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65" r:id="rId8"/>
    <p:sldId id="264" r:id="rId9"/>
    <p:sldId id="259" r:id="rId10"/>
    <p:sldId id="267" r:id="rId11"/>
    <p:sldId id="268" r:id="rId12"/>
    <p:sldId id="269" r:id="rId13"/>
    <p:sldId id="260" r:id="rId14"/>
    <p:sldId id="261" r:id="rId15"/>
    <p:sldId id="266" r:id="rId16"/>
    <p:sldId id="263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2012-3-30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Tracer Scheme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3/13/2012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定位界面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</a:t>
            </a:r>
            <a:r>
              <a:rPr lang="en-US" altLang="zh-CN" dirty="0" smtClean="0"/>
              <a:t>Menu Setting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636912"/>
            <a:ext cx="4464496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暂停定位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636912"/>
            <a:ext cx="1584176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爆炸形 1 7"/>
          <p:cNvSpPr/>
          <p:nvPr/>
        </p:nvSpPr>
        <p:spPr>
          <a:xfrm>
            <a:off x="3923928" y="4581128"/>
            <a:ext cx="504056" cy="576064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88024" y="5589240"/>
            <a:ext cx="2160240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设置（保留）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83768" y="5589240"/>
            <a:ext cx="230425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定位界面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请求定位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定位界面的请求定位，调用</a:t>
            </a:r>
            <a:r>
              <a:rPr lang="en-US" altLang="zh-CN" dirty="0" smtClean="0"/>
              <a:t>contact</a:t>
            </a:r>
            <a:r>
              <a:rPr lang="zh-CN" altLang="en-US" dirty="0" smtClean="0"/>
              <a:t>联系人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2636912"/>
            <a:ext cx="4464496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2636912"/>
            <a:ext cx="4464496" cy="86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11760" y="3501008"/>
            <a:ext cx="44644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11760" y="3933056"/>
            <a:ext cx="44644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11760" y="4437112"/>
            <a:ext cx="44644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选择联系人定位请求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608512"/>
          </a:xfrm>
        </p:spPr>
        <p:txBody>
          <a:bodyPr/>
          <a:lstStyle/>
          <a:p>
            <a:r>
              <a:rPr lang="zh-CN" altLang="en-US" dirty="0" smtClean="0"/>
              <a:t>长按联系人地图所在图标，弹出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636912"/>
            <a:ext cx="4464496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暂停定位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636912"/>
            <a:ext cx="1584176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4860032" y="4437112"/>
            <a:ext cx="1008112" cy="972000"/>
          </a:xfrm>
          <a:prstGeom prst="borderCallout1">
            <a:avLst>
              <a:gd name="adj1" fmla="val 45089"/>
              <a:gd name="adj2" fmla="val 491"/>
              <a:gd name="adj3" fmla="val 46844"/>
              <a:gd name="adj4" fmla="val -684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4437112"/>
            <a:ext cx="10081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释放定位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860032" y="4941168"/>
            <a:ext cx="100811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3203848" y="4437112"/>
            <a:ext cx="1274440" cy="914400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联系人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重新设置关联号码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</a:t>
            </a:r>
            <a:r>
              <a:rPr lang="en-US" altLang="zh-CN" dirty="0" smtClean="0"/>
              <a:t>menu setting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79712" y="2564904"/>
            <a:ext cx="4896544" cy="3312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79712" y="2564904"/>
            <a:ext cx="489654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Tracer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2" y="3717032"/>
            <a:ext cx="489654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79712" y="4437112"/>
            <a:ext cx="489654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暂停定位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79712" y="5157192"/>
            <a:ext cx="489654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Reserved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79712" y="5373216"/>
            <a:ext cx="48965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设置（</a:t>
            </a: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Setting</a:t>
            </a:r>
            <a:r>
              <a:rPr lang="zh-CN" alt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）</a:t>
            </a:r>
            <a:endParaRPr lang="zh-CN" alt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此界面显示上一次设置的关联号码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3808" y="2492896"/>
            <a:ext cx="4248472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2492896"/>
            <a:ext cx="424847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关联号码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4941168"/>
            <a:ext cx="20162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新增关联号码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808" y="3284984"/>
            <a:ext cx="424847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关联号码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3808" y="4005064"/>
            <a:ext cx="424847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关联号码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84168" y="2492896"/>
            <a:ext cx="10081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4168" y="3284984"/>
            <a:ext cx="100811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84168" y="4005064"/>
            <a:ext cx="100811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关联号码修改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修改关联号码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492896"/>
            <a:ext cx="432048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320480" cy="187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设置关联号码：原号码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365104"/>
            <a:ext cx="432048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关联号码输入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5229200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设置完成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3808" y="5229200"/>
            <a:ext cx="1728192" cy="50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关联号码新增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新增关联号码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492896"/>
            <a:ext cx="432048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320480" cy="187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设置关联号码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365104"/>
            <a:ext cx="4320480" cy="6480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关联号码输入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5229200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绑定流程弹</a:t>
            </a:r>
            <a:r>
              <a:rPr lang="zh-CN" altLang="en-US" dirty="0" smtClean="0"/>
              <a:t>出界面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4392488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555776" y="436510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429309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是否同时绑定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zh-CN" altLang="en-US" sz="1000" dirty="0" smtClean="0">
                <a:solidFill>
                  <a:schemeClr val="bg1"/>
                </a:solidFill>
              </a:rPr>
              <a:t>如果需要提示</a:t>
            </a:r>
            <a:r>
              <a:rPr lang="en-US" altLang="zh-CN" sz="1000" dirty="0" smtClean="0">
                <a:solidFill>
                  <a:schemeClr val="bg1"/>
                </a:solidFill>
              </a:rPr>
              <a:t>)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5157192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5157192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拒绝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4077071"/>
            <a:ext cx="4392000" cy="4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绑定提示信息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包括对方手机号以及是否同意是否要求绑定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提示手机</a:t>
            </a:r>
            <a:r>
              <a:rPr lang="zh-CN" altLang="en-US" dirty="0" smtClean="0"/>
              <a:t>丢失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4392488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开始控制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5229200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忽略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0112" y="5229200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正常换卡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3933056"/>
            <a:ext cx="15696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丢失提示信息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图标颜色表示</a:t>
            </a:r>
            <a:endParaRPr lang="en-US" altLang="zh-CN" dirty="0" smtClean="0"/>
          </a:p>
          <a:p>
            <a:r>
              <a:rPr lang="en-US" altLang="zh-CN" dirty="0" smtClean="0"/>
              <a:t>Text View</a:t>
            </a:r>
          </a:p>
          <a:p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Edit View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259228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832" y="2996952"/>
            <a:ext cx="25922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3429000"/>
            <a:ext cx="259228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安装首次启动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背景透明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492896"/>
            <a:ext cx="4176464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Tracer</a:t>
            </a:r>
          </a:p>
          <a:p>
            <a:pPr algn="ctr"/>
            <a:r>
              <a:rPr lang="zh-CN" altLang="en-US" dirty="0" smtClean="0"/>
              <a:t>让亲密无距离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安装首次启动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背景透明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420888"/>
            <a:ext cx="4320480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Tracer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6016" y="5013176"/>
            <a:ext cx="187220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开始体验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dirty="0" smtClean="0"/>
              <a:t>关联号码设置向导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以设置向导开始用户配置关联号码，若用户已设置关联号，直接进入功能主界面。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2852936"/>
            <a:ext cx="4320480" cy="36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5696" y="2852936"/>
            <a:ext cx="4320480" cy="2664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Tracer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5517232"/>
            <a:ext cx="4320480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开启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FT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功能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设置关联号码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关联号码设置完毕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492896"/>
            <a:ext cx="432048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320480" cy="2016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设置关联号码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509120"/>
            <a:ext cx="4320480" cy="5040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关联号码输入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5229200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3808" y="5229200"/>
            <a:ext cx="165618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继续添加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继续添加关联号码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继续添加关联号码（上限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492896"/>
            <a:ext cx="432048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320480" cy="2016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设置关联号码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4509120"/>
            <a:ext cx="4320480" cy="5040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关联号码输入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5229200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3808" y="5229200"/>
            <a:ext cx="165618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继续添加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功能显示和选择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2564904"/>
            <a:ext cx="4896544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2564904"/>
            <a:ext cx="489654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Tracer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9712" y="3717032"/>
            <a:ext cx="489654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9712" y="4437112"/>
            <a:ext cx="489654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暂停定位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79712" y="5157192"/>
            <a:ext cx="4896544" cy="79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Reserved 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608512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划分不同功能区，未完待续的部分为后续待增加内容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636912"/>
            <a:ext cx="4464496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2636912"/>
            <a:ext cx="144016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暂停定位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636912"/>
            <a:ext cx="1584176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爆炸形 1 7"/>
          <p:cNvSpPr/>
          <p:nvPr/>
        </p:nvSpPr>
        <p:spPr>
          <a:xfrm>
            <a:off x="3923928" y="4581128"/>
            <a:ext cx="504056" cy="576064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4860032" y="4437112"/>
            <a:ext cx="1008112" cy="972000"/>
          </a:xfrm>
          <a:prstGeom prst="borderCallout1">
            <a:avLst>
              <a:gd name="adj1" fmla="val 45089"/>
              <a:gd name="adj2" fmla="val 491"/>
              <a:gd name="adj3" fmla="val 46844"/>
              <a:gd name="adj4" fmla="val -684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4437112"/>
            <a:ext cx="10081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释放定位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860032" y="4941168"/>
            <a:ext cx="100811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1522</TotalTime>
  <Words>340</Words>
  <Application>Microsoft Office PowerPoint</Application>
  <PresentationFormat>全屏显示(4:3)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Final Tracer Scheme</vt:lpstr>
      <vt:lpstr>规范定义</vt:lpstr>
      <vt:lpstr>安装首次启动</vt:lpstr>
      <vt:lpstr>安装首次启动</vt:lpstr>
      <vt:lpstr>关联号码设置向导</vt:lpstr>
      <vt:lpstr>设置关联号码</vt:lpstr>
      <vt:lpstr>继续添加关联号码</vt:lpstr>
      <vt:lpstr>功能主界面</vt:lpstr>
      <vt:lpstr>功能主界面</vt:lpstr>
      <vt:lpstr>定位界面Menu设置</vt:lpstr>
      <vt:lpstr>定位界面Menu请求定位</vt:lpstr>
      <vt:lpstr>选择联系人定位请求</vt:lpstr>
      <vt:lpstr>重新设置关联号码</vt:lpstr>
      <vt:lpstr>设置界面</vt:lpstr>
      <vt:lpstr>设置界面-关联号码修改</vt:lpstr>
      <vt:lpstr>设置界面-关联号码新增</vt:lpstr>
      <vt:lpstr>绑定流程弹出界面</vt:lpstr>
      <vt:lpstr>提示手机丢失界面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Tracer Scheme</dc:title>
  <cp:lastModifiedBy>XiaoPing  Jin</cp:lastModifiedBy>
  <cp:revision>82</cp:revision>
  <dcterms:modified xsi:type="dcterms:W3CDTF">2012-03-30T01:46:39Z</dcterms:modified>
</cp:coreProperties>
</file>