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2013/8/6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kumimoji="1"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yddr\Desktop\launcheractiv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6336"/>
          <a:stretch/>
        </p:blipFill>
        <p:spPr bwMode="auto">
          <a:xfrm>
            <a:off x="1091241" y="1063393"/>
            <a:ext cx="205740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yddr\Desktop\secondactivity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60629"/>
          <a:stretch/>
        </p:blipFill>
        <p:spPr bwMode="auto">
          <a:xfrm>
            <a:off x="1096290" y="4951985"/>
            <a:ext cx="20574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971600" y="476672"/>
            <a:ext cx="229668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Launcher Activity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86697" y="4375761"/>
            <a:ext cx="229668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Second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Activity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659694" y="476672"/>
            <a:ext cx="2296682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BService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59694" y="1063393"/>
            <a:ext cx="2296682" cy="52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148641" y="1351425"/>
            <a:ext cx="251105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275053" y="982093"/>
            <a:ext cx="238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bindService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131840" y="1709705"/>
            <a:ext cx="252785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283378" y="1342133"/>
            <a:ext cx="23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onServiceConnected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131840" y="2079037"/>
            <a:ext cx="251105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283379" y="1711465"/>
            <a:ext cx="238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registerListener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3125990" y="2636517"/>
            <a:ext cx="252785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77528" y="2268945"/>
            <a:ext cx="23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onServiceEvent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3125990" y="3087149"/>
            <a:ext cx="251105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277529" y="2719577"/>
            <a:ext cx="238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sendEvent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141888" y="3581913"/>
            <a:ext cx="251105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293427" y="3214341"/>
            <a:ext cx="238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unregisterListener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141888" y="3941953"/>
            <a:ext cx="251105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293427" y="3574381"/>
            <a:ext cx="238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unbindService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164539" y="5095841"/>
            <a:ext cx="251105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3147738" y="5239857"/>
            <a:ext cx="252785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147738" y="5383873"/>
            <a:ext cx="251105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141888" y="5671905"/>
            <a:ext cx="252785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3141888" y="5887929"/>
            <a:ext cx="251105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157786" y="6103953"/>
            <a:ext cx="251105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3157786" y="6246209"/>
            <a:ext cx="251105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59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サーマル">
  <a:themeElements>
    <a:clrScheme name="サーマル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サーマル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サーマ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TC101859868[[fn=サーマル]]</Template>
  <TotalTime>12</TotalTime>
  <Words>12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サーマル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山内　洋典</dc:creator>
  <cp:lastModifiedBy>山内　洋典</cp:lastModifiedBy>
  <cp:revision>13</cp:revision>
  <dcterms:created xsi:type="dcterms:W3CDTF">2013-08-06T02:55:21Z</dcterms:created>
  <dcterms:modified xsi:type="dcterms:W3CDTF">2013-08-06T03:15:51Z</dcterms:modified>
</cp:coreProperties>
</file>