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E9C6F07-9A67-42A9-8CE0-0FF4CD6FF2BD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86BFB19-DBE4-4524-B8A3-B79EE6D5D00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306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C6F07-9A67-42A9-8CE0-0FF4CD6FF2BD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BFB19-DBE4-4524-B8A3-B79EE6D5D0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317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C6F07-9A67-42A9-8CE0-0FF4CD6FF2BD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BFB19-DBE4-4524-B8A3-B79EE6D5D00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662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C6F07-9A67-42A9-8CE0-0FF4CD6FF2BD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BFB19-DBE4-4524-B8A3-B79EE6D5D00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937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C6F07-9A67-42A9-8CE0-0FF4CD6FF2BD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BFB19-DBE4-4524-B8A3-B79EE6D5D0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320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C6F07-9A67-42A9-8CE0-0FF4CD6FF2BD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BFB19-DBE4-4524-B8A3-B79EE6D5D00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014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C6F07-9A67-42A9-8CE0-0FF4CD6FF2BD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BFB19-DBE4-4524-B8A3-B79EE6D5D00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684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C6F07-9A67-42A9-8CE0-0FF4CD6FF2BD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BFB19-DBE4-4524-B8A3-B79EE6D5D00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3858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C6F07-9A67-42A9-8CE0-0FF4CD6FF2BD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BFB19-DBE4-4524-B8A3-B79EE6D5D00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6456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B3859-011B-6B98-704A-3656D1559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E6697-056D-C516-8EB3-7D4F5C28E8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9350D-71CF-3CB5-7654-5E2A1D5F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C6F07-9A67-42A9-8CE0-0FF4CD6FF2BD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9906A-E06E-55CD-F1EB-4DE3BDF89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019C7-3CC4-1E51-F94D-FC0C17721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BFB19-DBE4-4524-B8A3-B79EE6D5D0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046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C6F07-9A67-42A9-8CE0-0FF4CD6FF2BD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BFB19-DBE4-4524-B8A3-B79EE6D5D0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523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C6F07-9A67-42A9-8CE0-0FF4CD6FF2BD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BFB19-DBE4-4524-B8A3-B79EE6D5D00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18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C6F07-9A67-42A9-8CE0-0FF4CD6FF2BD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BFB19-DBE4-4524-B8A3-B79EE6D5D0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337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C6F07-9A67-42A9-8CE0-0FF4CD6FF2BD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BFB19-DBE4-4524-B8A3-B79EE6D5D002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012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C6F07-9A67-42A9-8CE0-0FF4CD6FF2BD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BFB19-DBE4-4524-B8A3-B79EE6D5D00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30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C6F07-9A67-42A9-8CE0-0FF4CD6FF2BD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BFB19-DBE4-4524-B8A3-B79EE6D5D0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80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C6F07-9A67-42A9-8CE0-0FF4CD6FF2BD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BFB19-DBE4-4524-B8A3-B79EE6D5D00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60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C6F07-9A67-42A9-8CE0-0FF4CD6FF2BD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BFB19-DBE4-4524-B8A3-B79EE6D5D0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701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9C6F07-9A67-42A9-8CE0-0FF4CD6FF2BD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86BFB19-DBE4-4524-B8A3-B79EE6D5D0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487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A18F6-406B-FA32-8C24-C05DC892D2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Web Scraping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12A3B5-7A99-6711-3A5C-50DD7C7C3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856271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An overview of the web scraping project using BeautifulSoup and pandas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r"/>
            <a:r>
              <a:rPr lang="en-IN" dirty="0"/>
              <a:t>-By Shivam Pabrekar</a:t>
            </a:r>
          </a:p>
        </p:txBody>
      </p:sp>
    </p:spTree>
    <p:extLst>
      <p:ext uri="{BB962C8B-B14F-4D97-AF65-F5344CB8AC3E}">
        <p14:creationId xmlns:p14="http://schemas.microsoft.com/office/powerpoint/2010/main" val="219203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339CC-C15C-ED78-3742-6CE530506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B36D7-72B9-5C3A-2957-BDE23BE26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4190999" cy="2768442"/>
          </a:xfrm>
        </p:spPr>
        <p:txBody>
          <a:bodyPr/>
          <a:lstStyle/>
          <a:p>
            <a:r>
              <a:rPr lang="en-US" dirty="0"/>
              <a:t>This project involves web scraping to extract data from a Wikipedia page listing the largest companies in the United States by revenue.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066607-0814-389F-5116-8F35B5659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875" y="2182482"/>
            <a:ext cx="5802702" cy="362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445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4C9C3-9FD7-BF60-A51B-D24342A75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BB828-9396-2FAE-7E27-A06D952E3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8906" y="1886309"/>
            <a:ext cx="4238445" cy="36748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1. The project uses BeautifulSoup for parsing HTML and requests for making HTTP requests to the target URL.</a:t>
            </a:r>
          </a:p>
          <a:p>
            <a:r>
              <a:rPr lang="en-US" dirty="0"/>
              <a:t>2. The data is extracted from a specific table on the webpage.</a:t>
            </a:r>
          </a:p>
          <a:p>
            <a:r>
              <a:rPr lang="en-US" dirty="0"/>
              <a:t>3. Pandas is utilized to organize the data into a DataFrame.</a:t>
            </a:r>
          </a:p>
          <a:p>
            <a:r>
              <a:rPr lang="en-US" dirty="0"/>
              <a:t>4. The final DataFrame is then exported to a CSV file.</a:t>
            </a:r>
            <a:endParaRPr lang="en-IN" dirty="0"/>
          </a:p>
        </p:txBody>
      </p:sp>
      <p:pic>
        <p:nvPicPr>
          <p:cNvPr id="1026" name="Picture 2" descr="Web scraping in Python using BeautifulSoup">
            <a:extLst>
              <a:ext uri="{FF2B5EF4-FFF2-40B4-BE49-F238E27FC236}">
                <a16:creationId xmlns:a16="http://schemas.microsoft.com/office/drawing/2014/main" id="{F2E9B857-250F-B949-ADF6-100F5EEF8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391" y="2131804"/>
            <a:ext cx="6135726" cy="287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184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25D4A-8BC7-7D03-441C-703752AFD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251B7-8525-1526-952E-AECF9AEB6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4110486" cy="3318936"/>
          </a:xfrm>
        </p:spPr>
        <p:txBody>
          <a:bodyPr/>
          <a:lstStyle/>
          <a:p>
            <a:r>
              <a:rPr lang="en-US" dirty="0"/>
              <a:t>1. Extracting data from web pages for analysis.</a:t>
            </a:r>
          </a:p>
          <a:p>
            <a:r>
              <a:rPr lang="en-US" dirty="0"/>
              <a:t>2. Automating data collection from websites.</a:t>
            </a:r>
          </a:p>
          <a:p>
            <a:r>
              <a:rPr lang="en-US" dirty="0"/>
              <a:t>3. Creating datasets for research and analysis.</a:t>
            </a:r>
            <a:endParaRPr lang="en-IN" dirty="0"/>
          </a:p>
        </p:txBody>
      </p:sp>
      <p:pic>
        <p:nvPicPr>
          <p:cNvPr id="2050" name="Picture 2" descr="19 Fun Data Sets to Analyze and Level Up Your Portfolio">
            <a:extLst>
              <a:ext uri="{FF2B5EF4-FFF2-40B4-BE49-F238E27FC236}">
                <a16:creationId xmlns:a16="http://schemas.microsoft.com/office/drawing/2014/main" id="{88564E26-AD3A-B33F-0786-D5D11F3E3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117" y="2285999"/>
            <a:ext cx="5724273" cy="3012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554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A0A43-1178-6B01-D96D-6F3C0F32E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Advantages &amp; Disadvantages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480A4-166E-5902-D897-034965DA8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4694867" cy="331893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Advantages:</a:t>
            </a:r>
          </a:p>
          <a:p>
            <a:r>
              <a:rPr lang="en-US" dirty="0"/>
              <a:t>- Automation of data retrieval.</a:t>
            </a:r>
          </a:p>
          <a:p>
            <a:r>
              <a:rPr lang="en-US" dirty="0"/>
              <a:t>- Efficient for large-scale data collection.</a:t>
            </a:r>
          </a:p>
          <a:p>
            <a:endParaRPr lang="en-US" dirty="0"/>
          </a:p>
          <a:p>
            <a:r>
              <a:rPr lang="en-US" dirty="0"/>
              <a:t>Disadvantages:</a:t>
            </a:r>
          </a:p>
          <a:p>
            <a:r>
              <a:rPr lang="en-US" dirty="0"/>
              <a:t>- Legality and ethical concerns.</a:t>
            </a:r>
          </a:p>
          <a:p>
            <a:r>
              <a:rPr lang="en-US" dirty="0"/>
              <a:t>- Websites may block scraping bots.</a:t>
            </a:r>
            <a:endParaRPr lang="en-IN" dirty="0"/>
          </a:p>
        </p:txBody>
      </p:sp>
      <p:pic>
        <p:nvPicPr>
          <p:cNvPr id="3074" name="Picture 2" descr="Web Scraping vs API: The Best Way to Extract Data | Scrape-It.Cloud">
            <a:extLst>
              <a:ext uri="{FF2B5EF4-FFF2-40B4-BE49-F238E27FC236}">
                <a16:creationId xmlns:a16="http://schemas.microsoft.com/office/drawing/2014/main" id="{5DAF38D9-5A2C-57E8-3EE2-707E353E4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733" y="2048934"/>
            <a:ext cx="3762183" cy="3910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6043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2FA15-241C-3583-0DAD-2B85BF27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E2452-7942-C925-2C02-332AB2E08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4876800" cy="3318936"/>
          </a:xfrm>
        </p:spPr>
        <p:txBody>
          <a:bodyPr/>
          <a:lstStyle/>
          <a:p>
            <a:r>
              <a:rPr lang="en-US" dirty="0"/>
              <a:t>1. Implementing more advanced scraping techniques.</a:t>
            </a:r>
          </a:p>
          <a:p>
            <a:r>
              <a:rPr lang="en-US" dirty="0"/>
              <a:t>2. Handling dynamic content using tools like Selenium.</a:t>
            </a:r>
          </a:p>
          <a:p>
            <a:r>
              <a:rPr lang="en-US" dirty="0"/>
              <a:t>3. Building a user interface for easy interaction.</a:t>
            </a:r>
            <a:endParaRPr lang="en-IN" dirty="0"/>
          </a:p>
        </p:txBody>
      </p:sp>
      <p:pic>
        <p:nvPicPr>
          <p:cNvPr id="4098" name="Picture 2" descr="What is the best web scraping tool for automating tasks? - Quora">
            <a:extLst>
              <a:ext uri="{FF2B5EF4-FFF2-40B4-BE49-F238E27FC236}">
                <a16:creationId xmlns:a16="http://schemas.microsoft.com/office/drawing/2014/main" id="{8E0FE574-DA84-F6EB-2260-F70ED0070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026" y="2285999"/>
            <a:ext cx="48768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4197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</TotalTime>
  <Words>195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Web Scraping Project Presentation</vt:lpstr>
      <vt:lpstr>Introduction</vt:lpstr>
      <vt:lpstr>Working</vt:lpstr>
      <vt:lpstr>Uses</vt:lpstr>
      <vt:lpstr>Advantages &amp; Disadvantages</vt:lpstr>
      <vt:lpstr>Future 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 Project Presentation</dc:title>
  <dc:creator>shivam Pabrekar NSTI Mumbai</dc:creator>
  <cp:lastModifiedBy>shivam Pabrekar NSTI Mumbai</cp:lastModifiedBy>
  <cp:revision>1</cp:revision>
  <dcterms:created xsi:type="dcterms:W3CDTF">2023-12-31T15:46:36Z</dcterms:created>
  <dcterms:modified xsi:type="dcterms:W3CDTF">2023-12-31T16:09:14Z</dcterms:modified>
</cp:coreProperties>
</file>