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08"/>
  </p:normalViewPr>
  <p:slideViewPr>
    <p:cSldViewPr>
      <p:cViewPr>
        <p:scale>
          <a:sx n="85" d="100"/>
          <a:sy n="85" d="100"/>
        </p:scale>
        <p:origin x="10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139D-CB15-2E4E-9C99-C14CC959C638}" type="datetimeFigureOut">
              <a:rPr kumimoji="1" lang="zh-CN" altLang="en-US" smtClean="0"/>
              <a:t>16/5/13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86D22-C895-864D-A4C0-AECA6ECBC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86D22-C895-864D-A4C0-AECA6ECBC3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 </a:t>
            </a:r>
            <a:r>
              <a:rPr lang="en-US" altLang="zh-CN" dirty="0"/>
              <a:t>c</a:t>
            </a:r>
            <a:r>
              <a:rPr lang="en-US" altLang="zh-CN" dirty="0" smtClean="0"/>
              <a:t>ategory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使用场景：可以给某一个类扩充一些方法（不修改原来类的代码）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声明：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@interface 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分类名称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@end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实现：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@implementation 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分类名称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@end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01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category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/>
              <a:t>方法内存管理的相关参数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retain:release</a:t>
            </a:r>
            <a:r>
              <a:rPr lang="zh-CN" altLang="en-US" dirty="0"/>
              <a:t>旧值，</a:t>
            </a:r>
            <a:r>
              <a:rPr lang="en-US" altLang="zh-CN" dirty="0"/>
              <a:t>retain</a:t>
            </a:r>
            <a:r>
              <a:rPr lang="zh-CN" altLang="en-US" dirty="0"/>
              <a:t>新值，（适用于</a:t>
            </a:r>
            <a:r>
              <a:rPr lang="en-US" altLang="zh-CN" dirty="0"/>
              <a:t>OC</a:t>
            </a:r>
            <a:r>
              <a:rPr lang="zh-CN" altLang="en-US" dirty="0"/>
              <a:t>对象类型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assign</a:t>
            </a:r>
            <a:r>
              <a:rPr lang="en-US" altLang="zh-CN" dirty="0"/>
              <a:t>:</a:t>
            </a:r>
            <a:r>
              <a:rPr lang="zh-CN" altLang="en-US" dirty="0"/>
              <a:t>直接赋值（默认，适用于非</a:t>
            </a:r>
            <a:r>
              <a:rPr lang="en-US" altLang="zh-CN" dirty="0"/>
              <a:t>OC</a:t>
            </a:r>
            <a:r>
              <a:rPr lang="zh-CN" altLang="en-US" dirty="0"/>
              <a:t>对象）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copy:release</a:t>
            </a:r>
            <a:r>
              <a:rPr lang="zh-CN" altLang="en-US" dirty="0"/>
              <a:t>旧值，</a:t>
            </a:r>
            <a:r>
              <a:rPr lang="en-US" altLang="zh-CN" dirty="0"/>
              <a:t>copy</a:t>
            </a:r>
            <a:r>
              <a:rPr lang="zh-CN" altLang="en-US" dirty="0"/>
              <a:t>新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是否</a:t>
            </a:r>
            <a:r>
              <a:rPr lang="zh-CN" altLang="en-US" dirty="0"/>
              <a:t>要生成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readwrite</a:t>
            </a:r>
            <a:r>
              <a:rPr lang="en-US" altLang="zh-CN" dirty="0"/>
              <a:t>:</a:t>
            </a:r>
            <a:r>
              <a:rPr lang="zh-CN" altLang="en-US" dirty="0"/>
              <a:t>同时生成</a:t>
            </a:r>
            <a:r>
              <a:rPr lang="en-US" altLang="zh-CN" dirty="0"/>
              <a:t>setter</a:t>
            </a:r>
            <a:r>
              <a:rPr lang="zh-CN" altLang="en-US" dirty="0"/>
              <a:t>和</a:t>
            </a:r>
            <a:r>
              <a:rPr lang="en-US" altLang="zh-CN" dirty="0"/>
              <a:t>getter</a:t>
            </a:r>
            <a:r>
              <a:rPr lang="zh-CN" altLang="en-US" dirty="0"/>
              <a:t>的声明、实现（默认）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readonly</a:t>
            </a:r>
            <a:r>
              <a:rPr lang="en-US" altLang="zh-CN" dirty="0"/>
              <a:t>:</a:t>
            </a:r>
            <a:r>
              <a:rPr lang="zh-CN" altLang="en-US" dirty="0"/>
              <a:t>只会生成</a:t>
            </a:r>
            <a:r>
              <a:rPr lang="en-US" altLang="zh-CN" dirty="0"/>
              <a:t>getter</a:t>
            </a:r>
            <a:r>
              <a:rPr lang="zh-CN" altLang="en-US" dirty="0"/>
              <a:t>的声明、实现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线程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nonatomic</a:t>
            </a:r>
            <a:r>
              <a:rPr lang="en-US" altLang="zh-CN" dirty="0"/>
              <a:t>:</a:t>
            </a:r>
            <a:r>
              <a:rPr lang="zh-CN" altLang="en-US" dirty="0"/>
              <a:t>性能高</a:t>
            </a:r>
            <a:r>
              <a:rPr lang="en-US" altLang="zh-CN" dirty="0"/>
              <a:t>(</a:t>
            </a:r>
            <a:r>
              <a:rPr lang="zh-CN" altLang="en-US" dirty="0"/>
              <a:t>一般用这个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atomic</a:t>
            </a:r>
            <a:r>
              <a:rPr lang="en-US" altLang="zh-CN" dirty="0"/>
              <a:t>:</a:t>
            </a:r>
            <a:r>
              <a:rPr lang="zh-CN" altLang="en-US" dirty="0"/>
              <a:t>性能低（默认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setter</a:t>
            </a:r>
            <a:r>
              <a:rPr lang="zh-CN" altLang="en-US" dirty="0"/>
              <a:t>和</a:t>
            </a:r>
            <a:r>
              <a:rPr lang="en-US" altLang="zh-CN" dirty="0"/>
              <a:t>getter</a:t>
            </a:r>
            <a:r>
              <a:rPr lang="zh-CN" altLang="en-US" dirty="0"/>
              <a:t>方法的名称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setter</a:t>
            </a:r>
            <a:r>
              <a:rPr lang="zh-CN" altLang="en-US" dirty="0"/>
              <a:t>决定了</a:t>
            </a:r>
            <a:r>
              <a:rPr lang="en-US" altLang="zh-CN" dirty="0"/>
              <a:t>set</a:t>
            </a:r>
            <a:r>
              <a:rPr lang="zh-CN" altLang="en-US" dirty="0"/>
              <a:t>方法的名称，一定要有个冒号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getter</a:t>
            </a:r>
            <a:r>
              <a:rPr lang="zh-CN" altLang="en-US" dirty="0"/>
              <a:t>决定了</a:t>
            </a:r>
            <a:r>
              <a:rPr lang="en-US" altLang="zh-CN" dirty="0"/>
              <a:t>get</a:t>
            </a:r>
            <a:r>
              <a:rPr lang="zh-CN" altLang="en-US" dirty="0"/>
              <a:t>方法的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@property(getter = </a:t>
            </a:r>
            <a:r>
              <a:rPr lang="en-US" altLang="zh-CN" dirty="0" err="1"/>
              <a:t>isRich</a:t>
            </a:r>
            <a:r>
              <a:rPr lang="en-US" altLang="zh-CN" dirty="0"/>
              <a:t>) BOOL rich;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返回</a:t>
            </a:r>
            <a:r>
              <a:rPr lang="en-US" altLang="zh-CN" dirty="0"/>
              <a:t>BOOL</a:t>
            </a:r>
            <a:r>
              <a:rPr lang="zh-CN" altLang="en-US" dirty="0"/>
              <a:t>类型的方法名一般以</a:t>
            </a:r>
            <a:r>
              <a:rPr lang="en-US" altLang="zh-CN" dirty="0"/>
              <a:t>is</a:t>
            </a:r>
            <a:r>
              <a:rPr lang="zh-CN" altLang="en-US" dirty="0"/>
              <a:t>开头（一般用在</a:t>
            </a:r>
            <a:r>
              <a:rPr lang="en-US" altLang="zh-CN" dirty="0"/>
              <a:t>BOOL</a:t>
            </a:r>
            <a:r>
              <a:rPr lang="zh-CN" altLang="en-US" dirty="0"/>
              <a:t>类型的</a:t>
            </a:r>
            <a:r>
              <a:rPr lang="en-US" altLang="zh-CN" dirty="0"/>
              <a:t>get</a:t>
            </a:r>
            <a:r>
              <a:rPr lang="zh-CN" altLang="en-US" dirty="0"/>
              <a:t>方法）</a:t>
            </a:r>
          </a:p>
        </p:txBody>
      </p:sp>
    </p:spTree>
    <p:extLst>
      <p:ext uri="{BB962C8B-B14F-4D97-AF65-F5344CB8AC3E}">
        <p14:creationId xmlns:p14="http://schemas.microsoft.com/office/powerpoint/2010/main" val="5241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ARC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Automatic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Counting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ARC</a:t>
            </a:r>
            <a:r>
              <a:rPr lang="zh-CN" altLang="en-US" dirty="0" smtClean="0"/>
              <a:t>的判断准则：只要没有强指针指向对象，就会释放对象</a:t>
            </a:r>
            <a:endParaRPr lang="en-US" altLang="zh-CN" dirty="0" smtClean="0"/>
          </a:p>
          <a:p>
            <a:r>
              <a:rPr lang="en-US" altLang="zh-CN" dirty="0" smtClean="0"/>
              <a:t>ARC</a:t>
            </a:r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）不允许调用</a:t>
            </a:r>
            <a:r>
              <a:rPr lang="en-US" altLang="zh-CN" dirty="0" err="1" smtClean="0"/>
              <a:t>release,retain,retainCount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）允许重写</a:t>
            </a:r>
            <a:r>
              <a:rPr lang="en-US" altLang="zh-CN" dirty="0" err="1" smtClean="0"/>
              <a:t>dealloc</a:t>
            </a:r>
            <a:r>
              <a:rPr lang="zh-CN" altLang="en-US" dirty="0" smtClean="0"/>
              <a:t>，但是不允许调用</a:t>
            </a:r>
            <a:r>
              <a:rPr lang="en-US" altLang="zh-CN" dirty="0" smtClean="0"/>
              <a:t>[super </a:t>
            </a:r>
            <a:r>
              <a:rPr lang="en-US" altLang="zh-CN" dirty="0" err="1" smtClean="0"/>
              <a:t>dealloc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@property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*</a:t>
            </a:r>
            <a:r>
              <a:rPr lang="en-US" altLang="zh-CN" dirty="0" smtClean="0"/>
              <a:t>strong</a:t>
            </a:r>
            <a:r>
              <a:rPr lang="zh-CN" altLang="en-US" dirty="0" smtClean="0"/>
              <a:t>：成员变量是强指针，相当于原来的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（适用于</a:t>
            </a:r>
            <a:r>
              <a:rPr lang="en-US" altLang="zh-CN" dirty="0" smtClean="0"/>
              <a:t>OC</a:t>
            </a:r>
            <a:r>
              <a:rPr lang="zh-CN" altLang="en-US" dirty="0" smtClean="0"/>
              <a:t>对象类型），默认情况所有指针都是强指针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*</a:t>
            </a:r>
            <a:r>
              <a:rPr lang="en-US" altLang="zh-CN" dirty="0" smtClean="0"/>
              <a:t>weak</a:t>
            </a:r>
            <a:r>
              <a:rPr lang="zh-CN" altLang="en-US" dirty="0" smtClean="0"/>
              <a:t>：成员变量是弱指针，相当于原来的</a:t>
            </a:r>
            <a:r>
              <a:rPr lang="en-US" altLang="zh-CN" dirty="0" smtClean="0"/>
              <a:t>assign</a:t>
            </a:r>
            <a:r>
              <a:rPr lang="zh-CN" altLang="en-US" dirty="0"/>
              <a:t>（</a:t>
            </a:r>
            <a:r>
              <a:rPr lang="zh-CN" altLang="en-US" dirty="0" smtClean="0"/>
              <a:t>适用于非</a:t>
            </a:r>
            <a:r>
              <a:rPr lang="en-US" altLang="zh-CN" dirty="0" smtClean="0"/>
              <a:t>OC</a:t>
            </a:r>
            <a:r>
              <a:rPr lang="zh-CN" altLang="en-US" dirty="0"/>
              <a:t>对象类型）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*</a:t>
            </a:r>
            <a:r>
              <a:rPr lang="en-US" altLang="zh-CN" dirty="0" smtClean="0"/>
              <a:t>assign</a:t>
            </a:r>
            <a:r>
              <a:rPr lang="zh-CN" altLang="en-US" dirty="0" smtClean="0"/>
              <a:t>：适用于非</a:t>
            </a:r>
            <a:r>
              <a:rPr lang="en-US" altLang="zh-CN" dirty="0" smtClean="0"/>
              <a:t>OC</a:t>
            </a:r>
            <a:r>
              <a:rPr lang="zh-CN" altLang="en-US" dirty="0" smtClean="0"/>
              <a:t>对象类型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）以前的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改为用</a:t>
            </a:r>
            <a:r>
              <a:rPr lang="en-US" altLang="zh-CN" dirty="0" smtClean="0"/>
              <a:t>strong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05</a:t>
            </a:r>
            <a:r>
              <a:rPr lang="zh-CN" altLang="en-US" dirty="0" smtClean="0"/>
              <a:t> </a:t>
            </a:r>
            <a:r>
              <a:rPr lang="en-US" altLang="zh-CN" dirty="0" smtClean="0"/>
              <a:t>ARC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88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循环引用：类与类之间的关系，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类引用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类，同时</a:t>
            </a:r>
            <a:r>
              <a:rPr lang="en-US" altLang="zh-CN" dirty="0" smtClean="0"/>
              <a:t>B</a:t>
            </a:r>
            <a:r>
              <a:rPr lang="zh-CN" altLang="en-US" dirty="0" smtClean="0"/>
              <a:t>类引用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@class </a:t>
            </a:r>
            <a:r>
              <a:rPr lang="zh-CN" altLang="en-US" dirty="0" smtClean="0"/>
              <a:t>类名，告诉编译器这是一个类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）开发中引用一个类的规范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1&gt;</a:t>
            </a:r>
            <a:r>
              <a:rPr lang="zh-CN" altLang="en-US" dirty="0"/>
              <a:t>在</a:t>
            </a:r>
            <a:r>
              <a:rPr lang="en-US" altLang="zh-CN" dirty="0"/>
              <a:t>.h</a:t>
            </a:r>
            <a:r>
              <a:rPr lang="zh-CN" altLang="en-US" dirty="0"/>
              <a:t>文件中用</a:t>
            </a:r>
            <a:r>
              <a:rPr lang="en-US" altLang="zh-CN" dirty="0"/>
              <a:t>@class</a:t>
            </a:r>
            <a:r>
              <a:rPr lang="zh-CN" altLang="en-US" dirty="0" smtClean="0"/>
              <a:t>来声明类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2&gt;</a:t>
            </a:r>
            <a:r>
              <a:rPr lang="zh-CN" altLang="en-US" dirty="0" smtClean="0"/>
              <a:t>在</a:t>
            </a:r>
            <a:r>
              <a:rPr lang="en-US" altLang="zh-CN" dirty="0" smtClean="0"/>
              <a:t>.m</a:t>
            </a:r>
            <a:r>
              <a:rPr lang="zh-CN" altLang="en-US" dirty="0" smtClean="0"/>
              <a:t>文件中用</a:t>
            </a:r>
            <a:r>
              <a:rPr lang="en-US" altLang="zh-CN" dirty="0" smtClean="0"/>
              <a:t>#import</a:t>
            </a:r>
            <a:r>
              <a:rPr lang="zh-CN" altLang="en-US" dirty="0" smtClean="0"/>
              <a:t>来包含类的所有东西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）当两端循环引用的时候，解决方案：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一端用</a:t>
            </a:r>
            <a:r>
              <a:rPr lang="en-US" altLang="zh-CN" dirty="0" smtClean="0"/>
              <a:t>strong</a:t>
            </a:r>
            <a:r>
              <a:rPr lang="zh-CN" altLang="en-US" dirty="0" smtClean="0"/>
              <a:t>，一端用</a:t>
            </a:r>
            <a:r>
              <a:rPr lang="en-US" altLang="zh-CN" dirty="0" smtClean="0"/>
              <a:t>weak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06</a:t>
            </a:r>
            <a:r>
              <a:rPr lang="zh-CN" altLang="en-US" dirty="0" smtClean="0"/>
              <a:t> 类的循环引用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@class </a:t>
            </a:r>
            <a:r>
              <a:rPr lang="zh-CN" altLang="en-US" dirty="0"/>
              <a:t>和 </a:t>
            </a:r>
            <a:r>
              <a:rPr lang="en-US" altLang="zh-CN" dirty="0"/>
              <a:t>#import</a:t>
            </a:r>
            <a:r>
              <a:rPr lang="zh-CN" altLang="en-US" dirty="0"/>
              <a:t>的区别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1&gt;#import</a:t>
            </a:r>
            <a:r>
              <a:rPr lang="zh-CN" altLang="en-US" dirty="0"/>
              <a:t>方式会包含被引用类的所有信息，包括被引用类的变量和方法；</a:t>
            </a:r>
            <a:r>
              <a:rPr lang="en-US" altLang="zh-CN" dirty="0"/>
              <a:t>@class</a:t>
            </a:r>
            <a:r>
              <a:rPr lang="zh-CN" altLang="en-US" dirty="0"/>
              <a:t>方式只是告诉编译器</a:t>
            </a:r>
            <a:r>
              <a:rPr lang="en-US" altLang="zh-CN" dirty="0" err="1"/>
              <a:t>A.h</a:t>
            </a:r>
            <a:r>
              <a:rPr lang="zh-CN" altLang="en-US" dirty="0"/>
              <a:t>文件中</a:t>
            </a:r>
            <a:r>
              <a:rPr lang="en-US" altLang="zh-CN" dirty="0"/>
              <a:t>B *b</a:t>
            </a:r>
            <a:r>
              <a:rPr lang="zh-CN" altLang="en-US" dirty="0" smtClean="0"/>
              <a:t>只是类的</a:t>
            </a:r>
            <a:r>
              <a:rPr lang="zh-CN" altLang="en-US" dirty="0"/>
              <a:t>声明，具体这个类里有什么信息，这里不需要知道，等实现文件中真正要用到时，才会真正去查看</a:t>
            </a:r>
            <a:r>
              <a:rPr lang="en-US" altLang="zh-CN" dirty="0"/>
              <a:t>B</a:t>
            </a:r>
            <a:r>
              <a:rPr lang="zh-CN" altLang="en-US" dirty="0"/>
              <a:t>类中信息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2&gt;</a:t>
            </a:r>
            <a:r>
              <a:rPr lang="zh-CN" altLang="en-US" dirty="0"/>
              <a:t>如果有上百个头文件都</a:t>
            </a:r>
            <a:r>
              <a:rPr lang="en-US" altLang="zh-CN" dirty="0"/>
              <a:t>#import</a:t>
            </a:r>
            <a:r>
              <a:rPr lang="zh-CN" altLang="en-US" dirty="0"/>
              <a:t>了同一个文件，一旦最开始的头文件稍有改动，后面引用到这个文件的所有类都需要重新编译一遍，这样</a:t>
            </a:r>
            <a:r>
              <a:rPr lang="zh-CN" altLang="en-US" dirty="0" smtClean="0"/>
              <a:t>的效率</a:t>
            </a:r>
            <a:r>
              <a:rPr lang="zh-CN" altLang="en-US" dirty="0"/>
              <a:t>会比较低。使用</a:t>
            </a:r>
            <a:r>
              <a:rPr lang="en-US" altLang="zh-CN" dirty="0"/>
              <a:t>@class</a:t>
            </a:r>
            <a:r>
              <a:rPr lang="zh-CN" altLang="en-US" dirty="0"/>
              <a:t>不会出现这样的问题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&gt;</a:t>
            </a:r>
            <a:r>
              <a:rPr lang="zh-CN" altLang="en-US" dirty="0"/>
              <a:t>在</a:t>
            </a:r>
            <a:r>
              <a:rPr lang="en-US" altLang="zh-CN" dirty="0"/>
              <a:t>.m</a:t>
            </a:r>
            <a:r>
              <a:rPr lang="zh-CN" altLang="en-US" dirty="0"/>
              <a:t>实现文件中，如果需要引用到被引用类的成员变量或方法时，还需要使用</a:t>
            </a:r>
            <a:r>
              <a:rPr lang="en-US" altLang="zh-CN" dirty="0"/>
              <a:t>#import</a:t>
            </a:r>
            <a:r>
              <a:rPr lang="zh-CN" altLang="en-US" dirty="0"/>
              <a:t>方式引入被引用类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 </a:t>
            </a:r>
            <a:r>
              <a:rPr lang="en-US" altLang="zh-CN" dirty="0" smtClean="0"/>
              <a:t>category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作用：在不改变原来类内容的基础上，可以为类增加一些方法。</a:t>
            </a:r>
            <a:endParaRPr lang="en-US" altLang="zh-CN" dirty="0" smtClean="0"/>
          </a:p>
          <a:p>
            <a:r>
              <a:rPr lang="zh-CN" altLang="en-US" dirty="0" smtClean="0"/>
              <a:t>使用注意：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）分类只能增加方法，不能增加成员变量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）分类方法实现中可以访问原来类中声明的成员变量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）分类可以重新实现原来类中的方法，但是会覆盖掉原来的方法，会导致原来的方法没法再使用，不建议使用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）方法调用的优先级：分类（最后参与编译的分类优先）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原来类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父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 </a:t>
            </a:r>
            <a:r>
              <a:rPr lang="en-US" altLang="zh-CN" dirty="0"/>
              <a:t>category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给系统自带类增加新的方法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）给</a:t>
            </a:r>
            <a:r>
              <a:rPr lang="en-US" altLang="zh-CN" dirty="0" err="1" smtClean="0"/>
              <a:t>NSString</a:t>
            </a:r>
            <a:r>
              <a:rPr lang="zh-CN" altLang="en-US" dirty="0" smtClean="0"/>
              <a:t>类增加一个统计字符串中阿拉伯数字数量的类方法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练习：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给</a:t>
            </a:r>
            <a:r>
              <a:rPr lang="en-US" altLang="zh-CN" dirty="0" err="1"/>
              <a:t>NSString</a:t>
            </a:r>
            <a:r>
              <a:rPr lang="zh-CN" altLang="en-US" dirty="0"/>
              <a:t>类增加一个统计字符串中</a:t>
            </a:r>
            <a:r>
              <a:rPr lang="zh-CN" altLang="en-US" dirty="0" smtClean="0"/>
              <a:t>阿拉伯数字</a:t>
            </a:r>
            <a:r>
              <a:rPr lang="zh-CN" altLang="en-US" dirty="0"/>
              <a:t>数量</a:t>
            </a:r>
            <a:r>
              <a:rPr lang="zh-CN" altLang="en-US" dirty="0" smtClean="0"/>
              <a:t>的对象方法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02</a:t>
            </a:r>
            <a:r>
              <a:rPr lang="zh-CN" altLang="en-US" dirty="0" smtClean="0"/>
              <a:t> 分类的应用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description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默认</a:t>
            </a:r>
            <a:r>
              <a:rPr lang="zh-CN" altLang="en-US" dirty="0"/>
              <a:t>情况下，利用</a:t>
            </a:r>
            <a:r>
              <a:rPr lang="en-US" altLang="zh-CN" dirty="0" err="1"/>
              <a:t>NSLog</a:t>
            </a:r>
            <a:r>
              <a:rPr lang="zh-CN" altLang="en-US" dirty="0"/>
              <a:t>和</a:t>
            </a:r>
            <a:r>
              <a:rPr lang="en-US" altLang="zh-CN" dirty="0"/>
              <a:t>%@</a:t>
            </a:r>
            <a:r>
              <a:rPr lang="zh-CN" altLang="en-US" dirty="0"/>
              <a:t>输出对象时，结果是：</a:t>
            </a:r>
            <a:r>
              <a:rPr lang="en-US" altLang="zh-CN" dirty="0"/>
              <a:t>&lt;</a:t>
            </a:r>
            <a:r>
              <a:rPr lang="zh-CN" altLang="en-US" dirty="0"/>
              <a:t>类名：内存地址</a:t>
            </a:r>
            <a:r>
              <a:rPr lang="en-US" altLang="zh-CN" dirty="0" smtClean="0"/>
              <a:t>&gt;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/>
              <a:t>、会调用对象的</a:t>
            </a:r>
            <a:r>
              <a:rPr lang="en-US" altLang="zh-CN" dirty="0"/>
              <a:t>-description</a:t>
            </a:r>
            <a:r>
              <a:rPr lang="zh-CN" altLang="en-US" dirty="0"/>
              <a:t>方法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、拿到</a:t>
            </a:r>
            <a:r>
              <a:rPr lang="en-US" altLang="zh-CN" dirty="0"/>
              <a:t>-description</a:t>
            </a:r>
            <a:r>
              <a:rPr lang="zh-CN" altLang="en-US" dirty="0"/>
              <a:t>方法的返回值（</a:t>
            </a:r>
            <a:r>
              <a:rPr lang="en-US" altLang="zh-CN" dirty="0" err="1"/>
              <a:t>NSString</a:t>
            </a:r>
            <a:r>
              <a:rPr lang="en-US" altLang="zh-CN" dirty="0"/>
              <a:t> *</a:t>
            </a:r>
            <a:r>
              <a:rPr lang="zh-CN" altLang="en-US" dirty="0"/>
              <a:t>）显示到屏幕</a:t>
            </a:r>
            <a:r>
              <a:rPr lang="zh-CN" altLang="en-US" dirty="0" smtClean="0"/>
              <a:t>上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-description</a:t>
            </a:r>
            <a:r>
              <a:rPr lang="zh-CN" altLang="en-US" dirty="0"/>
              <a:t>方法默认返回的是“类名</a:t>
            </a:r>
            <a:r>
              <a:rPr lang="en-US" altLang="zh-CN" dirty="0"/>
              <a:t>+</a:t>
            </a:r>
            <a:r>
              <a:rPr lang="zh-CN" altLang="en-US" dirty="0"/>
              <a:t>内存地址</a:t>
            </a:r>
            <a:r>
              <a:rPr lang="zh-CN" altLang="en-US" dirty="0" smtClean="0"/>
              <a:t>”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参考程序： </a:t>
            </a:r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description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SEL</a:t>
            </a:r>
            <a:r>
              <a:rPr kumimoji="1" lang="zh-CN" altLang="en-US" dirty="0" smtClean="0"/>
              <a:t>其实是对方法的一种包装，将方法包装成一个</a:t>
            </a:r>
            <a:r>
              <a:rPr kumimoji="1" lang="en-US" altLang="zh-CN" dirty="0" smtClean="0"/>
              <a:t>SEL</a:t>
            </a:r>
            <a:r>
              <a:rPr kumimoji="1" lang="zh-CN" altLang="en-US" dirty="0" smtClean="0"/>
              <a:t>类型的数据，去找对应的方法地址，找到方法地址就可以调用方法。</a:t>
            </a:r>
          </a:p>
          <a:p>
            <a:r>
              <a:rPr kumimoji="1" lang="zh-CN" altLang="en-US" dirty="0" smtClean="0"/>
              <a:t>方法的存储位置</a:t>
            </a:r>
          </a:p>
          <a:p>
            <a:pPr marL="0" indent="0">
              <a:buNone/>
            </a:pPr>
            <a:r>
              <a:rPr kumimoji="1" lang="zh-CN" altLang="en-US" dirty="0" smtClean="0"/>
              <a:t>每个类的方法列表都存储在类对象中</a:t>
            </a:r>
          </a:p>
          <a:p>
            <a:pPr marL="0" indent="0">
              <a:buNone/>
            </a:pPr>
            <a:r>
              <a:rPr kumimoji="1" lang="zh-CN" altLang="en-US" dirty="0" smtClean="0"/>
              <a:t>每个方法都有一个与之对应的</a:t>
            </a:r>
            <a:r>
              <a:rPr kumimoji="1" lang="en-US" altLang="zh-CN" dirty="0" smtClean="0"/>
              <a:t>SEL</a:t>
            </a:r>
            <a:r>
              <a:rPr kumimoji="1" lang="zh-CN" altLang="en-US" dirty="0" smtClean="0"/>
              <a:t>类型的对象</a:t>
            </a:r>
          </a:p>
          <a:p>
            <a:pPr marL="0" indent="0">
              <a:buNone/>
            </a:pPr>
            <a:r>
              <a:rPr kumimoji="1" lang="zh-CN" altLang="en-US" dirty="0" smtClean="0"/>
              <a:t>根据一个</a:t>
            </a:r>
            <a:r>
              <a:rPr kumimoji="1" lang="en-US" altLang="zh-CN" dirty="0" smtClean="0"/>
              <a:t>SEL</a:t>
            </a:r>
            <a:r>
              <a:rPr kumimoji="1" lang="zh-CN" altLang="en-US" dirty="0" smtClean="0"/>
              <a:t>对象就可以找到方法的地址，进而调用方法</a:t>
            </a:r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参考程序：</a:t>
            </a:r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SEL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、什么是内存管理</a:t>
            </a:r>
          </a:p>
          <a:p>
            <a:r>
              <a:rPr kumimoji="1" lang="zh-CN" altLang="en-US" dirty="0" smtClean="0"/>
              <a:t>移动设备的内存极其有限，每个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所能占用的内存是有限制的</a:t>
            </a:r>
          </a:p>
          <a:p>
            <a:r>
              <a:rPr kumimoji="1" lang="zh-CN" altLang="en-US" dirty="0" smtClean="0"/>
              <a:t>当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所占用的内存较多时，系统会发出内存警告，这时得回收一些不需要再使用的内存空间</a:t>
            </a:r>
          </a:p>
          <a:p>
            <a:r>
              <a:rPr kumimoji="1" lang="zh-CN" altLang="en-US" dirty="0" smtClean="0"/>
              <a:t>管理范围：任何继承了</a:t>
            </a:r>
            <a:r>
              <a:rPr kumimoji="1" lang="en-US" altLang="zh-CN" dirty="0" err="1" smtClean="0"/>
              <a:t>NSObject</a:t>
            </a:r>
            <a:r>
              <a:rPr kumimoji="1" lang="zh-CN" altLang="en-US" dirty="0" smtClean="0"/>
              <a:t>的对象，对其他基本数据类型（</a:t>
            </a:r>
            <a:r>
              <a:rPr kumimoji="1" lang="en-US" altLang="zh-CN" dirty="0" err="1" smtClean="0"/>
              <a:t>int,char,float,double,struct,enum</a:t>
            </a:r>
            <a:r>
              <a:rPr kumimoji="1" lang="zh-CN" altLang="en-US" dirty="0" smtClean="0"/>
              <a:t>等）无效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引用计数器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）每个</a:t>
            </a:r>
            <a:r>
              <a:rPr lang="en-US" altLang="zh-CN" dirty="0" smtClean="0"/>
              <a:t>OC</a:t>
            </a:r>
            <a:r>
              <a:rPr lang="zh-CN" altLang="en-US" dirty="0" smtClean="0"/>
              <a:t>对象都有自己的引用计数器，是一个整数，表示“对象被引用的次数”，即有多少人正在使用这个</a:t>
            </a:r>
            <a:r>
              <a:rPr lang="en-US" altLang="zh-CN" dirty="0" smtClean="0"/>
              <a:t>OC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）每个</a:t>
            </a:r>
            <a:r>
              <a:rPr lang="en-US" altLang="zh-CN" dirty="0" smtClean="0"/>
              <a:t>OC</a:t>
            </a:r>
            <a:r>
              <a:rPr lang="zh-CN" altLang="en-US" dirty="0" smtClean="0"/>
              <a:t>对象内部专门有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个字节的存储空间来存储引用计数器</a:t>
            </a:r>
            <a:endParaRPr lang="en-US" altLang="zh-CN" dirty="0" smtClean="0"/>
          </a:p>
          <a:p>
            <a:r>
              <a:rPr lang="zh-CN" altLang="en-US" dirty="0" smtClean="0"/>
              <a:t>引用计数器的作用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）当使用</a:t>
            </a:r>
            <a:r>
              <a:rPr lang="en-US" altLang="zh-CN" dirty="0" err="1" smtClean="0"/>
              <a:t>alloc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创建一个对象时，新对象的引用计数器就是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）当一个对象的引用计数器为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时，对象占用的内存就会被系统回收。除非整个程序已经退出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7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引用计数器的操作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）当给对象发送一条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消息，可以使引用计数器值</a:t>
            </a:r>
            <a:r>
              <a:rPr lang="en-US" altLang="zh-CN" dirty="0" smtClean="0"/>
              <a:t>+1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）给对象发送一条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消息，可以使引用计数器值</a:t>
            </a:r>
            <a:r>
              <a:rPr lang="en-US" altLang="zh-CN" dirty="0" smtClean="0"/>
              <a:t>-1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）可以给对象发送</a:t>
            </a:r>
            <a:r>
              <a:rPr lang="en-US" altLang="zh-CN" dirty="0" err="1" smtClean="0"/>
              <a:t>retainCount</a:t>
            </a:r>
            <a:r>
              <a:rPr lang="zh-CN" altLang="en-US" dirty="0" smtClean="0"/>
              <a:t>消息获得当前引用计数器值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68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对象的销毁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）当一个对象的引用计数器值为</a:t>
            </a:r>
            <a:r>
              <a:rPr lang="en-US" altLang="zh-CN" dirty="0"/>
              <a:t>0</a:t>
            </a:r>
            <a:r>
              <a:rPr lang="zh-CN" altLang="en-US" dirty="0"/>
              <a:t>时，它将被销毁，其占用的内存被系统回收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）当一个对象被销毁时，系统会自动</a:t>
            </a:r>
            <a:r>
              <a:rPr lang="zh-CN" altLang="en-US" dirty="0" smtClean="0"/>
              <a:t>向</a:t>
            </a:r>
            <a:r>
              <a:rPr lang="zh-CN" altLang="en-US" dirty="0"/>
              <a:t>对象</a:t>
            </a:r>
            <a:r>
              <a:rPr lang="zh-CN" altLang="en-US" dirty="0" smtClean="0"/>
              <a:t>发送</a:t>
            </a:r>
            <a:r>
              <a:rPr lang="zh-CN" altLang="en-US" dirty="0"/>
              <a:t>一条</a:t>
            </a:r>
            <a:r>
              <a:rPr lang="en-US" altLang="zh-CN" dirty="0" err="1"/>
              <a:t>dealloc</a:t>
            </a:r>
            <a:r>
              <a:rPr lang="zh-CN" altLang="en-US" dirty="0"/>
              <a:t>消息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）一般会重写</a:t>
            </a:r>
            <a:r>
              <a:rPr lang="en-US" altLang="zh-CN" dirty="0" err="1" smtClean="0"/>
              <a:t>dealloc</a:t>
            </a:r>
            <a:r>
              <a:rPr lang="zh-CN" altLang="en-US" dirty="0" smtClean="0"/>
              <a:t>方法，在这里释放相关资源，</a:t>
            </a:r>
            <a:r>
              <a:rPr lang="en-US" altLang="zh-CN" dirty="0" err="1" smtClean="0"/>
              <a:t>dealloc</a:t>
            </a:r>
            <a:r>
              <a:rPr lang="zh-CN" altLang="en-US" dirty="0" smtClean="0"/>
              <a:t>就像对象的遗言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）一旦重写</a:t>
            </a:r>
            <a:r>
              <a:rPr lang="en-US" altLang="zh-CN" dirty="0" err="1" smtClean="0"/>
              <a:t>dealloc</a:t>
            </a:r>
            <a:r>
              <a:rPr lang="zh-CN" altLang="en-US" dirty="0" smtClean="0"/>
              <a:t>方法，就必须调用</a:t>
            </a:r>
            <a:r>
              <a:rPr lang="en-US" altLang="zh-CN" dirty="0" smtClean="0"/>
              <a:t>[super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dealloc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，并且</a:t>
            </a:r>
            <a:r>
              <a:rPr lang="zh-CN" altLang="en-US" smtClean="0"/>
              <a:t>在最后面调用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7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4944</TotalTime>
  <Words>1292</Words>
  <Application>Microsoft Macintosh PowerPoint</Application>
  <PresentationFormat>全屏显示(4:3)</PresentationFormat>
  <Paragraphs>113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Calibri</vt:lpstr>
      <vt:lpstr>Franklin Gothic Book</vt:lpstr>
      <vt:lpstr>Perpetua</vt:lpstr>
      <vt:lpstr>Wingdings 2</vt:lpstr>
      <vt:lpstr>宋体</vt:lpstr>
      <vt:lpstr>幼圆</vt:lpstr>
      <vt:lpstr>平衡</vt:lpstr>
      <vt:lpstr>分类 category</vt:lpstr>
      <vt:lpstr>分类 category</vt:lpstr>
      <vt:lpstr>分类 category</vt:lpstr>
      <vt:lpstr>description</vt:lpstr>
      <vt:lpstr>SEL</vt:lpstr>
      <vt:lpstr>内存管理</vt:lpstr>
      <vt:lpstr>内存管理</vt:lpstr>
      <vt:lpstr>内存管理</vt:lpstr>
      <vt:lpstr>内存管理</vt:lpstr>
      <vt:lpstr>内存管理</vt:lpstr>
      <vt:lpstr>内存管理</vt:lpstr>
      <vt:lpstr>ARC（Automatic Reference Counting）</vt:lpstr>
      <vt:lpstr>ARC</vt:lpstr>
      <vt:lpstr>ARC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Microsoft Office 用户</cp:lastModifiedBy>
  <cp:revision>150</cp:revision>
  <dcterms:modified xsi:type="dcterms:W3CDTF">2016-05-13T05:22:29Z</dcterms:modified>
</cp:coreProperties>
</file>