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7" r:id="rId3"/>
    <p:sldId id="257" r:id="rId4"/>
    <p:sldId id="258" r:id="rId5"/>
    <p:sldId id="259" r:id="rId6"/>
    <p:sldId id="260" r:id="rId7"/>
    <p:sldId id="262" r:id="rId8"/>
    <p:sldId id="339" r:id="rId9"/>
    <p:sldId id="271" r:id="rId10"/>
    <p:sldId id="340" r:id="rId11"/>
    <p:sldId id="273" r:id="rId12"/>
    <p:sldId id="274" r:id="rId13"/>
    <p:sldId id="275" r:id="rId14"/>
    <p:sldId id="276" r:id="rId15"/>
    <p:sldId id="277" r:id="rId16"/>
    <p:sldId id="278" r:id="rId17"/>
    <p:sldId id="341" r:id="rId18"/>
    <p:sldId id="279" r:id="rId19"/>
    <p:sldId id="280" r:id="rId20"/>
    <p:sldId id="281" r:id="rId21"/>
    <p:sldId id="282" r:id="rId22"/>
    <p:sldId id="306" r:id="rId23"/>
    <p:sldId id="342" r:id="rId24"/>
    <p:sldId id="307" r:id="rId25"/>
    <p:sldId id="309" r:id="rId26"/>
    <p:sldId id="310" r:id="rId27"/>
    <p:sldId id="311" r:id="rId28"/>
    <p:sldId id="312" r:id="rId29"/>
    <p:sldId id="284" r:id="rId30"/>
    <p:sldId id="316" r:id="rId31"/>
    <p:sldId id="313" r:id="rId32"/>
    <p:sldId id="285" r:id="rId33"/>
    <p:sldId id="314" r:id="rId34"/>
    <p:sldId id="315" r:id="rId35"/>
    <p:sldId id="286" r:id="rId36"/>
    <p:sldId id="319" r:id="rId37"/>
    <p:sldId id="320" r:id="rId38"/>
    <p:sldId id="321" r:id="rId39"/>
    <p:sldId id="322" r:id="rId40"/>
    <p:sldId id="343" r:id="rId41"/>
    <p:sldId id="344" r:id="rId42"/>
    <p:sldId id="326" r:id="rId43"/>
    <p:sldId id="327" r:id="rId44"/>
    <p:sldId id="328" r:id="rId45"/>
    <p:sldId id="329" r:id="rId46"/>
    <p:sldId id="330" r:id="rId47"/>
    <p:sldId id="345" r:id="rId48"/>
    <p:sldId id="348" r:id="rId49"/>
    <p:sldId id="349" r:id="rId50"/>
    <p:sldId id="346" r:id="rId51"/>
    <p:sldId id="347" r:id="rId52"/>
    <p:sldId id="332" r:id="rId53"/>
    <p:sldId id="333" r:id="rId54"/>
    <p:sldId id="334" r:id="rId55"/>
    <p:sldId id="335" r:id="rId56"/>
    <p:sldId id="336" r:id="rId57"/>
    <p:sldId id="337" r:id="rId58"/>
    <p:sldId id="338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5720" autoAdjust="0"/>
    <p:restoredTop sz="94801" autoAdjust="0"/>
  </p:normalViewPr>
  <p:slideViewPr>
    <p:cSldViewPr>
      <p:cViewPr varScale="1">
        <p:scale>
          <a:sx n="68" d="100"/>
          <a:sy n="68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4C0B2B-7B2B-4D30-9D53-F38D37A18FFB}" type="datetimeFigureOut">
              <a:rPr lang="zh-CN" altLang="en-US" smtClean="0"/>
              <a:pPr/>
              <a:t>2015-10-29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EB9867-93E5-47E7-9854-62E9BB2431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CH9 MVC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该类主要功能是连接数据库并获得连接对象，以及关闭数据库类</a:t>
            </a:r>
            <a:endParaRPr lang="en-US" altLang="zh-CN" sz="2800" dirty="0" smtClean="0"/>
          </a:p>
          <a:p>
            <a:r>
              <a:rPr lang="zh-CN" altLang="en-US" sz="2800" dirty="0" smtClean="0"/>
              <a:t>通过使用该类，可以大大半简便开发，在需要进行数据库连接时，只需创建该类的实例，并调用其中的方法就可以获得数据库连接对象</a:t>
            </a:r>
            <a:endParaRPr lang="en-US" altLang="zh-CN" sz="2800" dirty="0"/>
          </a:p>
          <a:p>
            <a:r>
              <a:rPr lang="zh-CN" altLang="en-US" sz="2800" dirty="0" smtClean="0"/>
              <a:t>一般</a:t>
            </a:r>
            <a:r>
              <a:rPr lang="zh-CN" altLang="en-US" sz="2800" dirty="0"/>
              <a:t>放在</a:t>
            </a:r>
            <a:r>
              <a:rPr lang="en-US" altLang="zh-CN" sz="2800" dirty="0"/>
              <a:t>.</a:t>
            </a:r>
            <a:r>
              <a:rPr lang="en-US" altLang="zh-CN" sz="2800" b="1" dirty="0" err="1"/>
              <a:t>dbc</a:t>
            </a:r>
            <a:r>
              <a:rPr lang="zh-CN" altLang="en-US" sz="2800" b="1" dirty="0"/>
              <a:t>包下。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/>
              <a:t>9.2.2 </a:t>
            </a:r>
            <a:r>
              <a:rPr lang="zh-CN" altLang="en-US" sz="4400" dirty="0" smtClean="0"/>
              <a:t>数据库</a:t>
            </a:r>
            <a:r>
              <a:rPr lang="zh-CN" altLang="en-US" sz="4400" dirty="0"/>
              <a:t>连接</a:t>
            </a:r>
            <a:r>
              <a:rPr lang="zh-CN" altLang="en-US" sz="4400" dirty="0" smtClean="0"/>
              <a:t>类</a:t>
            </a:r>
            <a:r>
              <a:rPr lang="en-US" altLang="zh-CN" sz="4400" dirty="0">
                <a:solidFill>
                  <a:srgbClr val="FF0000"/>
                </a:solidFill>
              </a:rPr>
              <a:t>DataBaseConnection.java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271582"/>
            <a:ext cx="7643866" cy="65864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 smtClean="0"/>
              <a:t>package </a:t>
            </a:r>
            <a:r>
              <a:rPr lang="en-US" altLang="zh-CN" sz="1400" b="1" dirty="0" err="1" smtClean="0"/>
              <a:t>cumt.daodemo.dbc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import java.sql.*;</a:t>
            </a:r>
          </a:p>
          <a:p>
            <a:r>
              <a:rPr lang="en-US" altLang="zh-CN" sz="1400" b="1" dirty="0" smtClean="0"/>
              <a:t>public class </a:t>
            </a:r>
            <a:r>
              <a:rPr lang="en-US" altLang="zh-CN" sz="1400" b="1" dirty="0" err="1" smtClean="0"/>
              <a:t>DatabaseConnection</a:t>
            </a:r>
            <a:r>
              <a:rPr lang="en-US" altLang="zh-CN" sz="1400" b="1" dirty="0" smtClean="0"/>
              <a:t> {</a:t>
            </a:r>
          </a:p>
          <a:p>
            <a:r>
              <a:rPr lang="en-US" altLang="zh-CN" sz="1400" b="1" dirty="0" smtClean="0"/>
              <a:t>private static final String </a:t>
            </a:r>
            <a:r>
              <a:rPr lang="en-US" altLang="zh-CN" sz="1400" b="1" i="1" dirty="0" smtClean="0"/>
              <a:t>DBDRIVER="</a:t>
            </a:r>
            <a:r>
              <a:rPr lang="en-US" altLang="zh-CN" sz="1400" b="1" i="1" dirty="0" err="1" smtClean="0"/>
              <a:t>org.gjt.mm.mysql.Driver</a:t>
            </a:r>
            <a:r>
              <a:rPr lang="en-US" altLang="zh-CN" sz="1400" b="1" i="1" dirty="0" smtClean="0"/>
              <a:t>";</a:t>
            </a:r>
          </a:p>
          <a:p>
            <a:r>
              <a:rPr lang="en-US" altLang="zh-CN" sz="1400" b="1" dirty="0" smtClean="0"/>
              <a:t>private static final String </a:t>
            </a:r>
            <a:r>
              <a:rPr lang="en-US" altLang="zh-CN" sz="1400" b="1" i="1" dirty="0" smtClean="0"/>
              <a:t>DBURL="</a:t>
            </a:r>
            <a:r>
              <a:rPr lang="en-US" altLang="zh-CN" sz="1400" b="1" i="1" dirty="0" err="1" smtClean="0"/>
              <a:t>jdbc:mysql</a:t>
            </a:r>
            <a:r>
              <a:rPr lang="en-US" altLang="zh-CN" sz="1400" b="1" i="1" dirty="0" smtClean="0"/>
              <a:t>://localhost:3306/test";</a:t>
            </a:r>
          </a:p>
          <a:p>
            <a:r>
              <a:rPr lang="en-US" altLang="zh-CN" sz="1400" b="1" dirty="0" smtClean="0"/>
              <a:t>private static final String </a:t>
            </a:r>
            <a:r>
              <a:rPr lang="en-US" altLang="zh-CN" sz="1400" b="1" i="1" dirty="0" smtClean="0"/>
              <a:t>DBUSER="root";</a:t>
            </a:r>
          </a:p>
          <a:p>
            <a:r>
              <a:rPr lang="en-US" altLang="zh-CN" sz="1400" b="1" dirty="0" smtClean="0"/>
              <a:t>private static final String </a:t>
            </a:r>
            <a:r>
              <a:rPr lang="en-US" altLang="zh-CN" sz="1400" b="1" i="1" dirty="0" smtClean="0"/>
              <a:t>DBPASS="</a:t>
            </a:r>
            <a:r>
              <a:rPr lang="en-US" altLang="zh-CN" sz="1400" b="1" i="1" dirty="0" err="1" smtClean="0"/>
              <a:t>mysqladmin</a:t>
            </a:r>
            <a:r>
              <a:rPr lang="en-US" altLang="zh-CN" sz="1400" b="1" i="1" dirty="0" smtClean="0"/>
              <a:t>";</a:t>
            </a:r>
          </a:p>
          <a:p>
            <a:r>
              <a:rPr lang="en-US" altLang="zh-CN" sz="1400" b="1" dirty="0" smtClean="0"/>
              <a:t>private Connection </a:t>
            </a:r>
            <a:r>
              <a:rPr lang="en-US" altLang="zh-CN" sz="1400" b="1" dirty="0" err="1" smtClean="0"/>
              <a:t>conn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b="1" dirty="0" smtClean="0"/>
              <a:t>public </a:t>
            </a:r>
            <a:r>
              <a:rPr lang="en-US" altLang="zh-CN" sz="1400" b="1" dirty="0" err="1" smtClean="0"/>
              <a:t>DatabaseConnection</a:t>
            </a:r>
            <a:r>
              <a:rPr lang="en-US" altLang="zh-CN" sz="1400" b="1" dirty="0" smtClean="0"/>
              <a:t>() throws Exception{//</a:t>
            </a:r>
            <a:r>
              <a:rPr lang="zh-CN" altLang="en-US" sz="1400" b="1" dirty="0" smtClean="0"/>
              <a:t>无参构造函数</a:t>
            </a:r>
            <a:endParaRPr lang="en-US" altLang="zh-CN" sz="1400" b="1" dirty="0" smtClean="0"/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Class.</a:t>
            </a:r>
            <a:r>
              <a:rPr lang="en-US" altLang="zh-CN" sz="1400" i="1" dirty="0" err="1" smtClean="0"/>
              <a:t>forName</a:t>
            </a:r>
            <a:r>
              <a:rPr lang="en-US" altLang="zh-CN" sz="1400" i="1" dirty="0" smtClean="0"/>
              <a:t>(DBDRIVER);</a:t>
            </a:r>
          </a:p>
          <a:p>
            <a:r>
              <a:rPr lang="en-US" altLang="zh-CN" sz="1400" b="1" dirty="0" smtClean="0"/>
              <a:t>	</a:t>
            </a:r>
            <a:r>
              <a:rPr lang="en-US" altLang="zh-CN" sz="1400" b="1" dirty="0" err="1" smtClean="0"/>
              <a:t>this.conn</a:t>
            </a:r>
            <a:r>
              <a:rPr lang="en-US" altLang="zh-CN" sz="1400" b="1" dirty="0" smtClean="0"/>
              <a:t>=</a:t>
            </a:r>
            <a:r>
              <a:rPr lang="en-US" altLang="zh-CN" sz="1400" b="1" dirty="0" err="1" smtClean="0"/>
              <a:t>DriverManager.</a:t>
            </a:r>
            <a:r>
              <a:rPr lang="en-US" altLang="zh-CN" sz="1400" b="1" i="1" dirty="0" err="1" smtClean="0"/>
              <a:t>getConnection</a:t>
            </a:r>
            <a:r>
              <a:rPr lang="en-US" altLang="zh-CN" sz="1400" b="1" i="1" dirty="0" smtClean="0"/>
              <a:t>(DBURL, DBUSER, DBPASS);</a:t>
            </a:r>
          </a:p>
          <a:p>
            <a:r>
              <a:rPr lang="en-US" altLang="zh-CN" sz="1400" dirty="0" smtClean="0"/>
              <a:t>	}	</a:t>
            </a:r>
          </a:p>
          <a:p>
            <a:pPr marL="900113"/>
            <a:r>
              <a:rPr lang="en-US" altLang="zh-CN" sz="1400" b="1" dirty="0" smtClean="0"/>
              <a:t>	public Connection </a:t>
            </a:r>
            <a:r>
              <a:rPr lang="en-US" altLang="zh-CN" sz="1400" b="1" dirty="0" err="1" smtClean="0"/>
              <a:t>getConn</a:t>
            </a:r>
            <a:r>
              <a:rPr lang="en-US" altLang="zh-CN" sz="1400" b="1" dirty="0" smtClean="0"/>
              <a:t>() {//get </a:t>
            </a:r>
            <a:r>
              <a:rPr lang="zh-CN" altLang="en-US" sz="1400" b="1" dirty="0" smtClean="0"/>
              <a:t>方法</a:t>
            </a:r>
            <a:endParaRPr lang="en-US" altLang="zh-CN" sz="1400" b="1" dirty="0" smtClean="0"/>
          </a:p>
          <a:p>
            <a:pPr marL="900113"/>
            <a:r>
              <a:rPr lang="en-US" altLang="zh-CN" sz="1400" b="1" dirty="0" smtClean="0"/>
              <a:t>		return </a:t>
            </a:r>
            <a:r>
              <a:rPr lang="en-US" altLang="zh-CN" sz="1400" b="1" dirty="0" err="1" smtClean="0"/>
              <a:t>conn</a:t>
            </a:r>
            <a:r>
              <a:rPr lang="en-US" altLang="zh-CN" sz="1400" b="1" dirty="0" smtClean="0"/>
              <a:t>;</a:t>
            </a:r>
          </a:p>
          <a:p>
            <a:pPr marL="900113"/>
            <a:r>
              <a:rPr lang="en-US" altLang="zh-CN" sz="1400" dirty="0" smtClean="0"/>
              <a:t>}</a:t>
            </a:r>
          </a:p>
          <a:p>
            <a:pPr marL="900113"/>
            <a:r>
              <a:rPr lang="en-US" altLang="zh-CN" sz="1400" b="1" dirty="0" smtClean="0"/>
              <a:t>public void </a:t>
            </a:r>
            <a:r>
              <a:rPr lang="en-US" altLang="zh-CN" sz="1400" b="1" dirty="0" err="1" smtClean="0"/>
              <a:t>setConn</a:t>
            </a:r>
            <a:r>
              <a:rPr lang="en-US" altLang="zh-CN" sz="1400" b="1" dirty="0" smtClean="0"/>
              <a:t>(Connection </a:t>
            </a:r>
            <a:r>
              <a:rPr lang="en-US" altLang="zh-CN" sz="1400" b="1" dirty="0" err="1" smtClean="0"/>
              <a:t>conn</a:t>
            </a:r>
            <a:r>
              <a:rPr lang="en-US" altLang="zh-CN" sz="1400" b="1" dirty="0" smtClean="0"/>
              <a:t>) {//set </a:t>
            </a:r>
            <a:r>
              <a:rPr lang="zh-CN" altLang="en-US" sz="1400" b="1" dirty="0" smtClean="0"/>
              <a:t>方法</a:t>
            </a:r>
            <a:endParaRPr lang="en-US" altLang="zh-CN" sz="1400" b="1" dirty="0" smtClean="0"/>
          </a:p>
          <a:p>
            <a:pPr marL="900113"/>
            <a:r>
              <a:rPr lang="en-US" altLang="zh-CN" sz="1400" b="1" dirty="0" smtClean="0"/>
              <a:t>		</a:t>
            </a:r>
            <a:r>
              <a:rPr lang="en-US" altLang="zh-CN" sz="1400" b="1" dirty="0" err="1" smtClean="0"/>
              <a:t>this.conn</a:t>
            </a:r>
            <a:r>
              <a:rPr lang="en-US" altLang="zh-CN" sz="1400" b="1" dirty="0" smtClean="0"/>
              <a:t> = </a:t>
            </a:r>
            <a:r>
              <a:rPr lang="en-US" altLang="zh-CN" sz="1400" b="1" dirty="0" err="1" smtClean="0"/>
              <a:t>conn</a:t>
            </a:r>
            <a:r>
              <a:rPr lang="en-US" altLang="zh-CN" sz="1400" b="1" dirty="0" smtClean="0"/>
              <a:t>;</a:t>
            </a:r>
          </a:p>
          <a:p>
            <a:pPr marL="900113"/>
            <a:r>
              <a:rPr lang="en-US" altLang="zh-CN" sz="1400" dirty="0" smtClean="0"/>
              <a:t>}</a:t>
            </a:r>
          </a:p>
          <a:p>
            <a:pPr marL="900113"/>
            <a:r>
              <a:rPr lang="en-US" altLang="zh-CN" sz="1400" b="1" dirty="0" smtClean="0"/>
              <a:t>public void close() throws Exception {//close</a:t>
            </a:r>
            <a:r>
              <a:rPr lang="zh-CN" altLang="en-US" sz="1400" b="1" dirty="0" smtClean="0"/>
              <a:t>方法</a:t>
            </a:r>
            <a:endParaRPr lang="en-US" altLang="zh-CN" sz="1400" b="1" dirty="0" smtClean="0"/>
          </a:p>
          <a:p>
            <a:pPr marL="900113"/>
            <a:r>
              <a:rPr lang="en-US" altLang="zh-CN" sz="1400" b="1" dirty="0" smtClean="0"/>
              <a:t>		if(</a:t>
            </a:r>
            <a:r>
              <a:rPr lang="en-US" altLang="zh-CN" sz="1400" b="1" dirty="0" err="1" smtClean="0"/>
              <a:t>this.conn</a:t>
            </a:r>
            <a:r>
              <a:rPr lang="en-US" altLang="zh-CN" sz="1400" b="1" dirty="0" smtClean="0"/>
              <a:t> != null){</a:t>
            </a:r>
          </a:p>
          <a:p>
            <a:pPr marL="900113"/>
            <a:r>
              <a:rPr lang="en-US" altLang="zh-CN" sz="1400" b="1" dirty="0" smtClean="0"/>
              <a:t>		try{</a:t>
            </a:r>
          </a:p>
          <a:p>
            <a:pPr marL="900113"/>
            <a:r>
              <a:rPr lang="en-US" altLang="zh-CN" sz="1400" b="1" dirty="0" smtClean="0"/>
              <a:t>		</a:t>
            </a:r>
            <a:r>
              <a:rPr lang="en-US" altLang="zh-CN" sz="1400" b="1" dirty="0" err="1" smtClean="0"/>
              <a:t>this.conn.close</a:t>
            </a:r>
            <a:r>
              <a:rPr lang="en-US" altLang="zh-CN" sz="1400" b="1" dirty="0" smtClean="0"/>
              <a:t>() ;</a:t>
            </a:r>
          </a:p>
          <a:p>
            <a:pPr marL="900113"/>
            <a:r>
              <a:rPr lang="en-US" altLang="zh-CN" sz="1400" dirty="0" smtClean="0"/>
              <a:t>		}</a:t>
            </a:r>
            <a:r>
              <a:rPr lang="en-US" altLang="zh-CN" sz="1400" b="1" dirty="0" smtClean="0"/>
              <a:t>catch(Exception e){</a:t>
            </a:r>
          </a:p>
          <a:p>
            <a:pPr marL="900113"/>
            <a:r>
              <a:rPr lang="en-US" altLang="zh-CN" sz="1400" b="1" dirty="0" smtClean="0"/>
              <a:t>		throw e ;</a:t>
            </a:r>
          </a:p>
          <a:p>
            <a:pPr marL="900113"/>
            <a:r>
              <a:rPr lang="en-US" altLang="zh-CN" sz="1400" dirty="0" smtClean="0"/>
              <a:t>		}</a:t>
            </a:r>
          </a:p>
          <a:p>
            <a:pPr marL="900113"/>
            <a:r>
              <a:rPr lang="en-US" altLang="zh-CN" sz="1400" dirty="0" smtClean="0"/>
              <a:t>}</a:t>
            </a:r>
          </a:p>
          <a:p>
            <a:pPr marL="900113"/>
            <a:endParaRPr lang="zh-CN" altLang="en-US" sz="1400" dirty="0" smtClean="0"/>
          </a:p>
          <a:p>
            <a:pPr marL="900113"/>
            <a:r>
              <a:rPr lang="en-US" altLang="zh-CN" sz="1400" dirty="0" smtClean="0"/>
              <a:t>}</a:t>
            </a:r>
          </a:p>
          <a:p>
            <a:r>
              <a:rPr lang="en-US" altLang="zh-CN" sz="1400" dirty="0" smtClean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5000628" y="500042"/>
            <a:ext cx="29995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DataBaseConnection.java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在执行数据库连接和关闭的操作中，由于可能出现意外情况而导致无法操作成功时，所有的异常都将统一交给被调用的处理。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操作中，由于要适应不同的数据库，所以会将所有可能变化的地方都通过接口进行实现，例如，如果 一个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操作类既可以在</a:t>
            </a:r>
            <a:r>
              <a:rPr lang="en-US" altLang="zh-CN" dirty="0" err="1" smtClean="0"/>
              <a:t>Orcal</a:t>
            </a:r>
            <a:r>
              <a:rPr lang="zh-CN" altLang="en-US" dirty="0" smtClean="0"/>
              <a:t>下使用，也可以在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下使用，往往会将</a:t>
            </a:r>
            <a:r>
              <a:rPr lang="en-US" altLang="zh-CN" dirty="0" err="1" smtClean="0"/>
              <a:t>DataBaseConnection</a:t>
            </a:r>
            <a:r>
              <a:rPr lang="zh-CN" altLang="en-US" dirty="0" smtClean="0"/>
              <a:t>定义为一个接口。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设计模式中，最重要的就是定义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接口，在定义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接口之前必须对业务进行详细的分析，要清楚 地知道一张表在整个系统中应该具备何种功能，本程序中只完成数据库的增加、查询全部，按学号查询</a:t>
            </a:r>
            <a:r>
              <a:rPr lang="en-US" altLang="zh-CN" dirty="0" smtClean="0"/>
              <a:t>, </a:t>
            </a:r>
            <a:r>
              <a:rPr lang="zh-CN" altLang="en-US" dirty="0" smtClean="0"/>
              <a:t>按班级查询的功能。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操作标准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IStuDAO.java</a:t>
            </a:r>
            <a:endParaRPr lang="en-US" altLang="zh-CN" dirty="0" smtClean="0"/>
          </a:p>
          <a:p>
            <a:r>
              <a:rPr lang="en-US" altLang="zh-CN" dirty="0" smtClean="0"/>
              <a:t>I</a:t>
            </a:r>
            <a:r>
              <a:rPr lang="zh-CN" altLang="en-US" dirty="0" smtClean="0"/>
              <a:t>代表接口，</a:t>
            </a:r>
            <a:r>
              <a:rPr lang="en-US" altLang="zh-CN" dirty="0" smtClean="0"/>
              <a:t>Stu</a:t>
            </a:r>
            <a:r>
              <a:rPr lang="zh-CN" altLang="en-US" dirty="0" smtClean="0"/>
              <a:t>代表对象。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9.2.3 DAO</a:t>
            </a:r>
            <a:r>
              <a:rPr lang="zh-CN" altLang="en-US" dirty="0"/>
              <a:t>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8596" y="1720840"/>
            <a:ext cx="821537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package </a:t>
            </a:r>
            <a:r>
              <a:rPr lang="en-US" altLang="zh-CN" b="1" dirty="0" err="1"/>
              <a:t>cumt.daodemo.dao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import </a:t>
            </a:r>
            <a:r>
              <a:rPr lang="en-US" altLang="zh-CN" b="1" dirty="0" err="1"/>
              <a:t>java.util.List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import </a:t>
            </a:r>
            <a:r>
              <a:rPr lang="en-US" altLang="zh-CN" b="1" dirty="0" err="1"/>
              <a:t>cumt.daodemo.vo</a:t>
            </a:r>
            <a:r>
              <a:rPr lang="en-US" altLang="zh-CN" b="1" dirty="0"/>
              <a:t>.*;</a:t>
            </a:r>
          </a:p>
          <a:p>
            <a:r>
              <a:rPr lang="en-US" altLang="zh-CN" b="1" dirty="0"/>
              <a:t>import </a:t>
            </a:r>
            <a:r>
              <a:rPr lang="en-US" altLang="zh-CN" b="1" dirty="0" err="1"/>
              <a:t>cumt.daodemo.vo.Stu</a:t>
            </a:r>
            <a:r>
              <a:rPr lang="en-US" altLang="zh-CN" b="1" dirty="0"/>
              <a:t>;</a:t>
            </a:r>
            <a:endParaRPr lang="en-US" altLang="zh-CN" b="1" dirty="0" smtClean="0"/>
          </a:p>
          <a:p>
            <a:r>
              <a:rPr lang="en-US" altLang="zh-CN" b="1" dirty="0"/>
              <a:t>public interface </a:t>
            </a:r>
            <a:r>
              <a:rPr lang="en-US" altLang="zh-CN" b="1" dirty="0" err="1"/>
              <a:t>IStuDAO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doCreate</a:t>
            </a:r>
            <a:r>
              <a:rPr lang="en-US" altLang="zh-CN" b="1" dirty="0"/>
              <a:t>(Stu </a:t>
            </a:r>
            <a:r>
              <a:rPr lang="en-US" altLang="zh-CN" b="1" dirty="0" err="1"/>
              <a:t>stu</a:t>
            </a:r>
            <a:r>
              <a:rPr lang="en-US" altLang="zh-CN" b="1" dirty="0"/>
              <a:t>) throws Exception ;//</a:t>
            </a:r>
            <a:r>
              <a:rPr lang="zh-CN" altLang="en-US" b="1" dirty="0"/>
              <a:t>执行数据的插入操作</a:t>
            </a:r>
          </a:p>
          <a:p>
            <a:r>
              <a:rPr lang="en-US" altLang="zh-CN" b="1" dirty="0"/>
              <a:t>public List&lt;Stu&gt; </a:t>
            </a:r>
            <a:r>
              <a:rPr lang="en-US" altLang="zh-CN" b="1" dirty="0" err="1"/>
              <a:t>findAll</a:t>
            </a:r>
            <a:r>
              <a:rPr lang="en-US" altLang="zh-CN" b="1" dirty="0"/>
              <a:t>() throws Exception ;//</a:t>
            </a:r>
            <a:r>
              <a:rPr lang="zh-CN" altLang="en-US" b="1" dirty="0"/>
              <a:t>完成数据 的查询操作</a:t>
            </a:r>
          </a:p>
          <a:p>
            <a:r>
              <a:rPr lang="en-US" altLang="zh-CN" b="1" dirty="0"/>
              <a:t>public Stu </a:t>
            </a:r>
            <a:r>
              <a:rPr lang="en-US" altLang="zh-CN" b="1" dirty="0" err="1"/>
              <a:t>findById</a:t>
            </a:r>
            <a:r>
              <a:rPr lang="en-US" altLang="zh-CN" b="1" dirty="0"/>
              <a:t>(String </a:t>
            </a:r>
            <a:r>
              <a:rPr lang="en-US" altLang="zh-CN" b="1" dirty="0" err="1"/>
              <a:t>sno</a:t>
            </a:r>
            <a:r>
              <a:rPr lang="en-US" altLang="zh-CN" b="1" dirty="0"/>
              <a:t>) throws Exception ;//</a:t>
            </a:r>
            <a:r>
              <a:rPr lang="zh-CN" altLang="en-US" b="1" dirty="0"/>
              <a:t>根据</a:t>
            </a:r>
            <a:r>
              <a:rPr lang="en-US" altLang="zh-CN" b="1" dirty="0"/>
              <a:t>ID</a:t>
            </a:r>
            <a:r>
              <a:rPr lang="zh-CN" altLang="en-US" b="1" dirty="0"/>
              <a:t>查询，返回所有</a:t>
            </a:r>
            <a:r>
              <a:rPr lang="en-US" altLang="zh-CN" b="1" u="sng" dirty="0"/>
              <a:t>Stu</a:t>
            </a:r>
          </a:p>
          <a:p>
            <a:r>
              <a:rPr lang="en-US" altLang="zh-CN" b="1" dirty="0"/>
              <a:t>public List&lt;Stu&gt;  </a:t>
            </a:r>
            <a:r>
              <a:rPr lang="en-US" altLang="zh-CN" b="1" dirty="0" err="1"/>
              <a:t>findBySclass</a:t>
            </a:r>
            <a:r>
              <a:rPr lang="en-US" altLang="zh-CN" b="1" dirty="0"/>
              <a:t>(String </a:t>
            </a:r>
            <a:r>
              <a:rPr lang="en-US" altLang="zh-CN" b="1" dirty="0" err="1"/>
              <a:t>sclass</a:t>
            </a:r>
            <a:r>
              <a:rPr lang="en-US" altLang="zh-CN" b="1" dirty="0"/>
              <a:t>) throws Exception;// </a:t>
            </a:r>
            <a:r>
              <a:rPr lang="zh-CN" altLang="en-US" b="1" dirty="0"/>
              <a:t>根据班级查询，返回</a:t>
            </a:r>
            <a:r>
              <a:rPr lang="en-US" altLang="zh-CN" b="1" u="sng" dirty="0"/>
              <a:t>Stu</a:t>
            </a:r>
          </a:p>
          <a:p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4942" y="642918"/>
            <a:ext cx="264320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/>
              <a:t>IStuDAO</a:t>
            </a:r>
            <a:r>
              <a:rPr lang="en-US" altLang="zh-CN" sz="2800" dirty="0" smtClean="0"/>
              <a:t>.java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92935"/>
          </a:xfrm>
        </p:spPr>
        <p:txBody>
          <a:bodyPr>
            <a:normAutofit/>
          </a:bodyPr>
          <a:lstStyle/>
          <a:p>
            <a:endParaRPr lang="zh-CN" altLang="en-US" sz="2800" dirty="0" smtClean="0"/>
          </a:p>
          <a:p>
            <a:r>
              <a:rPr lang="en-US" altLang="zh-CN" sz="2800" b="1" dirty="0" err="1" smtClean="0"/>
              <a:t>doCreate</a:t>
            </a:r>
            <a:r>
              <a:rPr lang="en-US" altLang="zh-CN" sz="2800" b="1" dirty="0" smtClean="0"/>
              <a:t>(Stu </a:t>
            </a:r>
            <a:r>
              <a:rPr lang="en-US" altLang="zh-CN" sz="2800" b="1" dirty="0" err="1" smtClean="0"/>
              <a:t>stu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/>
              <a:t>：方法主要执行数据的插入操作，在执行插入操作时要传入一个</a:t>
            </a:r>
            <a:r>
              <a:rPr lang="en-US" altLang="zh-CN" sz="2800" b="1" dirty="0" smtClean="0"/>
              <a:t> Stu</a:t>
            </a:r>
            <a:r>
              <a:rPr lang="zh-CN" altLang="en-US" sz="2800" b="1" dirty="0" smtClean="0"/>
              <a:t>对象，</a:t>
            </a:r>
            <a:r>
              <a:rPr lang="en-US" altLang="zh-CN" sz="2800" b="1" dirty="0" smtClean="0"/>
              <a:t> Stu</a:t>
            </a:r>
            <a:r>
              <a:rPr lang="zh-CN" altLang="en-US" sz="2800" b="1" dirty="0" smtClean="0"/>
              <a:t>对象中保存了所要增加的 学生信息；</a:t>
            </a:r>
            <a:endParaRPr lang="en-US" altLang="zh-CN" sz="2800" b="1" dirty="0" smtClean="0"/>
          </a:p>
          <a:p>
            <a:r>
              <a:rPr lang="en-US" altLang="zh-CN" sz="2800" b="1" dirty="0" err="1" smtClean="0"/>
              <a:t>findAll</a:t>
            </a:r>
            <a:r>
              <a:rPr lang="zh-CN" altLang="en-US" sz="2800" b="1" dirty="0" smtClean="0"/>
              <a:t>：方法主要完成数据 的查询操作，由于返回的是多条查询结果，所以使用</a:t>
            </a:r>
            <a:r>
              <a:rPr lang="en-US" altLang="zh-CN" sz="2800" b="1" dirty="0" smtClean="0"/>
              <a:t>List</a:t>
            </a:r>
            <a:r>
              <a:rPr lang="zh-CN" altLang="en-US" sz="2800" b="1" dirty="0" smtClean="0"/>
              <a:t>返回</a:t>
            </a:r>
            <a:endParaRPr lang="en-US" altLang="zh-CN" sz="2800" b="1" dirty="0" smtClean="0"/>
          </a:p>
          <a:p>
            <a:r>
              <a:rPr lang="en-US" altLang="zh-CN" sz="2800" b="1" dirty="0" err="1" smtClean="0"/>
              <a:t>findById</a:t>
            </a:r>
            <a:r>
              <a:rPr lang="zh-CN" altLang="en-US" sz="2800" b="1" dirty="0" smtClean="0"/>
              <a:t>：将根据学号返回一个</a:t>
            </a:r>
            <a:r>
              <a:rPr lang="en-US" altLang="zh-CN" sz="2800" b="1" dirty="0" smtClean="0"/>
              <a:t>Stu</a:t>
            </a:r>
            <a:r>
              <a:rPr lang="zh-CN" altLang="en-US" sz="2800" b="1" dirty="0" smtClean="0"/>
              <a:t>对象。</a:t>
            </a:r>
            <a:endParaRPr lang="en-US" altLang="zh-CN" sz="2800" b="1" dirty="0" smtClean="0"/>
          </a:p>
          <a:p>
            <a:r>
              <a:rPr lang="en-US" altLang="zh-CN" sz="2800" b="1" dirty="0" err="1" smtClean="0"/>
              <a:t>findBySclass</a:t>
            </a:r>
            <a:r>
              <a:rPr lang="zh-CN" altLang="en-US" sz="2800" b="1" dirty="0" smtClean="0"/>
              <a:t>：根据班级名称返回结果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接口定义完成后，需要做具体的实现类，但是这里的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的实现类有</a:t>
            </a:r>
            <a:r>
              <a:rPr lang="zh-CN" altLang="en-US" dirty="0" smtClean="0">
                <a:solidFill>
                  <a:srgbClr val="FF0000"/>
                </a:solidFill>
              </a:rPr>
              <a:t>两种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真实实现类：具体数据操作</a:t>
            </a:r>
            <a:endParaRPr lang="en-US" altLang="zh-CN" dirty="0" smtClean="0"/>
          </a:p>
          <a:p>
            <a:r>
              <a:rPr lang="zh-CN" altLang="en-US" dirty="0" smtClean="0"/>
              <a:t>代理操作类：具体 数据库连接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/>
              <a:t>是负责具体的数据库操作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根据具体的数据源，实现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接口中所有的抽象方法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操作时为了性能及安全将使用</a:t>
            </a:r>
            <a:r>
              <a:rPr lang="en-US" altLang="zh-CN" dirty="0" err="1"/>
              <a:t>PreparedStatement</a:t>
            </a:r>
            <a:r>
              <a:rPr lang="zh-CN" altLang="en-US" dirty="0"/>
              <a:t>接口完成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真实实现类</a:t>
            </a:r>
            <a:r>
              <a:rPr lang="en-US" altLang="zh-CN" sz="4400" dirty="0" err="1">
                <a:solidFill>
                  <a:schemeClr val="accent2"/>
                </a:solidFill>
              </a:rPr>
              <a:t>Impl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4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真实主题 实现类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1268760"/>
            <a:ext cx="80010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package </a:t>
            </a:r>
            <a:r>
              <a:rPr lang="en-US" altLang="zh-CN" sz="2400" b="1" dirty="0" err="1"/>
              <a:t>cumt.daodemo.impl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/>
              <a:t>import </a:t>
            </a:r>
            <a:r>
              <a:rPr lang="en-US" altLang="zh-CN" sz="2400" b="1" dirty="0" err="1"/>
              <a:t>cumt.daodemo.vo</a:t>
            </a:r>
            <a:r>
              <a:rPr lang="en-US" altLang="zh-CN" sz="2400" b="1" dirty="0"/>
              <a:t>.*;</a:t>
            </a:r>
          </a:p>
          <a:p>
            <a:r>
              <a:rPr lang="en-US" altLang="zh-CN" sz="2400" b="1" dirty="0"/>
              <a:t>import </a:t>
            </a:r>
            <a:r>
              <a:rPr lang="en-US" altLang="zh-CN" sz="2400" b="1" dirty="0" err="1"/>
              <a:t>cumt.daodemo.dao</a:t>
            </a:r>
            <a:r>
              <a:rPr lang="en-US" altLang="zh-CN" sz="2400" b="1" dirty="0"/>
              <a:t>.*;</a:t>
            </a:r>
          </a:p>
          <a:p>
            <a:endParaRPr lang="zh-CN" altLang="en-US" sz="2400" dirty="0"/>
          </a:p>
          <a:p>
            <a:r>
              <a:rPr lang="en-US" altLang="zh-CN" sz="2400" b="1" dirty="0"/>
              <a:t>import </a:t>
            </a:r>
            <a:r>
              <a:rPr lang="en-US" altLang="zh-CN" sz="2400" b="1" dirty="0" err="1"/>
              <a:t>java.sql</a:t>
            </a:r>
            <a:r>
              <a:rPr lang="en-US" altLang="zh-CN" sz="2400" b="1" dirty="0"/>
              <a:t>.*;</a:t>
            </a:r>
          </a:p>
          <a:p>
            <a:r>
              <a:rPr lang="en-US" altLang="zh-CN" sz="2400" b="1" dirty="0"/>
              <a:t>import </a:t>
            </a:r>
            <a:r>
              <a:rPr lang="en-US" altLang="zh-CN" sz="2400" b="1" dirty="0" err="1"/>
              <a:t>java.util.ArrayList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/>
              <a:t>import </a:t>
            </a:r>
            <a:r>
              <a:rPr lang="en-US" altLang="zh-CN" sz="2400" b="1" dirty="0" err="1"/>
              <a:t>java.util.List</a:t>
            </a:r>
            <a:r>
              <a:rPr lang="en-US" altLang="zh-CN" sz="2400" b="1" dirty="0" smtClean="0"/>
              <a:t>;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public class 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StuDAOImpl</a:t>
            </a:r>
            <a:r>
              <a:rPr lang="en-US" altLang="zh-CN" sz="2400" b="1" dirty="0" smtClean="0"/>
              <a:t> implements 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IStuDAO</a:t>
            </a:r>
            <a:r>
              <a:rPr lang="en-US" altLang="zh-CN" sz="2400" b="1" dirty="0" smtClean="0"/>
              <a:t>{</a:t>
            </a:r>
          </a:p>
          <a:p>
            <a:r>
              <a:rPr lang="en-US" altLang="zh-CN" sz="2400" b="1" dirty="0" smtClean="0"/>
              <a:t>private Connection </a:t>
            </a:r>
            <a:r>
              <a:rPr lang="en-US" altLang="zh-CN" sz="2400" b="1" dirty="0" err="1" smtClean="0"/>
              <a:t>conn</a:t>
            </a:r>
            <a:r>
              <a:rPr lang="en-US" altLang="zh-CN" sz="2400" b="1" dirty="0" smtClean="0"/>
              <a:t> = null ;</a:t>
            </a:r>
          </a:p>
          <a:p>
            <a:r>
              <a:rPr lang="en-US" altLang="zh-CN" sz="2400" b="1" dirty="0" smtClean="0"/>
              <a:t>private </a:t>
            </a:r>
            <a:r>
              <a:rPr lang="en-US" altLang="zh-CN" sz="2400" b="1" dirty="0" err="1" smtClean="0"/>
              <a:t>PreparedStatement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pstmt</a:t>
            </a:r>
            <a:r>
              <a:rPr lang="en-US" altLang="zh-CN" sz="2400" b="1" dirty="0" smtClean="0"/>
              <a:t> = null ;</a:t>
            </a:r>
          </a:p>
          <a:p>
            <a:r>
              <a:rPr lang="en-US" altLang="zh-CN" sz="2400" b="1" dirty="0" smtClean="0"/>
              <a:t>public </a:t>
            </a:r>
            <a:r>
              <a:rPr lang="en-US" altLang="zh-CN" sz="2400" b="1" dirty="0" err="1" smtClean="0"/>
              <a:t>StuDAOImpl</a:t>
            </a:r>
            <a:r>
              <a:rPr lang="en-US" altLang="zh-CN" sz="2400" b="1" dirty="0" smtClean="0"/>
              <a:t>(Connection </a:t>
            </a:r>
            <a:r>
              <a:rPr lang="en-US" altLang="zh-CN" sz="2400" b="1" dirty="0" err="1" smtClean="0"/>
              <a:t>conn</a:t>
            </a:r>
            <a:r>
              <a:rPr lang="en-US" altLang="zh-CN" sz="2400" b="1" dirty="0" smtClean="0"/>
              <a:t>){</a:t>
            </a:r>
          </a:p>
          <a:p>
            <a:r>
              <a:rPr lang="en-US" altLang="zh-CN" sz="2400" b="1" dirty="0" err="1" smtClean="0"/>
              <a:t>this.conn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conn</a:t>
            </a:r>
            <a:r>
              <a:rPr lang="en-US" altLang="zh-CN" sz="2400" b="1" dirty="0" smtClean="0"/>
              <a:t> 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42918"/>
            <a:ext cx="8329642" cy="53643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doCreate</a:t>
            </a:r>
            <a:r>
              <a:rPr lang="en-US" altLang="zh-CN" dirty="0" smtClean="0"/>
              <a:t>(Stu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) throws Exception{</a:t>
            </a:r>
          </a:p>
          <a:p>
            <a:pPr>
              <a:buNone/>
            </a:pPr>
            <a:r>
              <a:rPr lang="en-US" altLang="zh-CN" dirty="0" err="1" smtClean="0"/>
              <a:t>boolean</a:t>
            </a:r>
            <a:r>
              <a:rPr lang="en-US" altLang="zh-CN" dirty="0" smtClean="0"/>
              <a:t> flag = false ;</a:t>
            </a:r>
          </a:p>
          <a:p>
            <a:pPr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= "INSERT INTO student(</a:t>
            </a:r>
            <a:r>
              <a:rPr lang="en-US" altLang="zh-CN" dirty="0" err="1" smtClean="0"/>
              <a:t>sno,sname,sage,ssex,sclass</a:t>
            </a:r>
            <a:r>
              <a:rPr lang="en-US" altLang="zh-CN" dirty="0" smtClean="0"/>
              <a:t>) VALUES (?,?,?,?,?)" 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this.pstmt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this.conn.prepareStatement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 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this.pstmt.setString</a:t>
            </a:r>
            <a:r>
              <a:rPr lang="en-US" altLang="zh-CN" dirty="0" smtClean="0"/>
              <a:t>(1,stu.getSno()) 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this.pstmt.setString</a:t>
            </a:r>
            <a:r>
              <a:rPr lang="en-US" altLang="zh-CN" dirty="0" smtClean="0"/>
              <a:t>(2,stu.getSname()) 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this.pstmt.setInt</a:t>
            </a:r>
            <a:r>
              <a:rPr lang="en-US" altLang="zh-CN" dirty="0" smtClean="0"/>
              <a:t>(3,stu.getSage()) 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this.pstmt.setString</a:t>
            </a:r>
            <a:r>
              <a:rPr lang="en-US" altLang="zh-CN" dirty="0" smtClean="0"/>
              <a:t>(4, </a:t>
            </a:r>
            <a:r>
              <a:rPr lang="en-US" altLang="zh-CN" dirty="0" err="1" smtClean="0"/>
              <a:t>stu.getSsex</a:t>
            </a:r>
            <a:r>
              <a:rPr lang="en-US" altLang="zh-CN" dirty="0" smtClean="0"/>
              <a:t>()) 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this.pstmt.setString</a:t>
            </a:r>
            <a:r>
              <a:rPr lang="en-US" altLang="zh-CN" dirty="0" smtClean="0"/>
              <a:t>(5, </a:t>
            </a:r>
            <a:r>
              <a:rPr lang="en-US" altLang="zh-CN" dirty="0" err="1" smtClean="0"/>
              <a:t>stu.getSclass</a:t>
            </a:r>
            <a:r>
              <a:rPr lang="en-US" altLang="zh-CN" dirty="0" smtClean="0"/>
              <a:t>());</a:t>
            </a:r>
          </a:p>
          <a:p>
            <a:pPr>
              <a:buNone/>
            </a:pPr>
            <a:r>
              <a:rPr lang="en-US" altLang="zh-CN" dirty="0" smtClean="0"/>
              <a:t>		if(</a:t>
            </a:r>
            <a:r>
              <a:rPr lang="en-US" altLang="zh-CN" dirty="0" err="1" smtClean="0"/>
              <a:t>this.pstmt.executeUpdate</a:t>
            </a:r>
            <a:r>
              <a:rPr lang="en-US" altLang="zh-CN" dirty="0" smtClean="0"/>
              <a:t>() &gt; 0){</a:t>
            </a:r>
          </a:p>
          <a:p>
            <a:pPr>
              <a:buNone/>
            </a:pPr>
            <a:r>
              <a:rPr lang="en-US" altLang="zh-CN" dirty="0" smtClean="0"/>
              <a:t>			flag = true ;</a:t>
            </a:r>
          </a:p>
          <a:p>
            <a:pPr>
              <a:buNone/>
            </a:pPr>
            <a:r>
              <a:rPr lang="en-US" altLang="zh-CN" dirty="0" smtClean="0"/>
              <a:t>		}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this.pstmt.close</a:t>
            </a:r>
            <a:r>
              <a:rPr lang="en-US" altLang="zh-CN" dirty="0" smtClean="0"/>
              <a:t>() ;</a:t>
            </a:r>
          </a:p>
          <a:p>
            <a:pPr>
              <a:buNone/>
            </a:pPr>
            <a:r>
              <a:rPr lang="en-US" altLang="zh-CN" dirty="0" smtClean="0"/>
              <a:t>	return flag 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15140" y="130710"/>
            <a:ext cx="16642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err="1" smtClean="0"/>
              <a:t>doCreate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DAO</a:t>
            </a:r>
            <a:r>
              <a:rPr lang="zh-CN" altLang="en-US" sz="4000" dirty="0" smtClean="0"/>
              <a:t>开发</a:t>
            </a:r>
            <a:endParaRPr lang="en-US" altLang="zh-CN" sz="4000" dirty="0" smtClean="0"/>
          </a:p>
          <a:p>
            <a:r>
              <a:rPr lang="en-US" altLang="zh-CN" sz="4000" dirty="0" smtClean="0"/>
              <a:t>MVC</a:t>
            </a:r>
            <a:r>
              <a:rPr lang="zh-CN" altLang="en-US" sz="4000" dirty="0"/>
              <a:t>模式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3579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smtClean="0"/>
              <a:t>public List&lt;Stu&gt; </a:t>
            </a:r>
            <a:r>
              <a:rPr lang="en-US" altLang="zh-CN" sz="1800" dirty="0" err="1" smtClean="0"/>
              <a:t>findAll</a:t>
            </a:r>
            <a:r>
              <a:rPr lang="en-US" altLang="zh-CN" sz="1800" dirty="0" smtClean="0"/>
              <a:t>() throws Exception {//</a:t>
            </a:r>
            <a:r>
              <a:rPr lang="zh-CN" altLang="en-US" sz="1800" dirty="0" smtClean="0"/>
              <a:t>完成数据 的查询操作</a:t>
            </a:r>
          </a:p>
          <a:p>
            <a:pPr>
              <a:buNone/>
            </a:pPr>
            <a:r>
              <a:rPr lang="en-US" altLang="zh-CN" sz="1800" dirty="0" smtClean="0"/>
              <a:t>List&lt;Stu&gt; all = new </a:t>
            </a:r>
            <a:r>
              <a:rPr lang="en-US" altLang="zh-CN" sz="1800" dirty="0" err="1" smtClean="0"/>
              <a:t>ArrayList</a:t>
            </a:r>
            <a:r>
              <a:rPr lang="en-US" altLang="zh-CN" sz="1800" dirty="0" smtClean="0"/>
              <a:t>&lt;Stu&gt;() ;</a:t>
            </a:r>
          </a:p>
          <a:p>
            <a:pPr>
              <a:buNone/>
            </a:pPr>
            <a:r>
              <a:rPr lang="en-US" altLang="zh-CN" sz="1800" dirty="0" smtClean="0"/>
              <a:t>String </a:t>
            </a:r>
            <a:r>
              <a:rPr lang="en-US" altLang="zh-CN" sz="1800" dirty="0" err="1" smtClean="0"/>
              <a:t>sql</a:t>
            </a:r>
            <a:r>
              <a:rPr lang="en-US" altLang="zh-CN" sz="1800" dirty="0" smtClean="0"/>
              <a:t> = "SELECT </a:t>
            </a:r>
            <a:r>
              <a:rPr lang="en-US" altLang="zh-CN" sz="1800" dirty="0" err="1" smtClean="0"/>
              <a:t>sno,sname,sage,ssex,sclass</a:t>
            </a:r>
            <a:r>
              <a:rPr lang="en-US" altLang="zh-CN" sz="1800" dirty="0" smtClean="0"/>
              <a:t> FROM student" ;</a:t>
            </a:r>
          </a:p>
          <a:p>
            <a:pPr>
              <a:buNone/>
            </a:pPr>
            <a:r>
              <a:rPr lang="en-US" altLang="zh-CN" sz="1800" dirty="0" err="1" smtClean="0"/>
              <a:t>this.pstmt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this.conn.prepareStatement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sql</a:t>
            </a:r>
            <a:r>
              <a:rPr lang="en-US" altLang="zh-CN" sz="1800" dirty="0" smtClean="0"/>
              <a:t>) ;</a:t>
            </a:r>
          </a:p>
          <a:p>
            <a:pPr>
              <a:buNone/>
            </a:pPr>
            <a:r>
              <a:rPr lang="en-US" altLang="zh-CN" sz="1800" dirty="0" err="1" smtClean="0"/>
              <a:t>ResultSet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rs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this.pstmt.executeQuery</a:t>
            </a:r>
            <a:r>
              <a:rPr lang="en-US" altLang="zh-CN" sz="1800" dirty="0" smtClean="0"/>
              <a:t>() ;</a:t>
            </a:r>
          </a:p>
          <a:p>
            <a:pPr>
              <a:buNone/>
            </a:pPr>
            <a:r>
              <a:rPr lang="en-US" altLang="zh-CN" sz="1800" dirty="0" smtClean="0"/>
              <a:t>Stu </a:t>
            </a:r>
            <a:r>
              <a:rPr lang="en-US" altLang="zh-CN" sz="1800" dirty="0" err="1" smtClean="0"/>
              <a:t>stu</a:t>
            </a:r>
            <a:r>
              <a:rPr lang="en-US" altLang="zh-CN" sz="1800" dirty="0" smtClean="0"/>
              <a:t>=null;</a:t>
            </a:r>
          </a:p>
          <a:p>
            <a:pPr>
              <a:buNone/>
            </a:pPr>
            <a:r>
              <a:rPr lang="en-US" altLang="zh-CN" sz="1800" dirty="0" smtClean="0"/>
              <a:t>	while(</a:t>
            </a:r>
            <a:r>
              <a:rPr lang="en-US" altLang="zh-CN" sz="1800" dirty="0" err="1" smtClean="0"/>
              <a:t>rs.next</a:t>
            </a:r>
            <a:r>
              <a:rPr lang="en-US" altLang="zh-CN" sz="1800" dirty="0" smtClean="0"/>
              <a:t>()){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stu</a:t>
            </a:r>
            <a:r>
              <a:rPr lang="en-US" altLang="zh-CN" sz="1800" dirty="0" smtClean="0"/>
              <a:t>=new Stu();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stu.setSno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rs.getString</a:t>
            </a:r>
            <a:r>
              <a:rPr lang="en-US" altLang="zh-CN" sz="1800" dirty="0" smtClean="0"/>
              <a:t>(1));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stu.setSname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rs.getString</a:t>
            </a:r>
            <a:r>
              <a:rPr lang="en-US" altLang="zh-CN" sz="1800" dirty="0" smtClean="0"/>
              <a:t>(2));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stu.setSage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rs.getInt</a:t>
            </a:r>
            <a:r>
              <a:rPr lang="en-US" altLang="zh-CN" sz="1800" dirty="0" smtClean="0"/>
              <a:t>(3));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stu.setSsex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rs.getString</a:t>
            </a:r>
            <a:r>
              <a:rPr lang="en-US" altLang="zh-CN" sz="1800" dirty="0" smtClean="0"/>
              <a:t>(4));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stu.setSclass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rs.getString</a:t>
            </a:r>
            <a:r>
              <a:rPr lang="en-US" altLang="zh-CN" sz="1800" dirty="0" smtClean="0"/>
              <a:t>(5));</a:t>
            </a:r>
          </a:p>
          <a:p>
            <a:pPr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all.add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stu</a:t>
            </a:r>
            <a:r>
              <a:rPr lang="en-US" altLang="zh-CN" sz="1800" dirty="0" smtClean="0"/>
              <a:t>) 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</a:p>
          <a:p>
            <a:pPr>
              <a:buNone/>
            </a:pPr>
            <a:r>
              <a:rPr lang="en-US" altLang="zh-CN" sz="1800" dirty="0" err="1" smtClean="0"/>
              <a:t>this.pstmt.close</a:t>
            </a:r>
            <a:r>
              <a:rPr lang="en-US" altLang="zh-CN" sz="1800" dirty="0" smtClean="0"/>
              <a:t>() ;</a:t>
            </a:r>
          </a:p>
          <a:p>
            <a:pPr>
              <a:buNone/>
            </a:pPr>
            <a:r>
              <a:rPr lang="en-US" altLang="zh-CN" sz="1800" dirty="0" smtClean="0"/>
              <a:t>return all ;</a:t>
            </a:r>
          </a:p>
          <a:p>
            <a:pPr>
              <a:buNone/>
            </a:pP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6143636" y="0"/>
            <a:ext cx="2571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 smtClean="0"/>
              <a:t>findAll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1436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smtClean="0"/>
              <a:t>public Stu </a:t>
            </a:r>
            <a:r>
              <a:rPr lang="en-US" altLang="zh-CN" sz="1600" dirty="0" err="1" smtClean="0"/>
              <a:t>findById</a:t>
            </a:r>
            <a:r>
              <a:rPr lang="en-US" altLang="zh-CN" sz="1600" dirty="0" smtClean="0"/>
              <a:t>(String 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) throws Exception {</a:t>
            </a:r>
          </a:p>
          <a:p>
            <a:pPr>
              <a:buNone/>
            </a:pPr>
            <a:r>
              <a:rPr lang="en-US" altLang="zh-CN" sz="1600" dirty="0" smtClean="0"/>
              <a:t>Stu </a:t>
            </a:r>
            <a:r>
              <a:rPr lang="en-US" altLang="zh-CN" sz="1600" dirty="0" err="1" smtClean="0"/>
              <a:t>stu</a:t>
            </a:r>
            <a:r>
              <a:rPr lang="en-US" altLang="zh-CN" sz="1600" dirty="0" smtClean="0"/>
              <a:t>=null;</a:t>
            </a:r>
          </a:p>
          <a:p>
            <a:pPr>
              <a:buNone/>
            </a:pPr>
            <a:r>
              <a:rPr lang="en-US" altLang="zh-CN" sz="1600" dirty="0" smtClean="0"/>
              <a:t>String </a:t>
            </a:r>
            <a:r>
              <a:rPr lang="en-US" altLang="zh-CN" sz="1600" dirty="0" err="1" smtClean="0"/>
              <a:t>sql</a:t>
            </a:r>
            <a:r>
              <a:rPr lang="en-US" altLang="zh-CN" sz="1600" dirty="0" smtClean="0"/>
              <a:t> = "SELECT </a:t>
            </a:r>
            <a:r>
              <a:rPr lang="en-US" altLang="zh-CN" sz="1600" dirty="0" err="1" smtClean="0"/>
              <a:t>sno,sname,sage,ssex,sclass</a:t>
            </a:r>
            <a:r>
              <a:rPr lang="en-US" altLang="zh-CN" sz="1600" dirty="0" smtClean="0"/>
              <a:t> FROM student WHERE 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=?" ;</a:t>
            </a:r>
          </a:p>
          <a:p>
            <a:pPr>
              <a:buNone/>
            </a:pPr>
            <a:r>
              <a:rPr lang="en-US" altLang="zh-CN" sz="1600" dirty="0" err="1" smtClean="0"/>
              <a:t>this.pstmt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this.conn.prepareStatement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sql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err="1" smtClean="0"/>
              <a:t>this.pstmt.setString</a:t>
            </a:r>
            <a:r>
              <a:rPr lang="en-US" altLang="zh-CN" sz="1600" dirty="0" smtClean="0"/>
              <a:t>(1, 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err="1" smtClean="0"/>
              <a:t>ResultSet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rs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this.pstmt.executeQuery</a:t>
            </a:r>
            <a:r>
              <a:rPr lang="en-US" altLang="zh-CN" sz="1600" dirty="0" smtClean="0"/>
              <a:t>();</a:t>
            </a:r>
          </a:p>
          <a:p>
            <a:pPr>
              <a:buNone/>
            </a:pPr>
            <a:r>
              <a:rPr lang="en-US" altLang="zh-CN" sz="1600" dirty="0" smtClean="0"/>
              <a:t>while(</a:t>
            </a:r>
            <a:r>
              <a:rPr lang="en-US" altLang="zh-CN" sz="1600" dirty="0" err="1" smtClean="0"/>
              <a:t>rs.next</a:t>
            </a:r>
            <a:r>
              <a:rPr lang="en-US" altLang="zh-CN" sz="1600" dirty="0" smtClean="0"/>
              <a:t>())</a:t>
            </a:r>
          </a:p>
          <a:p>
            <a:pPr>
              <a:buNone/>
            </a:pPr>
            <a:r>
              <a:rPr lang="en-US" altLang="zh-CN" sz="1600" dirty="0" smtClean="0"/>
              <a:t>{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</a:t>
            </a:r>
            <a:r>
              <a:rPr lang="en-US" altLang="zh-CN" sz="1600" dirty="0" smtClean="0"/>
              <a:t>=new Stu();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stu.setSno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rs.getString</a:t>
            </a:r>
            <a:r>
              <a:rPr lang="en-US" altLang="zh-CN" sz="1600" dirty="0" smtClean="0"/>
              <a:t>(1));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stu.setSname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rs.getString</a:t>
            </a:r>
            <a:r>
              <a:rPr lang="en-US" altLang="zh-CN" sz="1600" dirty="0" smtClean="0"/>
              <a:t>(2));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stu.setSage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rs.getInt</a:t>
            </a:r>
            <a:r>
              <a:rPr lang="en-US" altLang="zh-CN" sz="1600" dirty="0" smtClean="0"/>
              <a:t>(3));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stu.setSsex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rs.getString</a:t>
            </a:r>
            <a:r>
              <a:rPr lang="en-US" altLang="zh-CN" sz="1600" dirty="0" smtClean="0"/>
              <a:t>(4));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stu.setSclass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rs.getString</a:t>
            </a:r>
            <a:r>
              <a:rPr lang="en-US" altLang="zh-CN" sz="1600" dirty="0" smtClean="0"/>
              <a:t>(5));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this.pstmt.close</a:t>
            </a:r>
            <a:r>
              <a:rPr lang="en-US" altLang="zh-CN" sz="1600" dirty="0" smtClean="0"/>
              <a:t>();</a:t>
            </a:r>
          </a:p>
          <a:p>
            <a:pPr>
              <a:buNone/>
            </a:pPr>
            <a:r>
              <a:rPr lang="en-US" altLang="zh-CN" sz="1600" dirty="0" smtClean="0"/>
              <a:t>	return </a:t>
            </a:r>
            <a:r>
              <a:rPr lang="en-US" altLang="zh-CN" sz="1600" dirty="0" err="1" smtClean="0"/>
              <a:t>stu</a:t>
            </a:r>
            <a:r>
              <a:rPr lang="en-US" altLang="zh-CN" sz="1600" dirty="0" smtClean="0"/>
              <a:t>;</a:t>
            </a:r>
          </a:p>
          <a:p>
            <a:pPr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根据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查询，返回所有</a:t>
            </a:r>
            <a:r>
              <a:rPr lang="en-US" altLang="zh-CN" sz="1600" u="sng" dirty="0" smtClean="0"/>
              <a:t>Stu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6215074" y="285728"/>
            <a:ext cx="2000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findById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61436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smtClean="0"/>
              <a:t>public List&lt;Stu&gt;  </a:t>
            </a:r>
            <a:r>
              <a:rPr lang="en-US" altLang="zh-CN" sz="1600" dirty="0" err="1" smtClean="0"/>
              <a:t>findBySclass</a:t>
            </a:r>
            <a:r>
              <a:rPr lang="en-US" altLang="zh-CN" sz="1600" dirty="0" smtClean="0"/>
              <a:t>(String </a:t>
            </a:r>
            <a:r>
              <a:rPr lang="en-US" altLang="zh-CN" sz="1600" dirty="0" err="1" smtClean="0"/>
              <a:t>sclass</a:t>
            </a:r>
            <a:r>
              <a:rPr lang="en-US" altLang="zh-CN" sz="1600" dirty="0" smtClean="0"/>
              <a:t>) throws Exception{ // </a:t>
            </a:r>
            <a:r>
              <a:rPr lang="zh-CN" altLang="en-US" sz="1600" dirty="0" smtClean="0"/>
              <a:t>根据班级查询，返回</a:t>
            </a:r>
            <a:r>
              <a:rPr lang="en-US" altLang="zh-CN" sz="1600" u="sng" dirty="0" smtClean="0"/>
              <a:t>Stu</a:t>
            </a:r>
          </a:p>
          <a:p>
            <a:pPr>
              <a:buNone/>
            </a:pPr>
            <a:r>
              <a:rPr lang="en-US" altLang="zh-CN" sz="1600" dirty="0" smtClean="0"/>
              <a:t>List&lt;Stu&gt; all = new </a:t>
            </a:r>
            <a:r>
              <a:rPr lang="en-US" altLang="zh-CN" sz="1600" dirty="0" err="1" smtClean="0"/>
              <a:t>ArrayList</a:t>
            </a:r>
            <a:r>
              <a:rPr lang="en-US" altLang="zh-CN" sz="1600" dirty="0" smtClean="0"/>
              <a:t>&lt;Stu&gt;() ;</a:t>
            </a:r>
          </a:p>
          <a:p>
            <a:pPr>
              <a:buNone/>
            </a:pPr>
            <a:r>
              <a:rPr lang="en-US" altLang="zh-CN" sz="1600" dirty="0" smtClean="0"/>
              <a:t>String </a:t>
            </a:r>
            <a:r>
              <a:rPr lang="en-US" altLang="zh-CN" sz="1600" dirty="0" err="1" smtClean="0"/>
              <a:t>sql</a:t>
            </a:r>
            <a:r>
              <a:rPr lang="en-US" altLang="zh-CN" sz="1600" dirty="0" smtClean="0"/>
              <a:t> = "SELECT </a:t>
            </a:r>
            <a:r>
              <a:rPr lang="en-US" altLang="zh-CN" sz="1600" dirty="0" err="1" smtClean="0"/>
              <a:t>sno,sname,sage,ssex,sclass</a:t>
            </a:r>
            <a:r>
              <a:rPr lang="en-US" altLang="zh-CN" sz="1600" dirty="0" smtClean="0"/>
              <a:t> FROM student WHERE </a:t>
            </a:r>
            <a:r>
              <a:rPr lang="en-US" altLang="zh-CN" sz="1600" dirty="0" err="1" smtClean="0"/>
              <a:t>sclass</a:t>
            </a:r>
            <a:r>
              <a:rPr lang="en-US" altLang="zh-CN" sz="1600" dirty="0" smtClean="0"/>
              <a:t>=?" ;</a:t>
            </a:r>
          </a:p>
          <a:p>
            <a:pPr>
              <a:buNone/>
            </a:pPr>
            <a:r>
              <a:rPr lang="en-US" altLang="zh-CN" sz="1600" dirty="0" err="1" smtClean="0"/>
              <a:t>this.pstmt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this.conn.prepareStatement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sql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err="1" smtClean="0"/>
              <a:t>this.pstmt.setString</a:t>
            </a:r>
            <a:r>
              <a:rPr lang="en-US" altLang="zh-CN" sz="1600" dirty="0" smtClean="0"/>
              <a:t>(1, </a:t>
            </a:r>
            <a:r>
              <a:rPr lang="en-US" altLang="zh-CN" sz="1600" dirty="0" err="1" smtClean="0"/>
              <a:t>sclass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err="1" smtClean="0"/>
              <a:t>ResultSet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rs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this.pstmt.executeQuery</a:t>
            </a:r>
            <a:r>
              <a:rPr lang="en-US" altLang="zh-CN" sz="1600" dirty="0" smtClean="0"/>
              <a:t>();</a:t>
            </a:r>
          </a:p>
          <a:p>
            <a:pPr>
              <a:buNone/>
            </a:pPr>
            <a:r>
              <a:rPr lang="en-US" altLang="zh-CN" sz="1600" dirty="0" smtClean="0"/>
              <a:t>Stu </a:t>
            </a:r>
            <a:r>
              <a:rPr lang="en-US" altLang="zh-CN" sz="1600" dirty="0" err="1" smtClean="0"/>
              <a:t>stu</a:t>
            </a:r>
            <a:r>
              <a:rPr lang="en-US" altLang="zh-CN" sz="1600" dirty="0" smtClean="0"/>
              <a:t>=null;</a:t>
            </a:r>
          </a:p>
          <a:p>
            <a:pPr>
              <a:buNone/>
            </a:pPr>
            <a:r>
              <a:rPr lang="en-US" altLang="zh-CN" sz="1600" dirty="0" smtClean="0"/>
              <a:t>while(</a:t>
            </a:r>
            <a:r>
              <a:rPr lang="en-US" altLang="zh-CN" sz="1600" dirty="0" err="1" smtClean="0"/>
              <a:t>rs.next</a:t>
            </a:r>
            <a:r>
              <a:rPr lang="en-US" altLang="zh-CN" sz="1600" dirty="0" smtClean="0"/>
              <a:t>()){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</a:t>
            </a:r>
            <a:r>
              <a:rPr lang="en-US" altLang="zh-CN" sz="1600" dirty="0" smtClean="0"/>
              <a:t>=new Stu();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stu.setSno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rs.getString</a:t>
            </a:r>
            <a:r>
              <a:rPr lang="en-US" altLang="zh-CN" sz="1600" dirty="0" smtClean="0"/>
              <a:t>(1));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stu.setSname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rs.getString</a:t>
            </a:r>
            <a:r>
              <a:rPr lang="en-US" altLang="zh-CN" sz="1600" dirty="0" smtClean="0"/>
              <a:t>(2));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stu.setSage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rs.getInt</a:t>
            </a:r>
            <a:r>
              <a:rPr lang="en-US" altLang="zh-CN" sz="1600" dirty="0" smtClean="0"/>
              <a:t>(3));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stu.setSsex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rs.getString</a:t>
            </a:r>
            <a:r>
              <a:rPr lang="en-US" altLang="zh-CN" sz="1600" dirty="0" smtClean="0"/>
              <a:t>(4));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stu.setSclass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rs.getString</a:t>
            </a:r>
            <a:r>
              <a:rPr lang="en-US" altLang="zh-CN" sz="1600" dirty="0" smtClean="0"/>
              <a:t>(5));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all.add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stu</a:t>
            </a:r>
            <a:r>
              <a:rPr lang="en-US" altLang="zh-CN" sz="1600" dirty="0" smtClean="0"/>
              <a:t>) ;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</a:p>
          <a:p>
            <a:pPr>
              <a:buNone/>
            </a:pPr>
            <a:r>
              <a:rPr lang="en-US" altLang="zh-CN" sz="1600" dirty="0" err="1" smtClean="0"/>
              <a:t>this.pstmt.close</a:t>
            </a:r>
            <a:r>
              <a:rPr lang="en-US" altLang="zh-CN" sz="1600" dirty="0" smtClean="0"/>
              <a:t>() ;</a:t>
            </a:r>
          </a:p>
          <a:p>
            <a:pPr>
              <a:buNone/>
            </a:pPr>
            <a:r>
              <a:rPr lang="en-US" altLang="zh-CN" sz="1600" dirty="0" smtClean="0"/>
              <a:t>return all ;</a:t>
            </a:r>
            <a:endParaRPr lang="zh-CN" altLang="en-US" sz="1600" dirty="0" smtClean="0"/>
          </a:p>
          <a:p>
            <a:pPr>
              <a:buNone/>
            </a:pPr>
            <a:r>
              <a:rPr lang="en-US" altLang="zh-CN" sz="1600" dirty="0" smtClean="0"/>
              <a:t>}</a:t>
            </a:r>
          </a:p>
          <a:p>
            <a:pPr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6215074" y="0"/>
            <a:ext cx="27146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findBySclass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主要完成数据库的打开和关闭，并且调用真实实现类对象的操作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代理实现类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1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64294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负责具体数据库连接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78581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代理实现类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2910" y="1595021"/>
            <a:ext cx="80010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package </a:t>
            </a:r>
            <a:r>
              <a:rPr lang="en-US" altLang="zh-CN" sz="2400" dirty="0" err="1" smtClean="0"/>
              <a:t>cumt.daodemo.dao.proxy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cumt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daodemo.dao</a:t>
            </a:r>
            <a:r>
              <a:rPr lang="en-US" altLang="zh-CN" sz="2400" dirty="0" smtClean="0"/>
              <a:t>.*;</a:t>
            </a:r>
          </a:p>
          <a:p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cumt.daodemo.dao.impl.StuDAOImpl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import </a:t>
            </a:r>
            <a:r>
              <a:rPr lang="en-US" altLang="zh-CN" sz="2400" u="sng" dirty="0" smtClean="0"/>
              <a:t>java.sql.*;</a:t>
            </a:r>
          </a:p>
          <a:p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java.util.List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cumt.daodemo.dbc</a:t>
            </a:r>
            <a:r>
              <a:rPr lang="en-US" altLang="zh-CN" sz="2400" dirty="0" smtClean="0"/>
              <a:t>.*;</a:t>
            </a:r>
          </a:p>
          <a:p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cumt</a:t>
            </a:r>
            <a:r>
              <a:rPr lang="en-US" altLang="zh-CN" sz="2400" dirty="0" smtClean="0"/>
              <a:t>. </a:t>
            </a:r>
            <a:r>
              <a:rPr lang="en-US" altLang="zh-CN" sz="2400" dirty="0" err="1" smtClean="0"/>
              <a:t>daodemo.vo</a:t>
            </a:r>
            <a:r>
              <a:rPr lang="en-US" altLang="zh-CN" sz="2400" dirty="0" smtClean="0"/>
              <a:t>.*;</a:t>
            </a:r>
          </a:p>
          <a:p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StuDAOProxy</a:t>
            </a:r>
            <a:r>
              <a:rPr lang="en-US" altLang="zh-CN" sz="2400" dirty="0" smtClean="0"/>
              <a:t> implements </a:t>
            </a:r>
            <a:r>
              <a:rPr lang="en-US" altLang="zh-CN" sz="2400" dirty="0" err="1" smtClean="0"/>
              <a:t>IStuDAO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private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DatabaseConnection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dbc</a:t>
            </a:r>
            <a:r>
              <a:rPr lang="en-US" altLang="zh-CN" sz="2400" dirty="0" smtClean="0">
                <a:solidFill>
                  <a:srgbClr val="FF0000"/>
                </a:solidFill>
              </a:rPr>
              <a:t>=null;</a:t>
            </a:r>
          </a:p>
          <a:p>
            <a:r>
              <a:rPr lang="en-US" altLang="zh-CN" sz="2400" dirty="0" smtClean="0"/>
              <a:t>	private </a:t>
            </a:r>
            <a:r>
              <a:rPr lang="en-US" altLang="zh-CN" sz="2400" dirty="0" err="1" smtClean="0"/>
              <a:t>IStuDAO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dao</a:t>
            </a:r>
            <a:r>
              <a:rPr lang="en-US" altLang="zh-CN" sz="2400" dirty="0" smtClean="0"/>
              <a:t>=null;</a:t>
            </a:r>
          </a:p>
          <a:p>
            <a:r>
              <a:rPr lang="en-US" altLang="zh-CN" sz="2400" dirty="0" smtClean="0"/>
              <a:t>	public </a:t>
            </a:r>
            <a:r>
              <a:rPr lang="en-US" altLang="zh-CN" sz="2400" dirty="0" err="1" smtClean="0"/>
              <a:t>StuDAOProxy</a:t>
            </a:r>
            <a:r>
              <a:rPr lang="en-US" altLang="zh-CN" sz="2400" dirty="0" smtClean="0"/>
              <a:t> ()throws Exception{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this.dbc=new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DatabaseConnection</a:t>
            </a:r>
            <a:r>
              <a:rPr lang="en-US" altLang="zh-CN" sz="24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this.dao=new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StuDAOImpl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this.dbc.getConn</a:t>
            </a:r>
            <a:r>
              <a:rPr lang="en-US" altLang="zh-CN" sz="2400" dirty="0" smtClean="0">
                <a:solidFill>
                  <a:srgbClr val="FF0000"/>
                </a:solidFill>
              </a:rPr>
              <a:t>());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42918"/>
            <a:ext cx="8329642" cy="53643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doCreate</a:t>
            </a:r>
            <a:r>
              <a:rPr lang="en-US" altLang="zh-CN" dirty="0" smtClean="0"/>
              <a:t>(Stu 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) throws Exception 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flag = false ;</a:t>
            </a:r>
          </a:p>
          <a:p>
            <a:pPr>
              <a:buNone/>
            </a:pPr>
            <a:r>
              <a:rPr lang="en-US" altLang="zh-CN" dirty="0" smtClean="0"/>
              <a:t>try{</a:t>
            </a:r>
          </a:p>
          <a:p>
            <a:pPr>
              <a:buNone/>
            </a:pPr>
            <a:r>
              <a:rPr lang="en-US" altLang="zh-CN" dirty="0" smtClean="0"/>
              <a:t>		if(</a:t>
            </a:r>
            <a:r>
              <a:rPr lang="en-US" altLang="zh-CN" dirty="0" err="1" smtClean="0"/>
              <a:t>this.dao.findById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stu.getSno</a:t>
            </a:r>
            <a:r>
              <a:rPr lang="en-US" altLang="zh-CN" dirty="0" smtClean="0"/>
              <a:t>()) == null){</a:t>
            </a:r>
          </a:p>
          <a:p>
            <a:pPr>
              <a:buNone/>
            </a:pPr>
            <a:r>
              <a:rPr lang="en-US" altLang="zh-CN" dirty="0" smtClean="0"/>
              <a:t>		flag = </a:t>
            </a:r>
            <a:r>
              <a:rPr lang="en-US" altLang="zh-CN" dirty="0" err="1" smtClean="0"/>
              <a:t>this.dao.doCreate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) 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}catch(Exception e){</a:t>
            </a:r>
          </a:p>
          <a:p>
            <a:pPr>
              <a:buNone/>
            </a:pPr>
            <a:r>
              <a:rPr lang="en-US" altLang="zh-CN" dirty="0" smtClean="0"/>
              <a:t>		throw e ;</a:t>
            </a:r>
          </a:p>
          <a:p>
            <a:pPr>
              <a:buNone/>
            </a:pPr>
            <a:r>
              <a:rPr lang="en-US" altLang="zh-CN" dirty="0" smtClean="0"/>
              <a:t>}finally{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this.dbc.close</a:t>
            </a:r>
            <a:r>
              <a:rPr lang="en-US" altLang="zh-CN" dirty="0" smtClean="0"/>
              <a:t>() 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	return flag ;</a:t>
            </a:r>
          </a:p>
          <a:p>
            <a:pPr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执行数据的插入操作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15140" y="130710"/>
            <a:ext cx="16642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err="1" smtClean="0"/>
              <a:t>doCreate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3578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public List&lt;Stu&gt; </a:t>
            </a:r>
            <a:r>
              <a:rPr lang="en-US" altLang="zh-CN" sz="2400" dirty="0" err="1" smtClean="0"/>
              <a:t>findAll</a:t>
            </a:r>
            <a:r>
              <a:rPr lang="en-US" altLang="zh-CN" sz="2400" dirty="0" smtClean="0"/>
              <a:t>() throws Exception {//</a:t>
            </a:r>
            <a:r>
              <a:rPr lang="zh-CN" altLang="en-US" sz="2400" dirty="0" smtClean="0"/>
              <a:t>完成数据 的查询操作</a:t>
            </a:r>
          </a:p>
          <a:p>
            <a:pPr>
              <a:buNone/>
            </a:pPr>
            <a:r>
              <a:rPr lang="en-US" altLang="zh-CN" sz="2400" dirty="0" smtClean="0"/>
              <a:t>List &lt;Stu&gt; all = null ;</a:t>
            </a:r>
          </a:p>
          <a:p>
            <a:pPr>
              <a:buNone/>
            </a:pPr>
            <a:r>
              <a:rPr lang="en-US" altLang="zh-CN" sz="2400" dirty="0" smtClean="0"/>
              <a:t>try{</a:t>
            </a:r>
          </a:p>
          <a:p>
            <a:pPr>
              <a:buNone/>
            </a:pPr>
            <a:r>
              <a:rPr lang="en-US" altLang="zh-CN" sz="2400" dirty="0" smtClean="0"/>
              <a:t>		all = </a:t>
            </a:r>
            <a:r>
              <a:rPr lang="en-US" altLang="zh-CN" sz="2400" dirty="0" err="1" smtClean="0"/>
              <a:t>this.dao.findAll</a:t>
            </a:r>
            <a:r>
              <a:rPr lang="en-US" altLang="zh-CN" sz="2400" dirty="0" smtClean="0"/>
              <a:t>() ;</a:t>
            </a:r>
          </a:p>
          <a:p>
            <a:pPr>
              <a:buNone/>
            </a:pPr>
            <a:r>
              <a:rPr lang="en-US" altLang="zh-CN" sz="2400" dirty="0" smtClean="0"/>
              <a:t>}catch(Exception e){</a:t>
            </a:r>
          </a:p>
          <a:p>
            <a:pPr>
              <a:buNone/>
            </a:pPr>
            <a:r>
              <a:rPr lang="en-US" altLang="zh-CN" sz="2400" dirty="0" smtClean="0"/>
              <a:t>	throw e ;</a:t>
            </a:r>
          </a:p>
          <a:p>
            <a:pPr>
              <a:buNone/>
            </a:pPr>
            <a:r>
              <a:rPr lang="en-US" altLang="zh-CN" sz="2400" dirty="0" smtClean="0"/>
              <a:t>}finally{</a:t>
            </a:r>
          </a:p>
          <a:p>
            <a:pPr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this.dbc.close</a:t>
            </a:r>
            <a:r>
              <a:rPr lang="en-US" altLang="zh-CN" sz="2400" dirty="0" smtClean="0"/>
              <a:t>() 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</a:p>
          <a:p>
            <a:pPr>
              <a:buNone/>
            </a:pPr>
            <a:r>
              <a:rPr lang="en-US" altLang="zh-CN" sz="2400" dirty="0" smtClean="0"/>
              <a:t>	return all 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143636" y="0"/>
            <a:ext cx="2571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 smtClean="0"/>
              <a:t>findAll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214290"/>
            <a:ext cx="8229600" cy="61436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public Stu </a:t>
            </a:r>
            <a:r>
              <a:rPr lang="en-US" altLang="zh-CN" sz="2000" dirty="0" err="1" smtClean="0"/>
              <a:t>findById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) throws Exception {</a:t>
            </a:r>
          </a:p>
          <a:p>
            <a:pPr>
              <a:buNone/>
            </a:pPr>
            <a:r>
              <a:rPr lang="en-US" altLang="zh-CN" sz="2000" dirty="0" smtClean="0"/>
              <a:t>Stu </a:t>
            </a:r>
            <a:r>
              <a:rPr lang="en-US" altLang="zh-CN" sz="2000" dirty="0" err="1" smtClean="0"/>
              <a:t>stu</a:t>
            </a:r>
            <a:r>
              <a:rPr lang="en-US" altLang="zh-CN" sz="2000" dirty="0" smtClean="0"/>
              <a:t>=null;</a:t>
            </a:r>
          </a:p>
          <a:p>
            <a:pPr>
              <a:buNone/>
            </a:pPr>
            <a:r>
              <a:rPr lang="en-US" altLang="zh-CN" sz="2000" dirty="0" smtClean="0"/>
              <a:t>try{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stu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this.dao.findById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}catch(Exception e){</a:t>
            </a:r>
          </a:p>
          <a:p>
            <a:pPr>
              <a:buNone/>
            </a:pPr>
            <a:r>
              <a:rPr lang="en-US" altLang="zh-CN" sz="2000" dirty="0" smtClean="0"/>
              <a:t>throw e ;</a:t>
            </a:r>
          </a:p>
          <a:p>
            <a:pPr>
              <a:buNone/>
            </a:pPr>
            <a:r>
              <a:rPr lang="en-US" altLang="zh-CN" sz="2000" dirty="0" smtClean="0"/>
              <a:t>}finally{</a:t>
            </a:r>
          </a:p>
          <a:p>
            <a:pPr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this.dbc.close</a:t>
            </a:r>
            <a:r>
              <a:rPr lang="en-US" altLang="zh-CN" sz="2000" dirty="0" smtClean="0"/>
              <a:t>() 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		return </a:t>
            </a:r>
            <a:r>
              <a:rPr lang="en-US" altLang="zh-CN" sz="2000" dirty="0" err="1" smtClean="0"/>
              <a:t>stu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根据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查询，返回所有</a:t>
            </a:r>
            <a:r>
              <a:rPr lang="en-US" altLang="zh-CN" sz="2000" u="sng" dirty="0" smtClean="0"/>
              <a:t>Stu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572264" y="285728"/>
            <a:ext cx="20002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findById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428604"/>
            <a:ext cx="8229600" cy="61436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public List&lt;Stu&gt;  </a:t>
            </a:r>
            <a:r>
              <a:rPr lang="en-US" altLang="zh-CN" sz="2000" dirty="0" err="1" smtClean="0"/>
              <a:t>findBySclass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sclass</a:t>
            </a:r>
            <a:r>
              <a:rPr lang="en-US" altLang="zh-CN" sz="2000" dirty="0" smtClean="0"/>
              <a:t>) throws Exception{</a:t>
            </a:r>
          </a:p>
          <a:p>
            <a:pPr>
              <a:buNone/>
            </a:pPr>
            <a:r>
              <a:rPr lang="en-US" altLang="zh-CN" sz="2000" dirty="0" smtClean="0"/>
              <a:t>List &lt;Stu&gt; all = null ;</a:t>
            </a:r>
          </a:p>
          <a:p>
            <a:pPr>
              <a:buNone/>
            </a:pPr>
            <a:r>
              <a:rPr lang="en-US" altLang="zh-CN" sz="2000" dirty="0" smtClean="0"/>
              <a:t>try{</a:t>
            </a:r>
          </a:p>
          <a:p>
            <a:pPr>
              <a:buNone/>
            </a:pPr>
            <a:r>
              <a:rPr lang="en-US" altLang="zh-CN" sz="2000" dirty="0" smtClean="0"/>
              <a:t>all = </a:t>
            </a:r>
            <a:r>
              <a:rPr lang="en-US" altLang="zh-CN" sz="2000" dirty="0" err="1" smtClean="0"/>
              <a:t>this.dao.findBySclass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sclass</a:t>
            </a:r>
            <a:r>
              <a:rPr lang="en-US" altLang="zh-CN" sz="2000" dirty="0" smtClean="0"/>
              <a:t>);</a:t>
            </a:r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}catch(Exception e){</a:t>
            </a:r>
          </a:p>
          <a:p>
            <a:pPr>
              <a:buNone/>
            </a:pPr>
            <a:r>
              <a:rPr lang="en-US" altLang="zh-CN" sz="2000" dirty="0" smtClean="0"/>
              <a:t>throw e ;</a:t>
            </a:r>
          </a:p>
          <a:p>
            <a:pPr>
              <a:buNone/>
            </a:pPr>
            <a:r>
              <a:rPr lang="en-US" altLang="zh-CN" sz="2000" dirty="0" smtClean="0"/>
              <a:t>}finally{</a:t>
            </a:r>
          </a:p>
          <a:p>
            <a:pPr>
              <a:buNone/>
            </a:pPr>
            <a:r>
              <a:rPr lang="en-US" altLang="zh-CN" sz="2000" dirty="0" err="1" smtClean="0"/>
              <a:t>this.dbc.close</a:t>
            </a:r>
            <a:r>
              <a:rPr lang="en-US" altLang="zh-CN" sz="2000" dirty="0" smtClean="0"/>
              <a:t>() 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return all 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215074" y="0"/>
            <a:ext cx="27146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findBySclass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工厂类中的功能就是直接返回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接口的实例化对象，客户端直接通过工厂类就可以取得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接口的实例化对象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程序的分层定义及各层的主要功能</a:t>
            </a:r>
            <a:endParaRPr lang="en-US" altLang="zh-CN" dirty="0" smtClean="0"/>
          </a:p>
          <a:p>
            <a:r>
              <a:rPr lang="en-US" altLang="zh-CN" dirty="0" smtClean="0"/>
              <a:t>DAO</a:t>
            </a:r>
            <a:r>
              <a:rPr lang="zh-CN" altLang="en-US" dirty="0" smtClean="0"/>
              <a:t>的开发</a:t>
            </a:r>
            <a:endParaRPr lang="en-US" altLang="zh-CN" dirty="0" smtClean="0"/>
          </a:p>
          <a:p>
            <a:r>
              <a:rPr lang="en-US" altLang="zh-CN" dirty="0" smtClean="0"/>
              <a:t>JSP+DAO</a:t>
            </a:r>
            <a:r>
              <a:rPr lang="zh-CN" altLang="en-US" dirty="0" smtClean="0"/>
              <a:t>的开发模式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设计模式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714356"/>
            <a:ext cx="8429652" cy="56323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/>
              <a:t>package </a:t>
            </a:r>
            <a:r>
              <a:rPr lang="en-US" altLang="zh-CN" sz="2400" b="1" dirty="0" err="1" smtClean="0"/>
              <a:t>cumt</a:t>
            </a:r>
            <a:r>
              <a:rPr lang="en-US" altLang="zh-CN" sz="2400" b="1" dirty="0" smtClean="0"/>
              <a:t>. </a:t>
            </a:r>
            <a:r>
              <a:rPr lang="en-US" altLang="zh-CN" sz="2400" b="1" dirty="0" err="1" smtClean="0"/>
              <a:t>daodemo.factory</a:t>
            </a:r>
            <a:r>
              <a:rPr lang="en-US" altLang="zh-CN" sz="2400" b="1" dirty="0" smtClean="0"/>
              <a:t>;</a:t>
            </a:r>
          </a:p>
          <a:p>
            <a:endParaRPr lang="zh-CN" altLang="en-US" sz="2400" dirty="0" smtClean="0"/>
          </a:p>
          <a:p>
            <a:r>
              <a:rPr lang="en-US" altLang="zh-CN" sz="2400" b="1" dirty="0" smtClean="0"/>
              <a:t>import </a:t>
            </a:r>
            <a:r>
              <a:rPr lang="en-US" altLang="zh-CN" sz="2400" b="1" dirty="0" err="1" smtClean="0"/>
              <a:t>cumt</a:t>
            </a:r>
            <a:r>
              <a:rPr lang="en-US" altLang="zh-CN" sz="2400" b="1" dirty="0" smtClean="0"/>
              <a:t>. </a:t>
            </a:r>
            <a:r>
              <a:rPr lang="en-US" altLang="zh-CN" sz="2400" b="1" dirty="0" err="1" smtClean="0"/>
              <a:t>daodemo.dao</a:t>
            </a:r>
            <a:r>
              <a:rPr lang="en-US" altLang="zh-CN" sz="2400" b="1" dirty="0" smtClean="0"/>
              <a:t>.*;</a:t>
            </a:r>
          </a:p>
          <a:p>
            <a:r>
              <a:rPr lang="en-US" altLang="zh-CN" sz="2400" b="1" dirty="0" smtClean="0"/>
              <a:t>import </a:t>
            </a:r>
            <a:r>
              <a:rPr lang="en-US" altLang="zh-CN" sz="2400" b="1" dirty="0" err="1" smtClean="0"/>
              <a:t>cumt</a:t>
            </a:r>
            <a:r>
              <a:rPr lang="en-US" altLang="zh-CN" sz="2400" b="1" dirty="0" smtClean="0"/>
              <a:t>. </a:t>
            </a:r>
            <a:r>
              <a:rPr lang="en-US" altLang="zh-CN" sz="2400" b="1" dirty="0" err="1" smtClean="0"/>
              <a:t>daodemo.dao.proxy.StuDAOProxy</a:t>
            </a:r>
            <a:r>
              <a:rPr lang="en-US" altLang="zh-CN" sz="2400" b="1" smtClean="0"/>
              <a:t>;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DAOFactory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</a:t>
            </a:r>
            <a:r>
              <a:rPr lang="en-US" altLang="zh-CN" sz="2400" b="1" dirty="0" err="1"/>
              <a:t>IStuDAO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getIStuDAOInstance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b="1" dirty="0"/>
              <a:t>return new </a:t>
            </a:r>
            <a:r>
              <a:rPr lang="en-US" altLang="zh-CN" sz="2400" b="1" dirty="0" err="1"/>
              <a:t>StuDAOProxy</a:t>
            </a:r>
            <a:r>
              <a:rPr lang="en-US" altLang="zh-CN" sz="2400" b="1" dirty="0"/>
              <a:t>() 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b="1" dirty="0"/>
              <a:t>public static </a:t>
            </a:r>
            <a:r>
              <a:rPr lang="en-US" altLang="zh-CN" sz="2400" b="1" dirty="0" err="1"/>
              <a:t>ITeacherDAO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getITeaDAOInstance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b="1" dirty="0"/>
              <a:t>return new </a:t>
            </a:r>
            <a:r>
              <a:rPr lang="en-US" altLang="zh-CN" sz="2400" b="1" dirty="0" err="1"/>
              <a:t>TeacherDAOProxy</a:t>
            </a:r>
            <a:r>
              <a:rPr lang="en-US" altLang="zh-CN" sz="2400" b="1" dirty="0"/>
              <a:t>() 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214810" y="285728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DAOFactory.java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1357298"/>
            <a:ext cx="7643866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 &lt;%</a:t>
            </a:r>
            <a:r>
              <a:rPr lang="en-US" altLang="zh-CN" dirty="0" err="1" smtClean="0"/>
              <a:t>request.setCharacterEncoding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gbk</a:t>
            </a:r>
            <a:r>
              <a:rPr lang="en-US" altLang="zh-CN" dirty="0" smtClean="0"/>
              <a:t>"); %&gt;</a:t>
            </a:r>
          </a:p>
          <a:p>
            <a:r>
              <a:rPr lang="en-US" altLang="zh-CN" dirty="0" smtClean="0"/>
              <a:t>    &lt;form action=</a:t>
            </a:r>
            <a:r>
              <a:rPr lang="en-US" altLang="zh-CN" i="1" dirty="0" smtClean="0"/>
              <a:t>"stu_insert_do.jsp"  method="post"&gt;</a:t>
            </a:r>
          </a:p>
          <a:p>
            <a:r>
              <a:rPr lang="zh-CN" altLang="en-US" dirty="0" smtClean="0"/>
              <a:t>    学号：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</a:t>
            </a:r>
            <a:r>
              <a:rPr lang="en-US" altLang="zh-CN" i="1" dirty="0" err="1" smtClean="0"/>
              <a:t>sno</a:t>
            </a:r>
            <a:r>
              <a:rPr lang="en-US" altLang="zh-CN" i="1" dirty="0" smtClean="0"/>
              <a:t>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</a:t>
            </a:r>
            <a:r>
              <a:rPr lang="en-US" altLang="zh-CN" i="1" dirty="0" err="1" smtClean="0"/>
              <a:t>sname</a:t>
            </a:r>
            <a:r>
              <a:rPr lang="en-US" altLang="zh-CN" i="1" dirty="0" smtClean="0"/>
              <a:t>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   </a:t>
            </a:r>
          </a:p>
          <a:p>
            <a:r>
              <a:rPr lang="zh-CN" altLang="en-US" dirty="0" smtClean="0"/>
              <a:t>     年龄 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name="sage"&gt;&lt;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r>
              <a:rPr lang="zh-CN" altLang="en-US" dirty="0" smtClean="0"/>
              <a:t>     性别：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</a:t>
            </a:r>
            <a:r>
              <a:rPr lang="en-US" altLang="zh-CN" i="1" dirty="0" err="1" smtClean="0"/>
              <a:t>ssex</a:t>
            </a:r>
            <a:r>
              <a:rPr lang="en-US" altLang="zh-CN" i="1" dirty="0" smtClean="0"/>
              <a:t>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r>
              <a:rPr lang="zh-CN" altLang="en-US" dirty="0" smtClean="0"/>
              <a:t>     班级：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</a:t>
            </a:r>
            <a:r>
              <a:rPr lang="en-US" altLang="zh-CN" i="1" dirty="0" err="1" smtClean="0"/>
              <a:t>sclass</a:t>
            </a:r>
            <a:r>
              <a:rPr lang="en-US" altLang="zh-CN" i="1" dirty="0" smtClean="0"/>
              <a:t>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r>
              <a:rPr lang="en-US" altLang="zh-CN" dirty="0" smtClean="0"/>
              <a:t>&lt;input type=</a:t>
            </a:r>
            <a:r>
              <a:rPr lang="en-US" altLang="zh-CN" i="1" dirty="0" smtClean="0"/>
              <a:t>"submit" value="</a:t>
            </a:r>
            <a:r>
              <a:rPr lang="zh-CN" altLang="en-US" i="1" dirty="0" smtClean="0"/>
              <a:t>注册</a:t>
            </a:r>
            <a:r>
              <a:rPr lang="en-US" altLang="zh-CN" i="1" dirty="0" smtClean="0"/>
              <a:t>"&gt;</a:t>
            </a:r>
          </a:p>
          <a:p>
            <a:r>
              <a:rPr lang="en-US" altLang="zh-CN" dirty="0" smtClean="0"/>
              <a:t>&lt;input type=</a:t>
            </a:r>
            <a:r>
              <a:rPr lang="en-US" altLang="zh-CN" i="1" dirty="0" smtClean="0"/>
              <a:t>"reset" value="</a:t>
            </a:r>
            <a:r>
              <a:rPr lang="zh-CN" altLang="en-US" i="1" dirty="0" smtClean="0"/>
              <a:t>重置</a:t>
            </a:r>
            <a:r>
              <a:rPr lang="en-US" altLang="zh-CN" i="1" dirty="0" smtClean="0"/>
              <a:t>"&gt;</a:t>
            </a:r>
          </a:p>
          <a:p>
            <a:r>
              <a:rPr lang="en-US" altLang="zh-CN" dirty="0" smtClean="0"/>
              <a:t>    &lt;/form&gt;</a:t>
            </a:r>
          </a:p>
          <a:p>
            <a:r>
              <a:rPr lang="zh-CN" altLang="en-US" dirty="0" smtClean="0"/>
              <a:t>    </a:t>
            </a:r>
          </a:p>
          <a:p>
            <a:r>
              <a:rPr lang="en-US" altLang="zh-CN" dirty="0" smtClean="0"/>
              <a:t>  &lt;/body&gt;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40152" y="571480"/>
            <a:ext cx="20002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stu_insert.html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0"/>
            <a:ext cx="8229600" cy="590350"/>
          </a:xfrm>
        </p:spPr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DAO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282" y="571480"/>
            <a:ext cx="8715436" cy="6247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/>
              <a:t>&lt;%</a:t>
            </a:r>
          </a:p>
          <a:p>
            <a:r>
              <a:rPr lang="en-US" altLang="zh-CN" sz="1600" dirty="0" smtClean="0"/>
              <a:t>   Stu </a:t>
            </a:r>
            <a:r>
              <a:rPr lang="en-US" altLang="zh-CN" sz="1600" dirty="0" err="1" smtClean="0"/>
              <a:t>stu</a:t>
            </a:r>
            <a:r>
              <a:rPr lang="en-US" altLang="zh-CN" sz="1600" dirty="0" smtClean="0"/>
              <a:t>=</a:t>
            </a:r>
            <a:r>
              <a:rPr lang="en-US" altLang="zh-CN" sz="1600" b="1" dirty="0" smtClean="0"/>
              <a:t>new Stu();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stu.setSno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request.getParameter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"));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stu.setSname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request.getParameter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sname</a:t>
            </a:r>
            <a:r>
              <a:rPr lang="en-US" altLang="zh-CN" sz="1600" dirty="0" smtClean="0"/>
              <a:t>"));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stu.setSage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Integer.parseInt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request.getParameter</a:t>
            </a:r>
            <a:r>
              <a:rPr lang="en-US" altLang="zh-CN" sz="1600" dirty="0" smtClean="0"/>
              <a:t>("sage")));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stu.setSsex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request.getParameter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ssex</a:t>
            </a:r>
            <a:r>
              <a:rPr lang="en-US" altLang="zh-CN" sz="1600" dirty="0" smtClean="0"/>
              <a:t>"));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stu.setSclass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request.getParameter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sclass</a:t>
            </a:r>
            <a:r>
              <a:rPr lang="en-US" altLang="zh-CN" sz="1600" dirty="0" smtClean="0"/>
              <a:t>"));</a:t>
            </a:r>
          </a:p>
          <a:p>
            <a:r>
              <a:rPr lang="en-US" altLang="zh-CN" sz="1600" dirty="0" smtClean="0"/>
              <a:t>    String 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request.getParameter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sno</a:t>
            </a:r>
            <a:r>
              <a:rPr lang="en-US" altLang="zh-CN" sz="1600" dirty="0" smtClean="0"/>
              <a:t>");</a:t>
            </a:r>
          </a:p>
          <a:p>
            <a:r>
              <a:rPr lang="zh-CN" altLang="en-US" sz="1600" dirty="0" smtClean="0"/>
              <a:t> </a:t>
            </a:r>
            <a:r>
              <a:rPr lang="en-US" altLang="zh-CN" sz="1600" dirty="0" smtClean="0"/>
              <a:t>    </a:t>
            </a:r>
            <a:r>
              <a:rPr lang="en-US" altLang="zh-CN" sz="1600" b="1" dirty="0" smtClean="0"/>
              <a:t>try{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b="1" dirty="0" smtClean="0"/>
              <a:t>if(</a:t>
            </a:r>
            <a:r>
              <a:rPr lang="en-US" altLang="zh-CN" sz="1600" b="1" dirty="0" err="1" smtClean="0"/>
              <a:t>DAOFactory.getIStuDAOInstance</a:t>
            </a:r>
            <a:r>
              <a:rPr lang="en-US" altLang="zh-CN" sz="1600" b="1" dirty="0" smtClean="0"/>
              <a:t>().</a:t>
            </a:r>
            <a:r>
              <a:rPr lang="en-US" altLang="zh-CN" sz="1600" b="1" dirty="0" err="1" smtClean="0"/>
              <a:t>doCreate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stu</a:t>
            </a:r>
            <a:r>
              <a:rPr lang="en-US" altLang="zh-CN" sz="1600" b="1" dirty="0" smtClean="0"/>
              <a:t>)){</a:t>
            </a:r>
          </a:p>
          <a:p>
            <a:r>
              <a:rPr lang="zh-CN" altLang="en-US" sz="1600" dirty="0" smtClean="0"/>
              <a:t> </a:t>
            </a:r>
            <a:r>
              <a:rPr lang="en-US" altLang="zh-CN" sz="1600" dirty="0" smtClean="0"/>
              <a:t>%&gt;</a:t>
            </a:r>
          </a:p>
          <a:p>
            <a:r>
              <a:rPr lang="en-US" altLang="zh-CN" sz="1600" dirty="0" smtClean="0"/>
              <a:t> &lt;h3&gt;</a:t>
            </a:r>
            <a:r>
              <a:rPr lang="zh-CN" altLang="en-US" sz="1600" dirty="0" smtClean="0"/>
              <a:t>学生信息添加成功！！</a:t>
            </a:r>
            <a:r>
              <a:rPr lang="en-US" altLang="zh-CN" sz="1600" dirty="0" smtClean="0"/>
              <a:t>&lt;/h3&gt;</a:t>
            </a:r>
          </a:p>
          <a:p>
            <a:r>
              <a:rPr lang="zh-CN" altLang="en-US" sz="1600" dirty="0" smtClean="0"/>
              <a:t> </a:t>
            </a:r>
            <a:r>
              <a:rPr lang="en-US" altLang="zh-CN" sz="1600" dirty="0" smtClean="0"/>
              <a:t>&lt;%</a:t>
            </a:r>
            <a:r>
              <a:rPr lang="zh-CN" altLang="en-US" sz="1600" dirty="0" smtClean="0"/>
              <a:t>   </a:t>
            </a:r>
          </a:p>
          <a:p>
            <a:r>
              <a:rPr lang="zh-CN" altLang="en-US" sz="1600" dirty="0" smtClean="0"/>
              <a:t>        </a:t>
            </a:r>
            <a:r>
              <a:rPr lang="en-US" altLang="zh-CN" sz="1600" dirty="0" smtClean="0"/>
              <a:t>}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b="1" dirty="0" smtClean="0"/>
              <a:t>else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{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%&gt;</a:t>
            </a:r>
          </a:p>
          <a:p>
            <a:r>
              <a:rPr lang="en-US" altLang="zh-CN" sz="1600" dirty="0" smtClean="0"/>
              <a:t>     &lt;h3&gt;</a:t>
            </a:r>
            <a:r>
              <a:rPr lang="zh-CN" altLang="en-US" sz="1600" dirty="0" smtClean="0"/>
              <a:t>学生信息添加失败！！</a:t>
            </a:r>
            <a:r>
              <a:rPr lang="en-US" altLang="zh-CN" sz="1600" dirty="0" smtClean="0"/>
              <a:t>&lt;/h3&gt;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&lt;%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}</a:t>
            </a:r>
          </a:p>
          <a:p>
            <a:r>
              <a:rPr lang="zh-CN" altLang="en-US" sz="1600" dirty="0" smtClean="0"/>
              <a:t> </a:t>
            </a:r>
            <a:r>
              <a:rPr lang="en-US" altLang="zh-CN" sz="1600" dirty="0" smtClean="0"/>
              <a:t>    }</a:t>
            </a:r>
            <a:r>
              <a:rPr lang="en-US" altLang="zh-CN" sz="1600" b="1" dirty="0" smtClean="0"/>
              <a:t>catch(Exception e)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e.printStackTrace</a:t>
            </a:r>
            <a:r>
              <a:rPr lang="en-US" altLang="zh-CN" sz="1600" dirty="0" smtClean="0"/>
              <a:t>();</a:t>
            </a: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}</a:t>
            </a:r>
          </a:p>
          <a:p>
            <a:r>
              <a:rPr lang="zh-CN" altLang="en-US" sz="1600" dirty="0" smtClean="0"/>
              <a:t>      </a:t>
            </a:r>
            <a:r>
              <a:rPr lang="en-US" altLang="zh-CN" sz="1600" dirty="0" smtClean="0"/>
              <a:t>%&gt;</a:t>
            </a:r>
          </a:p>
        </p:txBody>
      </p:sp>
      <p:sp>
        <p:nvSpPr>
          <p:cNvPr id="5" name="矩形 4"/>
          <p:cNvSpPr/>
          <p:nvPr/>
        </p:nvSpPr>
        <p:spPr>
          <a:xfrm>
            <a:off x="2786050" y="214290"/>
            <a:ext cx="60721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&lt;%@ page import=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cumt</a:t>
            </a:r>
            <a:r>
              <a:rPr lang="en-US" altLang="zh-CN" i="1" dirty="0" smtClean="0"/>
              <a:t>. </a:t>
            </a:r>
            <a:r>
              <a:rPr lang="en-US" altLang="zh-CN" i="1" dirty="0" err="1" smtClean="0"/>
              <a:t>daodemo.factory</a:t>
            </a:r>
            <a:r>
              <a:rPr lang="en-US" altLang="zh-CN" i="1" dirty="0" smtClean="0"/>
              <a:t>.*" %&gt;</a:t>
            </a:r>
          </a:p>
          <a:p>
            <a:r>
              <a:rPr lang="en-US" altLang="zh-CN" dirty="0" smtClean="0"/>
              <a:t>&lt;%@ page import=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cumt</a:t>
            </a:r>
            <a:r>
              <a:rPr lang="en-US" altLang="zh-CN" i="1" dirty="0" smtClean="0"/>
              <a:t>. </a:t>
            </a:r>
            <a:r>
              <a:rPr lang="en-US" altLang="zh-CN" i="1" dirty="0" err="1" smtClean="0"/>
              <a:t>daodemo.vo</a:t>
            </a:r>
            <a:r>
              <a:rPr lang="en-US" altLang="zh-CN" i="1" dirty="0" smtClean="0"/>
              <a:t>.*" %&gt;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15074" y="6286520"/>
            <a:ext cx="25003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stu_insert_do.jsp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1000108"/>
            <a:ext cx="8643966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&lt;%@ page </a:t>
            </a:r>
            <a:r>
              <a:rPr lang="en-US" altLang="zh-CN" dirty="0" err="1" smtClean="0"/>
              <a:t>contentType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"text/html" </a:t>
            </a:r>
            <a:r>
              <a:rPr lang="en-US" altLang="zh-CN" i="1" dirty="0" err="1" smtClean="0"/>
              <a:t>pageEncoding</a:t>
            </a:r>
            <a:r>
              <a:rPr lang="en-US" altLang="zh-CN" i="1" dirty="0" smtClean="0"/>
              <a:t>="GBK"%&gt;</a:t>
            </a:r>
          </a:p>
          <a:p>
            <a:r>
              <a:rPr lang="en-US" altLang="zh-CN" dirty="0" smtClean="0"/>
              <a:t>&lt;%@ page import=</a:t>
            </a:r>
            <a:r>
              <a:rPr lang="en-US" altLang="zh-CN" i="1" dirty="0" smtClean="0"/>
              <a:t>"cumt.ch7.daodemo.factory.*" %&gt;</a:t>
            </a:r>
          </a:p>
          <a:p>
            <a:r>
              <a:rPr lang="en-US" altLang="zh-CN" dirty="0" smtClean="0"/>
              <a:t>&lt;%@ page import=</a:t>
            </a:r>
            <a:r>
              <a:rPr lang="en-US" altLang="zh-CN" i="1" dirty="0" smtClean="0"/>
              <a:t>"cumt.ch7.daodemo.vo.*" %&gt;</a:t>
            </a:r>
          </a:p>
          <a:p>
            <a:r>
              <a:rPr lang="en-US" altLang="zh-CN" dirty="0" smtClean="0"/>
              <a:t>&lt;%@ page import=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java.util</a:t>
            </a:r>
            <a:r>
              <a:rPr lang="en-US" altLang="zh-CN" i="1" dirty="0" smtClean="0"/>
              <a:t>.*"%&gt;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&lt;head&gt;&lt;title&gt;web&lt;/title&gt;&lt;/head&gt;</a:t>
            </a:r>
          </a:p>
          <a:p>
            <a:r>
              <a:rPr lang="en-US" altLang="zh-CN" dirty="0" smtClean="0"/>
              <a:t>&lt;%</a:t>
            </a:r>
            <a:r>
              <a:rPr lang="en-US" altLang="zh-CN" dirty="0" err="1" smtClean="0"/>
              <a:t>request.setCharacterEncoding</a:t>
            </a:r>
            <a:r>
              <a:rPr lang="en-US" altLang="zh-CN" dirty="0" smtClean="0"/>
              <a:t>("GBK") ;%&gt;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&lt;%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keyWord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kw</a:t>
            </a:r>
            <a:r>
              <a:rPr lang="en-US" altLang="zh-CN" dirty="0" smtClean="0"/>
              <a:t>") ;</a:t>
            </a:r>
          </a:p>
          <a:p>
            <a:r>
              <a:rPr lang="en-US" altLang="zh-CN" dirty="0" smtClean="0"/>
              <a:t>List&lt;Stu&gt; all = </a:t>
            </a:r>
            <a:r>
              <a:rPr lang="en-US" altLang="zh-CN" dirty="0" err="1" smtClean="0"/>
              <a:t>DAOFactory.getIStuDAOInstance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findBySclass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keyWord</a:t>
            </a:r>
            <a:r>
              <a:rPr lang="en-US" altLang="zh-CN" dirty="0" smtClean="0"/>
              <a:t>) ;</a:t>
            </a:r>
          </a:p>
          <a:p>
            <a:r>
              <a:rPr lang="en-US" altLang="zh-CN" dirty="0" err="1" smtClean="0"/>
              <a:t>Iterator</a:t>
            </a:r>
            <a:r>
              <a:rPr lang="en-US" altLang="zh-CN" dirty="0" smtClean="0"/>
              <a:t>&lt;Stu&gt; </a:t>
            </a:r>
            <a:r>
              <a:rPr lang="en-US" altLang="zh-CN" dirty="0" err="1" smtClean="0"/>
              <a:t>iter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all.iterator</a:t>
            </a:r>
            <a:r>
              <a:rPr lang="en-US" altLang="zh-CN" dirty="0" smtClean="0"/>
              <a:t>() ;</a:t>
            </a:r>
          </a:p>
          <a:p>
            <a:r>
              <a:rPr lang="en-US" altLang="zh-CN" dirty="0" smtClean="0"/>
              <a:t>%&gt;</a:t>
            </a:r>
          </a:p>
        </p:txBody>
      </p:sp>
      <p:sp>
        <p:nvSpPr>
          <p:cNvPr id="5" name="矩形 4"/>
          <p:cNvSpPr/>
          <p:nvPr/>
        </p:nvSpPr>
        <p:spPr>
          <a:xfrm>
            <a:off x="6858016" y="285728"/>
            <a:ext cx="20002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stu_list.jsp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24" y="357166"/>
            <a:ext cx="7572428" cy="547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/>
              <a:t>&lt;center&gt;</a:t>
            </a:r>
          </a:p>
          <a:p>
            <a:r>
              <a:rPr lang="zh-CN" altLang="en-US" sz="1400" dirty="0" smtClean="0"/>
              <a:t>按班级查询：</a:t>
            </a:r>
          </a:p>
          <a:p>
            <a:r>
              <a:rPr lang="en-US" altLang="zh-CN" sz="1400" dirty="0" smtClean="0"/>
              <a:t>&lt;form action=</a:t>
            </a:r>
            <a:r>
              <a:rPr lang="en-US" altLang="zh-CN" sz="1400" i="1" dirty="0" smtClean="0"/>
              <a:t>"stu_list.jsp" method="post"&gt;</a:t>
            </a:r>
          </a:p>
          <a:p>
            <a:r>
              <a:rPr lang="zh-CN" altLang="en-US" sz="1400" dirty="0" smtClean="0"/>
              <a:t>请输入查询关键字：</a:t>
            </a:r>
            <a:r>
              <a:rPr lang="en-US" altLang="zh-CN" sz="1400" dirty="0" smtClean="0"/>
              <a:t>&lt;input type=</a:t>
            </a:r>
            <a:r>
              <a:rPr lang="en-US" altLang="zh-CN" sz="1400" i="1" dirty="0" smtClean="0"/>
              <a:t>"text" name="</a:t>
            </a:r>
            <a:r>
              <a:rPr lang="en-US" altLang="zh-CN" sz="1400" i="1" dirty="0" err="1" smtClean="0"/>
              <a:t>kw</a:t>
            </a:r>
            <a:r>
              <a:rPr lang="en-US" altLang="zh-CN" sz="1400" i="1" dirty="0" smtClean="0"/>
              <a:t>"&gt;</a:t>
            </a:r>
          </a:p>
          <a:p>
            <a:r>
              <a:rPr lang="en-US" altLang="zh-CN" sz="1400" dirty="0" smtClean="0"/>
              <a:t>&lt;input type=</a:t>
            </a:r>
            <a:r>
              <a:rPr lang="en-US" altLang="zh-CN" sz="1400" i="1" dirty="0" smtClean="0"/>
              <a:t>"submit" value="</a:t>
            </a:r>
            <a:r>
              <a:rPr lang="zh-CN" altLang="en-US" sz="1400" i="1" dirty="0" smtClean="0"/>
              <a:t>查询</a:t>
            </a:r>
            <a:r>
              <a:rPr lang="en-US" altLang="zh-CN" sz="1400" i="1" dirty="0" smtClean="0"/>
              <a:t>"&gt;</a:t>
            </a:r>
          </a:p>
          <a:p>
            <a:r>
              <a:rPr lang="en-US" altLang="zh-CN" sz="1400" dirty="0" smtClean="0"/>
              <a:t>&lt;/form&gt;</a:t>
            </a:r>
          </a:p>
          <a:p>
            <a:r>
              <a:rPr lang="en-US" altLang="zh-CN" sz="1400" dirty="0" smtClean="0"/>
              <a:t>&lt;table border=</a:t>
            </a:r>
            <a:r>
              <a:rPr lang="en-US" altLang="zh-CN" sz="1400" i="1" dirty="0" smtClean="0"/>
              <a:t>"1" width="80%"&gt; 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tr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&lt;td&gt;</a:t>
            </a:r>
            <a:r>
              <a:rPr lang="zh-CN" altLang="en-US" sz="1400" dirty="0" smtClean="0"/>
              <a:t>学号</a:t>
            </a:r>
            <a:r>
              <a:rPr lang="en-US" altLang="zh-CN" sz="1400" dirty="0" smtClean="0"/>
              <a:t>&lt;/td&gt;&lt;td&gt;</a:t>
            </a:r>
            <a:r>
              <a:rPr lang="zh-CN" altLang="en-US" sz="1400" dirty="0" smtClean="0"/>
              <a:t>姓名</a:t>
            </a:r>
            <a:r>
              <a:rPr lang="en-US" altLang="zh-CN" sz="1400" dirty="0" smtClean="0"/>
              <a:t>&lt;/td&gt;&lt;td&gt;</a:t>
            </a:r>
            <a:r>
              <a:rPr lang="zh-CN" altLang="en-US" sz="1400" dirty="0" smtClean="0"/>
              <a:t>年龄</a:t>
            </a:r>
            <a:r>
              <a:rPr lang="en-US" altLang="zh-CN" sz="1400" dirty="0" smtClean="0"/>
              <a:t>&lt;/td&gt;&lt;td&gt;</a:t>
            </a:r>
            <a:r>
              <a:rPr lang="zh-CN" altLang="en-US" sz="1400" dirty="0" smtClean="0"/>
              <a:t>性别</a:t>
            </a:r>
            <a:r>
              <a:rPr lang="en-US" altLang="zh-CN" sz="1400" dirty="0" smtClean="0"/>
              <a:t>&lt;/td&gt;&lt;td&gt;</a:t>
            </a:r>
            <a:r>
              <a:rPr lang="zh-CN" altLang="en-US" sz="1400" dirty="0" smtClean="0"/>
              <a:t>班级</a:t>
            </a:r>
            <a:r>
              <a:rPr lang="en-US" altLang="zh-CN" sz="1400" dirty="0" smtClean="0"/>
              <a:t>&lt;/td&gt;</a:t>
            </a:r>
          </a:p>
          <a:p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tr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&lt;%</a:t>
            </a:r>
          </a:p>
          <a:p>
            <a:r>
              <a:rPr lang="en-US" altLang="zh-CN" sz="1400" b="1" dirty="0" smtClean="0"/>
              <a:t>while(</a:t>
            </a:r>
            <a:r>
              <a:rPr lang="en-US" altLang="zh-CN" sz="1400" b="1" dirty="0" err="1" smtClean="0"/>
              <a:t>iter.hasNext</a:t>
            </a:r>
            <a:r>
              <a:rPr lang="en-US" altLang="zh-CN" sz="1400" b="1" dirty="0" smtClean="0"/>
              <a:t>()){</a:t>
            </a:r>
          </a:p>
          <a:p>
            <a:r>
              <a:rPr lang="en-US" altLang="zh-CN" sz="1400" dirty="0" smtClean="0"/>
              <a:t>Stu </a:t>
            </a:r>
            <a:r>
              <a:rPr lang="en-US" altLang="zh-CN" sz="1400" dirty="0" err="1" smtClean="0"/>
              <a:t>stu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iter.next</a:t>
            </a:r>
            <a:r>
              <a:rPr lang="en-US" altLang="zh-CN" sz="1400" dirty="0" smtClean="0"/>
              <a:t>() ;</a:t>
            </a:r>
          </a:p>
          <a:p>
            <a:r>
              <a:rPr lang="en-US" altLang="zh-CN" sz="1400" dirty="0" smtClean="0"/>
              <a:t>%&gt;</a:t>
            </a:r>
          </a:p>
          <a:p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tr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&lt;td&gt;&lt;%=</a:t>
            </a:r>
            <a:r>
              <a:rPr lang="en-US" altLang="zh-CN" sz="1400" dirty="0" err="1" smtClean="0"/>
              <a:t>stu.getSno</a:t>
            </a:r>
            <a:r>
              <a:rPr lang="en-US" altLang="zh-CN" sz="1400" dirty="0" smtClean="0"/>
              <a:t>()%&gt;&lt;/td&gt;</a:t>
            </a:r>
          </a:p>
          <a:p>
            <a:r>
              <a:rPr lang="en-US" altLang="zh-CN" sz="1400" dirty="0" smtClean="0"/>
              <a:t>&lt;td&gt;&lt;%=</a:t>
            </a:r>
            <a:r>
              <a:rPr lang="en-US" altLang="zh-CN" sz="1400" dirty="0" err="1" smtClean="0"/>
              <a:t>stu.getSname</a:t>
            </a:r>
            <a:r>
              <a:rPr lang="en-US" altLang="zh-CN" sz="1400" dirty="0" smtClean="0"/>
              <a:t>()%&gt;&lt;/td&gt;</a:t>
            </a:r>
          </a:p>
          <a:p>
            <a:r>
              <a:rPr lang="en-US" altLang="zh-CN" sz="1400" dirty="0" smtClean="0"/>
              <a:t>&lt;td&gt;&lt;%=</a:t>
            </a:r>
            <a:r>
              <a:rPr lang="en-US" altLang="zh-CN" sz="1400" dirty="0" err="1" smtClean="0"/>
              <a:t>stu.getSage</a:t>
            </a:r>
            <a:r>
              <a:rPr lang="en-US" altLang="zh-CN" sz="1400" dirty="0" smtClean="0"/>
              <a:t>()%&gt;&lt;/td&gt;</a:t>
            </a:r>
          </a:p>
          <a:p>
            <a:r>
              <a:rPr lang="en-US" altLang="zh-CN" sz="1400" dirty="0" smtClean="0"/>
              <a:t>&lt;td&gt;&lt;%=</a:t>
            </a:r>
            <a:r>
              <a:rPr lang="en-US" altLang="zh-CN" sz="1400" dirty="0" err="1" smtClean="0"/>
              <a:t>stu.getSsex</a:t>
            </a:r>
            <a:r>
              <a:rPr lang="en-US" altLang="zh-CN" sz="1400" dirty="0" smtClean="0"/>
              <a:t>()%&gt;&lt;/td&gt;</a:t>
            </a:r>
          </a:p>
          <a:p>
            <a:r>
              <a:rPr lang="en-US" altLang="zh-CN" sz="1400" dirty="0" smtClean="0"/>
              <a:t>&lt;td&gt;&lt;%=</a:t>
            </a:r>
            <a:r>
              <a:rPr lang="en-US" altLang="zh-CN" sz="1400" dirty="0" err="1" smtClean="0"/>
              <a:t>stu.getSclass</a:t>
            </a:r>
            <a:r>
              <a:rPr lang="en-US" altLang="zh-CN" sz="1400" dirty="0" smtClean="0"/>
              <a:t>()%&gt;&lt;/td&gt;</a:t>
            </a:r>
          </a:p>
          <a:p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tr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 smtClean="0"/>
              <a:t>&lt;%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en-US" altLang="zh-CN" sz="1400" dirty="0" smtClean="0"/>
              <a:t>%&gt;</a:t>
            </a:r>
          </a:p>
          <a:p>
            <a:r>
              <a:rPr lang="en-US" altLang="zh-CN" sz="1400" dirty="0" smtClean="0"/>
              <a:t>&lt;/table&gt;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214810" y="0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stu_list.jsp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JSP+DAO</a:t>
            </a:r>
            <a:r>
              <a:rPr lang="zh-CN" altLang="en-US" dirty="0" smtClean="0"/>
              <a:t>开发模式可以清楚地发现，在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代码已经减少了许多 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页面的功能就是将</a:t>
            </a:r>
            <a:r>
              <a:rPr lang="en-US" altLang="zh-CN" dirty="0" smtClean="0"/>
              <a:t>DAO</a:t>
            </a:r>
            <a:r>
              <a:rPr lang="zh-CN" altLang="en-US" dirty="0" smtClean="0"/>
              <a:t>返回的结果进行输出。</a:t>
            </a:r>
            <a:endParaRPr lang="en-US" altLang="zh-CN" dirty="0" smtClean="0"/>
          </a:p>
          <a:p>
            <a:r>
              <a:rPr lang="zh-CN" altLang="en-US" dirty="0" smtClean="0"/>
              <a:t>但是在</a:t>
            </a:r>
            <a:r>
              <a:rPr lang="en-US" altLang="zh-CN" dirty="0" err="1" smtClean="0"/>
              <a:t>stu_insert_do.jsp</a:t>
            </a:r>
            <a:r>
              <a:rPr lang="zh-CN" altLang="en-US" dirty="0" smtClean="0"/>
              <a:t>页面中还是存在一定的用于控制的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是一个设计模式，它强制性地使应用程序的输入 、处理和输出分开。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个核心 层，即模型层、显示层和控制层。它们各自处理自己的任务，各层的任务如下：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显示层（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）：主要接收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传递的内容，并用调用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，将内容显示给用户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控制层（</a:t>
            </a:r>
            <a:r>
              <a:rPr lang="en-US" altLang="zh-CN" dirty="0" err="1" smtClean="0"/>
              <a:t>Cotroller</a:t>
            </a:r>
            <a:r>
              <a:rPr lang="zh-CN" altLang="en-US" dirty="0" smtClean="0"/>
              <a:t>）：主要负责所有的用户请求参数，判断请求参数是否合法，根据请求的类型调用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执行操作并将最终的处理结果交由显示层进行显示。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模型层（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）：完成一个独立的业务操作组成 ，一般都是以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EJB</a:t>
            </a:r>
            <a:r>
              <a:rPr lang="zh-CN" altLang="en-US" dirty="0" smtClean="0"/>
              <a:t>的形式进行定义。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2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模式中所有的开发都是以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为主体展开的，由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接收所有的客户端请求，然后根据请求调用相应的</a:t>
            </a:r>
            <a:r>
              <a:rPr lang="en-US" altLang="zh-CN" dirty="0" err="1" smtClean="0"/>
              <a:t>JavaBean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，并将所有的显示结果交给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设计模式中，最关键的部分是使用</a:t>
            </a:r>
            <a:r>
              <a:rPr lang="en-US" altLang="zh-CN" dirty="0" err="1" smtClean="0"/>
              <a:t>RequestDispatcher</a:t>
            </a:r>
            <a:r>
              <a:rPr lang="zh-CN" altLang="en-US" dirty="0" smtClean="0"/>
              <a:t>接口，内容通过此接口保存到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页面上进行显示。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当用户有请求提交时，所有请求都会交给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调用 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，并将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的操作结果 通过</a:t>
            </a:r>
            <a:r>
              <a:rPr lang="en-US" altLang="zh-CN" dirty="0" err="1" smtClean="0"/>
              <a:t>RequestDispatcher</a:t>
            </a:r>
            <a:r>
              <a:rPr lang="zh-CN" altLang="en-US" dirty="0" smtClean="0"/>
              <a:t>接口传递到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页面上。</a:t>
            </a:r>
            <a:endParaRPr lang="en-US" altLang="zh-CN" dirty="0" smtClean="0"/>
          </a:p>
          <a:p>
            <a:r>
              <a:rPr lang="zh-CN" altLang="en-US" dirty="0" smtClean="0"/>
              <a:t>由于这些内容只是在一次请求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回应中有效，所以在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设计模式中，所有的属性传递将使用</a:t>
            </a:r>
            <a:r>
              <a:rPr lang="en-US" altLang="zh-CN" dirty="0" smtClean="0"/>
              <a:t>request </a:t>
            </a:r>
            <a:r>
              <a:rPr lang="zh-CN" altLang="en-US" dirty="0" smtClean="0"/>
              <a:t>属性范围传递，这样可以提升代码的操作性能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教师在登录页面，登录系统，如果成功则转到学生信息操作页面，失败，返回登录页面。</a:t>
            </a:r>
            <a:endParaRPr lang="en-US" altLang="zh-CN" dirty="0" smtClean="0"/>
          </a:p>
          <a:p>
            <a:r>
              <a:rPr lang="zh-CN" altLang="en-US" dirty="0" smtClean="0"/>
              <a:t>登录成功后可进行学生信息的插入和查询操作。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实现教师登录与学生信息录入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 Access Object, </a:t>
            </a:r>
            <a:r>
              <a:rPr lang="zh-CN" altLang="en-US" dirty="0" smtClean="0"/>
              <a:t>数据访问对象），主要用于进行数据操作，在程序的标准开发架构中属于数据层的操作</a:t>
            </a:r>
            <a:endParaRPr lang="en-US" altLang="zh-CN" dirty="0" smtClean="0"/>
          </a:p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DAO?</a:t>
            </a:r>
          </a:p>
          <a:p>
            <a:pPr lvl="1"/>
            <a:r>
              <a:rPr lang="en-US" altLang="zh-CN" dirty="0" smtClean="0"/>
              <a:t>     a: </a:t>
            </a:r>
            <a:r>
              <a:rPr lang="zh-CN" altLang="en-US" dirty="0" smtClean="0"/>
              <a:t>在涉及数据库操作，以前一般使用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，使用这种方法存在代码和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标签同时使用的情况，维护很困难。</a:t>
            </a:r>
          </a:p>
          <a:p>
            <a:pPr lvl="1"/>
            <a:r>
              <a:rPr lang="zh-CN" altLang="en-US" dirty="0" smtClean="0"/>
              <a:t>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文件中不应该出现任何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包，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文件侧重于显示界面的。</a:t>
            </a:r>
          </a:p>
          <a:p>
            <a:pPr lvl="1"/>
            <a:r>
              <a:rPr lang="zh-CN" altLang="en-US" dirty="0" smtClean="0"/>
              <a:t>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：所有的数据库操作建议使用</a:t>
            </a:r>
            <a:r>
              <a:rPr lang="en-US" altLang="zh-CN" dirty="0" err="1" smtClean="0"/>
              <a:t>prepareStatement</a:t>
            </a:r>
            <a:r>
              <a:rPr lang="zh-CN" altLang="en-US" dirty="0" smtClean="0"/>
              <a:t>。好处重在避免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注入漏洞。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9.1 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DAO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260648"/>
            <a:ext cx="8208912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dirty="0" smtClean="0"/>
              <a:t>定义</a:t>
            </a:r>
            <a:r>
              <a:rPr lang="en-US" altLang="zh-CN" sz="3200" dirty="0" smtClean="0"/>
              <a:t>VO</a:t>
            </a:r>
            <a:r>
              <a:rPr lang="zh-CN" altLang="en-US" sz="3200" dirty="0" smtClean="0"/>
              <a:t>类</a:t>
            </a:r>
            <a:endParaRPr lang="en-US" altLang="zh-CN" sz="3200" dirty="0" smtClean="0"/>
          </a:p>
          <a:p>
            <a:r>
              <a:rPr lang="en-US" altLang="zh-CN" sz="2800" dirty="0" smtClean="0"/>
              <a:t>VO</a:t>
            </a:r>
            <a:r>
              <a:rPr lang="zh-CN" altLang="en-US" sz="2800" dirty="0" smtClean="0"/>
              <a:t>类中的属性与表中的列一一对应</a:t>
            </a:r>
          </a:p>
          <a:p>
            <a:r>
              <a:rPr lang="zh-CN" altLang="en-US" sz="2800" dirty="0" smtClean="0"/>
              <a:t>本程序中涉及到两个</a:t>
            </a:r>
            <a:r>
              <a:rPr lang="en-US" altLang="zh-CN" sz="2800" dirty="0" smtClean="0"/>
              <a:t>VO</a:t>
            </a:r>
            <a:r>
              <a:rPr lang="zh-CN" altLang="en-US" sz="2800" dirty="0" smtClean="0"/>
              <a:t>类分别为：</a:t>
            </a:r>
            <a:endParaRPr lang="en-US" altLang="zh-CN" sz="2800" dirty="0" smtClean="0"/>
          </a:p>
          <a:p>
            <a:pPr lvl="1"/>
            <a:r>
              <a:rPr lang="en-US" altLang="zh-CN" sz="2400" b="1" dirty="0" smtClean="0"/>
              <a:t>Teacher.java</a:t>
            </a:r>
          </a:p>
          <a:p>
            <a:pPr lvl="1"/>
            <a:r>
              <a:rPr lang="en-US" altLang="zh-CN" sz="2400" b="1" dirty="0" smtClean="0"/>
              <a:t>Student.java</a:t>
            </a:r>
            <a:endParaRPr lang="en-US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467544" y="2967335"/>
            <a:ext cx="8208912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tabLst>
                <a:tab pos="0" algn="l"/>
              </a:tabLst>
            </a:pPr>
            <a:r>
              <a:rPr lang="zh-CN" altLang="en-US" sz="2800" dirty="0" smtClean="0"/>
              <a:t>定义数据库连接</a:t>
            </a:r>
            <a:r>
              <a:rPr lang="zh-CN" altLang="en-US" sz="2800" dirty="0"/>
              <a:t>类</a:t>
            </a:r>
            <a:endParaRPr lang="en-US" altLang="zh-CN" sz="2800" dirty="0" smtClean="0"/>
          </a:p>
          <a:p>
            <a:pPr lvl="1">
              <a:tabLst>
                <a:tab pos="0" algn="l"/>
              </a:tabLst>
            </a:pPr>
            <a:r>
              <a:rPr lang="zh-CN" altLang="en-US" sz="2800" dirty="0" smtClean="0"/>
              <a:t>与</a:t>
            </a:r>
            <a:r>
              <a:rPr lang="en-US" altLang="zh-CN" sz="2800" dirty="0"/>
              <a:t>DAO</a:t>
            </a:r>
            <a:r>
              <a:rPr lang="zh-CN" altLang="en-US" sz="2800" dirty="0"/>
              <a:t>操作一样，需要定义一个</a:t>
            </a:r>
            <a:r>
              <a:rPr lang="en-US" altLang="zh-CN" sz="2800" dirty="0" err="1"/>
              <a:t>DataBaseConnection</a:t>
            </a:r>
            <a:r>
              <a:rPr lang="zh-CN" altLang="en-US" sz="2800" dirty="0"/>
              <a:t>的类专门负责数据库的打开及关闭。</a:t>
            </a:r>
          </a:p>
        </p:txBody>
      </p:sp>
    </p:spTree>
    <p:extLst>
      <p:ext uri="{BB962C8B-B14F-4D97-AF65-F5344CB8AC3E}">
        <p14:creationId xmlns:p14="http://schemas.microsoft.com/office/powerpoint/2010/main" val="38249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DAO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782" y="1419741"/>
            <a:ext cx="8568952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public interface </a:t>
            </a:r>
            <a:r>
              <a:rPr lang="en-US" altLang="zh-CN" b="1" dirty="0" err="1"/>
              <a:t>IStuDAO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doCreate</a:t>
            </a:r>
            <a:r>
              <a:rPr lang="en-US" altLang="zh-CN" b="1" dirty="0"/>
              <a:t>(Stu </a:t>
            </a:r>
            <a:r>
              <a:rPr lang="en-US" altLang="zh-CN" b="1" dirty="0" err="1"/>
              <a:t>stu</a:t>
            </a:r>
            <a:r>
              <a:rPr lang="en-US" altLang="zh-CN" b="1" dirty="0"/>
              <a:t>) throws Exception ;//</a:t>
            </a:r>
            <a:r>
              <a:rPr lang="zh-CN" altLang="en-US" b="1" dirty="0"/>
              <a:t>执行数据的插入操作</a:t>
            </a:r>
          </a:p>
          <a:p>
            <a:r>
              <a:rPr lang="en-US" altLang="zh-CN" b="1" dirty="0"/>
              <a:t>public List&lt;Stu&gt; </a:t>
            </a:r>
            <a:r>
              <a:rPr lang="en-US" altLang="zh-CN" b="1" dirty="0" err="1"/>
              <a:t>findAll</a:t>
            </a:r>
            <a:r>
              <a:rPr lang="en-US" altLang="zh-CN" b="1" dirty="0"/>
              <a:t>() throws Exception ;//</a:t>
            </a:r>
            <a:r>
              <a:rPr lang="zh-CN" altLang="en-US" b="1" dirty="0"/>
              <a:t>完成数据 的查询操作</a:t>
            </a:r>
          </a:p>
          <a:p>
            <a:r>
              <a:rPr lang="en-US" altLang="zh-CN" b="1" dirty="0"/>
              <a:t>public Stu </a:t>
            </a:r>
            <a:r>
              <a:rPr lang="en-US" altLang="zh-CN" b="1" dirty="0" err="1"/>
              <a:t>findById</a:t>
            </a:r>
            <a:r>
              <a:rPr lang="en-US" altLang="zh-CN" b="1" dirty="0"/>
              <a:t>(String </a:t>
            </a:r>
            <a:r>
              <a:rPr lang="en-US" altLang="zh-CN" b="1" dirty="0" err="1"/>
              <a:t>sno</a:t>
            </a:r>
            <a:r>
              <a:rPr lang="en-US" altLang="zh-CN" b="1" dirty="0"/>
              <a:t>) throws Exception ;//</a:t>
            </a:r>
            <a:r>
              <a:rPr lang="zh-CN" altLang="en-US" b="1" dirty="0"/>
              <a:t>根据</a:t>
            </a:r>
            <a:r>
              <a:rPr lang="en-US" altLang="zh-CN" b="1" dirty="0"/>
              <a:t>ID</a:t>
            </a:r>
            <a:r>
              <a:rPr lang="zh-CN" altLang="en-US" b="1" dirty="0"/>
              <a:t>查询，返回所有</a:t>
            </a:r>
            <a:r>
              <a:rPr lang="en-US" altLang="zh-CN" b="1" u="sng" dirty="0"/>
              <a:t>Stu</a:t>
            </a:r>
          </a:p>
          <a:p>
            <a:r>
              <a:rPr lang="en-US" altLang="zh-CN" b="1" dirty="0"/>
              <a:t>public List&lt;Stu&gt;  </a:t>
            </a:r>
            <a:r>
              <a:rPr lang="en-US" altLang="zh-CN" b="1" dirty="0" err="1"/>
              <a:t>findBySclass</a:t>
            </a:r>
            <a:r>
              <a:rPr lang="en-US" altLang="zh-CN" b="1" dirty="0"/>
              <a:t>(String </a:t>
            </a:r>
            <a:r>
              <a:rPr lang="en-US" altLang="zh-CN" b="1" dirty="0" err="1"/>
              <a:t>sclass</a:t>
            </a:r>
            <a:r>
              <a:rPr lang="en-US" altLang="zh-CN" b="1" dirty="0"/>
              <a:t>) throws Exception;// </a:t>
            </a:r>
            <a:r>
              <a:rPr lang="zh-CN" altLang="en-US" b="1" dirty="0"/>
              <a:t>根据班级查询，返回</a:t>
            </a:r>
            <a:r>
              <a:rPr lang="en-US" altLang="zh-CN" b="1" u="sng" dirty="0"/>
              <a:t>Stu</a:t>
            </a:r>
          </a:p>
          <a:p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2748" y="4293096"/>
            <a:ext cx="8588986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/>
              <a:t>public interface </a:t>
            </a:r>
            <a:r>
              <a:rPr lang="en-US" altLang="zh-CN" sz="2800" b="1" dirty="0" err="1"/>
              <a:t>ITeacherDAO</a:t>
            </a:r>
            <a:r>
              <a:rPr lang="en-US" altLang="zh-CN" sz="2800" b="1" dirty="0"/>
              <a:t> {</a:t>
            </a:r>
          </a:p>
          <a:p>
            <a:r>
              <a:rPr lang="en-US" altLang="zh-CN" sz="2800" b="1" dirty="0"/>
              <a:t>public </a:t>
            </a:r>
            <a:r>
              <a:rPr lang="en-US" altLang="zh-CN" sz="2800" b="1" dirty="0" err="1"/>
              <a:t>boolean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doCreate</a:t>
            </a:r>
            <a:r>
              <a:rPr lang="en-US" altLang="zh-CN" sz="2800" b="1" dirty="0"/>
              <a:t>(Teacher tea) throws Exception;</a:t>
            </a:r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295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60007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200" b="1" dirty="0" smtClean="0"/>
              <a:t>public class </a:t>
            </a:r>
            <a:r>
              <a:rPr lang="en-US" altLang="zh-CN" sz="1200" b="1" dirty="0" err="1" smtClean="0"/>
              <a:t>TeacherDAOImpl</a:t>
            </a:r>
            <a:r>
              <a:rPr lang="en-US" altLang="zh-CN" sz="1200" b="1" dirty="0" smtClean="0"/>
              <a:t> implements </a:t>
            </a:r>
            <a:r>
              <a:rPr lang="en-US" altLang="zh-CN" sz="1200" b="1" dirty="0" err="1" smtClean="0"/>
              <a:t>ITeacherDAO</a:t>
            </a:r>
            <a:r>
              <a:rPr lang="en-US" altLang="zh-CN" sz="1200" b="1" dirty="0" smtClean="0"/>
              <a:t>{</a:t>
            </a:r>
          </a:p>
          <a:p>
            <a:r>
              <a:rPr lang="en-US" altLang="zh-CN" sz="1200" b="1" dirty="0" smtClean="0"/>
              <a:t>private Connection </a:t>
            </a:r>
            <a:r>
              <a:rPr lang="en-US" altLang="zh-CN" sz="1200" b="1" dirty="0" err="1" smtClean="0"/>
              <a:t>conn</a:t>
            </a:r>
            <a:r>
              <a:rPr lang="en-US" altLang="zh-CN" sz="1200" b="1" dirty="0" smtClean="0"/>
              <a:t> = null ;</a:t>
            </a:r>
          </a:p>
          <a:p>
            <a:r>
              <a:rPr lang="en-US" altLang="zh-CN" sz="1200" b="1" dirty="0" smtClean="0"/>
              <a:t>private </a:t>
            </a:r>
            <a:r>
              <a:rPr lang="en-US" altLang="zh-CN" sz="1200" b="1" dirty="0" err="1" smtClean="0"/>
              <a:t>PreparedStatement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pstmt</a:t>
            </a:r>
            <a:r>
              <a:rPr lang="en-US" altLang="zh-CN" sz="1200" b="1" dirty="0" smtClean="0"/>
              <a:t> = null ;</a:t>
            </a:r>
          </a:p>
          <a:p>
            <a:r>
              <a:rPr lang="en-US" altLang="zh-CN" sz="1200" b="1" dirty="0" smtClean="0"/>
              <a:t>public </a:t>
            </a:r>
            <a:r>
              <a:rPr lang="en-US" altLang="zh-CN" sz="1200" b="1" dirty="0" err="1" smtClean="0"/>
              <a:t>TeacherDAOImpl</a:t>
            </a:r>
            <a:r>
              <a:rPr lang="en-US" altLang="zh-CN" sz="1200" b="1" dirty="0" smtClean="0"/>
              <a:t>(Connection </a:t>
            </a:r>
            <a:r>
              <a:rPr lang="en-US" altLang="zh-CN" sz="1200" b="1" dirty="0" err="1" smtClean="0"/>
              <a:t>conn</a:t>
            </a:r>
            <a:r>
              <a:rPr lang="en-US" altLang="zh-CN" sz="1200" b="1" dirty="0" smtClean="0"/>
              <a:t>){</a:t>
            </a:r>
          </a:p>
          <a:p>
            <a:r>
              <a:rPr lang="en-US" altLang="zh-CN" sz="1200" b="1" dirty="0" err="1" smtClean="0"/>
              <a:t>this.conn</a:t>
            </a:r>
            <a:r>
              <a:rPr lang="en-US" altLang="zh-CN" sz="1200" b="1" dirty="0" smtClean="0"/>
              <a:t> = </a:t>
            </a:r>
            <a:r>
              <a:rPr lang="en-US" altLang="zh-CN" sz="1200" b="1" dirty="0" err="1" smtClean="0"/>
              <a:t>conn</a:t>
            </a:r>
            <a:r>
              <a:rPr lang="en-US" altLang="zh-CN" sz="1200" b="1" dirty="0" smtClean="0"/>
              <a:t> 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b="1" dirty="0" smtClean="0"/>
              <a:t>public </a:t>
            </a:r>
            <a:r>
              <a:rPr lang="en-US" altLang="zh-CN" sz="1200" b="1" dirty="0" err="1" smtClean="0"/>
              <a:t>boolean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findTeacher</a:t>
            </a:r>
            <a:r>
              <a:rPr lang="en-US" altLang="zh-CN" sz="1200" b="1" dirty="0" smtClean="0"/>
              <a:t>(Teacher tea) throws Exception {</a:t>
            </a:r>
          </a:p>
          <a:p>
            <a:r>
              <a:rPr lang="en-US" altLang="zh-CN" sz="1200" b="1" dirty="0" err="1" smtClean="0"/>
              <a:t>boolean</a:t>
            </a:r>
            <a:r>
              <a:rPr lang="en-US" altLang="zh-CN" sz="1200" b="1" dirty="0" smtClean="0"/>
              <a:t> flag=false;</a:t>
            </a:r>
          </a:p>
          <a:p>
            <a:r>
              <a:rPr lang="en-US" altLang="zh-CN" sz="1200" dirty="0" smtClean="0"/>
              <a:t>String </a:t>
            </a:r>
            <a:r>
              <a:rPr lang="en-US" altLang="zh-CN" sz="1200" dirty="0" err="1" smtClean="0"/>
              <a:t>sql</a:t>
            </a:r>
            <a:r>
              <a:rPr lang="en-US" altLang="zh-CN" sz="1200" dirty="0" smtClean="0"/>
              <a:t> = "SELECT </a:t>
            </a:r>
            <a:r>
              <a:rPr lang="en-US" altLang="zh-CN" sz="1200" dirty="0" err="1" smtClean="0"/>
              <a:t>tno</a:t>
            </a:r>
            <a:r>
              <a:rPr lang="en-US" altLang="zh-CN" sz="1200" dirty="0" smtClean="0"/>
              <a:t> FROM teacher WHERE </a:t>
            </a:r>
            <a:r>
              <a:rPr lang="en-US" altLang="zh-CN" sz="1200" dirty="0" err="1" smtClean="0"/>
              <a:t>tno</a:t>
            </a:r>
            <a:r>
              <a:rPr lang="en-US" altLang="zh-CN" sz="1200" dirty="0" smtClean="0"/>
              <a:t>=? and pass=?" ;</a:t>
            </a:r>
          </a:p>
          <a:p>
            <a:r>
              <a:rPr lang="en-US" altLang="zh-CN" sz="1200" b="1" dirty="0" err="1" smtClean="0"/>
              <a:t>this.pstmt</a:t>
            </a:r>
            <a:r>
              <a:rPr lang="en-US" altLang="zh-CN" sz="1200" b="1" dirty="0" smtClean="0"/>
              <a:t>=</a:t>
            </a:r>
            <a:r>
              <a:rPr lang="en-US" altLang="zh-CN" sz="1200" b="1" dirty="0" err="1" smtClean="0"/>
              <a:t>this.conn.prepareStatement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sql</a:t>
            </a:r>
            <a:r>
              <a:rPr lang="en-US" altLang="zh-CN" sz="1200" b="1" dirty="0" smtClean="0"/>
              <a:t>);</a:t>
            </a:r>
          </a:p>
          <a:p>
            <a:r>
              <a:rPr lang="en-US" altLang="zh-CN" sz="1200" b="1" dirty="0" err="1" smtClean="0"/>
              <a:t>this.pstmt.setString</a:t>
            </a:r>
            <a:r>
              <a:rPr lang="en-US" altLang="zh-CN" sz="1200" b="1" dirty="0" smtClean="0"/>
              <a:t>(1, </a:t>
            </a:r>
            <a:r>
              <a:rPr lang="en-US" altLang="zh-CN" sz="1200" b="1" dirty="0" err="1" smtClean="0"/>
              <a:t>tea.getTno</a:t>
            </a:r>
            <a:r>
              <a:rPr lang="en-US" altLang="zh-CN" sz="1200" b="1" dirty="0" smtClean="0"/>
              <a:t>());</a:t>
            </a:r>
          </a:p>
          <a:p>
            <a:r>
              <a:rPr lang="en-US" altLang="zh-CN" sz="1200" b="1" dirty="0" err="1" smtClean="0"/>
              <a:t>this.pstmt.setString</a:t>
            </a:r>
            <a:r>
              <a:rPr lang="en-US" altLang="zh-CN" sz="1200" b="1" dirty="0" smtClean="0"/>
              <a:t>(2, </a:t>
            </a:r>
            <a:r>
              <a:rPr lang="en-US" altLang="zh-CN" sz="1200" b="1" dirty="0" err="1" smtClean="0"/>
              <a:t>tea.getPass</a:t>
            </a:r>
            <a:r>
              <a:rPr lang="en-US" altLang="zh-CN" sz="1200" b="1" dirty="0" smtClean="0"/>
              <a:t>());</a:t>
            </a:r>
          </a:p>
          <a:p>
            <a:r>
              <a:rPr lang="en-US" altLang="zh-CN" sz="1200" dirty="0" err="1" smtClean="0"/>
              <a:t>ResultSet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rs</a:t>
            </a:r>
            <a:r>
              <a:rPr lang="en-US" altLang="zh-CN" sz="1200" dirty="0" smtClean="0"/>
              <a:t>=</a:t>
            </a:r>
            <a:r>
              <a:rPr lang="en-US" altLang="zh-CN" sz="1200" b="1" dirty="0" err="1" smtClean="0"/>
              <a:t>this.pstmt.executeQuery</a:t>
            </a:r>
            <a:r>
              <a:rPr lang="en-US" altLang="zh-CN" sz="1200" b="1" dirty="0" smtClean="0"/>
              <a:t>();</a:t>
            </a:r>
          </a:p>
          <a:p>
            <a:r>
              <a:rPr lang="en-US" altLang="zh-CN" sz="1200" b="1" dirty="0" smtClean="0"/>
              <a:t>if(</a:t>
            </a:r>
            <a:r>
              <a:rPr lang="en-US" altLang="zh-CN" sz="1200" b="1" dirty="0" err="1" smtClean="0"/>
              <a:t>rs.next</a:t>
            </a:r>
            <a:r>
              <a:rPr lang="en-US" altLang="zh-CN" sz="1200" b="1" dirty="0" smtClean="0"/>
              <a:t>())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flag=</a:t>
            </a:r>
            <a:r>
              <a:rPr lang="en-US" altLang="zh-CN" sz="1200" b="1" dirty="0" smtClean="0"/>
              <a:t>true;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b="1" dirty="0" smtClean="0"/>
              <a:t>else{</a:t>
            </a:r>
          </a:p>
          <a:p>
            <a:r>
              <a:rPr lang="en-US" altLang="zh-CN" sz="1200" dirty="0" smtClean="0"/>
              <a:t>flag=</a:t>
            </a:r>
            <a:r>
              <a:rPr lang="en-US" altLang="zh-CN" sz="1200" b="1" dirty="0" smtClean="0"/>
              <a:t>false;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b="1" dirty="0" err="1" smtClean="0"/>
              <a:t>this.pstmt.close</a:t>
            </a:r>
            <a:r>
              <a:rPr lang="en-US" altLang="zh-CN" sz="1200" b="1" dirty="0" smtClean="0"/>
              <a:t>();</a:t>
            </a:r>
          </a:p>
          <a:p>
            <a:r>
              <a:rPr lang="en-US" altLang="zh-CN" sz="1200" b="1" dirty="0" smtClean="0"/>
              <a:t>return flag;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13176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实现类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TeacherDAOImpl.java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1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60007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200" b="1" dirty="0" smtClean="0"/>
              <a:t>public class </a:t>
            </a:r>
            <a:r>
              <a:rPr lang="en-US" altLang="zh-CN" sz="1200" b="1" dirty="0" err="1" smtClean="0"/>
              <a:t>StuDAOImpl</a:t>
            </a:r>
            <a:r>
              <a:rPr lang="en-US" altLang="zh-CN" sz="1200" b="1" dirty="0" smtClean="0"/>
              <a:t> implements </a:t>
            </a:r>
            <a:r>
              <a:rPr lang="en-US" altLang="zh-CN" sz="1200" b="1" dirty="0" err="1" smtClean="0"/>
              <a:t>IStuDAO</a:t>
            </a:r>
            <a:r>
              <a:rPr lang="en-US" altLang="zh-CN" sz="1200" b="1" dirty="0" smtClean="0"/>
              <a:t>{</a:t>
            </a:r>
          </a:p>
          <a:p>
            <a:r>
              <a:rPr lang="en-US" altLang="zh-CN" sz="1200" b="1" dirty="0" smtClean="0"/>
              <a:t>private Connection </a:t>
            </a:r>
            <a:r>
              <a:rPr lang="en-US" altLang="zh-CN" sz="1200" b="1" dirty="0" err="1" smtClean="0"/>
              <a:t>conn</a:t>
            </a:r>
            <a:r>
              <a:rPr lang="en-US" altLang="zh-CN" sz="1200" b="1" dirty="0" smtClean="0"/>
              <a:t> = null ;</a:t>
            </a:r>
          </a:p>
          <a:p>
            <a:r>
              <a:rPr lang="en-US" altLang="zh-CN" sz="1200" b="1" dirty="0" smtClean="0"/>
              <a:t>private </a:t>
            </a:r>
            <a:r>
              <a:rPr lang="en-US" altLang="zh-CN" sz="1200" b="1" dirty="0" err="1" smtClean="0"/>
              <a:t>PreparedStatement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pstmt</a:t>
            </a:r>
            <a:r>
              <a:rPr lang="en-US" altLang="zh-CN" sz="1200" b="1" dirty="0" smtClean="0"/>
              <a:t> = null ;</a:t>
            </a:r>
          </a:p>
          <a:p>
            <a:r>
              <a:rPr lang="en-US" altLang="zh-CN" sz="1200" b="1" dirty="0" smtClean="0"/>
              <a:t>public </a:t>
            </a:r>
            <a:r>
              <a:rPr lang="en-US" altLang="zh-CN" sz="1200" b="1" dirty="0" err="1" smtClean="0"/>
              <a:t>StuDAOImpl</a:t>
            </a:r>
            <a:r>
              <a:rPr lang="en-US" altLang="zh-CN" sz="1200" b="1" dirty="0" smtClean="0"/>
              <a:t>(Connection </a:t>
            </a:r>
            <a:r>
              <a:rPr lang="en-US" altLang="zh-CN" sz="1200" b="1" dirty="0" err="1" smtClean="0"/>
              <a:t>conn</a:t>
            </a:r>
            <a:r>
              <a:rPr lang="en-US" altLang="zh-CN" sz="1200" b="1" dirty="0" smtClean="0"/>
              <a:t>){</a:t>
            </a:r>
          </a:p>
          <a:p>
            <a:r>
              <a:rPr lang="en-US" altLang="zh-CN" sz="1200" b="1" dirty="0" err="1" smtClean="0"/>
              <a:t>this.conn</a:t>
            </a:r>
            <a:r>
              <a:rPr lang="en-US" altLang="zh-CN" sz="1200" b="1" dirty="0" smtClean="0"/>
              <a:t> = </a:t>
            </a:r>
            <a:r>
              <a:rPr lang="en-US" altLang="zh-CN" sz="1200" b="1" dirty="0" err="1" smtClean="0"/>
              <a:t>conn</a:t>
            </a:r>
            <a:r>
              <a:rPr lang="en-US" altLang="zh-CN" sz="1200" b="1" dirty="0" smtClean="0"/>
              <a:t> 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b="1" dirty="0" smtClean="0"/>
              <a:t>public </a:t>
            </a:r>
            <a:r>
              <a:rPr lang="en-US" altLang="zh-CN" sz="1200" b="1" dirty="0" err="1" smtClean="0"/>
              <a:t>boolean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doCreate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Stu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stu</a:t>
            </a:r>
            <a:r>
              <a:rPr lang="en-US" altLang="zh-CN" sz="1200" b="1" dirty="0" smtClean="0"/>
              <a:t>) throws Exception{</a:t>
            </a:r>
          </a:p>
          <a:p>
            <a:r>
              <a:rPr lang="en-US" altLang="zh-CN" sz="1200" b="1" dirty="0" err="1" smtClean="0"/>
              <a:t>boolean</a:t>
            </a:r>
            <a:r>
              <a:rPr lang="en-US" altLang="zh-CN" sz="1200" b="1" dirty="0" smtClean="0"/>
              <a:t> flag = false ;</a:t>
            </a:r>
          </a:p>
          <a:p>
            <a:r>
              <a:rPr lang="en-US" altLang="zh-CN" sz="1200" dirty="0" smtClean="0"/>
              <a:t>String </a:t>
            </a:r>
            <a:r>
              <a:rPr lang="en-US" altLang="zh-CN" sz="1200" dirty="0" err="1" smtClean="0"/>
              <a:t>sql</a:t>
            </a:r>
            <a:r>
              <a:rPr lang="en-US" altLang="zh-CN" sz="1200" dirty="0" smtClean="0"/>
              <a:t> = "INSERT INTO student(</a:t>
            </a:r>
            <a:r>
              <a:rPr lang="en-US" altLang="zh-CN" sz="1200" dirty="0" err="1" smtClean="0"/>
              <a:t>sno,sname,sage,ssex,sclass</a:t>
            </a:r>
            <a:r>
              <a:rPr lang="en-US" altLang="zh-CN" sz="1200" dirty="0" smtClean="0"/>
              <a:t>) VALUES (?,?,?,?,?)" ;</a:t>
            </a:r>
          </a:p>
          <a:p>
            <a:r>
              <a:rPr lang="en-US" altLang="zh-CN" sz="1200" b="1" dirty="0" err="1" smtClean="0"/>
              <a:t>this.pstmt</a:t>
            </a:r>
            <a:r>
              <a:rPr lang="en-US" altLang="zh-CN" sz="1200" b="1" dirty="0" smtClean="0"/>
              <a:t> = </a:t>
            </a:r>
            <a:r>
              <a:rPr lang="en-US" altLang="zh-CN" sz="1200" b="1" dirty="0" err="1" smtClean="0"/>
              <a:t>this.conn.prepareStatement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sql</a:t>
            </a:r>
            <a:r>
              <a:rPr lang="en-US" altLang="zh-CN" sz="1200" b="1" dirty="0" smtClean="0"/>
              <a:t>) ;</a:t>
            </a:r>
          </a:p>
          <a:p>
            <a:r>
              <a:rPr lang="en-US" altLang="zh-CN" sz="1200" b="1" dirty="0" err="1" smtClean="0"/>
              <a:t>this.pstmt.setString</a:t>
            </a:r>
            <a:r>
              <a:rPr lang="en-US" altLang="zh-CN" sz="1200" b="1" dirty="0" smtClean="0"/>
              <a:t>(1,stu.getSno()) ;</a:t>
            </a:r>
          </a:p>
          <a:p>
            <a:r>
              <a:rPr lang="en-US" altLang="zh-CN" sz="1200" b="1" dirty="0" err="1" smtClean="0"/>
              <a:t>this.pstmt.setString</a:t>
            </a:r>
            <a:r>
              <a:rPr lang="en-US" altLang="zh-CN" sz="1200" b="1" dirty="0" smtClean="0"/>
              <a:t>(2,stu.getSname()) ;</a:t>
            </a:r>
          </a:p>
          <a:p>
            <a:r>
              <a:rPr lang="en-US" altLang="zh-CN" sz="1200" b="1" dirty="0" err="1" smtClean="0"/>
              <a:t>this.pstmt.setInt</a:t>
            </a:r>
            <a:r>
              <a:rPr lang="en-US" altLang="zh-CN" sz="1200" b="1" dirty="0" smtClean="0"/>
              <a:t>(3,stu.getSage()) ;</a:t>
            </a:r>
          </a:p>
          <a:p>
            <a:r>
              <a:rPr lang="en-US" altLang="zh-CN" sz="1200" b="1" dirty="0" err="1" smtClean="0"/>
              <a:t>this.pstmt.setString</a:t>
            </a:r>
            <a:r>
              <a:rPr lang="en-US" altLang="zh-CN" sz="1200" b="1" dirty="0" smtClean="0"/>
              <a:t>(4, </a:t>
            </a:r>
            <a:r>
              <a:rPr lang="en-US" altLang="zh-CN" sz="1200" b="1" dirty="0" err="1" smtClean="0"/>
              <a:t>stu.getSsex</a:t>
            </a:r>
            <a:r>
              <a:rPr lang="en-US" altLang="zh-CN" sz="1200" b="1" dirty="0" smtClean="0"/>
              <a:t>()) ;</a:t>
            </a:r>
          </a:p>
          <a:p>
            <a:r>
              <a:rPr lang="en-US" altLang="zh-CN" sz="1200" b="1" dirty="0" err="1" smtClean="0"/>
              <a:t>this.pstmt.setString</a:t>
            </a:r>
            <a:r>
              <a:rPr lang="en-US" altLang="zh-CN" sz="1200" b="1" dirty="0" smtClean="0"/>
              <a:t>(5, </a:t>
            </a:r>
            <a:r>
              <a:rPr lang="en-US" altLang="zh-CN" sz="1200" b="1" dirty="0" err="1" smtClean="0"/>
              <a:t>stu.getSclass</a:t>
            </a:r>
            <a:r>
              <a:rPr lang="en-US" altLang="zh-CN" sz="1200" b="1" dirty="0" smtClean="0"/>
              <a:t>());</a:t>
            </a:r>
          </a:p>
          <a:p>
            <a:r>
              <a:rPr lang="en-US" altLang="zh-CN" sz="1200" b="1" dirty="0" smtClean="0"/>
              <a:t>if(</a:t>
            </a:r>
            <a:r>
              <a:rPr lang="en-US" altLang="zh-CN" sz="1200" b="1" dirty="0" err="1" smtClean="0"/>
              <a:t>this.pstmt.executeUpdate</a:t>
            </a:r>
            <a:r>
              <a:rPr lang="en-US" altLang="zh-CN" sz="1200" b="1" dirty="0" smtClean="0"/>
              <a:t>() &gt; 0){</a:t>
            </a:r>
          </a:p>
          <a:p>
            <a:r>
              <a:rPr lang="en-US" altLang="zh-CN" sz="1200" dirty="0" smtClean="0"/>
              <a:t>flag = </a:t>
            </a:r>
            <a:r>
              <a:rPr lang="en-US" altLang="zh-CN" sz="1200" b="1" dirty="0" smtClean="0"/>
              <a:t>true ;</a:t>
            </a:r>
          </a:p>
          <a:p>
            <a:r>
              <a:rPr lang="en-US" altLang="zh-CN" sz="1200" dirty="0" smtClean="0"/>
              <a:t>}</a:t>
            </a:r>
          </a:p>
          <a:p>
            <a:r>
              <a:rPr lang="en-US" altLang="zh-CN" sz="1200" b="1" dirty="0" err="1" smtClean="0"/>
              <a:t>this.pstmt.close</a:t>
            </a:r>
            <a:r>
              <a:rPr lang="en-US" altLang="zh-CN" sz="1200" b="1" dirty="0" smtClean="0"/>
              <a:t>() ;</a:t>
            </a:r>
          </a:p>
          <a:p>
            <a:r>
              <a:rPr lang="en-US" altLang="zh-CN" sz="1200" b="1" dirty="0" smtClean="0"/>
              <a:t>return flag ;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13176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实现类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StuDAOImpl.java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60007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600" b="1" dirty="0" smtClean="0"/>
              <a:t>public List&lt;</a:t>
            </a:r>
            <a:r>
              <a:rPr lang="en-US" altLang="zh-CN" sz="600" b="1" dirty="0" err="1" smtClean="0"/>
              <a:t>Stu</a:t>
            </a:r>
            <a:r>
              <a:rPr lang="en-US" altLang="zh-CN" sz="600" b="1" dirty="0" smtClean="0"/>
              <a:t>&gt; </a:t>
            </a:r>
            <a:r>
              <a:rPr lang="en-US" altLang="zh-CN" sz="600" b="1" dirty="0" err="1" smtClean="0"/>
              <a:t>findAll</a:t>
            </a:r>
            <a:r>
              <a:rPr lang="en-US" altLang="zh-CN" sz="600" b="1" dirty="0" smtClean="0"/>
              <a:t>() throws Exception {</a:t>
            </a:r>
          </a:p>
          <a:p>
            <a:r>
              <a:rPr lang="en-US" altLang="zh-CN" sz="600" dirty="0" smtClean="0"/>
              <a:t>//</a:t>
            </a:r>
            <a:r>
              <a:rPr lang="zh-CN" altLang="en-US" sz="600" dirty="0" smtClean="0"/>
              <a:t>完成数据 的查询操作</a:t>
            </a:r>
          </a:p>
          <a:p>
            <a:r>
              <a:rPr lang="en-US" altLang="zh-CN" sz="600" dirty="0" smtClean="0"/>
              <a:t>List&lt;</a:t>
            </a:r>
            <a:r>
              <a:rPr lang="en-US" altLang="zh-CN" sz="600" dirty="0" err="1" smtClean="0"/>
              <a:t>Stu</a:t>
            </a:r>
            <a:r>
              <a:rPr lang="en-US" altLang="zh-CN" sz="600" dirty="0" smtClean="0"/>
              <a:t>&gt; all = </a:t>
            </a:r>
            <a:r>
              <a:rPr lang="en-US" altLang="zh-CN" sz="600" b="1" dirty="0" smtClean="0"/>
              <a:t>new </a:t>
            </a:r>
            <a:r>
              <a:rPr lang="en-US" altLang="zh-CN" sz="600" b="1" dirty="0" err="1" smtClean="0"/>
              <a:t>ArrayList</a:t>
            </a:r>
            <a:r>
              <a:rPr lang="en-US" altLang="zh-CN" sz="600" b="1" dirty="0" smtClean="0"/>
              <a:t>&lt;</a:t>
            </a:r>
            <a:r>
              <a:rPr lang="en-US" altLang="zh-CN" sz="600" b="1" dirty="0" err="1" smtClean="0"/>
              <a:t>Stu</a:t>
            </a:r>
            <a:r>
              <a:rPr lang="en-US" altLang="zh-CN" sz="600" b="1" dirty="0" smtClean="0"/>
              <a:t>&gt;() ;</a:t>
            </a:r>
          </a:p>
          <a:p>
            <a:r>
              <a:rPr lang="en-US" altLang="zh-CN" sz="600" dirty="0" smtClean="0"/>
              <a:t>//String </a:t>
            </a:r>
            <a:r>
              <a:rPr lang="en-US" altLang="zh-CN" sz="600" u="sng" dirty="0" err="1" smtClean="0"/>
              <a:t>sql</a:t>
            </a:r>
            <a:r>
              <a:rPr lang="en-US" altLang="zh-CN" sz="600" u="sng" dirty="0" smtClean="0"/>
              <a:t> = "SELECT </a:t>
            </a:r>
            <a:r>
              <a:rPr lang="en-US" altLang="zh-CN" sz="600" u="sng" dirty="0" err="1" smtClean="0"/>
              <a:t>sno,sname,sage,ssex,sclass</a:t>
            </a:r>
            <a:r>
              <a:rPr lang="en-US" altLang="zh-CN" sz="600" u="sng" dirty="0" smtClean="0"/>
              <a:t> FROM student WHERE </a:t>
            </a:r>
            <a:r>
              <a:rPr lang="en-US" altLang="zh-CN" sz="600" u="sng" dirty="0" err="1" smtClean="0"/>
              <a:t>sno</a:t>
            </a:r>
            <a:r>
              <a:rPr lang="en-US" altLang="zh-CN" sz="600" u="sng" dirty="0" smtClean="0"/>
              <a:t> LIKE ? OR </a:t>
            </a:r>
            <a:r>
              <a:rPr lang="en-US" altLang="zh-CN" sz="600" u="sng" dirty="0" err="1" smtClean="0"/>
              <a:t>snameLIKE</a:t>
            </a:r>
            <a:r>
              <a:rPr lang="en-US" altLang="zh-CN" sz="600" u="sng" dirty="0" smtClean="0"/>
              <a:t> ?" ;</a:t>
            </a:r>
          </a:p>
          <a:p>
            <a:r>
              <a:rPr lang="en-US" altLang="zh-CN" sz="600" dirty="0" smtClean="0"/>
              <a:t>String </a:t>
            </a:r>
            <a:r>
              <a:rPr lang="en-US" altLang="zh-CN" sz="600" dirty="0" err="1" smtClean="0"/>
              <a:t>sql</a:t>
            </a:r>
            <a:r>
              <a:rPr lang="en-US" altLang="zh-CN" sz="600" dirty="0" smtClean="0"/>
              <a:t> = "SELECT </a:t>
            </a:r>
            <a:r>
              <a:rPr lang="en-US" altLang="zh-CN" sz="600" dirty="0" err="1" smtClean="0"/>
              <a:t>sno,sname,sage,ssex,sclass</a:t>
            </a:r>
            <a:r>
              <a:rPr lang="en-US" altLang="zh-CN" sz="600" dirty="0" smtClean="0"/>
              <a:t> FROM student" ;</a:t>
            </a:r>
          </a:p>
          <a:p>
            <a:r>
              <a:rPr lang="en-US" altLang="zh-CN" sz="600" b="1" dirty="0" err="1" smtClean="0"/>
              <a:t>this.pstmt</a:t>
            </a:r>
            <a:r>
              <a:rPr lang="en-US" altLang="zh-CN" sz="600" b="1" dirty="0" smtClean="0"/>
              <a:t> = </a:t>
            </a:r>
            <a:r>
              <a:rPr lang="en-US" altLang="zh-CN" sz="600" b="1" dirty="0" err="1" smtClean="0"/>
              <a:t>this.conn.prepareStatement</a:t>
            </a:r>
            <a:r>
              <a:rPr lang="en-US" altLang="zh-CN" sz="600" b="1" dirty="0" smtClean="0"/>
              <a:t>(</a:t>
            </a:r>
            <a:r>
              <a:rPr lang="en-US" altLang="zh-CN" sz="600" b="1" dirty="0" err="1" smtClean="0"/>
              <a:t>sql</a:t>
            </a:r>
            <a:r>
              <a:rPr lang="en-US" altLang="zh-CN" sz="600" b="1" dirty="0" smtClean="0"/>
              <a:t>) ;</a:t>
            </a:r>
          </a:p>
          <a:p>
            <a:r>
              <a:rPr lang="en-US" altLang="zh-CN" sz="600" dirty="0" smtClean="0"/>
              <a:t>//</a:t>
            </a:r>
            <a:r>
              <a:rPr lang="en-US" altLang="zh-CN" sz="600" dirty="0" err="1" smtClean="0"/>
              <a:t>this.pstmt.setString</a:t>
            </a:r>
            <a:r>
              <a:rPr lang="en-US" altLang="zh-CN" sz="600" dirty="0" smtClean="0"/>
              <a:t>(1,"%"+keyWord+"%") ;</a:t>
            </a:r>
          </a:p>
          <a:p>
            <a:r>
              <a:rPr lang="en-US" altLang="zh-CN" sz="600" dirty="0" smtClean="0"/>
              <a:t>//</a:t>
            </a:r>
            <a:r>
              <a:rPr lang="en-US" altLang="zh-CN" sz="600" dirty="0" err="1" smtClean="0"/>
              <a:t>this.pstmt.setString</a:t>
            </a:r>
            <a:r>
              <a:rPr lang="en-US" altLang="zh-CN" sz="600" dirty="0" smtClean="0"/>
              <a:t>(2,"%"+keyWord+"%") ;</a:t>
            </a:r>
          </a:p>
          <a:p>
            <a:r>
              <a:rPr lang="en-US" altLang="zh-CN" sz="600" dirty="0" err="1" smtClean="0"/>
              <a:t>ResultSet</a:t>
            </a:r>
            <a:r>
              <a:rPr lang="en-US" altLang="zh-CN" sz="600" dirty="0" smtClean="0"/>
              <a:t> </a:t>
            </a:r>
            <a:r>
              <a:rPr lang="en-US" altLang="zh-CN" sz="600" dirty="0" err="1" smtClean="0"/>
              <a:t>rs</a:t>
            </a:r>
            <a:r>
              <a:rPr lang="en-US" altLang="zh-CN" sz="600" dirty="0" smtClean="0"/>
              <a:t> = </a:t>
            </a:r>
            <a:r>
              <a:rPr lang="en-US" altLang="zh-CN" sz="600" b="1" dirty="0" err="1" smtClean="0"/>
              <a:t>this.pstmt.executeQuery</a:t>
            </a:r>
            <a:r>
              <a:rPr lang="en-US" altLang="zh-CN" sz="600" b="1" dirty="0" smtClean="0"/>
              <a:t>() ;</a:t>
            </a:r>
          </a:p>
          <a:p>
            <a:r>
              <a:rPr lang="en-US" altLang="zh-CN" sz="600" dirty="0" err="1" smtClean="0"/>
              <a:t>Stu</a:t>
            </a:r>
            <a:r>
              <a:rPr lang="en-US" altLang="zh-CN" sz="600" dirty="0" smtClean="0"/>
              <a:t> </a:t>
            </a:r>
            <a:r>
              <a:rPr lang="en-US" altLang="zh-CN" sz="600" dirty="0" err="1" smtClean="0"/>
              <a:t>stu</a:t>
            </a:r>
            <a:r>
              <a:rPr lang="en-US" altLang="zh-CN" sz="600" dirty="0" smtClean="0"/>
              <a:t>=</a:t>
            </a:r>
            <a:r>
              <a:rPr lang="en-US" altLang="zh-CN" sz="600" b="1" dirty="0" smtClean="0"/>
              <a:t>null;</a:t>
            </a:r>
          </a:p>
          <a:p>
            <a:r>
              <a:rPr lang="en-US" altLang="zh-CN" sz="600" b="1" dirty="0" smtClean="0"/>
              <a:t>while(</a:t>
            </a:r>
            <a:r>
              <a:rPr lang="en-US" altLang="zh-CN" sz="600" b="1" dirty="0" err="1" smtClean="0"/>
              <a:t>rs.next</a:t>
            </a:r>
            <a:r>
              <a:rPr lang="en-US" altLang="zh-CN" sz="600" b="1" dirty="0" smtClean="0"/>
              <a:t>()){</a:t>
            </a:r>
          </a:p>
          <a:p>
            <a:r>
              <a:rPr lang="en-US" altLang="zh-CN" sz="600" dirty="0" err="1" smtClean="0"/>
              <a:t>stu</a:t>
            </a:r>
            <a:r>
              <a:rPr lang="en-US" altLang="zh-CN" sz="600" dirty="0" smtClean="0"/>
              <a:t>=</a:t>
            </a:r>
            <a:r>
              <a:rPr lang="en-US" altLang="zh-CN" sz="600" b="1" dirty="0" smtClean="0"/>
              <a:t>new </a:t>
            </a:r>
            <a:r>
              <a:rPr lang="en-US" altLang="zh-CN" sz="600" b="1" dirty="0" err="1" smtClean="0"/>
              <a:t>Stu</a:t>
            </a:r>
            <a:r>
              <a:rPr lang="en-US" altLang="zh-CN" sz="600" b="1" dirty="0" smtClean="0"/>
              <a:t>();</a:t>
            </a:r>
          </a:p>
          <a:p>
            <a:r>
              <a:rPr lang="en-US" altLang="zh-CN" sz="600" dirty="0" err="1" smtClean="0"/>
              <a:t>stu.setSno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rs.getString</a:t>
            </a:r>
            <a:r>
              <a:rPr lang="en-US" altLang="zh-CN" sz="600" dirty="0" smtClean="0"/>
              <a:t>(1));</a:t>
            </a:r>
          </a:p>
          <a:p>
            <a:r>
              <a:rPr lang="en-US" altLang="zh-CN" sz="600" dirty="0" err="1" smtClean="0"/>
              <a:t>stu.setSname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rs.getString</a:t>
            </a:r>
            <a:r>
              <a:rPr lang="en-US" altLang="zh-CN" sz="600" dirty="0" smtClean="0"/>
              <a:t>(2));</a:t>
            </a:r>
          </a:p>
          <a:p>
            <a:r>
              <a:rPr lang="en-US" altLang="zh-CN" sz="600" dirty="0" err="1" smtClean="0"/>
              <a:t>stu.setSage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rs.getInt</a:t>
            </a:r>
            <a:r>
              <a:rPr lang="en-US" altLang="zh-CN" sz="600" dirty="0" smtClean="0"/>
              <a:t>(3));</a:t>
            </a:r>
          </a:p>
          <a:p>
            <a:r>
              <a:rPr lang="en-US" altLang="zh-CN" sz="600" dirty="0" err="1" smtClean="0"/>
              <a:t>stu.setSsex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rs.getString</a:t>
            </a:r>
            <a:r>
              <a:rPr lang="en-US" altLang="zh-CN" sz="600" dirty="0" smtClean="0"/>
              <a:t>(4));</a:t>
            </a:r>
          </a:p>
          <a:p>
            <a:r>
              <a:rPr lang="en-US" altLang="zh-CN" sz="600" dirty="0" err="1" smtClean="0"/>
              <a:t>stu.setSclass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rs.getString</a:t>
            </a:r>
            <a:r>
              <a:rPr lang="en-US" altLang="zh-CN" sz="600" dirty="0" smtClean="0"/>
              <a:t>(5));</a:t>
            </a:r>
          </a:p>
          <a:p>
            <a:r>
              <a:rPr lang="en-US" altLang="zh-CN" sz="600" dirty="0" err="1" smtClean="0"/>
              <a:t>all.add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stu</a:t>
            </a:r>
            <a:r>
              <a:rPr lang="en-US" altLang="zh-CN" sz="600" dirty="0" smtClean="0"/>
              <a:t>) ;</a:t>
            </a:r>
          </a:p>
          <a:p>
            <a:r>
              <a:rPr lang="en-US" altLang="zh-CN" sz="600" dirty="0" smtClean="0"/>
              <a:t>}</a:t>
            </a:r>
          </a:p>
          <a:p>
            <a:r>
              <a:rPr lang="en-US" altLang="zh-CN" sz="600" b="1" dirty="0" err="1" smtClean="0"/>
              <a:t>this.pstmt.close</a:t>
            </a:r>
            <a:r>
              <a:rPr lang="en-US" altLang="zh-CN" sz="600" b="1" dirty="0" smtClean="0"/>
              <a:t>() ;</a:t>
            </a:r>
          </a:p>
          <a:p>
            <a:r>
              <a:rPr lang="en-US" altLang="zh-CN" sz="600" b="1" dirty="0" smtClean="0"/>
              <a:t>return all ;</a:t>
            </a:r>
          </a:p>
          <a:p>
            <a:r>
              <a:rPr lang="en-US" altLang="zh-CN" sz="600" dirty="0" smtClean="0"/>
              <a:t>}</a:t>
            </a:r>
          </a:p>
          <a:p>
            <a:r>
              <a:rPr lang="en-US" altLang="zh-CN" sz="600" b="1" dirty="0" smtClean="0"/>
              <a:t>public </a:t>
            </a:r>
            <a:r>
              <a:rPr lang="en-US" altLang="zh-CN" sz="600" b="1" dirty="0" err="1" smtClean="0"/>
              <a:t>Stu</a:t>
            </a:r>
            <a:r>
              <a:rPr lang="en-US" altLang="zh-CN" sz="600" b="1" dirty="0" smtClean="0"/>
              <a:t> </a:t>
            </a:r>
            <a:r>
              <a:rPr lang="en-US" altLang="zh-CN" sz="600" b="1" dirty="0" err="1" smtClean="0"/>
              <a:t>findById</a:t>
            </a:r>
            <a:r>
              <a:rPr lang="en-US" altLang="zh-CN" sz="600" b="1" dirty="0" smtClean="0"/>
              <a:t>(String </a:t>
            </a:r>
            <a:r>
              <a:rPr lang="en-US" altLang="zh-CN" sz="600" b="1" dirty="0" err="1" smtClean="0"/>
              <a:t>sno</a:t>
            </a:r>
            <a:r>
              <a:rPr lang="en-US" altLang="zh-CN" sz="600" b="1" dirty="0" smtClean="0"/>
              <a:t>) throws Exception {</a:t>
            </a:r>
          </a:p>
          <a:p>
            <a:r>
              <a:rPr lang="en-US" altLang="zh-CN" sz="600" dirty="0" err="1" smtClean="0"/>
              <a:t>Stu</a:t>
            </a:r>
            <a:r>
              <a:rPr lang="en-US" altLang="zh-CN" sz="600" dirty="0" smtClean="0"/>
              <a:t> </a:t>
            </a:r>
            <a:r>
              <a:rPr lang="en-US" altLang="zh-CN" sz="600" dirty="0" err="1" smtClean="0"/>
              <a:t>stu</a:t>
            </a:r>
            <a:r>
              <a:rPr lang="en-US" altLang="zh-CN" sz="600" dirty="0" smtClean="0"/>
              <a:t>=</a:t>
            </a:r>
            <a:r>
              <a:rPr lang="en-US" altLang="zh-CN" sz="600" b="1" dirty="0" smtClean="0"/>
              <a:t>null;</a:t>
            </a:r>
          </a:p>
          <a:p>
            <a:r>
              <a:rPr lang="en-US" altLang="zh-CN" sz="600" dirty="0" smtClean="0"/>
              <a:t>String </a:t>
            </a:r>
            <a:r>
              <a:rPr lang="en-US" altLang="zh-CN" sz="600" dirty="0" err="1" smtClean="0"/>
              <a:t>sql</a:t>
            </a:r>
            <a:r>
              <a:rPr lang="en-US" altLang="zh-CN" sz="600" dirty="0" smtClean="0"/>
              <a:t> = "SELECT </a:t>
            </a:r>
            <a:r>
              <a:rPr lang="en-US" altLang="zh-CN" sz="600" dirty="0" err="1" smtClean="0"/>
              <a:t>sno,sname,sage,ssex,sclass</a:t>
            </a:r>
            <a:r>
              <a:rPr lang="en-US" altLang="zh-CN" sz="600" dirty="0" smtClean="0"/>
              <a:t> FROM student WHERE </a:t>
            </a:r>
            <a:r>
              <a:rPr lang="en-US" altLang="zh-CN" sz="600" dirty="0" err="1" smtClean="0"/>
              <a:t>sno</a:t>
            </a:r>
            <a:r>
              <a:rPr lang="en-US" altLang="zh-CN" sz="600" dirty="0" smtClean="0"/>
              <a:t>=?" ;</a:t>
            </a:r>
          </a:p>
          <a:p>
            <a:r>
              <a:rPr lang="en-US" altLang="zh-CN" sz="600" b="1" dirty="0" err="1" smtClean="0"/>
              <a:t>this.pstmt</a:t>
            </a:r>
            <a:r>
              <a:rPr lang="en-US" altLang="zh-CN" sz="600" b="1" dirty="0" smtClean="0"/>
              <a:t>=</a:t>
            </a:r>
            <a:r>
              <a:rPr lang="en-US" altLang="zh-CN" sz="600" b="1" dirty="0" err="1" smtClean="0"/>
              <a:t>this.conn.prepareStatement</a:t>
            </a:r>
            <a:r>
              <a:rPr lang="en-US" altLang="zh-CN" sz="600" b="1" dirty="0" smtClean="0"/>
              <a:t>(</a:t>
            </a:r>
            <a:r>
              <a:rPr lang="en-US" altLang="zh-CN" sz="600" b="1" dirty="0" err="1" smtClean="0"/>
              <a:t>sql</a:t>
            </a:r>
            <a:r>
              <a:rPr lang="en-US" altLang="zh-CN" sz="600" b="1" dirty="0" smtClean="0"/>
              <a:t>);</a:t>
            </a:r>
          </a:p>
          <a:p>
            <a:r>
              <a:rPr lang="en-US" altLang="zh-CN" sz="600" b="1" dirty="0" err="1" smtClean="0"/>
              <a:t>this.pstmt.setString</a:t>
            </a:r>
            <a:r>
              <a:rPr lang="en-US" altLang="zh-CN" sz="600" b="1" dirty="0" smtClean="0"/>
              <a:t>(1, </a:t>
            </a:r>
            <a:r>
              <a:rPr lang="en-US" altLang="zh-CN" sz="600" b="1" dirty="0" err="1" smtClean="0"/>
              <a:t>sno</a:t>
            </a:r>
            <a:r>
              <a:rPr lang="en-US" altLang="zh-CN" sz="600" b="1" dirty="0" smtClean="0"/>
              <a:t>);</a:t>
            </a:r>
          </a:p>
          <a:p>
            <a:r>
              <a:rPr lang="en-US" altLang="zh-CN" sz="600" dirty="0" err="1" smtClean="0"/>
              <a:t>ResultSet</a:t>
            </a:r>
            <a:r>
              <a:rPr lang="en-US" altLang="zh-CN" sz="600" dirty="0" smtClean="0"/>
              <a:t> </a:t>
            </a:r>
            <a:r>
              <a:rPr lang="en-US" altLang="zh-CN" sz="600" dirty="0" err="1" smtClean="0"/>
              <a:t>rs</a:t>
            </a:r>
            <a:r>
              <a:rPr lang="en-US" altLang="zh-CN" sz="600" dirty="0" smtClean="0"/>
              <a:t>=</a:t>
            </a:r>
            <a:r>
              <a:rPr lang="en-US" altLang="zh-CN" sz="600" b="1" dirty="0" err="1" smtClean="0"/>
              <a:t>this.pstmt.executeQuery</a:t>
            </a:r>
            <a:r>
              <a:rPr lang="en-US" altLang="zh-CN" sz="600" b="1" dirty="0" smtClean="0"/>
              <a:t>();</a:t>
            </a:r>
          </a:p>
          <a:p>
            <a:r>
              <a:rPr lang="en-US" altLang="zh-CN" sz="600" b="1" dirty="0" smtClean="0"/>
              <a:t>while(</a:t>
            </a:r>
            <a:r>
              <a:rPr lang="en-US" altLang="zh-CN" sz="600" b="1" dirty="0" err="1" smtClean="0"/>
              <a:t>rs.next</a:t>
            </a:r>
            <a:r>
              <a:rPr lang="en-US" altLang="zh-CN" sz="600" b="1" dirty="0" smtClean="0"/>
              <a:t>())</a:t>
            </a:r>
          </a:p>
          <a:p>
            <a:r>
              <a:rPr lang="en-US" altLang="zh-CN" sz="600" dirty="0" smtClean="0"/>
              <a:t>{</a:t>
            </a:r>
          </a:p>
          <a:p>
            <a:r>
              <a:rPr lang="en-US" altLang="zh-CN" sz="600" dirty="0" err="1" smtClean="0"/>
              <a:t>stu</a:t>
            </a:r>
            <a:r>
              <a:rPr lang="en-US" altLang="zh-CN" sz="600" dirty="0" smtClean="0"/>
              <a:t>=</a:t>
            </a:r>
            <a:r>
              <a:rPr lang="en-US" altLang="zh-CN" sz="600" b="1" dirty="0" smtClean="0"/>
              <a:t>new </a:t>
            </a:r>
            <a:r>
              <a:rPr lang="en-US" altLang="zh-CN" sz="600" b="1" dirty="0" err="1" smtClean="0"/>
              <a:t>Stu</a:t>
            </a:r>
            <a:r>
              <a:rPr lang="en-US" altLang="zh-CN" sz="600" b="1" dirty="0" smtClean="0"/>
              <a:t>();</a:t>
            </a:r>
          </a:p>
          <a:p>
            <a:r>
              <a:rPr lang="en-US" altLang="zh-CN" sz="600" dirty="0" err="1" smtClean="0"/>
              <a:t>stu.setSno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rs.getString</a:t>
            </a:r>
            <a:r>
              <a:rPr lang="en-US" altLang="zh-CN" sz="600" dirty="0" smtClean="0"/>
              <a:t>(1));</a:t>
            </a:r>
          </a:p>
          <a:p>
            <a:r>
              <a:rPr lang="en-US" altLang="zh-CN" sz="600" dirty="0" err="1" smtClean="0"/>
              <a:t>stu.setSname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rs.getString</a:t>
            </a:r>
            <a:r>
              <a:rPr lang="en-US" altLang="zh-CN" sz="600" dirty="0" smtClean="0"/>
              <a:t>(2));</a:t>
            </a:r>
          </a:p>
          <a:p>
            <a:r>
              <a:rPr lang="en-US" altLang="zh-CN" sz="600" dirty="0" err="1" smtClean="0"/>
              <a:t>stu.setSage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rs.getInt</a:t>
            </a:r>
            <a:r>
              <a:rPr lang="en-US" altLang="zh-CN" sz="600" dirty="0" smtClean="0"/>
              <a:t>(3));</a:t>
            </a:r>
          </a:p>
          <a:p>
            <a:r>
              <a:rPr lang="en-US" altLang="zh-CN" sz="600" dirty="0" err="1" smtClean="0"/>
              <a:t>stu.setSsex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rs.getString</a:t>
            </a:r>
            <a:r>
              <a:rPr lang="en-US" altLang="zh-CN" sz="600" dirty="0" smtClean="0"/>
              <a:t>(4));</a:t>
            </a:r>
          </a:p>
          <a:p>
            <a:r>
              <a:rPr lang="en-US" altLang="zh-CN" sz="600" dirty="0" err="1" smtClean="0"/>
              <a:t>stu.setSclass</a:t>
            </a:r>
            <a:r>
              <a:rPr lang="en-US" altLang="zh-CN" sz="600" dirty="0" smtClean="0"/>
              <a:t>(</a:t>
            </a:r>
            <a:r>
              <a:rPr lang="en-US" altLang="zh-CN" sz="600" dirty="0" err="1" smtClean="0"/>
              <a:t>rs.getString</a:t>
            </a:r>
            <a:r>
              <a:rPr lang="en-US" altLang="zh-CN" sz="600" dirty="0" smtClean="0"/>
              <a:t>(5));</a:t>
            </a:r>
          </a:p>
          <a:p>
            <a:r>
              <a:rPr lang="en-US" altLang="zh-CN" sz="600" dirty="0" smtClean="0"/>
              <a:t>}</a:t>
            </a:r>
          </a:p>
          <a:p>
            <a:r>
              <a:rPr lang="en-US" altLang="zh-CN" sz="600" b="1" dirty="0" err="1" smtClean="0"/>
              <a:t>this.pstmt.close</a:t>
            </a:r>
            <a:r>
              <a:rPr lang="en-US" altLang="zh-CN" sz="600" b="1" dirty="0" smtClean="0"/>
              <a:t>();</a:t>
            </a:r>
          </a:p>
          <a:p>
            <a:endParaRPr lang="zh-CN" altLang="en-US" sz="600" dirty="0" smtClean="0"/>
          </a:p>
          <a:p>
            <a:r>
              <a:rPr lang="en-US" altLang="zh-CN" sz="600" b="1" dirty="0" smtClean="0"/>
              <a:t>return </a:t>
            </a:r>
            <a:r>
              <a:rPr lang="en-US" altLang="zh-CN" sz="600" b="1" dirty="0" err="1" smtClean="0"/>
              <a:t>stu</a:t>
            </a:r>
            <a:r>
              <a:rPr lang="en-US" altLang="zh-CN" sz="600" b="1" dirty="0" smtClean="0"/>
              <a:t>;</a:t>
            </a:r>
          </a:p>
          <a:p>
            <a:r>
              <a:rPr lang="en-US" altLang="zh-CN" sz="600" dirty="0" smtClean="0"/>
              <a:t>//</a:t>
            </a:r>
            <a:r>
              <a:rPr lang="zh-CN" altLang="en-US" sz="600" dirty="0" smtClean="0"/>
              <a:t>根据</a:t>
            </a:r>
            <a:r>
              <a:rPr lang="en-US" altLang="zh-CN" sz="600" dirty="0" smtClean="0"/>
              <a:t>ID</a:t>
            </a:r>
            <a:r>
              <a:rPr lang="zh-CN" altLang="en-US" sz="600" dirty="0" smtClean="0"/>
              <a:t>查询，返回所有</a:t>
            </a:r>
            <a:r>
              <a:rPr lang="en-US" altLang="zh-CN" sz="600" u="sng" dirty="0" err="1" smtClean="0"/>
              <a:t>Stu</a:t>
            </a:r>
            <a:endParaRPr lang="en-US" altLang="zh-CN" sz="600" u="sng" dirty="0" smtClean="0"/>
          </a:p>
          <a:p>
            <a:r>
              <a:rPr lang="en-US" altLang="zh-CN" sz="600" dirty="0" smtClean="0"/>
              <a:t>}</a:t>
            </a:r>
            <a:endParaRPr lang="zh-CN" altLang="en-US" sz="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13176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DAO</a:t>
            </a:r>
            <a:r>
              <a:rPr lang="zh-CN" altLang="en-US" dirty="0" smtClean="0"/>
              <a:t>实现类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StuDAOImpl.java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8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 sz="1400" b="1" dirty="0" smtClean="0"/>
              <a:t>public class </a:t>
            </a:r>
            <a:r>
              <a:rPr lang="en-US" altLang="zh-CN" sz="1400" b="1" dirty="0" err="1" smtClean="0"/>
              <a:t>TeacherDAOProxy</a:t>
            </a:r>
            <a:r>
              <a:rPr lang="en-US" altLang="zh-CN" sz="1400" b="1" dirty="0" smtClean="0"/>
              <a:t> implements </a:t>
            </a:r>
            <a:r>
              <a:rPr lang="en-US" altLang="zh-CN" sz="1400" b="1" dirty="0" err="1" smtClean="0"/>
              <a:t>ITeacherDAO</a:t>
            </a:r>
            <a:r>
              <a:rPr lang="en-US" altLang="zh-CN" sz="1400" b="1" dirty="0" smtClean="0"/>
              <a:t> {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smtClean="0"/>
              <a:t>private </a:t>
            </a:r>
            <a:r>
              <a:rPr lang="en-US" altLang="zh-CN" sz="1400" b="1" dirty="0" err="1" smtClean="0"/>
              <a:t>DatabaseConnection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dbc</a:t>
            </a:r>
            <a:r>
              <a:rPr lang="en-US" altLang="zh-CN" sz="1400" b="1" dirty="0" smtClean="0"/>
              <a:t>=null;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smtClean="0"/>
              <a:t>private </a:t>
            </a:r>
            <a:r>
              <a:rPr lang="en-US" altLang="zh-CN" sz="1400" b="1" dirty="0" err="1" smtClean="0"/>
              <a:t>ITeacherDAO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dao</a:t>
            </a:r>
            <a:r>
              <a:rPr lang="en-US" altLang="zh-CN" sz="1400" b="1" dirty="0" smtClean="0"/>
              <a:t>=null;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smtClean="0"/>
              <a:t>public </a:t>
            </a:r>
            <a:r>
              <a:rPr lang="en-US" altLang="zh-CN" sz="1400" b="1" dirty="0" err="1" smtClean="0"/>
              <a:t>TeacherDAOProxy</a:t>
            </a:r>
            <a:r>
              <a:rPr lang="en-US" altLang="zh-CN" sz="1400" b="1" dirty="0" smtClean="0"/>
              <a:t> ()throws Exception{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smtClean="0"/>
              <a:t>try{</a:t>
            </a:r>
            <a:r>
              <a:rPr lang="en-US" altLang="zh-CN" sz="1400" b="1" dirty="0" err="1" smtClean="0"/>
              <a:t>this.dbc</a:t>
            </a:r>
            <a:r>
              <a:rPr lang="en-US" altLang="zh-CN" sz="1400" b="1" dirty="0" smtClean="0"/>
              <a:t>=new </a:t>
            </a:r>
            <a:r>
              <a:rPr lang="en-US" altLang="zh-CN" sz="1400" b="1" dirty="0" err="1" smtClean="0"/>
              <a:t>DatabaseConnection</a:t>
            </a:r>
            <a:r>
              <a:rPr lang="en-US" altLang="zh-CN" sz="1400" b="1" dirty="0" smtClean="0"/>
              <a:t>();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}</a:t>
            </a:r>
            <a:r>
              <a:rPr lang="en-US" altLang="zh-CN" sz="1400" b="1" dirty="0" smtClean="0"/>
              <a:t>catch(Exception e){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 err="1" smtClean="0"/>
              <a:t>e.printStackTrace</a:t>
            </a:r>
            <a:r>
              <a:rPr lang="en-US" altLang="zh-CN" sz="1400" dirty="0" smtClean="0"/>
              <a:t>() ;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}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err="1" smtClean="0"/>
              <a:t>this.dao</a:t>
            </a:r>
            <a:r>
              <a:rPr lang="en-US" altLang="zh-CN" sz="1400" b="1" dirty="0" smtClean="0"/>
              <a:t>=new </a:t>
            </a:r>
            <a:r>
              <a:rPr lang="en-US" altLang="zh-CN" sz="1400" b="1" dirty="0" err="1" smtClean="0"/>
              <a:t>TeacherDAOImpl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dbc.getConn</a:t>
            </a:r>
            <a:r>
              <a:rPr lang="en-US" altLang="zh-CN" sz="1400" b="1" dirty="0" smtClean="0"/>
              <a:t>());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}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smtClean="0"/>
              <a:t>public </a:t>
            </a:r>
            <a:r>
              <a:rPr lang="en-US" altLang="zh-CN" sz="1400" b="1" dirty="0" err="1" smtClean="0"/>
              <a:t>boolean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doCreate</a:t>
            </a:r>
            <a:r>
              <a:rPr lang="en-US" altLang="zh-CN" sz="1400" b="1" dirty="0" smtClean="0"/>
              <a:t>(Teacher tea) throws Exception {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err="1" smtClean="0"/>
              <a:t>boolean</a:t>
            </a:r>
            <a:r>
              <a:rPr lang="en-US" altLang="zh-CN" sz="1400" b="1" dirty="0" smtClean="0"/>
              <a:t> flag = false ;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smtClean="0"/>
              <a:t>try{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flag = </a:t>
            </a:r>
            <a:r>
              <a:rPr lang="en-US" altLang="zh-CN" sz="1400" b="1" dirty="0" err="1" smtClean="0"/>
              <a:t>this.dao.doCreate</a:t>
            </a:r>
            <a:r>
              <a:rPr lang="en-US" altLang="zh-CN" sz="1400" b="1" dirty="0" smtClean="0"/>
              <a:t>(tea);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}</a:t>
            </a:r>
            <a:r>
              <a:rPr lang="en-US" altLang="zh-CN" sz="1400" b="1" dirty="0" smtClean="0"/>
              <a:t>catch(Exception e){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smtClean="0"/>
              <a:t>throw e ;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}</a:t>
            </a:r>
            <a:r>
              <a:rPr lang="en-US" altLang="zh-CN" sz="1400" b="1" dirty="0" smtClean="0"/>
              <a:t>finally{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err="1" smtClean="0"/>
              <a:t>this.dbc.close</a:t>
            </a:r>
            <a:r>
              <a:rPr lang="en-US" altLang="zh-CN" sz="1400" b="1" dirty="0" smtClean="0"/>
              <a:t>() ;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}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smtClean="0"/>
              <a:t>return flag ;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}</a:t>
            </a:r>
          </a:p>
          <a:p>
            <a:pPr>
              <a:buFont typeface="+mj-lt"/>
              <a:buAutoNum type="arabicPeriod"/>
            </a:pPr>
            <a:r>
              <a:rPr lang="en-US" altLang="zh-CN" sz="1400" dirty="0" smtClean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定义</a:t>
            </a:r>
            <a:r>
              <a:rPr lang="en-US" altLang="zh-CN" sz="2800" dirty="0" smtClean="0"/>
              <a:t>DAO</a:t>
            </a:r>
            <a:r>
              <a:rPr lang="zh-CN" altLang="en-US" sz="2800" dirty="0" smtClean="0"/>
              <a:t>代理操作类</a:t>
            </a:r>
            <a:r>
              <a:rPr lang="en-US" altLang="zh-CN" sz="2800" dirty="0" smtClean="0"/>
              <a:t>—</a:t>
            </a:r>
            <a:r>
              <a:rPr lang="en-US" altLang="zh-CN" sz="2800" dirty="0" err="1" smtClean="0"/>
              <a:t>TeacherDAOProxy.java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37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51891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定义工厂类，取得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实例 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DAOFactory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4282" y="1268760"/>
            <a:ext cx="8286808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/>
              <a:t>public class </a:t>
            </a:r>
            <a:r>
              <a:rPr lang="en-US" altLang="zh-CN" sz="2400" b="1" dirty="0" err="1" smtClean="0"/>
              <a:t>DAOFactory</a:t>
            </a:r>
            <a:r>
              <a:rPr lang="en-US" altLang="zh-CN" sz="2400" b="1" dirty="0" smtClean="0"/>
              <a:t> {</a:t>
            </a:r>
          </a:p>
          <a:p>
            <a:r>
              <a:rPr lang="en-US" altLang="zh-CN" sz="2400" b="1" dirty="0" smtClean="0"/>
              <a:t>public static </a:t>
            </a:r>
            <a:r>
              <a:rPr lang="en-US" altLang="zh-CN" sz="2400" b="1" dirty="0" err="1" smtClean="0"/>
              <a:t>IStuDAO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getIStuDAOInstance</a:t>
            </a:r>
            <a:r>
              <a:rPr lang="en-US" altLang="zh-CN" sz="2400" b="1" dirty="0" smtClean="0"/>
              <a:t>() throws Exception{</a:t>
            </a:r>
          </a:p>
          <a:p>
            <a:r>
              <a:rPr lang="en-US" altLang="zh-CN" sz="2400" b="1" dirty="0" smtClean="0"/>
              <a:t>return new </a:t>
            </a:r>
            <a:r>
              <a:rPr lang="en-US" altLang="zh-CN" sz="2400" b="1" dirty="0" err="1" smtClean="0"/>
              <a:t>StuDAOProxy</a:t>
            </a:r>
            <a:r>
              <a:rPr lang="en-US" altLang="zh-CN" sz="2400" b="1" dirty="0" smtClean="0"/>
              <a:t>() 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b="1" dirty="0" smtClean="0"/>
              <a:t>public static </a:t>
            </a:r>
            <a:r>
              <a:rPr lang="en-US" altLang="zh-CN" sz="2400" b="1" dirty="0" err="1" smtClean="0"/>
              <a:t>ITeacherDAO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getITeaDAOInstance</a:t>
            </a:r>
            <a:r>
              <a:rPr lang="en-US" altLang="zh-CN" sz="2400" b="1" dirty="0" smtClean="0"/>
              <a:t>() throws Exception{</a:t>
            </a:r>
          </a:p>
          <a:p>
            <a:r>
              <a:rPr lang="en-US" altLang="zh-CN" sz="2400" b="1" dirty="0" smtClean="0"/>
              <a:t>return new </a:t>
            </a:r>
            <a:r>
              <a:rPr lang="en-US" altLang="zh-CN" sz="2400" b="1" dirty="0" err="1" smtClean="0"/>
              <a:t>TeacherDAOProxy</a:t>
            </a:r>
            <a:r>
              <a:rPr lang="en-US" altLang="zh-CN" sz="2400" b="1" dirty="0" smtClean="0"/>
              <a:t>() 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50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dirty="0"/>
              <a:t>的操作完成只是数据层的操作，下面需要编写</a:t>
            </a:r>
            <a:r>
              <a:rPr lang="en-US" altLang="zh-CN" dirty="0"/>
              <a:t>Servlet</a:t>
            </a:r>
            <a:r>
              <a:rPr lang="zh-CN" altLang="en-US" dirty="0"/>
              <a:t>中要接收客户端发来的输入数据，同时要调用 </a:t>
            </a:r>
            <a:r>
              <a:rPr lang="en-US" altLang="zh-CN" dirty="0"/>
              <a:t>DAO</a:t>
            </a:r>
            <a:r>
              <a:rPr lang="zh-CN" altLang="en-US" dirty="0"/>
              <a:t>，并且要根据</a:t>
            </a:r>
            <a:r>
              <a:rPr lang="en-US" altLang="zh-CN" dirty="0"/>
              <a:t>DAO</a:t>
            </a:r>
            <a:r>
              <a:rPr lang="zh-CN" altLang="en-US" dirty="0"/>
              <a:t>的结果返回相应的信息</a:t>
            </a:r>
          </a:p>
          <a:p>
            <a:pPr lvl="1"/>
            <a:r>
              <a:rPr lang="en-US" altLang="zh-CN" dirty="0" err="1" smtClean="0"/>
              <a:t>LoginServlet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负责老师登录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InsertServlet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负责插入学生记录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1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34" y="260648"/>
            <a:ext cx="8928991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public </a:t>
            </a:r>
            <a:r>
              <a:rPr lang="en-US" altLang="zh-CN" b="1" dirty="0"/>
              <a:t>void </a:t>
            </a:r>
            <a:r>
              <a:rPr lang="en-US" altLang="zh-CN" b="1" dirty="0" err="1"/>
              <a:t>doPost</a:t>
            </a:r>
            <a:r>
              <a:rPr lang="en-US" altLang="zh-CN" b="1" dirty="0"/>
              <a:t>(</a:t>
            </a:r>
            <a:r>
              <a:rPr lang="en-US" altLang="zh-CN" b="1" dirty="0" err="1"/>
              <a:t>HttpServletRequest</a:t>
            </a:r>
            <a:r>
              <a:rPr lang="en-US" altLang="zh-CN" b="1" dirty="0"/>
              <a:t> request, </a:t>
            </a:r>
            <a:r>
              <a:rPr lang="en-US" altLang="zh-CN" b="1" dirty="0" err="1"/>
              <a:t>HttpServletResponse</a:t>
            </a:r>
            <a:r>
              <a:rPr lang="en-US" altLang="zh-CN" b="1" dirty="0"/>
              <a:t> response)</a:t>
            </a:r>
          </a:p>
          <a:p>
            <a:r>
              <a:rPr lang="en-US" altLang="zh-CN" b="1" dirty="0"/>
              <a:t>throws </a:t>
            </a:r>
            <a:r>
              <a:rPr lang="en-US" altLang="zh-CN" b="1" dirty="0" err="1"/>
              <a:t>ServletException</a:t>
            </a:r>
            <a:r>
              <a:rPr lang="en-US" altLang="zh-CN" b="1" dirty="0"/>
              <a:t>, </a:t>
            </a:r>
            <a:r>
              <a:rPr lang="en-US" altLang="zh-CN" b="1" dirty="0" err="1"/>
              <a:t>IOException</a:t>
            </a:r>
            <a:r>
              <a:rPr lang="en-US" altLang="zh-CN" b="1" dirty="0"/>
              <a:t> {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</a:rPr>
              <a:t>successpath</a:t>
            </a:r>
            <a:r>
              <a:rPr lang="en-US" altLang="zh-CN" dirty="0">
                <a:solidFill>
                  <a:srgbClr val="FF0000"/>
                </a:solidFill>
              </a:rPr>
              <a:t> = "</a:t>
            </a:r>
            <a:r>
              <a:rPr lang="en-US" altLang="zh-CN" dirty="0" err="1">
                <a:solidFill>
                  <a:srgbClr val="FF0000"/>
                </a:solidFill>
              </a:rPr>
              <a:t>stu_index.jsp</a:t>
            </a:r>
            <a:r>
              <a:rPr lang="en-US" altLang="zh-CN" dirty="0">
                <a:solidFill>
                  <a:srgbClr val="FF0000"/>
                </a:solidFill>
              </a:rPr>
              <a:t>" 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String </a:t>
            </a:r>
            <a:r>
              <a:rPr lang="en-US" altLang="zh-CN" dirty="0" err="1">
                <a:solidFill>
                  <a:srgbClr val="FF0000"/>
                </a:solidFill>
              </a:rPr>
              <a:t>failurepath</a:t>
            </a:r>
            <a:r>
              <a:rPr lang="en-US" altLang="zh-CN" dirty="0">
                <a:solidFill>
                  <a:srgbClr val="FF0000"/>
                </a:solidFill>
              </a:rPr>
              <a:t> = "</a:t>
            </a:r>
            <a:r>
              <a:rPr lang="en-US" altLang="zh-CN" dirty="0" err="1">
                <a:solidFill>
                  <a:srgbClr val="FF0000"/>
                </a:solidFill>
              </a:rPr>
              <a:t>failure.jsp</a:t>
            </a:r>
            <a:r>
              <a:rPr lang="en-US" altLang="zh-CN" dirty="0">
                <a:solidFill>
                  <a:srgbClr val="FF0000"/>
                </a:solidFill>
              </a:rPr>
              <a:t>" ;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tno</a:t>
            </a:r>
            <a:r>
              <a:rPr lang="en-US" altLang="zh-CN" dirty="0"/>
              <a:t> = 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</a:t>
            </a:r>
            <a:r>
              <a:rPr lang="en-US" altLang="zh-CN" dirty="0" err="1"/>
              <a:t>tno</a:t>
            </a:r>
            <a:r>
              <a:rPr lang="en-US" altLang="zh-CN" dirty="0"/>
              <a:t>") ;</a:t>
            </a:r>
          </a:p>
          <a:p>
            <a:r>
              <a:rPr lang="en-US" altLang="zh-CN" dirty="0"/>
              <a:t>String password = 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("pass") ;</a:t>
            </a:r>
          </a:p>
          <a:p>
            <a:endParaRPr lang="zh-CN" altLang="en-US" dirty="0"/>
          </a:p>
          <a:p>
            <a:r>
              <a:rPr lang="en-US" altLang="zh-CN" dirty="0"/>
              <a:t>List&lt;String&gt; info = </a:t>
            </a:r>
            <a:r>
              <a:rPr lang="en-US" altLang="zh-CN" b="1" dirty="0"/>
              <a:t>new </a:t>
            </a:r>
            <a:r>
              <a:rPr lang="en-US" altLang="zh-CN" b="1" dirty="0" err="1"/>
              <a:t>ArrayList</a:t>
            </a:r>
            <a:r>
              <a:rPr lang="en-US" altLang="zh-CN" b="1" dirty="0"/>
              <a:t>&lt;String&gt;() ;// </a:t>
            </a:r>
            <a:r>
              <a:rPr lang="zh-CN" altLang="en-US" b="1" dirty="0" smtClean="0"/>
              <a:t>收集信息</a:t>
            </a:r>
            <a:endParaRPr lang="en-US" altLang="zh-CN" b="1" dirty="0" smtClean="0"/>
          </a:p>
          <a:p>
            <a:r>
              <a:rPr lang="en-US" altLang="zh-CN" dirty="0" smtClean="0"/>
              <a:t>Teacher </a:t>
            </a:r>
            <a:r>
              <a:rPr lang="en-US" altLang="zh-CN" dirty="0"/>
              <a:t>tea = </a:t>
            </a:r>
            <a:r>
              <a:rPr lang="en-US" altLang="zh-CN" b="1" dirty="0"/>
              <a:t>new Teacher() ;</a:t>
            </a:r>
          </a:p>
          <a:p>
            <a:r>
              <a:rPr lang="en-US" altLang="zh-CN" dirty="0" err="1"/>
              <a:t>tea.setTno</a:t>
            </a:r>
            <a:r>
              <a:rPr lang="en-US" altLang="zh-CN" dirty="0"/>
              <a:t>(</a:t>
            </a:r>
            <a:r>
              <a:rPr lang="en-US" altLang="zh-CN" dirty="0" err="1"/>
              <a:t>tno</a:t>
            </a:r>
            <a:r>
              <a:rPr lang="en-US" altLang="zh-CN" dirty="0"/>
              <a:t>);</a:t>
            </a:r>
          </a:p>
          <a:p>
            <a:r>
              <a:rPr lang="en-US" altLang="zh-CN" dirty="0" err="1" smtClean="0"/>
              <a:t>tea.setPass</a:t>
            </a:r>
            <a:r>
              <a:rPr lang="en-US" altLang="zh-CN" dirty="0" smtClean="0"/>
              <a:t>(password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Boolean flag=</a:t>
            </a:r>
            <a:r>
              <a:rPr lang="en-US" altLang="zh-CN" b="1" dirty="0"/>
              <a:t>false;</a:t>
            </a:r>
          </a:p>
          <a:p>
            <a:r>
              <a:rPr lang="en-US" altLang="zh-CN" b="1" dirty="0" smtClean="0"/>
              <a:t>if(</a:t>
            </a:r>
            <a:r>
              <a:rPr lang="en-US" altLang="zh-CN" b="1" dirty="0" err="1" smtClean="0"/>
              <a:t>tno</a:t>
            </a:r>
            <a:r>
              <a:rPr lang="en-US" altLang="zh-CN" b="1" dirty="0"/>
              <a:t>==null || "".equals(</a:t>
            </a:r>
            <a:r>
              <a:rPr lang="en-US" altLang="zh-CN" b="1" dirty="0" err="1"/>
              <a:t>tno</a:t>
            </a:r>
            <a:r>
              <a:rPr lang="en-US" altLang="zh-CN" b="1" dirty="0"/>
              <a:t>)){</a:t>
            </a:r>
          </a:p>
          <a:p>
            <a:r>
              <a:rPr lang="en-US" altLang="zh-CN" dirty="0" err="1"/>
              <a:t>info.add</a:t>
            </a:r>
            <a:r>
              <a:rPr lang="en-US" altLang="zh-CN" dirty="0"/>
              <a:t>("</a:t>
            </a:r>
            <a:r>
              <a:rPr lang="zh-CN" altLang="en-US" dirty="0"/>
              <a:t>教师工号不能为空！</a:t>
            </a:r>
            <a:r>
              <a:rPr lang="en-US" altLang="zh-CN" dirty="0"/>
              <a:t>") 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if(password==null || "".equals(password)){</a:t>
            </a:r>
          </a:p>
          <a:p>
            <a:r>
              <a:rPr lang="en-US" altLang="zh-CN" dirty="0" err="1"/>
              <a:t>info.add</a:t>
            </a:r>
            <a:r>
              <a:rPr lang="en-US" altLang="zh-CN" dirty="0"/>
              <a:t>("</a:t>
            </a:r>
            <a:r>
              <a:rPr lang="zh-CN" altLang="en-US" dirty="0"/>
              <a:t>密码不能为空！</a:t>
            </a:r>
            <a:r>
              <a:rPr lang="en-US" altLang="zh-CN" dirty="0"/>
              <a:t>") 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if(</a:t>
            </a:r>
            <a:r>
              <a:rPr lang="en-US" altLang="zh-CN" b="1" dirty="0" err="1"/>
              <a:t>info.size</a:t>
            </a:r>
            <a:r>
              <a:rPr lang="en-US" altLang="zh-CN" b="1" dirty="0"/>
              <a:t>()==0){// </a:t>
            </a:r>
            <a:r>
              <a:rPr lang="zh-CN" altLang="en-US" b="1" dirty="0"/>
              <a:t>里面没有记录任何</a:t>
            </a:r>
            <a:r>
              <a:rPr lang="zh-CN" altLang="en-US" b="1" dirty="0" smtClean="0"/>
              <a:t>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08304" y="50968"/>
            <a:ext cx="15536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err="1"/>
              <a:t>LoginServlet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679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5824"/>
            <a:ext cx="9144000" cy="6555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/>
              <a:t>try {</a:t>
            </a:r>
          </a:p>
          <a:p>
            <a:r>
              <a:rPr lang="en-US" altLang="zh-CN" sz="2000" dirty="0"/>
              <a:t>flag = </a:t>
            </a:r>
            <a:r>
              <a:rPr lang="en-US" altLang="zh-CN" sz="2000" dirty="0" err="1"/>
              <a:t>DAOFactory.</a:t>
            </a:r>
            <a:r>
              <a:rPr lang="en-US" altLang="zh-CN" sz="2000" i="1" dirty="0" err="1"/>
              <a:t>getITeaDAOInstance</a:t>
            </a:r>
            <a:r>
              <a:rPr lang="en-US" altLang="zh-CN" sz="2000" i="1" dirty="0"/>
              <a:t>().</a:t>
            </a:r>
            <a:r>
              <a:rPr lang="en-US" altLang="zh-CN" sz="2000" i="1" dirty="0" err="1"/>
              <a:t>doCreate</a:t>
            </a:r>
            <a:r>
              <a:rPr lang="en-US" altLang="zh-CN" sz="2000" i="1" dirty="0"/>
              <a:t>(tea);</a:t>
            </a:r>
          </a:p>
          <a:p>
            <a:r>
              <a:rPr lang="zh-CN" altLang="en-US" sz="2000" dirty="0"/>
              <a:t>   </a:t>
            </a:r>
            <a:r>
              <a:rPr lang="en-US" altLang="zh-CN" sz="2000" dirty="0" smtClean="0"/>
              <a:t>} </a:t>
            </a:r>
            <a:r>
              <a:rPr lang="en-US" altLang="zh-CN" sz="2000" b="1" dirty="0"/>
              <a:t>catch (Exception e1) {</a:t>
            </a:r>
          </a:p>
          <a:p>
            <a:r>
              <a:rPr lang="en-US" altLang="zh-CN" sz="2000" dirty="0" smtClean="0"/>
              <a:t>e1.printStackTrace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b="1" dirty="0"/>
              <a:t>try{</a:t>
            </a:r>
          </a:p>
          <a:p>
            <a:r>
              <a:rPr lang="en-US" altLang="zh-CN" sz="2000" b="1" dirty="0"/>
              <a:t>if(flag){</a:t>
            </a:r>
          </a:p>
          <a:p>
            <a:r>
              <a:rPr lang="en-US" altLang="zh-CN" sz="2000" dirty="0" err="1" smtClean="0"/>
              <a:t>info.add</a:t>
            </a:r>
            <a:r>
              <a:rPr lang="en-US" altLang="zh-CN" sz="2000" dirty="0"/>
              <a:t>("</a:t>
            </a:r>
            <a:r>
              <a:rPr lang="zh-CN" altLang="en-US" sz="2000" dirty="0"/>
              <a:t>用户登陆成功，欢迎</a:t>
            </a:r>
            <a:r>
              <a:rPr lang="en-US" altLang="zh-CN" sz="2000" dirty="0"/>
              <a:t>" + </a:t>
            </a:r>
            <a:r>
              <a:rPr lang="en-US" altLang="zh-CN" sz="2000" dirty="0" err="1"/>
              <a:t>tea.getTname</a:t>
            </a:r>
            <a:r>
              <a:rPr lang="en-US" altLang="zh-CN" sz="2000" dirty="0"/>
              <a:t>() + "</a:t>
            </a:r>
            <a:r>
              <a:rPr lang="zh-CN" altLang="en-US" sz="2000" dirty="0"/>
              <a:t>光临！</a:t>
            </a:r>
            <a:r>
              <a:rPr lang="en-US" altLang="zh-CN" sz="2000" dirty="0"/>
              <a:t>") ;</a:t>
            </a:r>
          </a:p>
          <a:p>
            <a:r>
              <a:rPr lang="en-US" altLang="zh-CN" sz="2000" dirty="0" err="1" smtClean="0"/>
              <a:t>request.setAttribute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info",info</a:t>
            </a:r>
            <a:r>
              <a:rPr lang="en-US" altLang="zh-CN" sz="2000" dirty="0"/>
              <a:t>) ;</a:t>
            </a:r>
          </a:p>
          <a:p>
            <a:r>
              <a:rPr lang="en-US" altLang="zh-CN" sz="2000" dirty="0" err="1"/>
              <a:t>request.getRequestDispatcher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successpath</a:t>
            </a:r>
            <a:r>
              <a:rPr lang="en-US" altLang="zh-CN" sz="2000" dirty="0"/>
              <a:t>).forward(</a:t>
            </a:r>
            <a:r>
              <a:rPr lang="en-US" altLang="zh-CN" sz="2000" dirty="0" err="1"/>
              <a:t>request,response</a:t>
            </a:r>
            <a:r>
              <a:rPr lang="en-US" altLang="zh-CN" sz="2000" dirty="0"/>
              <a:t>) ;</a:t>
            </a:r>
          </a:p>
          <a:p>
            <a:endParaRPr lang="zh-CN" altLang="en-US" sz="2000" dirty="0"/>
          </a:p>
          <a:p>
            <a:r>
              <a:rPr lang="en-US" altLang="zh-CN" sz="2000" dirty="0"/>
              <a:t>} </a:t>
            </a:r>
            <a:r>
              <a:rPr lang="en-US" altLang="zh-CN" sz="2000" b="1" dirty="0"/>
              <a:t>else {</a:t>
            </a:r>
          </a:p>
          <a:p>
            <a:r>
              <a:rPr lang="en-US" altLang="zh-CN" sz="2000" dirty="0" err="1"/>
              <a:t>info.add</a:t>
            </a:r>
            <a:r>
              <a:rPr lang="en-US" altLang="zh-CN" sz="2000" dirty="0"/>
              <a:t>("</a:t>
            </a:r>
            <a:r>
              <a:rPr lang="zh-CN" altLang="en-US" sz="2000" dirty="0"/>
              <a:t>用户登陆失败，错误的用户名和密码！</a:t>
            </a:r>
            <a:r>
              <a:rPr lang="en-US" altLang="zh-CN" sz="2000" dirty="0"/>
              <a:t>") ;</a:t>
            </a:r>
          </a:p>
          <a:p>
            <a:r>
              <a:rPr lang="en-US" altLang="zh-CN" sz="2000" dirty="0" err="1"/>
              <a:t>request.setAttribute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info",info</a:t>
            </a:r>
            <a:r>
              <a:rPr lang="en-US" altLang="zh-CN" sz="2000" dirty="0"/>
              <a:t>) ;</a:t>
            </a:r>
          </a:p>
          <a:p>
            <a:r>
              <a:rPr lang="en-US" altLang="zh-CN" sz="2000" dirty="0" err="1"/>
              <a:t>request.getRequestDispatcher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failurepath</a:t>
            </a:r>
            <a:r>
              <a:rPr lang="en-US" altLang="zh-CN" sz="2000" dirty="0"/>
              <a:t>).forward(</a:t>
            </a:r>
            <a:r>
              <a:rPr lang="en-US" altLang="zh-CN" sz="2000" dirty="0" err="1"/>
              <a:t>request,response</a:t>
            </a:r>
            <a:r>
              <a:rPr lang="en-US" altLang="zh-CN" sz="2000" dirty="0"/>
              <a:t>) 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  <a:r>
              <a:rPr lang="en-US" altLang="zh-CN" sz="2000" b="1" dirty="0"/>
              <a:t>catch(Exception e){</a:t>
            </a:r>
          </a:p>
          <a:p>
            <a:r>
              <a:rPr lang="en-US" altLang="zh-CN" sz="2000" dirty="0" err="1"/>
              <a:t>e.printStackTrace</a:t>
            </a:r>
            <a:r>
              <a:rPr lang="en-US" altLang="zh-CN" sz="2000" dirty="0"/>
              <a:t>() 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308304" y="50968"/>
            <a:ext cx="15536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err="1"/>
              <a:t>LoginServlet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402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客户层：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模式下，为浏览器访问</a:t>
            </a:r>
            <a:endParaRPr lang="en-US" altLang="zh-CN" dirty="0" smtClean="0"/>
          </a:p>
          <a:p>
            <a:r>
              <a:rPr lang="zh-CN" altLang="en-US" dirty="0" smtClean="0"/>
              <a:t>显示层：使用</a:t>
            </a:r>
            <a:r>
              <a:rPr lang="en-US" altLang="zh-CN" dirty="0" smtClean="0"/>
              <a:t>JSP/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进行页面效果的显示 </a:t>
            </a:r>
            <a:endParaRPr lang="en-US" altLang="zh-CN" dirty="0" smtClean="0"/>
          </a:p>
          <a:p>
            <a:r>
              <a:rPr lang="zh-CN" altLang="en-US" dirty="0" smtClean="0"/>
              <a:t>业务层：会将多个原子性的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操作进行组合，组成一个完整的业务逻辑 </a:t>
            </a:r>
            <a:endParaRPr lang="en-US" altLang="zh-CN" dirty="0" smtClean="0"/>
          </a:p>
          <a:p>
            <a:r>
              <a:rPr lang="zh-CN" altLang="en-US" dirty="0" smtClean="0"/>
              <a:t>数据层（</a:t>
            </a:r>
            <a:r>
              <a:rPr lang="en-US" altLang="zh-CN" dirty="0" smtClean="0"/>
              <a:t>DAO</a:t>
            </a:r>
            <a:r>
              <a:rPr lang="zh-CN" altLang="en-US" dirty="0" smtClean="0"/>
              <a:t>）：提供多个原子性的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操作，例如：增加、修改、删除等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企业分层架构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357694"/>
            <a:ext cx="8358246" cy="158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3112" y="764704"/>
            <a:ext cx="8820472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public </a:t>
            </a:r>
            <a:r>
              <a:rPr lang="en-US" altLang="zh-CN" sz="2400" b="1" dirty="0"/>
              <a:t>void </a:t>
            </a:r>
            <a:r>
              <a:rPr lang="en-US" altLang="zh-CN" sz="2400" b="1" dirty="0" err="1"/>
              <a:t>doPost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HttpServletRequest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request,HttpServletResponse</a:t>
            </a:r>
            <a:r>
              <a:rPr lang="en-US" altLang="zh-CN" sz="2400" b="1" dirty="0"/>
              <a:t> response) throws </a:t>
            </a:r>
            <a:r>
              <a:rPr lang="en-US" altLang="zh-CN" sz="2400" b="1" dirty="0" err="1"/>
              <a:t>ServletException,IOException</a:t>
            </a:r>
            <a:r>
              <a:rPr lang="en-US" altLang="zh-CN" sz="2400" b="1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String </a:t>
            </a:r>
            <a:r>
              <a:rPr lang="en-US" altLang="zh-CN" sz="2400" dirty="0" err="1">
                <a:solidFill>
                  <a:srgbClr val="FF0000"/>
                </a:solidFill>
              </a:rPr>
              <a:t>successpath</a:t>
            </a:r>
            <a:r>
              <a:rPr lang="en-US" altLang="zh-CN" sz="2400" dirty="0">
                <a:solidFill>
                  <a:srgbClr val="FF0000"/>
                </a:solidFill>
              </a:rPr>
              <a:t> = "</a:t>
            </a:r>
            <a:r>
              <a:rPr lang="en-US" altLang="zh-CN" sz="2400" dirty="0" err="1">
                <a:solidFill>
                  <a:srgbClr val="FF0000"/>
                </a:solidFill>
              </a:rPr>
              <a:t>success.jsp</a:t>
            </a:r>
            <a:r>
              <a:rPr lang="en-US" altLang="zh-CN" sz="2400" dirty="0">
                <a:solidFill>
                  <a:srgbClr val="FF0000"/>
                </a:solidFill>
              </a:rPr>
              <a:t>" 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String </a:t>
            </a:r>
            <a:r>
              <a:rPr lang="en-US" altLang="zh-CN" sz="2400" dirty="0" err="1">
                <a:solidFill>
                  <a:srgbClr val="FF0000"/>
                </a:solidFill>
              </a:rPr>
              <a:t>failurepath</a:t>
            </a:r>
            <a:r>
              <a:rPr lang="en-US" altLang="zh-CN" sz="2400" dirty="0">
                <a:solidFill>
                  <a:srgbClr val="FF0000"/>
                </a:solidFill>
              </a:rPr>
              <a:t> = "</a:t>
            </a:r>
            <a:r>
              <a:rPr lang="en-US" altLang="zh-CN" sz="2400" dirty="0" err="1">
                <a:solidFill>
                  <a:srgbClr val="FF0000"/>
                </a:solidFill>
              </a:rPr>
              <a:t>failure.jsp</a:t>
            </a:r>
            <a:r>
              <a:rPr lang="en-US" altLang="zh-CN" sz="2400" dirty="0">
                <a:solidFill>
                  <a:srgbClr val="FF0000"/>
                </a:solidFill>
              </a:rPr>
              <a:t>" 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Stu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Stu() 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stu.setSno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request.getParameter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("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sno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")) 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stu.setSname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request.getParameter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("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sname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")) 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stu.setSage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Integer.</a:t>
            </a:r>
            <a:r>
              <a:rPr lang="en-US" altLang="zh-CN" sz="2400" i="1" dirty="0" err="1">
                <a:solidFill>
                  <a:schemeClr val="bg2">
                    <a:lumMod val="25000"/>
                  </a:schemeClr>
                </a:solidFill>
              </a:rPr>
              <a:t>parseInt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zh-CN" sz="2400" i="1" dirty="0" err="1">
                <a:solidFill>
                  <a:schemeClr val="bg2">
                    <a:lumMod val="25000"/>
                  </a:schemeClr>
                </a:solidFill>
              </a:rPr>
              <a:t>request.getParameter</a:t>
            </a:r>
            <a:r>
              <a:rPr lang="en-US" altLang="zh-CN" sz="2400" i="1" dirty="0">
                <a:solidFill>
                  <a:schemeClr val="bg2">
                    <a:lumMod val="25000"/>
                  </a:schemeClr>
                </a:solidFill>
              </a:rPr>
              <a:t>("sage"))) 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stu.setSsex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request.getParameter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("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ssex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")) 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stu.setSclass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request.getParameter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("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sclass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")) 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Boolean </a:t>
            </a:r>
            <a:r>
              <a:rPr lang="en-US" altLang="zh-CN" sz="2400" dirty="0"/>
              <a:t>flag = </a:t>
            </a:r>
            <a:r>
              <a:rPr lang="en-US" altLang="zh-CN" sz="2400" b="1" dirty="0"/>
              <a:t>false;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List&lt;String</a:t>
            </a:r>
            <a:r>
              <a:rPr lang="en-US" altLang="zh-CN" sz="2400" dirty="0"/>
              <a:t>&gt; info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ArrayList</a:t>
            </a:r>
            <a:r>
              <a:rPr lang="en-US" altLang="zh-CN" sz="2400" b="1" dirty="0"/>
              <a:t>&lt;String&gt;() ;// </a:t>
            </a:r>
            <a:r>
              <a:rPr lang="zh-CN" altLang="en-US" sz="2400" b="1" dirty="0"/>
              <a:t>收集</a:t>
            </a:r>
            <a:r>
              <a:rPr lang="zh-CN" altLang="en-US" sz="2400" b="1" dirty="0" smtClean="0"/>
              <a:t>信息</a:t>
            </a:r>
            <a:endParaRPr lang="en-US" altLang="zh-CN" sz="2400" u="sng" dirty="0"/>
          </a:p>
        </p:txBody>
      </p:sp>
      <p:sp>
        <p:nvSpPr>
          <p:cNvPr id="5" name="矩形 4"/>
          <p:cNvSpPr/>
          <p:nvPr/>
        </p:nvSpPr>
        <p:spPr>
          <a:xfrm>
            <a:off x="7452320" y="116632"/>
            <a:ext cx="15712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u="sng" dirty="0" err="1"/>
              <a:t>InsertServlet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8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88" y="0"/>
            <a:ext cx="9116111" cy="6555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/>
              <a:t>try {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flag = </a:t>
            </a:r>
            <a:r>
              <a:rPr lang="en-US" altLang="zh-CN" sz="2000" dirty="0" err="1">
                <a:solidFill>
                  <a:srgbClr val="FF0000"/>
                </a:solidFill>
              </a:rPr>
              <a:t>DAOFactory.</a:t>
            </a:r>
            <a:r>
              <a:rPr lang="en-US" altLang="zh-CN" sz="2000" i="1" dirty="0" err="1">
                <a:solidFill>
                  <a:srgbClr val="FF0000"/>
                </a:solidFill>
              </a:rPr>
              <a:t>getIStuDAOInstance</a:t>
            </a:r>
            <a:r>
              <a:rPr lang="en-US" altLang="zh-CN" sz="2000" i="1" dirty="0">
                <a:solidFill>
                  <a:srgbClr val="FF0000"/>
                </a:solidFill>
              </a:rPr>
              <a:t>().</a:t>
            </a:r>
            <a:r>
              <a:rPr lang="en-US" altLang="zh-CN" sz="2000" i="1" dirty="0" err="1">
                <a:solidFill>
                  <a:srgbClr val="FF0000"/>
                </a:solidFill>
              </a:rPr>
              <a:t>doCreate</a:t>
            </a:r>
            <a:r>
              <a:rPr lang="en-US" altLang="zh-CN" sz="2000" i="1" dirty="0">
                <a:solidFill>
                  <a:srgbClr val="FF0000"/>
                </a:solidFill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</a:rPr>
              <a:t>stu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);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} </a:t>
            </a:r>
            <a:r>
              <a:rPr lang="en-US" altLang="zh-CN" sz="2000" b="1" dirty="0"/>
              <a:t>catch (Exception e1) {</a:t>
            </a:r>
          </a:p>
          <a:p>
            <a:r>
              <a:rPr lang="en-US" altLang="zh-CN" sz="2000" dirty="0" smtClean="0"/>
              <a:t>e1.printStackTrace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} </a:t>
            </a:r>
            <a:r>
              <a:rPr lang="en-US" altLang="zh-CN" sz="2000" b="1" dirty="0"/>
              <a:t>finally {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b="1" dirty="0"/>
              <a:t>try{</a:t>
            </a:r>
          </a:p>
          <a:p>
            <a:r>
              <a:rPr lang="en-US" altLang="zh-CN" sz="2000" b="1" dirty="0"/>
              <a:t>if(flag){</a:t>
            </a:r>
          </a:p>
          <a:p>
            <a:r>
              <a:rPr lang="en-US" altLang="zh-CN" sz="2000" dirty="0" err="1"/>
              <a:t>info.add</a:t>
            </a:r>
            <a:r>
              <a:rPr lang="en-US" altLang="zh-CN" sz="2000" dirty="0"/>
              <a:t>("</a:t>
            </a:r>
            <a:r>
              <a:rPr lang="zh-CN" altLang="en-US" sz="2000" dirty="0"/>
              <a:t>您插入的学生姓名：</a:t>
            </a:r>
            <a:r>
              <a:rPr lang="en-US" altLang="zh-CN" sz="2000" dirty="0"/>
              <a:t>"</a:t>
            </a:r>
            <a:r>
              <a:rPr lang="zh-CN" altLang="en-US" sz="2000" dirty="0"/>
              <a:t> </a:t>
            </a:r>
            <a:r>
              <a:rPr lang="en-US" altLang="zh-CN" sz="2000" dirty="0"/>
              <a:t>+ </a:t>
            </a:r>
            <a:r>
              <a:rPr lang="en-US" altLang="zh-CN" sz="2000" dirty="0" err="1"/>
              <a:t>request.getParameter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")) ;</a:t>
            </a:r>
          </a:p>
          <a:p>
            <a:r>
              <a:rPr lang="en-US" altLang="zh-CN" sz="2000" dirty="0" err="1"/>
              <a:t>request.setAttribute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info",info</a:t>
            </a:r>
            <a:r>
              <a:rPr lang="en-US" altLang="zh-CN" sz="2000" dirty="0"/>
              <a:t>) ;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request.setAttribute</a:t>
            </a:r>
            <a:r>
              <a:rPr lang="en-US" altLang="zh-CN" sz="2000" dirty="0">
                <a:solidFill>
                  <a:srgbClr val="FF0000"/>
                </a:solidFill>
              </a:rPr>
              <a:t>("</a:t>
            </a:r>
            <a:r>
              <a:rPr lang="en-US" altLang="zh-CN" sz="2000" dirty="0" err="1">
                <a:solidFill>
                  <a:srgbClr val="FF0000"/>
                </a:solidFill>
              </a:rPr>
              <a:t>stu</a:t>
            </a:r>
            <a:r>
              <a:rPr lang="en-US" altLang="zh-CN" sz="2000" dirty="0">
                <a:solidFill>
                  <a:srgbClr val="FF0000"/>
                </a:solidFill>
              </a:rPr>
              <a:t>", </a:t>
            </a:r>
            <a:r>
              <a:rPr lang="en-US" altLang="zh-CN" sz="2000" dirty="0" err="1">
                <a:solidFill>
                  <a:srgbClr val="FF0000"/>
                </a:solidFill>
              </a:rPr>
              <a:t>stu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request.getRequestDispatcher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successpath</a:t>
            </a:r>
            <a:r>
              <a:rPr lang="en-US" altLang="zh-CN" sz="2000" dirty="0">
                <a:solidFill>
                  <a:srgbClr val="FF0000"/>
                </a:solidFill>
              </a:rPr>
              <a:t>).forward(</a:t>
            </a:r>
            <a:r>
              <a:rPr lang="en-US" altLang="zh-CN" sz="2000" dirty="0" err="1">
                <a:solidFill>
                  <a:srgbClr val="FF0000"/>
                </a:solidFill>
              </a:rPr>
              <a:t>request,response</a:t>
            </a:r>
            <a:r>
              <a:rPr lang="en-US" altLang="zh-CN" sz="2000" dirty="0">
                <a:solidFill>
                  <a:srgbClr val="FF0000"/>
                </a:solidFill>
              </a:rPr>
              <a:t>) ;</a:t>
            </a:r>
          </a:p>
          <a:p>
            <a:r>
              <a:rPr lang="en-US" altLang="zh-CN" sz="2000" dirty="0"/>
              <a:t>} </a:t>
            </a:r>
            <a:r>
              <a:rPr lang="en-US" altLang="zh-CN" sz="2000" b="1" dirty="0"/>
              <a:t>else {</a:t>
            </a:r>
          </a:p>
          <a:p>
            <a:r>
              <a:rPr lang="en-US" altLang="zh-CN" sz="2000" dirty="0" err="1"/>
              <a:t>info.add</a:t>
            </a:r>
            <a:r>
              <a:rPr lang="en-US" altLang="zh-CN" sz="2000" dirty="0"/>
              <a:t>("</a:t>
            </a:r>
            <a:r>
              <a:rPr lang="zh-CN" altLang="en-US" sz="2000" dirty="0"/>
              <a:t>插入失败！</a:t>
            </a:r>
            <a:r>
              <a:rPr lang="en-US" altLang="zh-CN" sz="2000" dirty="0"/>
              <a:t>") ;</a:t>
            </a:r>
          </a:p>
          <a:p>
            <a:r>
              <a:rPr lang="en-US" altLang="zh-CN" sz="2000" dirty="0" err="1"/>
              <a:t>request.setAttribute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info",info</a:t>
            </a:r>
            <a:r>
              <a:rPr lang="en-US" altLang="zh-CN" sz="2000" dirty="0"/>
              <a:t>) ;</a:t>
            </a:r>
          </a:p>
          <a:p>
            <a:r>
              <a:rPr lang="en-US" altLang="zh-CN" sz="2000" dirty="0" err="1"/>
              <a:t>request.getRequestDispatcher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failurepath</a:t>
            </a:r>
            <a:r>
              <a:rPr lang="en-US" altLang="zh-CN" sz="2000" dirty="0"/>
              <a:t>).forward(</a:t>
            </a:r>
            <a:r>
              <a:rPr lang="en-US" altLang="zh-CN" sz="2000" dirty="0" err="1"/>
              <a:t>request,response</a:t>
            </a:r>
            <a:r>
              <a:rPr lang="en-US" altLang="zh-CN" sz="2000" dirty="0"/>
              <a:t>) 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  <a:r>
              <a:rPr lang="en-US" altLang="zh-CN" sz="2000" b="1" dirty="0"/>
              <a:t>catch(Exception e){</a:t>
            </a:r>
          </a:p>
          <a:p>
            <a:r>
              <a:rPr lang="en-US" altLang="zh-CN" sz="2000" dirty="0" err="1"/>
              <a:t>e.printStackTrace</a:t>
            </a:r>
            <a:r>
              <a:rPr lang="en-US" altLang="zh-CN" sz="2000" dirty="0"/>
              <a:t>() 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452320" y="116632"/>
            <a:ext cx="15712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u="sng" dirty="0" err="1"/>
              <a:t>InsertServlet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8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&lt;%</a:t>
            </a:r>
          </a:p>
          <a:p>
            <a:r>
              <a:rPr lang="en-US" altLang="zh-CN" dirty="0" smtClean="0"/>
              <a:t>List&lt;String&gt; info = </a:t>
            </a:r>
            <a:r>
              <a:rPr lang="en-US" altLang="zh-CN" u="sng" dirty="0" smtClean="0"/>
              <a:t>(List&lt;String&gt;) </a:t>
            </a:r>
            <a:r>
              <a:rPr lang="en-US" altLang="zh-CN" u="sng" dirty="0" err="1" smtClean="0"/>
              <a:t>request.getAttribute</a:t>
            </a:r>
            <a:r>
              <a:rPr lang="en-US" altLang="zh-CN" u="sng" dirty="0" smtClean="0"/>
              <a:t>("info") ;</a:t>
            </a:r>
          </a:p>
          <a:p>
            <a:r>
              <a:rPr lang="en-US" altLang="zh-CN" b="1" dirty="0" smtClean="0"/>
              <a:t>if(info != null){// </a:t>
            </a:r>
            <a:r>
              <a:rPr lang="zh-CN" altLang="en-US" b="1" dirty="0" smtClean="0"/>
              <a:t>有信息返回</a:t>
            </a:r>
          </a:p>
          <a:p>
            <a:r>
              <a:rPr lang="en-US" altLang="zh-CN" dirty="0" err="1" smtClean="0"/>
              <a:t>Iterator</a:t>
            </a:r>
            <a:r>
              <a:rPr lang="en-US" altLang="zh-CN" dirty="0" smtClean="0"/>
              <a:t>&lt;String&gt; </a:t>
            </a:r>
            <a:r>
              <a:rPr lang="en-US" altLang="zh-CN" dirty="0" err="1" smtClean="0"/>
              <a:t>iter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info.iterator</a:t>
            </a:r>
            <a:r>
              <a:rPr lang="en-US" altLang="zh-CN" dirty="0" smtClean="0"/>
              <a:t>() ;</a:t>
            </a:r>
          </a:p>
          <a:p>
            <a:r>
              <a:rPr lang="en-US" altLang="zh-CN" b="1" dirty="0" smtClean="0"/>
              <a:t>while(</a:t>
            </a:r>
            <a:r>
              <a:rPr lang="en-US" altLang="zh-CN" b="1" dirty="0" err="1" smtClean="0"/>
              <a:t>iter.hasNext</a:t>
            </a:r>
            <a:r>
              <a:rPr lang="en-US" altLang="zh-CN" b="1" dirty="0" smtClean="0"/>
              <a:t>()){</a:t>
            </a:r>
          </a:p>
          <a:p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&lt;h4&gt;&lt;%=</a:t>
            </a:r>
            <a:r>
              <a:rPr lang="en-US" altLang="zh-CN" dirty="0" err="1" smtClean="0"/>
              <a:t>iter.next</a:t>
            </a:r>
            <a:r>
              <a:rPr lang="en-US" altLang="zh-CN" dirty="0" smtClean="0"/>
              <a:t>()%&gt;&lt;/h4&gt;</a:t>
            </a:r>
          </a:p>
          <a:p>
            <a:r>
              <a:rPr lang="en-US" altLang="zh-CN" dirty="0" smtClean="0"/>
              <a:t>&lt;%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&lt;form action=</a:t>
            </a:r>
            <a:r>
              <a:rPr lang="en-US" altLang="zh-CN" i="1" dirty="0" smtClean="0"/>
              <a:t>"</a:t>
            </a:r>
            <a:r>
              <a:rPr lang="en-US" altLang="zh-CN" i="1" dirty="0" err="1" smtClean="0">
                <a:solidFill>
                  <a:srgbClr val="FF0000"/>
                </a:solidFill>
              </a:rPr>
              <a:t>LoginServlet</a:t>
            </a:r>
            <a:r>
              <a:rPr lang="en-US" altLang="zh-CN" i="1" dirty="0" smtClean="0">
                <a:solidFill>
                  <a:srgbClr val="FF0000"/>
                </a:solidFill>
              </a:rPr>
              <a:t>" </a:t>
            </a:r>
            <a:r>
              <a:rPr lang="en-US" altLang="zh-CN" i="1" dirty="0" smtClean="0"/>
              <a:t>method="</a:t>
            </a:r>
            <a:r>
              <a:rPr lang="en-US" altLang="zh-CN" i="1" dirty="0" err="1" smtClean="0"/>
              <a:t>post"onSubmit</a:t>
            </a:r>
            <a:r>
              <a:rPr lang="en-US" altLang="zh-CN" i="1" dirty="0" smtClean="0"/>
              <a:t>="return validate(this)" &gt;</a:t>
            </a:r>
          </a:p>
          <a:p>
            <a:r>
              <a:rPr lang="zh-CN" altLang="en-US" dirty="0" smtClean="0"/>
              <a:t>教师工号：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</a:t>
            </a:r>
            <a:r>
              <a:rPr lang="en-US" altLang="zh-CN" i="1" dirty="0" err="1" smtClean="0"/>
              <a:t>tno</a:t>
            </a:r>
            <a:r>
              <a:rPr lang="en-US" altLang="zh-CN" i="1" dirty="0" smtClean="0"/>
              <a:t>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r>
              <a:rPr lang="zh-CN" altLang="en-US" dirty="0" smtClean="0"/>
              <a:t>密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nbsp;&amp;nbsp</a:t>
            </a:r>
            <a:r>
              <a:rPr lang="en-US" altLang="zh-CN" dirty="0" smtClean="0"/>
              <a:t>;</a:t>
            </a:r>
            <a:r>
              <a:rPr lang="zh-CN" altLang="en-US" dirty="0" smtClean="0"/>
              <a:t>码：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&lt;input type=</a:t>
            </a:r>
            <a:r>
              <a:rPr lang="en-US" altLang="zh-CN" i="1" dirty="0" smtClean="0"/>
              <a:t>"password" name="pass"&gt;</a:t>
            </a:r>
          </a:p>
          <a:p>
            <a:r>
              <a:rPr lang="en-US" altLang="zh-CN" dirty="0" smtClean="0"/>
              <a:t>&lt;input type=</a:t>
            </a:r>
            <a:r>
              <a:rPr lang="en-US" altLang="zh-CN" i="1" dirty="0" smtClean="0"/>
              <a:t>"submit" value="</a:t>
            </a:r>
            <a:r>
              <a:rPr lang="zh-CN" altLang="en-US" i="1" dirty="0" smtClean="0"/>
              <a:t>登陆</a:t>
            </a:r>
            <a:r>
              <a:rPr lang="en-US" altLang="zh-CN" i="1" dirty="0" smtClean="0"/>
              <a:t>"&gt;</a:t>
            </a:r>
          </a:p>
          <a:p>
            <a:r>
              <a:rPr lang="en-US" altLang="zh-CN" dirty="0" smtClean="0"/>
              <a:t>&lt;/form&gt;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Login.jsp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&lt;%</a:t>
            </a:r>
          </a:p>
          <a:p>
            <a:r>
              <a:rPr lang="en-US" altLang="zh-CN" dirty="0" smtClean="0"/>
              <a:t>List&lt;String&gt; info = </a:t>
            </a:r>
            <a:r>
              <a:rPr lang="en-US" altLang="zh-CN" u="sng" dirty="0" smtClean="0"/>
              <a:t>(List&lt;String&gt;) </a:t>
            </a:r>
            <a:r>
              <a:rPr lang="en-US" altLang="zh-CN" u="sng" dirty="0" err="1" smtClean="0"/>
              <a:t>request.getAttribute</a:t>
            </a:r>
            <a:r>
              <a:rPr lang="en-US" altLang="zh-CN" u="sng" dirty="0" smtClean="0"/>
              <a:t>("info") ;</a:t>
            </a:r>
          </a:p>
          <a:p>
            <a:r>
              <a:rPr lang="en-US" altLang="zh-CN" b="1" dirty="0" smtClean="0"/>
              <a:t>if(info != null){// </a:t>
            </a:r>
            <a:r>
              <a:rPr lang="zh-CN" altLang="en-US" b="1" dirty="0" smtClean="0"/>
              <a:t>有信息返回</a:t>
            </a:r>
          </a:p>
          <a:p>
            <a:r>
              <a:rPr lang="en-US" altLang="zh-CN" dirty="0" err="1" smtClean="0"/>
              <a:t>Iterator</a:t>
            </a:r>
            <a:r>
              <a:rPr lang="en-US" altLang="zh-CN" dirty="0" smtClean="0"/>
              <a:t>&lt;String&gt; </a:t>
            </a:r>
            <a:r>
              <a:rPr lang="en-US" altLang="zh-CN" dirty="0" err="1" smtClean="0"/>
              <a:t>iter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info.iterator</a:t>
            </a:r>
            <a:r>
              <a:rPr lang="en-US" altLang="zh-CN" dirty="0" smtClean="0"/>
              <a:t>() ;</a:t>
            </a:r>
          </a:p>
          <a:p>
            <a:r>
              <a:rPr lang="en-US" altLang="zh-CN" b="1" dirty="0" smtClean="0"/>
              <a:t>while(</a:t>
            </a:r>
            <a:r>
              <a:rPr lang="en-US" altLang="zh-CN" b="1" dirty="0" err="1" smtClean="0"/>
              <a:t>iter.hasNext</a:t>
            </a:r>
            <a:r>
              <a:rPr lang="en-US" altLang="zh-CN" b="1" dirty="0" smtClean="0"/>
              <a:t>()){</a:t>
            </a:r>
          </a:p>
          <a:p>
            <a:r>
              <a:rPr lang="en-US" altLang="zh-CN" dirty="0" smtClean="0"/>
              <a:t>%&gt;</a:t>
            </a:r>
          </a:p>
          <a:p>
            <a:r>
              <a:rPr lang="en-US" altLang="zh-CN" dirty="0" smtClean="0"/>
              <a:t>&lt;h1&gt;&lt;%=</a:t>
            </a:r>
            <a:r>
              <a:rPr lang="en-US" altLang="zh-CN" dirty="0" err="1" smtClean="0"/>
              <a:t>iter.next</a:t>
            </a:r>
            <a:r>
              <a:rPr lang="en-US" altLang="zh-CN" dirty="0" smtClean="0"/>
              <a:t>()%&gt;&lt;/h1&gt;</a:t>
            </a:r>
          </a:p>
          <a:p>
            <a:r>
              <a:rPr lang="en-US" altLang="zh-CN" dirty="0" smtClean="0"/>
              <a:t>&lt;%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%&gt;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Success.jsp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6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请输入添加学生信息：</a:t>
            </a:r>
          </a:p>
          <a:p>
            <a:r>
              <a:rPr lang="en-US" altLang="zh-CN" dirty="0" smtClean="0"/>
              <a:t>&lt;form action=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InsertServlet</a:t>
            </a:r>
            <a:r>
              <a:rPr lang="en-US" altLang="zh-CN" i="1" dirty="0" smtClean="0"/>
              <a:t>" method="post"&gt;</a:t>
            </a:r>
          </a:p>
          <a:p>
            <a:r>
              <a:rPr lang="zh-CN" altLang="en-US" dirty="0" smtClean="0"/>
              <a:t>学号：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</a:t>
            </a:r>
            <a:r>
              <a:rPr lang="en-US" altLang="zh-CN" i="1" dirty="0" err="1" smtClean="0"/>
              <a:t>sno</a:t>
            </a:r>
            <a:r>
              <a:rPr lang="en-US" altLang="zh-CN" i="1" dirty="0" smtClean="0"/>
              <a:t>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r>
              <a:rPr lang="zh-CN" altLang="en-US" dirty="0" smtClean="0"/>
              <a:t>姓名：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</a:t>
            </a:r>
            <a:r>
              <a:rPr lang="en-US" altLang="zh-CN" i="1" dirty="0" err="1" smtClean="0"/>
              <a:t>sname</a:t>
            </a:r>
            <a:r>
              <a:rPr lang="en-US" altLang="zh-CN" i="1" dirty="0" smtClean="0"/>
              <a:t>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r>
              <a:rPr lang="zh-CN" altLang="en-US" dirty="0" smtClean="0"/>
              <a:t>性别：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</a:t>
            </a:r>
            <a:r>
              <a:rPr lang="en-US" altLang="zh-CN" i="1" dirty="0" err="1" smtClean="0"/>
              <a:t>ssex</a:t>
            </a:r>
            <a:r>
              <a:rPr lang="en-US" altLang="zh-CN" i="1" dirty="0" smtClean="0"/>
              <a:t>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r>
              <a:rPr lang="zh-CN" altLang="en-US" dirty="0" smtClean="0"/>
              <a:t>年龄：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name="sage"&gt;&lt;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r>
              <a:rPr lang="zh-CN" altLang="en-US" dirty="0" smtClean="0"/>
              <a:t>班级：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</a:t>
            </a:r>
            <a:r>
              <a:rPr lang="en-US" altLang="zh-CN" i="1" dirty="0" err="1" smtClean="0"/>
              <a:t>sclass</a:t>
            </a:r>
            <a:r>
              <a:rPr lang="en-US" altLang="zh-CN" i="1" dirty="0" smtClean="0"/>
              <a:t>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&lt;input type=</a:t>
            </a:r>
            <a:r>
              <a:rPr lang="en-US" altLang="zh-CN" i="1" dirty="0" smtClean="0"/>
              <a:t>"submit" value="</a:t>
            </a:r>
            <a:r>
              <a:rPr lang="zh-CN" altLang="en-US" i="1" dirty="0" smtClean="0"/>
              <a:t>注册</a:t>
            </a:r>
            <a:r>
              <a:rPr lang="en-US" altLang="zh-CN" i="1" dirty="0" smtClean="0"/>
              <a:t>"&gt;</a:t>
            </a:r>
          </a:p>
          <a:p>
            <a:r>
              <a:rPr lang="en-US" altLang="zh-CN" dirty="0" smtClean="0"/>
              <a:t>&lt;input type=</a:t>
            </a:r>
            <a:r>
              <a:rPr lang="en-US" altLang="zh-CN" i="1" dirty="0" smtClean="0"/>
              <a:t>"reset" value="</a:t>
            </a:r>
            <a:r>
              <a:rPr lang="zh-CN" altLang="en-US" i="1" dirty="0" smtClean="0"/>
              <a:t>重置</a:t>
            </a:r>
            <a:r>
              <a:rPr lang="en-US" altLang="zh-CN" i="1" dirty="0" smtClean="0"/>
              <a:t>"&gt;</a:t>
            </a:r>
          </a:p>
          <a:p>
            <a:r>
              <a:rPr lang="en-US" altLang="zh-CN" dirty="0" smtClean="0"/>
              <a:t>&lt;/form&gt;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Stu_insert.jsp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7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中，首先进行了验证，如果没有输入参数或者是输入的参数为空，则会在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对象中增加相应的错误信息。当验证通过后，程序将调用 </a:t>
            </a:r>
            <a:r>
              <a:rPr lang="en-US" altLang="zh-CN" dirty="0" smtClean="0"/>
              <a:t>DAO</a:t>
            </a:r>
            <a:r>
              <a:rPr lang="zh-CN" altLang="en-US" dirty="0" smtClean="0"/>
              <a:t>进行数据层的验证，并根据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的返回结果来决定返回给客户端的信息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6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214290"/>
            <a:ext cx="7143800" cy="6355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 smtClean="0"/>
              <a:t>&lt;body&gt;</a:t>
            </a:r>
          </a:p>
          <a:p>
            <a:r>
              <a:rPr lang="en-US" altLang="zh-CN" sz="1100" dirty="0" smtClean="0"/>
              <a:t>&lt;script language=</a:t>
            </a:r>
            <a:r>
              <a:rPr lang="en-US" altLang="zh-CN" sz="1100" i="1" dirty="0" smtClean="0"/>
              <a:t>"</a:t>
            </a:r>
            <a:r>
              <a:rPr lang="en-US" altLang="zh-CN" sz="1100" i="1" dirty="0" err="1" smtClean="0"/>
              <a:t>javascript</a:t>
            </a:r>
            <a:r>
              <a:rPr lang="en-US" altLang="zh-CN" sz="1100" i="1" dirty="0" smtClean="0"/>
              <a:t>"&gt;</a:t>
            </a:r>
          </a:p>
          <a:p>
            <a:r>
              <a:rPr lang="en-US" altLang="zh-CN" sz="1100" dirty="0" smtClean="0"/>
              <a:t>function validate(f){</a:t>
            </a:r>
          </a:p>
          <a:p>
            <a:r>
              <a:rPr lang="en-US" altLang="zh-CN" sz="1100" dirty="0" smtClean="0"/>
              <a:t>if(!(/^\w{5,15}$/.test(</a:t>
            </a:r>
            <a:r>
              <a:rPr lang="en-US" altLang="zh-CN" sz="1100" dirty="0" err="1" smtClean="0"/>
              <a:t>f.userid.value</a:t>
            </a:r>
            <a:r>
              <a:rPr lang="en-US" altLang="zh-CN" sz="1100" dirty="0" smtClean="0"/>
              <a:t>))){</a:t>
            </a:r>
          </a:p>
          <a:p>
            <a:r>
              <a:rPr lang="en-US" altLang="zh-CN" sz="1100" dirty="0" smtClean="0"/>
              <a:t>alert("</a:t>
            </a:r>
            <a:r>
              <a:rPr lang="zh-CN" altLang="en-US" sz="1100" dirty="0" smtClean="0"/>
              <a:t>用户</a:t>
            </a:r>
            <a:r>
              <a:rPr lang="en-US" altLang="zh-CN" sz="1100" dirty="0" smtClean="0"/>
              <a:t>ID</a:t>
            </a:r>
            <a:r>
              <a:rPr lang="zh-CN" altLang="en-US" sz="1100" dirty="0" smtClean="0"/>
              <a:t>必须是</a:t>
            </a:r>
            <a:r>
              <a:rPr lang="en-US" altLang="zh-CN" sz="1100" dirty="0" smtClean="0"/>
              <a:t>5~15</a:t>
            </a:r>
            <a:r>
              <a:rPr lang="zh-CN" altLang="en-US" sz="1100" dirty="0" smtClean="0"/>
              <a:t>位！</a:t>
            </a:r>
            <a:r>
              <a:rPr lang="en-US" altLang="zh-CN" sz="1100" dirty="0" smtClean="0"/>
              <a:t>") ;</a:t>
            </a:r>
          </a:p>
          <a:p>
            <a:r>
              <a:rPr lang="en-US" altLang="zh-CN" sz="1100" dirty="0" err="1" smtClean="0"/>
              <a:t>f.userid.focus</a:t>
            </a:r>
            <a:r>
              <a:rPr lang="en-US" altLang="zh-CN" sz="1100" dirty="0" smtClean="0"/>
              <a:t>() ;</a:t>
            </a:r>
          </a:p>
          <a:p>
            <a:r>
              <a:rPr lang="en-US" altLang="zh-CN" sz="1100" dirty="0" smtClean="0"/>
              <a:t>return false ;</a:t>
            </a:r>
          </a:p>
          <a:p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if(!(/^\w{5,15}$/.test(</a:t>
            </a:r>
            <a:r>
              <a:rPr lang="en-US" altLang="zh-CN" sz="1100" dirty="0" err="1" smtClean="0"/>
              <a:t>f.userpass.value</a:t>
            </a:r>
            <a:r>
              <a:rPr lang="en-US" altLang="zh-CN" sz="1100" dirty="0" smtClean="0"/>
              <a:t>))){</a:t>
            </a:r>
          </a:p>
          <a:p>
            <a:r>
              <a:rPr lang="en-US" altLang="zh-CN" sz="1100" dirty="0" smtClean="0"/>
              <a:t>alert("</a:t>
            </a:r>
            <a:r>
              <a:rPr lang="zh-CN" altLang="en-US" sz="1100" dirty="0" smtClean="0"/>
              <a:t>密码必须是</a:t>
            </a:r>
            <a:r>
              <a:rPr lang="en-US" altLang="zh-CN" sz="1100" dirty="0" smtClean="0"/>
              <a:t>5~15</a:t>
            </a:r>
            <a:r>
              <a:rPr lang="zh-CN" altLang="en-US" sz="1100" dirty="0" smtClean="0"/>
              <a:t>位！</a:t>
            </a:r>
            <a:r>
              <a:rPr lang="en-US" altLang="zh-CN" sz="1100" dirty="0" smtClean="0"/>
              <a:t>") ;</a:t>
            </a:r>
          </a:p>
          <a:p>
            <a:r>
              <a:rPr lang="en-US" altLang="zh-CN" sz="1100" dirty="0" err="1" smtClean="0"/>
              <a:t>f.userpass.focus</a:t>
            </a:r>
            <a:r>
              <a:rPr lang="en-US" altLang="zh-CN" sz="1100" dirty="0" smtClean="0"/>
              <a:t>() ;</a:t>
            </a:r>
          </a:p>
          <a:p>
            <a:r>
              <a:rPr lang="en-US" altLang="zh-CN" sz="1100" dirty="0" smtClean="0"/>
              <a:t>return false ;</a:t>
            </a:r>
          </a:p>
          <a:p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&lt;/script&gt;</a:t>
            </a:r>
          </a:p>
          <a:p>
            <a:r>
              <a:rPr lang="en-US" altLang="zh-CN" sz="1100" dirty="0" smtClean="0"/>
              <a:t>&lt;%</a:t>
            </a:r>
          </a:p>
          <a:p>
            <a:r>
              <a:rPr lang="en-US" altLang="zh-CN" sz="1100" dirty="0" err="1" smtClean="0"/>
              <a:t>request.setCharacterEncoding</a:t>
            </a:r>
            <a:r>
              <a:rPr lang="en-US" altLang="zh-CN" sz="1100" dirty="0" smtClean="0"/>
              <a:t>("GBK") ;</a:t>
            </a:r>
          </a:p>
          <a:p>
            <a:r>
              <a:rPr lang="en-US" altLang="zh-CN" sz="1100" dirty="0" smtClean="0"/>
              <a:t>%&gt;</a:t>
            </a:r>
          </a:p>
          <a:p>
            <a:r>
              <a:rPr lang="en-US" altLang="zh-CN" sz="1100" dirty="0" smtClean="0"/>
              <a:t>&lt;%</a:t>
            </a:r>
          </a:p>
          <a:p>
            <a:r>
              <a:rPr lang="en-US" altLang="zh-CN" sz="1100" dirty="0" smtClean="0"/>
              <a:t>List&lt;String&gt; info = </a:t>
            </a:r>
            <a:r>
              <a:rPr lang="en-US" altLang="zh-CN" sz="1100" u="sng" dirty="0" smtClean="0"/>
              <a:t>(List&lt;String&gt;) </a:t>
            </a:r>
            <a:r>
              <a:rPr lang="en-US" altLang="zh-CN" sz="1100" u="sng" dirty="0" err="1" smtClean="0"/>
              <a:t>request.getAttribute</a:t>
            </a:r>
            <a:r>
              <a:rPr lang="en-US" altLang="zh-CN" sz="1100" u="sng" dirty="0" smtClean="0"/>
              <a:t>("info") ;</a:t>
            </a:r>
          </a:p>
          <a:p>
            <a:r>
              <a:rPr lang="en-US" altLang="zh-CN" sz="1100" dirty="0" smtClean="0"/>
              <a:t>if(info != null){// </a:t>
            </a:r>
            <a:r>
              <a:rPr lang="zh-CN" altLang="en-US" sz="1100" dirty="0" smtClean="0"/>
              <a:t>有信息返回</a:t>
            </a:r>
          </a:p>
          <a:p>
            <a:r>
              <a:rPr lang="en-US" altLang="zh-CN" sz="1100" dirty="0" err="1" smtClean="0"/>
              <a:t>Iterator</a:t>
            </a:r>
            <a:r>
              <a:rPr lang="en-US" altLang="zh-CN" sz="1100" dirty="0" smtClean="0"/>
              <a:t>&lt;String&gt; </a:t>
            </a:r>
            <a:r>
              <a:rPr lang="en-US" altLang="zh-CN" sz="1100" dirty="0" err="1" smtClean="0"/>
              <a:t>iter</a:t>
            </a:r>
            <a:r>
              <a:rPr lang="en-US" altLang="zh-CN" sz="1100" dirty="0" smtClean="0"/>
              <a:t> = </a:t>
            </a:r>
            <a:r>
              <a:rPr lang="en-US" altLang="zh-CN" sz="1100" dirty="0" err="1" smtClean="0"/>
              <a:t>info.iterator</a:t>
            </a:r>
            <a:r>
              <a:rPr lang="en-US" altLang="zh-CN" sz="1100" dirty="0" smtClean="0"/>
              <a:t>() ;</a:t>
            </a:r>
          </a:p>
          <a:p>
            <a:r>
              <a:rPr lang="en-US" altLang="zh-CN" sz="1100" dirty="0" smtClean="0"/>
              <a:t>while(</a:t>
            </a:r>
            <a:r>
              <a:rPr lang="en-US" altLang="zh-CN" sz="1100" dirty="0" err="1" smtClean="0"/>
              <a:t>iter.hasNext</a:t>
            </a:r>
            <a:r>
              <a:rPr lang="en-US" altLang="zh-CN" sz="1100" dirty="0" smtClean="0"/>
              <a:t>()){</a:t>
            </a:r>
          </a:p>
          <a:p>
            <a:r>
              <a:rPr lang="en-US" altLang="zh-CN" sz="1100" dirty="0" smtClean="0"/>
              <a:t>%&gt;</a:t>
            </a:r>
          </a:p>
          <a:p>
            <a:r>
              <a:rPr lang="en-US" altLang="zh-CN" sz="1100" dirty="0" smtClean="0"/>
              <a:t>&lt;h4&gt;&lt;%=</a:t>
            </a:r>
            <a:r>
              <a:rPr lang="en-US" altLang="zh-CN" sz="1100" dirty="0" err="1" smtClean="0"/>
              <a:t>iter.next</a:t>
            </a:r>
            <a:r>
              <a:rPr lang="en-US" altLang="zh-CN" sz="1100" dirty="0" smtClean="0"/>
              <a:t>()%&gt;&lt;/h4&gt;</a:t>
            </a:r>
          </a:p>
          <a:p>
            <a:r>
              <a:rPr lang="en-US" altLang="zh-CN" sz="1100" dirty="0" smtClean="0"/>
              <a:t>&lt;%</a:t>
            </a:r>
          </a:p>
          <a:p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}</a:t>
            </a:r>
          </a:p>
          <a:p>
            <a:r>
              <a:rPr lang="en-US" altLang="zh-CN" sz="1100" dirty="0" smtClean="0"/>
              <a:t>%&gt;</a:t>
            </a:r>
          </a:p>
          <a:p>
            <a:r>
              <a:rPr lang="en-US" altLang="zh-CN" sz="1100" dirty="0" smtClean="0"/>
              <a:t>&lt;form action=</a:t>
            </a:r>
            <a:r>
              <a:rPr lang="en-US" altLang="zh-CN" sz="1100" i="1" dirty="0" smtClean="0"/>
              <a:t>"</a:t>
            </a:r>
            <a:r>
              <a:rPr lang="en-US" altLang="zh-CN" sz="1100" i="1" dirty="0" err="1" smtClean="0"/>
              <a:t>LoginServlet</a:t>
            </a:r>
            <a:r>
              <a:rPr lang="en-US" altLang="zh-CN" sz="1100" i="1" dirty="0" smtClean="0"/>
              <a:t>" method="post" </a:t>
            </a:r>
            <a:r>
              <a:rPr lang="en-US" altLang="zh-CN" sz="1100" i="1" dirty="0" err="1" smtClean="0"/>
              <a:t>onSubmit</a:t>
            </a:r>
            <a:r>
              <a:rPr lang="en-US" altLang="zh-CN" sz="1100" i="1" dirty="0" smtClean="0"/>
              <a:t>="return validate(this)"&gt;</a:t>
            </a:r>
          </a:p>
          <a:p>
            <a:r>
              <a:rPr lang="zh-CN" altLang="en-US" sz="1100" dirty="0" smtClean="0"/>
              <a:t>用户</a:t>
            </a:r>
            <a:r>
              <a:rPr lang="en-US" altLang="zh-CN" sz="1100" dirty="0" smtClean="0"/>
              <a:t>ID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&lt;input type=</a:t>
            </a:r>
            <a:r>
              <a:rPr lang="en-US" altLang="zh-CN" sz="1100" i="1" dirty="0" smtClean="0"/>
              <a:t>"text" name="</a:t>
            </a:r>
            <a:r>
              <a:rPr lang="en-US" altLang="zh-CN" sz="1100" i="1" dirty="0" err="1" smtClean="0"/>
              <a:t>userid</a:t>
            </a:r>
            <a:r>
              <a:rPr lang="en-US" altLang="zh-CN" sz="1100" i="1" dirty="0" smtClean="0"/>
              <a:t>"&gt;&lt;</a:t>
            </a:r>
            <a:r>
              <a:rPr lang="en-US" altLang="zh-CN" sz="1100" i="1" dirty="0" err="1" smtClean="0"/>
              <a:t>br</a:t>
            </a:r>
            <a:r>
              <a:rPr lang="en-US" altLang="zh-CN" sz="1100" i="1" dirty="0" smtClean="0"/>
              <a:t>&gt;</a:t>
            </a:r>
          </a:p>
          <a:p>
            <a:r>
              <a:rPr lang="zh-CN" altLang="en-US" sz="1100" dirty="0" smtClean="0"/>
              <a:t>密</a:t>
            </a:r>
            <a:r>
              <a:rPr lang="en-US" altLang="zh-CN" sz="1100" dirty="0" smtClean="0"/>
              <a:t>&amp;</a:t>
            </a:r>
            <a:r>
              <a:rPr lang="en-US" altLang="zh-CN" sz="1100" dirty="0" err="1" smtClean="0"/>
              <a:t>nbsp</a:t>
            </a:r>
            <a:r>
              <a:rPr lang="en-US" altLang="zh-CN" sz="1100" dirty="0" smtClean="0"/>
              <a:t>;&amp;</a:t>
            </a:r>
            <a:r>
              <a:rPr lang="en-US" altLang="zh-CN" sz="1100" dirty="0" err="1" smtClean="0"/>
              <a:t>nbsp</a:t>
            </a:r>
            <a:r>
              <a:rPr lang="en-US" altLang="zh-CN" sz="1100" dirty="0" smtClean="0"/>
              <a:t>;</a:t>
            </a:r>
            <a:r>
              <a:rPr lang="zh-CN" altLang="en-US" sz="1100" dirty="0" smtClean="0"/>
              <a:t>码：</a:t>
            </a:r>
            <a:r>
              <a:rPr lang="en-US" altLang="zh-CN" sz="1100" dirty="0" smtClean="0"/>
              <a:t>&lt;input type=</a:t>
            </a:r>
            <a:r>
              <a:rPr lang="en-US" altLang="zh-CN" sz="1100" i="1" dirty="0" smtClean="0"/>
              <a:t>"password" name="</a:t>
            </a:r>
            <a:r>
              <a:rPr lang="en-US" altLang="zh-CN" sz="1100" i="1" dirty="0" err="1" smtClean="0"/>
              <a:t>userpass</a:t>
            </a:r>
            <a:r>
              <a:rPr lang="en-US" altLang="zh-CN" sz="1100" i="1" dirty="0" smtClean="0"/>
              <a:t>"&gt;&lt;</a:t>
            </a:r>
            <a:r>
              <a:rPr lang="en-US" altLang="zh-CN" sz="1100" i="1" dirty="0" err="1" smtClean="0"/>
              <a:t>br</a:t>
            </a:r>
            <a:r>
              <a:rPr lang="en-US" altLang="zh-CN" sz="1100" i="1" dirty="0" smtClean="0"/>
              <a:t>&gt;</a:t>
            </a:r>
          </a:p>
          <a:p>
            <a:r>
              <a:rPr lang="en-US" altLang="zh-CN" sz="1100" dirty="0" smtClean="0"/>
              <a:t>&lt;input type=</a:t>
            </a:r>
            <a:r>
              <a:rPr lang="en-US" altLang="zh-CN" sz="1100" i="1" dirty="0" smtClean="0"/>
              <a:t>"submit" value="</a:t>
            </a:r>
            <a:r>
              <a:rPr lang="zh-CN" altLang="en-US" sz="1100" i="1" dirty="0" smtClean="0"/>
              <a:t>登陆</a:t>
            </a:r>
            <a:r>
              <a:rPr lang="en-US" altLang="zh-CN" sz="1100" i="1" dirty="0" smtClean="0"/>
              <a:t>"&gt;</a:t>
            </a:r>
          </a:p>
          <a:p>
            <a:r>
              <a:rPr lang="en-US" altLang="zh-CN" sz="1100" dirty="0" smtClean="0"/>
              <a:t>&lt;input type=</a:t>
            </a:r>
            <a:r>
              <a:rPr lang="en-US" altLang="zh-CN" sz="1100" i="1" dirty="0" smtClean="0"/>
              <a:t>"reset" value="</a:t>
            </a:r>
            <a:r>
              <a:rPr lang="zh-CN" altLang="en-US" sz="1100" i="1" dirty="0" smtClean="0"/>
              <a:t>重置</a:t>
            </a:r>
            <a:r>
              <a:rPr lang="en-US" altLang="zh-CN" sz="1100" i="1" dirty="0" smtClean="0"/>
              <a:t>"&gt;</a:t>
            </a:r>
          </a:p>
          <a:p>
            <a:r>
              <a:rPr lang="en-US" altLang="zh-CN" sz="1100" dirty="0" smtClean="0"/>
              <a:t>&lt;/form&gt;</a:t>
            </a:r>
          </a:p>
          <a:p>
            <a:r>
              <a:rPr lang="en-US" altLang="zh-CN" sz="1100" dirty="0" smtClean="0"/>
              <a:t>&lt;/body&gt;</a:t>
            </a:r>
          </a:p>
          <a:p>
            <a:r>
              <a:rPr lang="en-US" altLang="zh-CN" sz="1100" dirty="0" smtClean="0"/>
              <a:t>&lt;/html&gt;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337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通过本程序可以发现，使用</a:t>
            </a:r>
            <a:r>
              <a:rPr lang="en-US" altLang="zh-CN" dirty="0" smtClean="0"/>
              <a:t>MVC</a:t>
            </a:r>
            <a:r>
              <a:rPr lang="zh-CN" altLang="en-US" dirty="0" smtClean="0"/>
              <a:t>开发后，在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代码已经逐步减少了，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的功能就是将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传递回的内容 进行输出，使程序的代码结构更加清晰，分工也更加明确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52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方法与</a:t>
            </a:r>
            <a:r>
              <a:rPr lang="en-US" altLang="zh-CN" dirty="0" smtClean="0"/>
              <a:t>JSP+JDBC</a:t>
            </a:r>
            <a:r>
              <a:rPr lang="zh-CN" altLang="en-US" dirty="0" smtClean="0"/>
              <a:t>或者是</a:t>
            </a:r>
            <a:r>
              <a:rPr lang="en-US" altLang="zh-CN" dirty="0" smtClean="0"/>
              <a:t>JSP+DAO</a:t>
            </a:r>
            <a:r>
              <a:rPr lang="zh-CN" altLang="en-US" dirty="0" smtClean="0"/>
              <a:t>相比 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页面代码少，在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页面中最好只包含以下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种类型的代码</a:t>
            </a:r>
          </a:p>
          <a:p>
            <a:r>
              <a:rPr lang="zh-CN" altLang="en-US" dirty="0" smtClean="0"/>
              <a:t>接收属性：接收从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传递过来的属性</a:t>
            </a:r>
            <a:endParaRPr lang="en-US" altLang="zh-CN" dirty="0" smtClean="0"/>
          </a:p>
          <a:p>
            <a:r>
              <a:rPr lang="zh-CN" altLang="en-US" dirty="0" smtClean="0"/>
              <a:t>判断语句：判断传递到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中的属性是否存在 </a:t>
            </a:r>
            <a:endParaRPr lang="en-US" altLang="zh-CN" dirty="0" smtClean="0"/>
          </a:p>
          <a:p>
            <a:r>
              <a:rPr lang="zh-CN" altLang="en-US" dirty="0" smtClean="0"/>
              <a:t>输出内容：使用迭代或者</a:t>
            </a:r>
            <a:r>
              <a:rPr lang="en-US" altLang="zh-CN" dirty="0" smtClean="0"/>
              <a:t>VO</a:t>
            </a:r>
            <a:r>
              <a:rPr lang="zh-CN" altLang="en-US" dirty="0" smtClean="0"/>
              <a:t>进行输出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数据层主要是数据库的操作层，可以进行各种的数据存储，此时需用到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 </a:t>
            </a:r>
            <a:endParaRPr lang="en-US" altLang="zh-CN" dirty="0" smtClean="0"/>
          </a:p>
          <a:p>
            <a:r>
              <a:rPr lang="zh-CN" altLang="en-US" dirty="0" smtClean="0"/>
              <a:t>如果在一个程序中出现了过多的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语句的直接操作，则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页面变得 相当的复杂，而且也不便于程序的重用性</a:t>
            </a:r>
            <a:endParaRPr lang="en-US" altLang="zh-CN" dirty="0" smtClean="0"/>
          </a:p>
          <a:p>
            <a:r>
              <a:rPr lang="zh-CN" altLang="en-US" dirty="0" smtClean="0"/>
              <a:t>可以通过一个专门的数据库的操作组件完成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428736"/>
            <a:ext cx="8358246" cy="5019506"/>
          </a:xfrm>
        </p:spPr>
        <p:txBody>
          <a:bodyPr>
            <a:normAutofit fontScale="77500" lnSpcReduction="20000"/>
          </a:bodyPr>
          <a:lstStyle/>
          <a:p>
            <a:pPr marL="174625" indent="-65088">
              <a:lnSpc>
                <a:spcPct val="120000"/>
              </a:lnSpc>
              <a:buNone/>
            </a:pPr>
            <a:r>
              <a:rPr lang="zh-CN" altLang="en-US" dirty="0" smtClean="0"/>
              <a:t>在整个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中都以接口为操作标准，即：客户依靠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实现的接口进行操作，而服务器要将接口进行具体的实现 ，组成 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err="1" smtClean="0"/>
              <a:t>DatabaseConnection</a:t>
            </a:r>
            <a:r>
              <a:rPr lang="zh-CN" altLang="en-US" dirty="0" smtClean="0"/>
              <a:t>：专门负责数据库的打开与关闭操作的类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VO</a:t>
            </a:r>
            <a:r>
              <a:rPr lang="zh-CN" altLang="en-US" dirty="0" smtClean="0"/>
              <a:t>：主要由属性、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方法组成，</a:t>
            </a:r>
            <a:r>
              <a:rPr lang="en-US" altLang="zh-CN" dirty="0" smtClean="0"/>
              <a:t>VO</a:t>
            </a:r>
            <a:r>
              <a:rPr lang="zh-CN" altLang="en-US" dirty="0" smtClean="0"/>
              <a:t>类中的属性与表中的字段相对应，每一个</a:t>
            </a:r>
            <a:r>
              <a:rPr lang="en-US" altLang="zh-CN" dirty="0" smtClean="0"/>
              <a:t>VO</a:t>
            </a:r>
            <a:r>
              <a:rPr lang="zh-CN" altLang="en-US" dirty="0" smtClean="0"/>
              <a:t>类的对象都表示表中的一条记录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DAO</a:t>
            </a:r>
            <a:r>
              <a:rPr lang="zh-CN" altLang="en-US" dirty="0" smtClean="0"/>
              <a:t>：主要定义操作的接口，定义一系列数据库的原子性操作，如增加、修改、删除、查询等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err="1" smtClean="0"/>
              <a:t>Impl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接口的真实实现类，完成具体的数据库操作，但是不负责数据库的打开和关闭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Proxy</a:t>
            </a:r>
            <a:r>
              <a:rPr lang="zh-CN" altLang="en-US" dirty="0" smtClean="0"/>
              <a:t>：代理实现类，主要完成数据库的打开和关闭，并且调用真实实现类对象的操作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Factory</a:t>
            </a:r>
            <a:r>
              <a:rPr lang="zh-CN" altLang="en-US" dirty="0" smtClean="0"/>
              <a:t>：工厂类，通过工厂类取得一个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的实例化对象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DAO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</a:t>
            </a:r>
            <a:r>
              <a:rPr lang="zh-CN" altLang="en-US" dirty="0" smtClean="0"/>
              <a:t>类的属性一般与表中字段完全对应，在该类中提供了色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方法来设置并获取该中的属性。</a:t>
            </a:r>
            <a:endParaRPr lang="en-US" altLang="zh-CN" dirty="0" smtClean="0"/>
          </a:p>
          <a:p>
            <a:r>
              <a:rPr lang="zh-CN" altLang="en-US" dirty="0" smtClean="0"/>
              <a:t>通常用于业务层之间的数据传递。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9.2.1 VO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4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12858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首先定义 </a:t>
            </a:r>
            <a:r>
              <a:rPr lang="en-US" altLang="zh-CN" dirty="0" smtClean="0"/>
              <a:t>VO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VO</a:t>
            </a:r>
            <a:r>
              <a:rPr lang="zh-CN" altLang="en-US" dirty="0" smtClean="0"/>
              <a:t>类的名称要与表的名称一致，要注意类的命名规范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单词的开头首字母大写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1357298"/>
            <a:ext cx="8215370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 smtClean="0"/>
              <a:t>package cumt.ch7.daodemo.vo;</a:t>
            </a:r>
          </a:p>
          <a:p>
            <a:endParaRPr lang="zh-CN" altLang="en-US" sz="1400" dirty="0" smtClean="0"/>
          </a:p>
          <a:p>
            <a:r>
              <a:rPr lang="en-US" altLang="zh-CN" sz="1400" b="1" dirty="0" smtClean="0"/>
              <a:t>public class Stu {</a:t>
            </a:r>
          </a:p>
          <a:p>
            <a:r>
              <a:rPr lang="en-US" altLang="zh-CN" sz="1400" b="1" dirty="0" smtClean="0"/>
              <a:t>public String </a:t>
            </a:r>
            <a:r>
              <a:rPr lang="en-US" altLang="zh-CN" sz="1400" b="1" dirty="0" err="1" smtClean="0"/>
              <a:t>getSno</a:t>
            </a:r>
            <a:r>
              <a:rPr lang="en-US" altLang="zh-CN" sz="1400" b="1" dirty="0" smtClean="0"/>
              <a:t>() {</a:t>
            </a:r>
          </a:p>
          <a:p>
            <a:r>
              <a:rPr lang="en-US" altLang="zh-CN" sz="1400" b="1" dirty="0" smtClean="0"/>
              <a:t>return </a:t>
            </a:r>
            <a:r>
              <a:rPr lang="en-US" altLang="zh-CN" sz="1400" b="1" dirty="0" err="1" smtClean="0"/>
              <a:t>sno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en-US" altLang="zh-CN" sz="1400" b="1" dirty="0" smtClean="0"/>
              <a:t>public void </a:t>
            </a:r>
            <a:r>
              <a:rPr lang="en-US" altLang="zh-CN" sz="1400" b="1" dirty="0" err="1" smtClean="0"/>
              <a:t>setSno</a:t>
            </a:r>
            <a:r>
              <a:rPr lang="en-US" altLang="zh-CN" sz="1400" b="1" dirty="0" smtClean="0"/>
              <a:t>(String </a:t>
            </a:r>
            <a:r>
              <a:rPr lang="en-US" altLang="zh-CN" sz="1400" b="1" dirty="0" err="1" smtClean="0"/>
              <a:t>sno</a:t>
            </a:r>
            <a:r>
              <a:rPr lang="en-US" altLang="zh-CN" sz="1400" b="1" dirty="0" smtClean="0"/>
              <a:t>) {</a:t>
            </a:r>
          </a:p>
          <a:p>
            <a:r>
              <a:rPr lang="en-US" altLang="zh-CN" sz="1400" b="1" dirty="0" smtClean="0"/>
              <a:t>this.sno = </a:t>
            </a:r>
            <a:r>
              <a:rPr lang="en-US" altLang="zh-CN" sz="1400" b="1" dirty="0" err="1" smtClean="0"/>
              <a:t>sno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en-US" altLang="zh-CN" sz="1400" b="1" dirty="0" smtClean="0"/>
              <a:t>public String </a:t>
            </a:r>
            <a:r>
              <a:rPr lang="en-US" altLang="zh-CN" sz="1400" b="1" dirty="0" err="1" smtClean="0"/>
              <a:t>getSname</a:t>
            </a:r>
            <a:r>
              <a:rPr lang="en-US" altLang="zh-CN" sz="1400" b="1" dirty="0" smtClean="0"/>
              <a:t>() {</a:t>
            </a:r>
          </a:p>
          <a:p>
            <a:r>
              <a:rPr lang="en-US" altLang="zh-CN" sz="1400" b="1" dirty="0" smtClean="0"/>
              <a:t>return </a:t>
            </a:r>
            <a:r>
              <a:rPr lang="en-US" altLang="zh-CN" sz="1400" b="1" dirty="0" err="1" smtClean="0"/>
              <a:t>sname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en-US" altLang="zh-CN" sz="1400" b="1" dirty="0" smtClean="0"/>
              <a:t>public void </a:t>
            </a:r>
            <a:r>
              <a:rPr lang="en-US" altLang="zh-CN" sz="1400" b="1" dirty="0" err="1" smtClean="0"/>
              <a:t>setSname</a:t>
            </a:r>
            <a:r>
              <a:rPr lang="en-US" altLang="zh-CN" sz="1400" b="1" dirty="0" smtClean="0"/>
              <a:t>(String </a:t>
            </a:r>
            <a:r>
              <a:rPr lang="en-US" altLang="zh-CN" sz="1400" b="1" dirty="0" err="1" smtClean="0"/>
              <a:t>sname</a:t>
            </a:r>
            <a:r>
              <a:rPr lang="en-US" altLang="zh-CN" sz="1400" b="1" dirty="0" smtClean="0"/>
              <a:t>) {</a:t>
            </a:r>
          </a:p>
          <a:p>
            <a:r>
              <a:rPr lang="en-US" altLang="zh-CN" sz="1400" b="1" dirty="0" err="1" smtClean="0"/>
              <a:t>this.sname</a:t>
            </a:r>
            <a:r>
              <a:rPr lang="en-US" altLang="zh-CN" sz="1400" b="1" dirty="0" smtClean="0"/>
              <a:t> = </a:t>
            </a:r>
            <a:r>
              <a:rPr lang="en-US" altLang="zh-CN" sz="1400" b="1" dirty="0" err="1" smtClean="0"/>
              <a:t>sname</a:t>
            </a:r>
            <a:r>
              <a:rPr lang="en-US" altLang="zh-CN" sz="1400" b="1" dirty="0" smtClean="0"/>
              <a:t>;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en-US" altLang="zh-CN" sz="1400" b="1" dirty="0" smtClean="0"/>
              <a:t>public </a:t>
            </a:r>
            <a:r>
              <a:rPr lang="en-US" altLang="zh-CN" sz="1400" b="1" dirty="0" err="1" smtClean="0"/>
              <a:t>int</a:t>
            </a:r>
            <a:r>
              <a:rPr lang="en-US" altLang="zh-CN" sz="1400" b="1" dirty="0" smtClean="0"/>
              <a:t> </a:t>
            </a:r>
            <a:r>
              <a:rPr lang="en-US" altLang="zh-CN" sz="1400" b="1" dirty="0" err="1" smtClean="0"/>
              <a:t>getSage</a:t>
            </a:r>
            <a:r>
              <a:rPr lang="en-US" altLang="zh-CN" sz="1400" b="1" dirty="0" smtClean="0"/>
              <a:t>() {</a:t>
            </a:r>
          </a:p>
          <a:p>
            <a:r>
              <a:rPr lang="en-US" altLang="zh-CN" sz="1400" b="1" dirty="0" smtClean="0"/>
              <a:t>return sage;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en-US" altLang="zh-CN" sz="1400" b="1" dirty="0" smtClean="0"/>
              <a:t>public void </a:t>
            </a:r>
            <a:r>
              <a:rPr lang="en-US" altLang="zh-CN" sz="1400" b="1" dirty="0" err="1" smtClean="0"/>
              <a:t>setSage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int</a:t>
            </a:r>
            <a:r>
              <a:rPr lang="en-US" altLang="zh-CN" sz="1400" b="1" dirty="0" smtClean="0"/>
              <a:t> sage) {</a:t>
            </a:r>
          </a:p>
          <a:p>
            <a:r>
              <a:rPr lang="en-US" altLang="zh-CN" sz="1400" b="1" dirty="0" err="1" smtClean="0"/>
              <a:t>this.sage</a:t>
            </a:r>
            <a:r>
              <a:rPr lang="en-US" altLang="zh-CN" sz="1400" b="1" dirty="0" smtClean="0"/>
              <a:t> = sage;</a:t>
            </a:r>
          </a:p>
          <a:p>
            <a:r>
              <a:rPr lang="en-US" altLang="zh-CN" sz="1400" dirty="0" smtClean="0"/>
              <a:t>}…..</a:t>
            </a:r>
          </a:p>
          <a:p>
            <a:r>
              <a:rPr lang="en-US" altLang="zh-CN" sz="1400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357950" y="1785926"/>
            <a:ext cx="16430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Stu.java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1702</TotalTime>
  <Words>4034</Words>
  <Application>Microsoft Office PowerPoint</Application>
  <PresentationFormat>全屏显示(4:3)</PresentationFormat>
  <Paragraphs>707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聚合</vt:lpstr>
      <vt:lpstr>CH9 MVC模式</vt:lpstr>
      <vt:lpstr>PowerPoint 演示文稿</vt:lpstr>
      <vt:lpstr>DAO设计模式</vt:lpstr>
      <vt:lpstr>9.1 什么是DAO</vt:lpstr>
      <vt:lpstr>企业分层架构</vt:lpstr>
      <vt:lpstr>数据层</vt:lpstr>
      <vt:lpstr>9.2 DAO组成</vt:lpstr>
      <vt:lpstr>9.2.1 VO类</vt:lpstr>
      <vt:lpstr>PowerPoint 演示文稿</vt:lpstr>
      <vt:lpstr>9.2.2 数据库连接类DataBaseConnection.java</vt:lpstr>
      <vt:lpstr>PowerPoint 演示文稿</vt:lpstr>
      <vt:lpstr>PowerPoint 演示文稿</vt:lpstr>
      <vt:lpstr>9.2.3 DAO接口</vt:lpstr>
      <vt:lpstr>PowerPoint 演示文稿</vt:lpstr>
      <vt:lpstr>PowerPoint 演示文稿</vt:lpstr>
      <vt:lpstr>PowerPoint 演示文稿</vt:lpstr>
      <vt:lpstr>DAO真实实现类Impl</vt:lpstr>
      <vt:lpstr>真实主题 实现类</vt:lpstr>
      <vt:lpstr>PowerPoint 演示文稿</vt:lpstr>
      <vt:lpstr>PowerPoint 演示文稿</vt:lpstr>
      <vt:lpstr>PowerPoint 演示文稿</vt:lpstr>
      <vt:lpstr>PowerPoint 演示文稿</vt:lpstr>
      <vt:lpstr>DAO代理实现类</vt:lpstr>
      <vt:lpstr>代理实现类</vt:lpstr>
      <vt:lpstr>PowerPoint 演示文稿</vt:lpstr>
      <vt:lpstr>PowerPoint 演示文稿</vt:lpstr>
      <vt:lpstr>PowerPoint 演示文稿</vt:lpstr>
      <vt:lpstr>PowerPoint 演示文稿</vt:lpstr>
      <vt:lpstr>工厂类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MVC模式</vt:lpstr>
      <vt:lpstr>PowerPoint 演示文稿</vt:lpstr>
      <vt:lpstr>PowerPoint 演示文稿</vt:lpstr>
      <vt:lpstr>MVC实现教师登录与学生信息录入</vt:lpstr>
      <vt:lpstr>PowerPoint 演示文稿</vt:lpstr>
      <vt:lpstr>定义DAO</vt:lpstr>
      <vt:lpstr>DAO实现类—TeacherDAOImpl.java</vt:lpstr>
      <vt:lpstr>DAO实现类—StuDAOImpl.java</vt:lpstr>
      <vt:lpstr>DAO实现类—StuDAOImpl.java</vt:lpstr>
      <vt:lpstr>定义DAO代理操作类—TeacherDAOProxy.java</vt:lpstr>
      <vt:lpstr>PowerPoint 演示文稿</vt:lpstr>
      <vt:lpstr>定义Servlet</vt:lpstr>
      <vt:lpstr>PowerPoint 演示文稿</vt:lpstr>
      <vt:lpstr>PowerPoint 演示文稿</vt:lpstr>
      <vt:lpstr>PowerPoint 演示文稿</vt:lpstr>
      <vt:lpstr>PowerPoint 演示文稿</vt:lpstr>
      <vt:lpstr>Login.jsp</vt:lpstr>
      <vt:lpstr>Success.jsp</vt:lpstr>
      <vt:lpstr>Stu_insert.jsp</vt:lpstr>
      <vt:lpstr>PowerPoint 演示文稿</vt:lpstr>
      <vt:lpstr>PowerPoint 演示文稿</vt:lpstr>
      <vt:lpstr>PowerPoint 演示文稿</vt:lpstr>
      <vt:lpstr>PowerPoint 演示文稿</vt:lpstr>
    </vt:vector>
  </TitlesOfParts>
  <Company>IBM ThinkPad/CC8000.COM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X200/T400/T500/W500</dc:creator>
  <cp:lastModifiedBy>未定义</cp:lastModifiedBy>
  <cp:revision>133</cp:revision>
  <dcterms:created xsi:type="dcterms:W3CDTF">2011-10-18T06:55:14Z</dcterms:created>
  <dcterms:modified xsi:type="dcterms:W3CDTF">2015-10-29T03:49:11Z</dcterms:modified>
</cp:coreProperties>
</file>