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02"/>
  </p:normalViewPr>
  <p:slideViewPr>
    <p:cSldViewPr snapToGrid="0" snapToObjects="1">
      <p:cViewPr varScale="1">
        <p:scale>
          <a:sx n="85" d="100"/>
          <a:sy n="85" d="100"/>
        </p:scale>
        <p:origin x="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0961-3169-924A-8C8F-9C80109AB2B6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UITableView</a:t>
            </a:r>
            <a:endParaRPr kumimoji="1" lang="zh-CN" altLang="en-US" dirty="0"/>
          </a:p>
        </p:txBody>
      </p:sp>
      <p:pic>
        <p:nvPicPr>
          <p:cNvPr id="4" name="Picture 3" descr="iOS 模拟器屏幕快照“2012-12-28 下午5.57.43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47" y="1690688"/>
            <a:ext cx="273685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iOS 模拟器屏幕快照“2012-12-28 下午5.58.02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98" y="1690688"/>
            <a:ext cx="273685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宋体</vt:lpstr>
      <vt:lpstr>Office 主题</vt:lpstr>
      <vt:lpstr>UITableView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UITableView</dc:title>
  <dc:creator>Microsoft Office 用户</dc:creator>
  <cp:lastModifiedBy>Microsoft Office 用户</cp:lastModifiedBy>
  <cp:revision>1</cp:revision>
  <dcterms:created xsi:type="dcterms:W3CDTF">2016-06-16T16:51:51Z</dcterms:created>
  <dcterms:modified xsi:type="dcterms:W3CDTF">2016-06-16T16:53:49Z</dcterms:modified>
</cp:coreProperties>
</file>