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02"/>
  </p:normalViewPr>
  <p:slideViewPr>
    <p:cSldViewPr snapToGrid="0" snapToObjects="1">
      <p:cViewPr varScale="1">
        <p:scale>
          <a:sx n="85" d="100"/>
          <a:sy n="85" d="100"/>
        </p:scale>
        <p:origin x="19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0961-3169-924A-8C8F-9C80109AB2B6}" type="datetimeFigureOut">
              <a:rPr kumimoji="1" lang="zh-CN" altLang="en-US" smtClean="0"/>
              <a:t>16/6/21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2388-530E-7D41-A1CA-237AFCDAA6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6478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0961-3169-924A-8C8F-9C80109AB2B6}" type="datetimeFigureOut">
              <a:rPr kumimoji="1" lang="zh-CN" altLang="en-US" smtClean="0"/>
              <a:t>16/6/21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2388-530E-7D41-A1CA-237AFCDAA6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6710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0961-3169-924A-8C8F-9C80109AB2B6}" type="datetimeFigureOut">
              <a:rPr kumimoji="1" lang="zh-CN" altLang="en-US" smtClean="0"/>
              <a:t>16/6/21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2388-530E-7D41-A1CA-237AFCDAA6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761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0961-3169-924A-8C8F-9C80109AB2B6}" type="datetimeFigureOut">
              <a:rPr kumimoji="1" lang="zh-CN" altLang="en-US" smtClean="0"/>
              <a:t>16/6/21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2388-530E-7D41-A1CA-237AFCDAA6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948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0961-3169-924A-8C8F-9C80109AB2B6}" type="datetimeFigureOut">
              <a:rPr kumimoji="1" lang="zh-CN" altLang="en-US" smtClean="0"/>
              <a:t>16/6/21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2388-530E-7D41-A1CA-237AFCDAA6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6297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0961-3169-924A-8C8F-9C80109AB2B6}" type="datetimeFigureOut">
              <a:rPr kumimoji="1" lang="zh-CN" altLang="en-US" smtClean="0"/>
              <a:t>16/6/21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2388-530E-7D41-A1CA-237AFCDAA6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6140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0961-3169-924A-8C8F-9C80109AB2B6}" type="datetimeFigureOut">
              <a:rPr kumimoji="1" lang="zh-CN" altLang="en-US" smtClean="0"/>
              <a:t>16/6/21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2388-530E-7D41-A1CA-237AFCDAA6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3480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0961-3169-924A-8C8F-9C80109AB2B6}" type="datetimeFigureOut">
              <a:rPr kumimoji="1" lang="zh-CN" altLang="en-US" smtClean="0"/>
              <a:t>16/6/21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2388-530E-7D41-A1CA-237AFCDAA6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0651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0961-3169-924A-8C8F-9C80109AB2B6}" type="datetimeFigureOut">
              <a:rPr kumimoji="1" lang="zh-CN" altLang="en-US" smtClean="0"/>
              <a:t>16/6/21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2388-530E-7D41-A1CA-237AFCDAA6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5960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0961-3169-924A-8C8F-9C80109AB2B6}" type="datetimeFigureOut">
              <a:rPr kumimoji="1" lang="zh-CN" altLang="en-US" smtClean="0"/>
              <a:t>16/6/21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2388-530E-7D41-A1CA-237AFCDAA6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09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0961-3169-924A-8C8F-9C80109AB2B6}" type="datetimeFigureOut">
              <a:rPr kumimoji="1" lang="zh-CN" altLang="en-US" smtClean="0"/>
              <a:t>16/6/21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2388-530E-7D41-A1CA-237AFCDAA6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2066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F0961-3169-924A-8C8F-9C80109AB2B6}" type="datetimeFigureOut">
              <a:rPr kumimoji="1" lang="zh-CN" altLang="en-US" smtClean="0"/>
              <a:t>16/6/21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52388-530E-7D41-A1CA-237AFCDAA6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8175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UITableView</a:t>
            </a:r>
            <a:endParaRPr kumimoji="1" lang="zh-CN" altLang="en-US" dirty="0"/>
          </a:p>
        </p:txBody>
      </p:sp>
      <p:pic>
        <p:nvPicPr>
          <p:cNvPr id="6" name="Picture 5" descr="23e574ba-127b-4b05-8a41-c46a0cd5752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452" y="1690688"/>
            <a:ext cx="2898775" cy="434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ead9c505-15e5-4eaa-a94c-a0f92e3b291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727" y="1690688"/>
            <a:ext cx="2916237" cy="431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4544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6898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</Words>
  <Application>Microsoft Macintosh PowerPoint</Application>
  <PresentationFormat>宽屏</PresentationFormat>
  <Paragraphs>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宋体</vt:lpstr>
      <vt:lpstr>Office 主题</vt:lpstr>
      <vt:lpstr>UITableView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UITableView</dc:title>
  <dc:creator>Microsoft Office 用户</dc:creator>
  <cp:lastModifiedBy>Microsoft Office 用户</cp:lastModifiedBy>
  <cp:revision>2</cp:revision>
  <dcterms:created xsi:type="dcterms:W3CDTF">2016-06-16T16:51:51Z</dcterms:created>
  <dcterms:modified xsi:type="dcterms:W3CDTF">2016-06-21T14:52:00Z</dcterms:modified>
</cp:coreProperties>
</file>