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02"/>
  </p:normalViewPr>
  <p:slideViewPr>
    <p:cSldViewPr snapToGrid="0" snapToObjects="1">
      <p:cViewPr varScale="1">
        <p:scale>
          <a:sx n="85" d="100"/>
          <a:sy n="85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5C90-7B48-0E44-B9BF-E9C67EE1EC63}" type="datetimeFigureOut">
              <a:rPr kumimoji="1" lang="zh-CN" altLang="en-US" smtClean="0"/>
              <a:t>16/6/7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493F-CB81-9F46-A478-DA3233190C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03" y="254833"/>
            <a:ext cx="3397855" cy="63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2016-06-07T02:48:59Z</dcterms:created>
  <dcterms:modified xsi:type="dcterms:W3CDTF">2016-06-07T06:58:13Z</dcterms:modified>
</cp:coreProperties>
</file>