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xuhui@cumt.edu.cn" TargetMode="External"/><Relationship Id="rId3" Type="http://schemas.openxmlformats.org/officeDocument/2006/relationships/hyperlink" Target="mailto:cumtios@163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任课教师：徐慧</a:t>
            </a:r>
            <a:endParaRPr lang="en-US" altLang="zh-CN" dirty="0" smtClean="0"/>
          </a:p>
          <a:p>
            <a:r>
              <a:rPr lang="zh-CN" altLang="en-US" dirty="0" smtClean="0"/>
              <a:t>手机：</a:t>
            </a:r>
            <a:r>
              <a:rPr lang="en-US" altLang="zh-CN" dirty="0" smtClean="0"/>
              <a:t>13952236901</a:t>
            </a:r>
          </a:p>
          <a:p>
            <a:r>
              <a:rPr lang="zh-CN" altLang="en-US" dirty="0" smtClean="0"/>
              <a:t>电子邮箱：</a:t>
            </a:r>
            <a:r>
              <a:rPr lang="en-US" altLang="zh-CN" dirty="0" smtClean="0">
                <a:hlinkClick r:id="rId2"/>
              </a:rPr>
              <a:t>xuhui@cumt.edu.cn</a:t>
            </a:r>
            <a:endParaRPr lang="en-US" altLang="zh-CN" dirty="0" smtClean="0"/>
          </a:p>
          <a:p>
            <a:r>
              <a:rPr lang="zh-CN" altLang="en-US" dirty="0" smtClean="0"/>
              <a:t>公共邮箱：</a:t>
            </a:r>
            <a:r>
              <a:rPr lang="en-US" altLang="zh-CN" dirty="0" smtClean="0">
                <a:hlinkClick r:id="rId3"/>
              </a:rPr>
              <a:t>cumtios@163.com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密码：</a:t>
            </a:r>
            <a:r>
              <a:rPr lang="en-US" altLang="zh-CN" dirty="0" smtClean="0"/>
              <a:t>ios123456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应用开发技术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考核方式：考试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平时成绩（</a:t>
            </a:r>
            <a:r>
              <a:rPr lang="en-US" altLang="zh-CN" sz="2400" dirty="0" smtClean="0"/>
              <a:t>30%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考试成绩（</a:t>
            </a:r>
            <a:r>
              <a:rPr lang="en-US" altLang="zh-CN" sz="2400" dirty="0" smtClean="0"/>
              <a:t>70%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总评成绩（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参考教材：</a:t>
            </a:r>
            <a:r>
              <a:rPr lang="en-US" altLang="zh-CN" sz="2400" dirty="0" smtClean="0"/>
              <a:t>IOS</a:t>
            </a:r>
            <a:r>
              <a:rPr lang="zh-CN" altLang="en-US" sz="2400" dirty="0" smtClean="0"/>
              <a:t>应用开发详解 电子工业出版社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三足鼎立：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，占领了绝大多数的市场份额</a:t>
            </a:r>
            <a:endParaRPr lang="en-US" altLang="zh-CN" dirty="0" smtClean="0"/>
          </a:p>
          <a:p>
            <a:r>
              <a:rPr lang="en-US" altLang="zh-CN" dirty="0" smtClean="0"/>
              <a:t>Apple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，占据了绝大多数的利润</a:t>
            </a:r>
            <a:endParaRPr lang="en-US" altLang="zh-CN" dirty="0" smtClean="0"/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WP(Windows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Phone)</a:t>
            </a:r>
            <a:r>
              <a:rPr lang="zh-CN" altLang="en-US" dirty="0" smtClean="0"/>
              <a:t>，未来的希望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App Store(Application Store)</a:t>
            </a:r>
            <a:r>
              <a:rPr lang="zh-CN" altLang="en-US" dirty="0" smtClean="0"/>
              <a:t>，通常理解为应用商店，是一个由苹果公司为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iPod  Touch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常见的应用程序服务平台，允许用户从</a:t>
            </a:r>
            <a:r>
              <a:rPr lang="en-US" altLang="zh-CN" dirty="0" smtClean="0"/>
              <a:t>iTunes Store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Mac App Store</a:t>
            </a:r>
            <a:r>
              <a:rPr lang="zh-CN" altLang="en-US" dirty="0" smtClean="0"/>
              <a:t>浏览和下载一些为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开发的应用程序（应用、游戏、工具），用户可以购买或免费使用。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一个熟练的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一个熟练的</a:t>
            </a:r>
            <a:r>
              <a:rPr lang="en-US" altLang="zh-CN" smtClean="0"/>
              <a:t>iOS</a:t>
            </a:r>
            <a:r>
              <a:rPr lang="zh-CN" altLang="en-US" smtClean="0"/>
              <a:t>开发者，可以有以下三方面的机会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）找到一份理想的工作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）自己写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发布到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去销售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）成立团队去创业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7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一个合格的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）有一台开发设备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）有语言开发基础（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）熟悉</a:t>
            </a:r>
            <a:r>
              <a:rPr lang="en-US" altLang="zh-CN" dirty="0" smtClean="0"/>
              <a:t>Apple SDK</a:t>
            </a:r>
            <a:r>
              <a:rPr lang="zh-CN" altLang="en-US" dirty="0" smtClean="0"/>
              <a:t>开发框架（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框架、</a:t>
            </a:r>
            <a:r>
              <a:rPr lang="en-US" altLang="zh-CN" dirty="0" err="1" smtClean="0"/>
              <a:t>UIKit</a:t>
            </a:r>
            <a:r>
              <a:rPr lang="zh-CN" altLang="en-US" dirty="0" smtClean="0"/>
              <a:t>框架等）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）有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开发账号，个人开发者每年需要</a:t>
            </a:r>
            <a:r>
              <a:rPr lang="en-US" altLang="zh-CN" dirty="0" smtClean="0"/>
              <a:t>99</a:t>
            </a:r>
            <a:r>
              <a:rPr lang="zh-CN" altLang="en-US" dirty="0" smtClean="0"/>
              <a:t>美元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）最好懂一些设计知识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一款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立足的两大要素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）美观的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）实用的功能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</TotalTime>
  <Words>295</Words>
  <Application>Microsoft Macintosh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Franklin Gothic Book</vt:lpstr>
      <vt:lpstr>Perpetua</vt:lpstr>
      <vt:lpstr>Wingdings 2</vt:lpstr>
      <vt:lpstr>宋体</vt:lpstr>
      <vt:lpstr>幼圆</vt:lpstr>
      <vt:lpstr>平衡</vt:lpstr>
      <vt:lpstr>iOS应用开发技术</vt:lpstr>
      <vt:lpstr>PowerPoint 演示文稿</vt:lpstr>
      <vt:lpstr>移动设备操作系统</vt:lpstr>
      <vt:lpstr>一个熟练的iOS开发者</vt:lpstr>
      <vt:lpstr>一个合格的iOS开发者</vt:lpstr>
      <vt:lpstr>一款App立足的两大要素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IOS应用开发技术</dc:title>
  <cp:lastModifiedBy>Microsoft Office 用户</cp:lastModifiedBy>
  <cp:revision>13</cp:revision>
  <dcterms:modified xsi:type="dcterms:W3CDTF">2016-05-03T12:24:49Z</dcterms:modified>
</cp:coreProperties>
</file>