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43" r:id="rId2"/>
    <p:sldId id="344" r:id="rId3"/>
    <p:sldId id="345" r:id="rId4"/>
    <p:sldId id="346" r:id="rId5"/>
    <p:sldId id="347" r:id="rId6"/>
    <p:sldId id="348" r:id="rId7"/>
    <p:sldId id="350" r:id="rId8"/>
    <p:sldId id="351" r:id="rId9"/>
    <p:sldId id="349" r:id="rId10"/>
    <p:sldId id="353" r:id="rId11"/>
    <p:sldId id="35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08"/>
  </p:normalViewPr>
  <p:slideViewPr>
    <p:cSldViewPr>
      <p:cViewPr>
        <p:scale>
          <a:sx n="85" d="100"/>
          <a:sy n="85" d="100"/>
        </p:scale>
        <p:origin x="10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139D-CB15-2E4E-9C99-C14CC959C638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86D22-C895-864D-A4C0-AECA6ECBC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NSString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子类</a:t>
            </a:r>
            <a:r>
              <a:rPr lang="en-US" altLang="zh-CN" dirty="0" err="1" smtClean="0"/>
              <a:t>NSMutableString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NSArray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子类</a:t>
            </a:r>
            <a:r>
              <a:rPr lang="en-US" altLang="zh-CN" dirty="0" err="1" smtClean="0"/>
              <a:t>NSMutableArray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NSSet</a:t>
            </a:r>
            <a:r>
              <a:rPr lang="en-US" altLang="zh-CN" dirty="0"/>
              <a:t>(</a:t>
            </a:r>
            <a:r>
              <a:rPr lang="zh-CN" altLang="en-US" dirty="0"/>
              <a:t>子类</a:t>
            </a:r>
            <a:r>
              <a:rPr lang="en-US" altLang="zh-CN" dirty="0" err="1" smtClean="0"/>
              <a:t>NSMutableSet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NSDictionary</a:t>
            </a:r>
            <a:r>
              <a:rPr lang="en-US" altLang="zh-CN" dirty="0"/>
              <a:t>(</a:t>
            </a:r>
            <a:r>
              <a:rPr lang="zh-CN" altLang="en-US" dirty="0"/>
              <a:t>子类</a:t>
            </a:r>
            <a:r>
              <a:rPr lang="en-US" altLang="zh-CN" dirty="0" err="1" smtClean="0"/>
              <a:t>NSMutableDictioanary</a:t>
            </a:r>
            <a:r>
              <a:rPr lang="en-US" altLang="zh-CN" dirty="0" smtClean="0"/>
              <a:t>)</a:t>
            </a:r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01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02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NSArray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03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NSMutableArray</a:t>
            </a:r>
            <a:r>
              <a:rPr lang="zh-CN" altLang="en-US" dirty="0" smtClean="0"/>
              <a:t>、</a:t>
            </a:r>
          </a:p>
          <a:p>
            <a:pPr marL="0" indent="0">
              <a:buNone/>
            </a:pPr>
            <a:r>
              <a:rPr lang="en-US" altLang="zh-CN" dirty="0" smtClean="0"/>
              <a:t>04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NSSet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05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NSDictionary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程序启动过程</a:t>
            </a:r>
          </a:p>
          <a:p>
            <a:pPr marL="0" indent="0">
              <a:buNone/>
            </a:pPr>
            <a:r>
              <a:rPr kumimoji="1" lang="zh-CN" altLang="en-US" dirty="0" smtClean="0"/>
              <a:t>加载灰色箭头所指的控制器对象</a:t>
            </a:r>
            <a:r>
              <a:rPr kumimoji="1" lang="en-US" altLang="zh-CN" dirty="0" err="1" smtClean="0"/>
              <a:t>ViewController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创建控制器内部的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，显示到用户面前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39" y="255214"/>
            <a:ext cx="3453425" cy="63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NSSet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NSArray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共同点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都是集合，都能存放多个</a:t>
            </a:r>
            <a:r>
              <a:rPr lang="en-US" altLang="zh-CN" dirty="0" err="1" smtClean="0"/>
              <a:t>oc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只能存放</a:t>
            </a:r>
            <a:r>
              <a:rPr lang="en-US" altLang="zh-CN" dirty="0" smtClean="0"/>
              <a:t>OC</a:t>
            </a:r>
            <a:r>
              <a:rPr lang="zh-CN" altLang="en-US" dirty="0" smtClean="0"/>
              <a:t>对象，不能存放非</a:t>
            </a:r>
            <a:r>
              <a:rPr lang="en-US" altLang="zh-CN" dirty="0" smtClean="0"/>
              <a:t>OC</a:t>
            </a:r>
            <a:r>
              <a:rPr lang="zh-CN" altLang="en-US" dirty="0" smtClean="0"/>
              <a:t>对象类型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本身不可变，都有一个可变的子类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不同点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NSArray</a:t>
            </a:r>
            <a:r>
              <a:rPr lang="zh-CN" altLang="en-US" dirty="0" smtClean="0"/>
              <a:t>有顺序，</a:t>
            </a:r>
            <a:r>
              <a:rPr lang="en-US" altLang="zh-CN" dirty="0" err="1" smtClean="0"/>
              <a:t>NSSet</a:t>
            </a:r>
            <a:r>
              <a:rPr lang="zh-CN" altLang="en-US" dirty="0" smtClean="0"/>
              <a:t>无序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NSArray</a:t>
            </a:r>
            <a:r>
              <a:rPr lang="en-US" altLang="zh-CN" dirty="0"/>
              <a:t>(</a:t>
            </a:r>
            <a:r>
              <a:rPr lang="zh-CN" altLang="en-US" dirty="0"/>
              <a:t>子类</a:t>
            </a:r>
            <a:r>
              <a:rPr lang="en-US" altLang="zh-CN" dirty="0" err="1"/>
              <a:t>NSMutableArray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有序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快速创建（不可变） ：</a:t>
            </a:r>
            <a:r>
              <a:rPr lang="en-US" altLang="zh-CN" dirty="0" smtClean="0"/>
              <a:t>@[]</a:t>
            </a:r>
          </a:p>
          <a:p>
            <a:pPr marL="0" indent="0">
              <a:buNone/>
            </a:pPr>
            <a:r>
              <a:rPr lang="zh-CN" altLang="en-US" dirty="0" smtClean="0"/>
              <a:t>快速访问元素：数组名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NSSet</a:t>
            </a:r>
            <a:r>
              <a:rPr lang="en-US" altLang="zh-CN" dirty="0"/>
              <a:t>(</a:t>
            </a:r>
            <a:r>
              <a:rPr lang="zh-CN" altLang="en-US" dirty="0"/>
              <a:t>子类</a:t>
            </a:r>
            <a:r>
              <a:rPr lang="en-US" altLang="zh-CN" dirty="0" err="1"/>
              <a:t>NSMutableSet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无序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NSDictionary</a:t>
            </a:r>
            <a:r>
              <a:rPr lang="en-US" altLang="zh-CN" dirty="0"/>
              <a:t>(</a:t>
            </a:r>
            <a:r>
              <a:rPr lang="zh-CN" altLang="en-US" dirty="0"/>
              <a:t>子类</a:t>
            </a:r>
            <a:r>
              <a:rPr lang="en-US" altLang="zh-CN" dirty="0" err="1"/>
              <a:t>NSMutableDictioanary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无序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快速</a:t>
            </a:r>
            <a:r>
              <a:rPr lang="zh-CN" altLang="en-US" dirty="0" smtClean="0"/>
              <a:t>创建（不可变）：</a:t>
            </a:r>
            <a:r>
              <a:rPr lang="en-US" altLang="zh-CN" dirty="0" smtClean="0"/>
              <a:t>@{key1:value1,key2:value2}</a:t>
            </a:r>
          </a:p>
          <a:p>
            <a:pPr marL="0" indent="0">
              <a:buNone/>
            </a:pPr>
            <a:r>
              <a:rPr lang="zh-CN" altLang="en-US" dirty="0" smtClean="0"/>
              <a:t>快速访问元素：字典名</a:t>
            </a:r>
            <a:r>
              <a:rPr lang="en-US" altLang="zh-CN" dirty="0" smtClean="0"/>
              <a:t>[key]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开发概述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的，从系统的稳定性上来说它要比其他操作系统好很多</a:t>
            </a: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的系统架构分为四个层器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）核心操作系统层（</a:t>
            </a:r>
            <a:r>
              <a:rPr lang="en-US" altLang="zh-CN" dirty="0" smtClean="0"/>
              <a:t>Core OS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）核心服务层（</a:t>
            </a:r>
            <a:r>
              <a:rPr lang="en-US" altLang="zh-CN" dirty="0" smtClean="0"/>
              <a:t>Core Service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）媒体层（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可触摸层（</a:t>
            </a:r>
            <a:r>
              <a:rPr lang="en-US" altLang="zh-CN" dirty="0" smtClean="0">
                <a:solidFill>
                  <a:srgbClr val="FF0000"/>
                </a:solidFill>
              </a:rPr>
              <a:t>Cocoa Touch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98561" y="2852936"/>
            <a:ext cx="2593919" cy="2304256"/>
            <a:chOff x="6298561" y="2852936"/>
            <a:chExt cx="2593919" cy="2304256"/>
          </a:xfrm>
        </p:grpSpPr>
        <p:sp>
          <p:nvSpPr>
            <p:cNvPr id="4" name="矩形 3"/>
            <p:cNvSpPr/>
            <p:nvPr/>
          </p:nvSpPr>
          <p:spPr>
            <a:xfrm>
              <a:off x="6300192" y="2852936"/>
              <a:ext cx="2592288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Cocoa Touch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298561" y="3429000"/>
              <a:ext cx="25922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Media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298561" y="4005064"/>
              <a:ext cx="2592288" cy="5760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Core Service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98561" y="4581128"/>
              <a:ext cx="2592288" cy="5760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Core OS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每个层的主要功能（了解）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）核心操作系统层：它包括内存管理、文件系统、电源管理以及一些其他的操作系统任务，它可以直接和硬件设备进行交互。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）核心服务层：可以通过它来访问</a:t>
            </a:r>
            <a:r>
              <a:rPr lang="en-US" altLang="zh-CN" dirty="0" smtClean="0"/>
              <a:t>iOS</a:t>
            </a:r>
            <a:r>
              <a:rPr lang="zh-CN" altLang="en-US" dirty="0" smtClean="0"/>
              <a:t>的一些服务，比如网络连接、文件访问、数据库、用户定位等。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）媒体层：通过它可以在应用程序中使用各种媒体文件，进行音频与视频的录制，图形的绘制，以及制作基础的动画效果。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）可触摸层：为应用程序的开发提供各种有用的框架，并且大部分与用户界面有关，本质上来说它负责用户在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设备上的触摸交互操作。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Cocoa Touch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Cocoa 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层中有个非常重要的</a:t>
            </a:r>
            <a:r>
              <a:rPr lang="en-US" altLang="zh-CN" dirty="0" err="1" smtClean="0"/>
              <a:t>UIKit</a:t>
            </a:r>
            <a:r>
              <a:rPr lang="zh-CN" altLang="en-US" dirty="0" smtClean="0"/>
              <a:t>框架，为应用程序提供了各种可视化组件（控件），如按钮（</a:t>
            </a:r>
            <a:r>
              <a:rPr lang="en-US" altLang="zh-CN" dirty="0" err="1" smtClean="0"/>
              <a:t>UIButton</a:t>
            </a:r>
            <a:r>
              <a:rPr lang="zh-CN" altLang="en-US" dirty="0" smtClean="0"/>
              <a:t>）、开关（</a:t>
            </a:r>
            <a:r>
              <a:rPr lang="en-US" altLang="zh-CN" dirty="0" err="1" smtClean="0"/>
              <a:t>UISwitch</a:t>
            </a:r>
            <a:r>
              <a:rPr lang="zh-CN" altLang="en-US" dirty="0" smtClean="0"/>
              <a:t>）、进度条（</a:t>
            </a:r>
            <a:r>
              <a:rPr lang="en-US" altLang="zh-CN" dirty="0" err="1" smtClean="0"/>
              <a:t>UIProgressView</a:t>
            </a:r>
            <a:r>
              <a:rPr lang="zh-CN" altLang="en-US" dirty="0" smtClean="0"/>
              <a:t>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5.0</a:t>
            </a:r>
            <a:r>
              <a:rPr kumimoji="1" lang="zh-CN" altLang="en-US" dirty="0" smtClean="0"/>
              <a:t>开始，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文件 描述 软件界面</a:t>
            </a:r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r>
              <a:rPr kumimoji="1" lang="zh-CN" altLang="en-US" dirty="0"/>
              <a:t>在屏幕上，能够看得见、摸得着的东西都是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。比如按钮、图片、文字等，所有控件最终都继承自</a:t>
            </a: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r>
              <a:rPr kumimoji="1" lang="zh-CN" altLang="en-US" dirty="0"/>
              <a:t>每一个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都是一个容器，可以容纳其他</a:t>
            </a: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4572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UIViewController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一般情况下，每一个“满屏”的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都交给对应的</a:t>
            </a:r>
            <a:r>
              <a:rPr kumimoji="1" lang="en-US" altLang="zh-CN" dirty="0" err="1" smtClean="0"/>
              <a:t>UIViewController</a:t>
            </a:r>
            <a:r>
              <a:rPr kumimoji="1" lang="zh-CN" altLang="en-US" dirty="0" smtClean="0"/>
              <a:t>去管理。</a:t>
            </a:r>
            <a:r>
              <a:rPr kumimoji="1" lang="en-US" altLang="zh-CN" dirty="0" err="1" smtClean="0"/>
              <a:t>UIViewController</a:t>
            </a:r>
            <a:r>
              <a:rPr kumimoji="1" lang="zh-CN" altLang="en-US" dirty="0" smtClean="0"/>
              <a:t>内部有个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属性，就是它负责管理的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对象。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 smtClean="0"/>
              <a:t>UIViewController</a:t>
            </a:r>
            <a:r>
              <a:rPr kumimoji="1" lang="zh-CN" altLang="en-US" dirty="0" smtClean="0"/>
              <a:t>的作用是：负责创建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销毁自己的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，处理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和用户之间的交互（事件处理）。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UIViewController</a:t>
            </a:r>
            <a:r>
              <a:rPr kumimoji="1" lang="zh-CN" altLang="en-US" dirty="0" smtClean="0"/>
              <a:t>就是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的大管家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加法计算器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115616" y="1556792"/>
            <a:ext cx="5040560" cy="2448272"/>
            <a:chOff x="2123728" y="2420888"/>
            <a:chExt cx="5040560" cy="2448272"/>
          </a:xfrm>
        </p:grpSpPr>
        <p:sp>
          <p:nvSpPr>
            <p:cNvPr id="12" name="矩形 11"/>
            <p:cNvSpPr/>
            <p:nvPr/>
          </p:nvSpPr>
          <p:spPr>
            <a:xfrm>
              <a:off x="2123728" y="2420888"/>
              <a:ext cx="5040560" cy="2448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39752" y="2636912"/>
              <a:ext cx="108012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60540" y="2636912"/>
              <a:ext cx="108012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07904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52120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=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6216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07804" y="3793470"/>
              <a:ext cx="37084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/>
                <a:t>计算</a:t>
              </a:r>
              <a:endParaRPr lang="zh-CN" altLang="en-US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15616" y="4365104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开发步骤：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）搭建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）监听按钮的点击事件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）获取两个文本框的内容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）将计算的结果显示到文本标签中</a:t>
            </a:r>
          </a:p>
          <a:p>
            <a:r>
              <a:rPr lang="zh-CN" altLang="en-US" dirty="0" smtClean="0"/>
              <a:t>参考程序：</a:t>
            </a:r>
            <a:r>
              <a:rPr lang="en-US" altLang="zh-CN" dirty="0" smtClean="0"/>
              <a:t>06</a:t>
            </a:r>
            <a:r>
              <a:rPr lang="zh-CN" altLang="en-US" dirty="0" smtClean="0"/>
              <a:t> 第一个</a:t>
            </a:r>
            <a:r>
              <a:rPr lang="en-US" altLang="zh-CN" dirty="0" smtClean="0"/>
              <a:t>iOS</a:t>
            </a:r>
            <a:r>
              <a:rPr lang="zh-CN" altLang="en-US" smtClean="0"/>
              <a:t>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7578</TotalTime>
  <Words>622</Words>
  <Application>Microsoft Macintosh PowerPoint</Application>
  <PresentationFormat>全屏显示(4:3)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Calibri</vt:lpstr>
      <vt:lpstr>Franklin Gothic Book</vt:lpstr>
      <vt:lpstr>Perpetua</vt:lpstr>
      <vt:lpstr>Wingdings 2</vt:lpstr>
      <vt:lpstr>宋体</vt:lpstr>
      <vt:lpstr>幼圆</vt:lpstr>
      <vt:lpstr>平衡</vt:lpstr>
      <vt:lpstr>常用类</vt:lpstr>
      <vt:lpstr>NSSet和NSArray的对比</vt:lpstr>
      <vt:lpstr>集合类</vt:lpstr>
      <vt:lpstr>iOS开发概述</vt:lpstr>
      <vt:lpstr>iOS开发概述</vt:lpstr>
      <vt:lpstr>iOS开发概述</vt:lpstr>
      <vt:lpstr>iOS开发概述</vt:lpstr>
      <vt:lpstr>iOS开发概述</vt:lpstr>
      <vt:lpstr>项目需求-加法计算器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Microsoft Office 用户</cp:lastModifiedBy>
  <cp:revision>173</cp:revision>
  <dcterms:modified xsi:type="dcterms:W3CDTF">2016-05-24T14:21:18Z</dcterms:modified>
</cp:coreProperties>
</file>