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308" r:id="rId2"/>
    <p:sldId id="309" r:id="rId3"/>
    <p:sldId id="310" r:id="rId4"/>
    <p:sldId id="315" r:id="rId5"/>
    <p:sldId id="311" r:id="rId6"/>
    <p:sldId id="312" r:id="rId7"/>
    <p:sldId id="313" r:id="rId8"/>
    <p:sldId id="314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94508"/>
  </p:normalViewPr>
  <p:slideViewPr>
    <p:cSldViewPr>
      <p:cViewPr>
        <p:scale>
          <a:sx n="85" d="100"/>
          <a:sy n="85" d="100"/>
        </p:scale>
        <p:origin x="1000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5139D-CB15-2E4E-9C99-C14CC959C638}" type="datetimeFigureOut">
              <a:rPr kumimoji="1" lang="zh-CN" altLang="en-US" smtClean="0"/>
              <a:t>16/5/11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86D22-C895-864D-A4C0-AECA6ECBC3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36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圆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16/5/11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圆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圆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16/5/11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Super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作用：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）可以直接调用父类中的某个方法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super</a:t>
            </a:r>
            <a:r>
              <a:rPr lang="zh-CN" altLang="en-US" dirty="0" smtClean="0"/>
              <a:t>处在对象方法中，就会调用父类的对象方法；</a:t>
            </a:r>
            <a:r>
              <a:rPr lang="en-US" altLang="zh-CN" dirty="0" smtClean="0"/>
              <a:t>super</a:t>
            </a:r>
            <a:r>
              <a:rPr lang="zh-CN" altLang="en-US" dirty="0" smtClean="0"/>
              <a:t>处在类方法中，就会调用父类的类方法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）使用场合：子类重写父类的方法时想保留父类的一些行为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 smtClean="0"/>
              <a:t>参考程序：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 </a:t>
            </a:r>
            <a:r>
              <a:rPr lang="en-US" altLang="zh-CN" dirty="0" smtClean="0"/>
              <a:t>super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4427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面向对象三大特性之一：多态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多态：多种形态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）没有继承就没有多态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）代码的体现：父类类型的指针指向子类对象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）好处：如果函数</a:t>
            </a:r>
            <a:r>
              <a:rPr lang="en-US" altLang="zh-CN" dirty="0" smtClean="0"/>
              <a:t>\</a:t>
            </a:r>
            <a:r>
              <a:rPr lang="zh-CN" altLang="en-US" dirty="0" smtClean="0"/>
              <a:t>方法中参数中使用的是父类类型，可以传入父类、子类对象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）局限性：父类类型的变量 不能 直接调用子类特有的方法。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 smtClean="0"/>
              <a:t>参考程序：</a:t>
            </a:r>
            <a:r>
              <a:rPr lang="en-US" altLang="zh-CN" dirty="0"/>
              <a:t>2</a:t>
            </a:r>
            <a:r>
              <a:rPr lang="zh-CN" altLang="en-US" dirty="0" smtClean="0"/>
              <a:t> 多态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3205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NSString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OC</a:t>
            </a:r>
            <a:r>
              <a:rPr lang="zh-CN" altLang="en-US" dirty="0" smtClean="0"/>
              <a:t>字符串也是一个对象，属于</a:t>
            </a:r>
            <a:r>
              <a:rPr lang="en-US" altLang="zh-CN" dirty="0" err="1" smtClean="0"/>
              <a:t>NSString</a:t>
            </a:r>
            <a:r>
              <a:rPr lang="zh-CN" altLang="en-US" dirty="0" smtClean="0"/>
              <a:t>这个类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）最</a:t>
            </a:r>
            <a:r>
              <a:rPr lang="zh-CN" altLang="en-US" dirty="0"/>
              <a:t>简单的创建字符串的方式</a:t>
            </a:r>
          </a:p>
          <a:p>
            <a:pPr marL="0" indent="0">
              <a:buNone/>
            </a:pPr>
            <a:r>
              <a:rPr lang="en-US" altLang="zh-CN" dirty="0" err="1" smtClean="0"/>
              <a:t>NSString</a:t>
            </a:r>
            <a:r>
              <a:rPr lang="en-US" altLang="zh-CN" dirty="0" smtClean="0"/>
              <a:t> </a:t>
            </a:r>
            <a:r>
              <a:rPr lang="en-US" altLang="zh-CN" dirty="0"/>
              <a:t>*</a:t>
            </a:r>
            <a:r>
              <a:rPr lang="en-US" altLang="zh-CN" dirty="0" err="1"/>
              <a:t>str</a:t>
            </a:r>
            <a:r>
              <a:rPr lang="en-US" altLang="zh-CN" dirty="0"/>
              <a:t> = @"</a:t>
            </a:r>
            <a:r>
              <a:rPr lang="en-US" altLang="zh-CN" dirty="0" err="1"/>
              <a:t>cumt</a:t>
            </a:r>
            <a:r>
              <a:rPr lang="en-US" altLang="zh-CN" dirty="0" smtClean="0"/>
              <a:t>";</a:t>
            </a:r>
          </a:p>
          <a:p>
            <a:pPr marL="0" indent="0">
              <a:buNone/>
            </a:pPr>
            <a:r>
              <a:rPr lang="en-US" altLang="zh-CN" dirty="0" err="1" smtClean="0"/>
              <a:t>NSLog</a:t>
            </a:r>
            <a:r>
              <a:rPr lang="en-US" altLang="zh-CN" dirty="0"/>
              <a:t>(@"</a:t>
            </a:r>
            <a:r>
              <a:rPr lang="zh-CN" altLang="en-US" dirty="0"/>
              <a:t>我在</a:t>
            </a:r>
            <a:r>
              <a:rPr lang="en-US" altLang="zh-CN" dirty="0"/>
              <a:t>%@</a:t>
            </a:r>
            <a:r>
              <a:rPr lang="zh-CN" altLang="en-US" dirty="0"/>
              <a:t>上学</a:t>
            </a:r>
            <a:r>
              <a:rPr lang="en-US" altLang="zh-CN" dirty="0"/>
              <a:t>",</a:t>
            </a:r>
            <a:r>
              <a:rPr lang="en-US" altLang="zh-CN" dirty="0" err="1"/>
              <a:t>str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）创建</a:t>
            </a:r>
            <a:r>
              <a:rPr lang="en-US" altLang="zh-CN" dirty="0"/>
              <a:t>OC</a:t>
            </a:r>
            <a:r>
              <a:rPr lang="zh-CN" altLang="en-US" dirty="0"/>
              <a:t>字符串的另一种方式</a:t>
            </a:r>
          </a:p>
          <a:p>
            <a:pPr marL="0" indent="0">
              <a:buNone/>
            </a:pPr>
            <a:r>
              <a:rPr lang="en-US" altLang="zh-CN" dirty="0" err="1" smtClean="0"/>
              <a:t>NSString</a:t>
            </a:r>
            <a:r>
              <a:rPr lang="en-US" altLang="zh-CN" dirty="0" smtClean="0"/>
              <a:t> </a:t>
            </a:r>
            <a:r>
              <a:rPr lang="en-US" altLang="zh-CN" dirty="0"/>
              <a:t>*</a:t>
            </a:r>
            <a:r>
              <a:rPr lang="en-US" altLang="zh-CN" dirty="0" err="1"/>
              <a:t>newstr</a:t>
            </a:r>
            <a:r>
              <a:rPr lang="en-US" altLang="zh-CN" dirty="0"/>
              <a:t> = [</a:t>
            </a:r>
            <a:r>
              <a:rPr lang="en-US" altLang="zh-CN" dirty="0" err="1"/>
              <a:t>NSString</a:t>
            </a:r>
            <a:r>
              <a:rPr lang="en-US" altLang="zh-CN" dirty="0"/>
              <a:t> </a:t>
            </a:r>
            <a:r>
              <a:rPr lang="en-US" altLang="zh-CN" dirty="0" err="1"/>
              <a:t>stringWithFormat</a:t>
            </a:r>
            <a:r>
              <a:rPr lang="en-US" altLang="zh-CN" dirty="0"/>
              <a:t>:@"My age is %d and no is %d and name is %@",</a:t>
            </a:r>
            <a:r>
              <a:rPr lang="en-US" altLang="zh-CN" dirty="0" err="1"/>
              <a:t>age,no,name</a:t>
            </a:r>
            <a:r>
              <a:rPr lang="en-US" altLang="zh-CN" dirty="0"/>
              <a:t>];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</a:p>
          <a:p>
            <a:pPr marL="0" indent="0">
              <a:buNone/>
            </a:pPr>
            <a:r>
              <a:rPr lang="en-US" altLang="zh-CN" dirty="0" err="1" smtClean="0"/>
              <a:t>NSLog</a:t>
            </a:r>
            <a:r>
              <a:rPr lang="en-US" altLang="zh-CN" dirty="0"/>
              <a:t>(@"%@",</a:t>
            </a:r>
            <a:r>
              <a:rPr lang="en-US" altLang="zh-CN" dirty="0" err="1"/>
              <a:t>newstr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参考程序：</a:t>
            </a:r>
            <a:r>
              <a:rPr lang="en-US" altLang="zh-CN" dirty="0" smtClean="0"/>
              <a:t>03</a:t>
            </a:r>
            <a:r>
              <a:rPr lang="zh-CN" altLang="en-US" dirty="0" smtClean="0"/>
              <a:t> 字符串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889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id</a:t>
            </a:r>
            <a:r>
              <a:rPr lang="zh-CN" altLang="en-US" dirty="0" smtClean="0"/>
              <a:t>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id</a:t>
            </a:r>
            <a:r>
              <a:rPr lang="zh-CN" altLang="en-US" dirty="0" smtClean="0"/>
              <a:t>是万能指针，能操纵任何</a:t>
            </a:r>
            <a:r>
              <a:rPr lang="en-US" altLang="zh-CN" dirty="0" err="1" smtClean="0"/>
              <a:t>oc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 err="1" smtClean="0"/>
              <a:t>NSObject</a:t>
            </a:r>
            <a:r>
              <a:rPr lang="en-US" altLang="zh-CN" dirty="0" smtClean="0"/>
              <a:t> </a:t>
            </a:r>
            <a:r>
              <a:rPr lang="en-US" altLang="zh-CN" dirty="0"/>
              <a:t>*O = [[Person </a:t>
            </a:r>
            <a:r>
              <a:rPr lang="en-US" altLang="zh-CN" dirty="0" err="1"/>
              <a:t>alloc</a:t>
            </a:r>
            <a:r>
              <a:rPr lang="en-US" altLang="zh-CN" dirty="0"/>
              <a:t>]</a:t>
            </a:r>
            <a:r>
              <a:rPr lang="en-US" altLang="zh-CN" dirty="0" err="1"/>
              <a:t>init</a:t>
            </a:r>
            <a:r>
              <a:rPr lang="en-US" altLang="zh-CN" dirty="0" smtClean="0"/>
              <a:t>];       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可以</a:t>
            </a:r>
            <a:r>
              <a:rPr lang="zh-CN" altLang="en-US" dirty="0"/>
              <a:t>理解</a:t>
            </a:r>
            <a:r>
              <a:rPr lang="en-US" altLang="zh-CN" dirty="0"/>
              <a:t>id</a:t>
            </a:r>
            <a:r>
              <a:rPr lang="zh-CN" altLang="en-US" dirty="0"/>
              <a:t>相当于</a:t>
            </a:r>
            <a:r>
              <a:rPr lang="en-US" altLang="zh-CN" b="1" dirty="0" err="1">
                <a:solidFill>
                  <a:srgbClr val="FF0000"/>
                </a:solidFill>
              </a:rPr>
              <a:t>NSObject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*</a:t>
            </a:r>
            <a:endParaRPr lang="zh-CN" alt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id</a:t>
            </a:r>
            <a:r>
              <a:rPr lang="zh-CN" altLang="en-US" dirty="0" smtClean="0"/>
              <a:t> </a:t>
            </a:r>
            <a:r>
              <a:rPr lang="en-US" altLang="zh-CN" dirty="0" smtClean="0"/>
              <a:t>O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/>
              <a:t>[[Person </a:t>
            </a:r>
            <a:r>
              <a:rPr lang="en-US" altLang="zh-CN" dirty="0" err="1"/>
              <a:t>alloc</a:t>
            </a:r>
            <a:r>
              <a:rPr lang="en-US" altLang="zh-CN" dirty="0"/>
              <a:t>]</a:t>
            </a:r>
            <a:r>
              <a:rPr lang="en-US" altLang="zh-CN" dirty="0" err="1"/>
              <a:t>init</a:t>
            </a:r>
            <a:r>
              <a:rPr lang="en-US" altLang="zh-CN" dirty="0"/>
              <a:t>]; </a:t>
            </a:r>
            <a:endParaRPr lang="zh-CN" altLang="en-US" dirty="0" smtClean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 smtClean="0"/>
              <a:t>参考程序：</a:t>
            </a:r>
            <a:r>
              <a:rPr lang="en-US" altLang="zh-CN" dirty="0" smtClean="0"/>
              <a:t>04</a:t>
            </a:r>
            <a:r>
              <a:rPr lang="zh-CN" altLang="en-US" dirty="0" smtClean="0"/>
              <a:t> </a:t>
            </a:r>
            <a:r>
              <a:rPr lang="en-US" altLang="zh-CN" dirty="0" smtClean="0"/>
              <a:t>id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断点调试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可以通过断点功能了解程序执行中各变量的取值，有助于程序的纠错。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代码段保存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可以帮助我们保存自己书写的常用的代码段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注释标记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#pragma mark(-) </a:t>
            </a:r>
            <a:r>
              <a:rPr lang="zh-CN" altLang="en-US" dirty="0" smtClean="0"/>
              <a:t>注释的名称</a:t>
            </a:r>
          </a:p>
          <a:p>
            <a:pPr marL="0" indent="0">
              <a:buNone/>
            </a:pPr>
            <a:r>
              <a:rPr lang="zh-CN" altLang="en-US" dirty="0" smtClean="0"/>
              <a:t>同一类方法做</a:t>
            </a:r>
            <a:r>
              <a:rPr lang="zh-CN" altLang="en-US" smtClean="0"/>
              <a:t>总体的注释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构造方法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init</a:t>
            </a:r>
            <a:r>
              <a:rPr lang="zh-CN" altLang="en-US" dirty="0" smtClean="0"/>
              <a:t>方法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r>
              <a:rPr lang="zh-CN" altLang="en-US" dirty="0" smtClean="0"/>
              <a:t>完整</a:t>
            </a:r>
            <a:r>
              <a:rPr lang="zh-CN" altLang="en-US" dirty="0"/>
              <a:t>地创建一个可用的对象</a:t>
            </a:r>
          </a:p>
          <a:p>
            <a:pPr marL="0" indent="0">
              <a:buNone/>
            </a:pPr>
            <a:r>
              <a:rPr lang="en-US" altLang="zh-CN" dirty="0" smtClean="0"/>
              <a:t>(</a:t>
            </a:r>
            <a:r>
              <a:rPr lang="en-US" altLang="zh-CN" dirty="0"/>
              <a:t>1)</a:t>
            </a:r>
            <a:r>
              <a:rPr lang="zh-CN" altLang="en-US" dirty="0"/>
              <a:t>分配存储空间   </a:t>
            </a:r>
            <a:r>
              <a:rPr lang="en-US" altLang="zh-CN" dirty="0"/>
              <a:t>+</a:t>
            </a:r>
            <a:r>
              <a:rPr lang="en-US" altLang="zh-CN" dirty="0" err="1"/>
              <a:t>alloc</a:t>
            </a:r>
            <a:r>
              <a:rPr lang="zh-CN" altLang="en-US" dirty="0"/>
              <a:t>，返回一个有存储空间的对象</a:t>
            </a:r>
          </a:p>
          <a:p>
            <a:pPr marL="0" indent="0">
              <a:buNone/>
            </a:pPr>
            <a:r>
              <a:rPr lang="en-US" altLang="zh-CN" dirty="0" smtClean="0"/>
              <a:t>(</a:t>
            </a:r>
            <a:r>
              <a:rPr lang="en-US" altLang="zh-CN" dirty="0"/>
              <a:t>2)</a:t>
            </a:r>
            <a:r>
              <a:rPr lang="zh-CN" altLang="en-US" dirty="0"/>
              <a:t>初始化        </a:t>
            </a:r>
            <a:r>
              <a:rPr lang="en-US" altLang="zh-CN" dirty="0"/>
              <a:t>-</a:t>
            </a:r>
            <a:r>
              <a:rPr lang="en-US" altLang="zh-CN" dirty="0" err="1" smtClean="0"/>
              <a:t>init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Person *p = [[Person </a:t>
            </a:r>
            <a:r>
              <a:rPr lang="en-US" altLang="zh-CN" dirty="0" err="1"/>
              <a:t>alloc</a:t>
            </a:r>
            <a:r>
              <a:rPr lang="en-US" altLang="zh-CN" dirty="0"/>
              <a:t>]</a:t>
            </a:r>
            <a:r>
              <a:rPr lang="en-US" altLang="zh-CN" dirty="0" err="1"/>
              <a:t>init</a:t>
            </a:r>
            <a:r>
              <a:rPr lang="en-US" altLang="zh-CN" dirty="0"/>
              <a:t>];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构造方法</a:t>
            </a:r>
            <a:r>
              <a:rPr lang="en-US" altLang="zh-CN" dirty="0"/>
              <a:t>(</a:t>
            </a:r>
            <a:r>
              <a:rPr lang="en-US" altLang="zh-CN" dirty="0" err="1"/>
              <a:t>init</a:t>
            </a:r>
            <a:r>
              <a:rPr lang="zh-CN" altLang="en-US" dirty="0"/>
              <a:t>方法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重写</a:t>
            </a:r>
            <a:r>
              <a:rPr lang="en-US" altLang="zh-CN" dirty="0" err="1" smtClean="0"/>
              <a:t>init</a:t>
            </a:r>
            <a:r>
              <a:rPr lang="zh-CN" altLang="en-US" dirty="0" smtClean="0"/>
              <a:t>方法，可以在初始化过程中给成员变量赋值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）一定</a:t>
            </a:r>
            <a:r>
              <a:rPr lang="zh-CN" altLang="en-US" dirty="0"/>
              <a:t>要</a:t>
            </a:r>
            <a:r>
              <a:rPr lang="zh-CN" altLang="en-US" dirty="0" smtClean="0"/>
              <a:t>调用回</a:t>
            </a:r>
            <a:r>
              <a:rPr lang="en-US" altLang="zh-CN" dirty="0" smtClean="0"/>
              <a:t>super</a:t>
            </a:r>
            <a:r>
              <a:rPr lang="zh-CN" altLang="en-US" dirty="0"/>
              <a:t>的</a:t>
            </a:r>
            <a:r>
              <a:rPr lang="en-US" altLang="zh-CN" dirty="0" err="1"/>
              <a:t>init</a:t>
            </a:r>
            <a:r>
              <a:rPr lang="zh-CN" altLang="en-US" dirty="0"/>
              <a:t>方法</a:t>
            </a:r>
            <a:r>
              <a:rPr lang="en-US" altLang="zh-CN" dirty="0"/>
              <a:t>:</a:t>
            </a:r>
            <a:r>
              <a:rPr lang="zh-CN" altLang="en-US" dirty="0"/>
              <a:t>初始化父类中声明的成员变量和其他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/>
              <a:t>）如果对象初始化成功，才有必要进行接下来的</a:t>
            </a:r>
            <a:r>
              <a:rPr lang="zh-CN" altLang="en-US" dirty="0" smtClean="0"/>
              <a:t>初始化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/>
              <a:t>）返回一个已经初始化完毕的对象</a:t>
            </a:r>
          </a:p>
        </p:txBody>
      </p:sp>
    </p:spTree>
    <p:extLst>
      <p:ext uri="{BB962C8B-B14F-4D97-AF65-F5344CB8AC3E}">
        <p14:creationId xmlns:p14="http://schemas.microsoft.com/office/powerpoint/2010/main" val="17269564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3775</TotalTime>
  <Words>444</Words>
  <Application>Microsoft Macintosh PowerPoint</Application>
  <PresentationFormat>全屏显示(4:3)</PresentationFormat>
  <Paragraphs>54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Calibri</vt:lpstr>
      <vt:lpstr>Franklin Gothic Book</vt:lpstr>
      <vt:lpstr>Perpetua</vt:lpstr>
      <vt:lpstr>Wingdings 2</vt:lpstr>
      <vt:lpstr>宋体</vt:lpstr>
      <vt:lpstr>幼圆</vt:lpstr>
      <vt:lpstr>平衡</vt:lpstr>
      <vt:lpstr>Super</vt:lpstr>
      <vt:lpstr>面向对象三大特性之一：多态</vt:lpstr>
      <vt:lpstr>NSString</vt:lpstr>
      <vt:lpstr>id类型</vt:lpstr>
      <vt:lpstr>断点调试</vt:lpstr>
      <vt:lpstr>代码段保存</vt:lpstr>
      <vt:lpstr>构造方法(init方法)</vt:lpstr>
      <vt:lpstr>构造方法(init方法)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</dc:title>
  <cp:lastModifiedBy>Microsoft Office 用户</cp:lastModifiedBy>
  <cp:revision>135</cp:revision>
  <dcterms:modified xsi:type="dcterms:W3CDTF">2016-05-11T02:24:11Z</dcterms:modified>
</cp:coreProperties>
</file>