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4508"/>
  </p:normalViewPr>
  <p:slideViewPr>
    <p:cSldViewPr>
      <p:cViewPr>
        <p:scale>
          <a:sx n="85" d="100"/>
          <a:sy n="85" d="100"/>
        </p:scale>
        <p:origin x="1000" y="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F5139D-CB15-2E4E-9C99-C14CC959C638}" type="datetimeFigureOut">
              <a:rPr kumimoji="1" lang="zh-CN" altLang="en-US" smtClean="0"/>
              <a:t>16/6/2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086D22-C895-864D-A4C0-AECA6ECBC3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36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圆角矩形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16/6/2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圆角矩形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16/6/2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16/6/2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16/6/2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16/6/2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圆角矩形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16/6/2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16/6/2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圆角矩形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16/6/2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课堂内容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UIB</a:t>
            </a:r>
            <a:r>
              <a:rPr kumimoji="1" lang="en-US" altLang="zh-CN" dirty="0" err="1" smtClean="0"/>
              <a:t>utton</a:t>
            </a:r>
            <a:r>
              <a:rPr kumimoji="1" lang="zh-CN" altLang="en-US" dirty="0" smtClean="0"/>
              <a:t>和</a:t>
            </a:r>
            <a:r>
              <a:rPr kumimoji="1" lang="en-US" altLang="zh-CN" dirty="0" err="1" smtClean="0"/>
              <a:t>UIImage</a:t>
            </a:r>
            <a:r>
              <a:rPr kumimoji="1" lang="zh-CN" altLang="en-US" dirty="0" smtClean="0"/>
              <a:t>的区别</a:t>
            </a:r>
          </a:p>
          <a:p>
            <a:r>
              <a:rPr kumimoji="1" lang="en-US" altLang="zh-CN" dirty="0" smtClean="0"/>
              <a:t>Tom</a:t>
            </a:r>
            <a:r>
              <a:rPr kumimoji="1" lang="zh-CN" altLang="en-US" dirty="0" smtClean="0"/>
              <a:t> </a:t>
            </a:r>
            <a:r>
              <a:rPr kumimoji="1" lang="en-US" altLang="zh-CN" smtClean="0"/>
              <a:t>cat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98853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平衡">
  <a:themeElements>
    <a:clrScheme name="平衡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平衡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平衡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7618</TotalTime>
  <Words>9</Words>
  <Application>Microsoft Macintosh PowerPoint</Application>
  <PresentationFormat>全屏显示(4:3)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Calibri</vt:lpstr>
      <vt:lpstr>Franklin Gothic Book</vt:lpstr>
      <vt:lpstr>Perpetua</vt:lpstr>
      <vt:lpstr>Wingdings 2</vt:lpstr>
      <vt:lpstr>宋体</vt:lpstr>
      <vt:lpstr>幼圆</vt:lpstr>
      <vt:lpstr>平衡</vt:lpstr>
      <vt:lpstr>课堂内容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World</dc:title>
  <cp:lastModifiedBy>Microsoft Office 用户</cp:lastModifiedBy>
  <cp:revision>178</cp:revision>
  <dcterms:modified xsi:type="dcterms:W3CDTF">2016-06-02T07:44:28Z</dcterms:modified>
</cp:coreProperties>
</file>