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4" r:id="rId3"/>
    <p:sldId id="295" r:id="rId4"/>
    <p:sldId id="296" r:id="rId5"/>
    <p:sldId id="262" r:id="rId6"/>
    <p:sldId id="297" r:id="rId7"/>
    <p:sldId id="281" r:id="rId8"/>
    <p:sldId id="298" r:id="rId9"/>
    <p:sldId id="301" r:id="rId10"/>
    <p:sldId id="299" r:id="rId11"/>
    <p:sldId id="303" r:id="rId12"/>
    <p:sldId id="304" r:id="rId13"/>
    <p:sldId id="305" r:id="rId14"/>
    <p:sldId id="306" r:id="rId15"/>
    <p:sldId id="307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508"/>
  </p:normalViewPr>
  <p:slideViewPr>
    <p:cSldViewPr>
      <p:cViewPr>
        <p:scale>
          <a:sx n="85" d="100"/>
          <a:sy n="85" d="100"/>
        </p:scale>
        <p:origin x="100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16/5/6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面向对象三大特性之一：封装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好处：</a:t>
            </a:r>
          </a:p>
          <a:p>
            <a:pPr marL="0" indent="0">
              <a:buNone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、过滤不合理的值</a:t>
            </a:r>
          </a:p>
          <a:p>
            <a:pPr marL="0" indent="0">
              <a:buNone/>
            </a:pP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、屏蔽内部的赋值过程</a:t>
            </a:r>
          </a:p>
          <a:p>
            <a:pPr marL="0" indent="0">
              <a:buNone/>
            </a:pP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、让外界不必关注内部的细节</a:t>
            </a:r>
          </a:p>
          <a:p>
            <a:pPr marL="0" indent="0">
              <a:buNone/>
            </a:pPr>
            <a:endParaRPr kumimoji="1" lang="zh-CN" altLang="en-US" dirty="0"/>
          </a:p>
          <a:p>
            <a:r>
              <a:rPr kumimoji="1" lang="zh-CN" altLang="en-US" dirty="0" smtClean="0"/>
              <a:t>参考程序：</a:t>
            </a:r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封装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成员变量的作用域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7754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@public:</a:t>
            </a:r>
            <a:r>
              <a:rPr lang="zh-CN" altLang="en-US" dirty="0" smtClean="0"/>
              <a:t>在任何地方都可以</a:t>
            </a:r>
            <a:r>
              <a:rPr lang="zh-CN" altLang="en-US" dirty="0"/>
              <a:t>直接</a:t>
            </a:r>
            <a:r>
              <a:rPr lang="zh-CN" altLang="en-US" dirty="0" smtClean="0"/>
              <a:t>访问对象的成员变量</a:t>
            </a:r>
            <a:endParaRPr lang="en-US" altLang="zh-CN" dirty="0" smtClean="0"/>
          </a:p>
          <a:p>
            <a:r>
              <a:rPr lang="en-US" altLang="zh-CN" dirty="0" smtClean="0"/>
              <a:t>@private:</a:t>
            </a:r>
            <a:r>
              <a:rPr lang="zh-CN" altLang="en-US" dirty="0" smtClean="0"/>
              <a:t>只能在当前类的对象方法中访问成员变量（</a:t>
            </a:r>
            <a:r>
              <a:rPr lang="en-US" altLang="zh-CN" dirty="0" smtClean="0"/>
              <a:t>@implementation</a:t>
            </a:r>
            <a:r>
              <a:rPr lang="zh-CN" altLang="en-US" dirty="0" smtClean="0"/>
              <a:t>中默认是</a:t>
            </a:r>
            <a:r>
              <a:rPr lang="en-US" altLang="zh-CN" dirty="0" smtClean="0"/>
              <a:t>@private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@protected:</a:t>
            </a:r>
            <a:r>
              <a:rPr lang="zh-CN" altLang="en-US" dirty="0" smtClean="0"/>
              <a:t>可以在当前类及其子类的对象方法中访问成员变量（</a:t>
            </a:r>
            <a:r>
              <a:rPr lang="en-US" altLang="zh-CN" dirty="0" smtClean="0"/>
              <a:t>@interface</a:t>
            </a:r>
            <a:r>
              <a:rPr lang="zh-CN" altLang="en-US" dirty="0" smtClean="0"/>
              <a:t>中默认就是</a:t>
            </a:r>
            <a:r>
              <a:rPr lang="en-US" altLang="zh-CN" dirty="0" smtClean="0"/>
              <a:t>@protected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@package:</a:t>
            </a:r>
            <a:r>
              <a:rPr lang="zh-CN" altLang="en-US" dirty="0" smtClean="0"/>
              <a:t>只要处在同一个框架里，就能直接访问对象的成员变量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@interface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@implementation</a:t>
            </a:r>
            <a:r>
              <a:rPr lang="zh-CN" altLang="en-US" dirty="0" smtClean="0"/>
              <a:t>中不能声明同名的变量</a:t>
            </a:r>
            <a:endParaRPr lang="en-US" altLang="zh-CN" dirty="0" smtClean="0"/>
          </a:p>
          <a:p>
            <a:r>
              <a:rPr lang="en-US" altLang="zh-CN" dirty="0" smtClean="0"/>
              <a:t>OC</a:t>
            </a:r>
            <a:r>
              <a:rPr lang="zh-CN" altLang="en-US" dirty="0" smtClean="0"/>
              <a:t>是单继承的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参考程序：</a:t>
            </a:r>
            <a:r>
              <a:rPr lang="en-US" altLang="zh-CN" dirty="0" smtClean="0"/>
              <a:t>06</a:t>
            </a:r>
            <a:r>
              <a:rPr lang="zh-CN" altLang="en-US" dirty="0" smtClean="0"/>
              <a:t> 成员变量的作用域</a:t>
            </a:r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</a:t>
            </a:r>
            <a:r>
              <a:rPr lang="zh-CN" altLang="en-US" dirty="0"/>
              <a:t>的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self</a:t>
            </a:r>
            <a:r>
              <a:rPr lang="zh-CN" altLang="en-US" dirty="0"/>
              <a:t>是一个指针</a:t>
            </a:r>
            <a:r>
              <a:rPr lang="zh-CN" altLang="en-US" dirty="0" smtClean="0"/>
              <a:t>，谁调用了当前方法，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就代表谁（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出现在对象方法中，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就代表对象；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出现在类方法中，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就代表类）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）在对象方法中可以</a:t>
            </a:r>
            <a:r>
              <a:rPr lang="zh-CN" altLang="en-US" dirty="0"/>
              <a:t>通过“</a:t>
            </a:r>
            <a:r>
              <a:rPr lang="en-US" altLang="zh-CN" dirty="0"/>
              <a:t>self-&gt;</a:t>
            </a:r>
            <a:r>
              <a:rPr lang="zh-CN" altLang="en-US" dirty="0"/>
              <a:t>成员变量名”访问当前对象内部的成员变量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[self </a:t>
            </a:r>
            <a:r>
              <a:rPr lang="zh-CN" altLang="en-US" dirty="0"/>
              <a:t>方法名</a:t>
            </a:r>
            <a:r>
              <a:rPr lang="en-US" altLang="zh-CN" dirty="0"/>
              <a:t>]</a:t>
            </a:r>
            <a:r>
              <a:rPr lang="zh-CN" altLang="en-US" dirty="0"/>
              <a:t>可以调用其他对象方法</a:t>
            </a:r>
            <a:r>
              <a:rPr lang="en-US" altLang="zh-CN" dirty="0"/>
              <a:t>/</a:t>
            </a:r>
            <a:r>
              <a:rPr lang="zh-CN" altLang="en-US" dirty="0"/>
              <a:t>类</a:t>
            </a:r>
            <a:r>
              <a:rPr lang="zh-CN" altLang="en-US" dirty="0" smtClean="0"/>
              <a:t>方法（修改</a:t>
            </a:r>
            <a:r>
              <a:rPr lang="en-US" altLang="zh-CN" dirty="0" err="1" smtClean="0"/>
              <a:t>JiSuanQi</a:t>
            </a:r>
            <a:r>
              <a:rPr lang="zh-CN" altLang="en-US" dirty="0"/>
              <a:t>类方法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参考程序：</a:t>
            </a:r>
            <a:r>
              <a:rPr lang="en-US" altLang="zh-CN" dirty="0" smtClean="0"/>
              <a:t>07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08self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03</a:t>
            </a:r>
            <a:r>
              <a:rPr lang="zh-CN" altLang="en-US" dirty="0"/>
              <a:t> </a:t>
            </a:r>
            <a:r>
              <a:rPr lang="zh-CN" altLang="en-US" dirty="0" smtClean="0"/>
              <a:t>计算器类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15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面向对象三大特性之一：继承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子类可以继承父类的所有属性和方法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2060848"/>
            <a:ext cx="273630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Animal</a:t>
            </a:r>
          </a:p>
          <a:p>
            <a:pPr algn="ctr"/>
            <a:r>
              <a:rPr lang="en-US" altLang="zh-CN" dirty="0" smtClean="0"/>
              <a:t>name</a:t>
            </a:r>
          </a:p>
          <a:p>
            <a:pPr algn="ctr"/>
            <a:r>
              <a:rPr lang="en-US" altLang="zh-CN" dirty="0" smtClean="0"/>
              <a:t>age</a:t>
            </a:r>
          </a:p>
          <a:p>
            <a:pPr algn="ctr"/>
            <a:r>
              <a:rPr lang="en-US" altLang="zh-CN" dirty="0" smtClean="0"/>
              <a:t>display()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79712" y="4509120"/>
            <a:ext cx="216024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Dog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32040" y="4509120"/>
            <a:ext cx="216024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Cat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0"/>
          </p:cNvCxnSpPr>
          <p:nvPr/>
        </p:nvCxnSpPr>
        <p:spPr>
          <a:xfrm flipV="1">
            <a:off x="3059832" y="3243138"/>
            <a:ext cx="792088" cy="126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4932040" y="3243138"/>
            <a:ext cx="1080120" cy="126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347864" y="37890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is a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637312" y="379732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is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8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面向对象三大特性之一：继承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17638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/>
              <a:t>Animal  </a:t>
            </a:r>
            <a:r>
              <a:rPr lang="zh-CN" altLang="en-US" dirty="0" smtClean="0"/>
              <a:t>意味着继承了</a:t>
            </a:r>
            <a:r>
              <a:rPr lang="en-US" altLang="zh-CN" dirty="0" smtClean="0"/>
              <a:t>Animal</a:t>
            </a:r>
            <a:r>
              <a:rPr lang="zh-CN" altLang="en-US" dirty="0" smtClean="0"/>
              <a:t>，相当于拥有了</a:t>
            </a:r>
            <a:r>
              <a:rPr lang="en-US" altLang="zh-CN" dirty="0" smtClean="0"/>
              <a:t>Animal</a:t>
            </a:r>
            <a:r>
              <a:rPr lang="zh-CN" altLang="en-US" dirty="0" smtClean="0"/>
              <a:t>里面的所有成员变量和方法</a:t>
            </a:r>
            <a:endParaRPr lang="en-US" altLang="zh-CN" dirty="0" smtClean="0"/>
          </a:p>
          <a:p>
            <a:r>
              <a:rPr lang="en-US" altLang="zh-CN" dirty="0" smtClean="0"/>
              <a:t>Animal</a:t>
            </a:r>
            <a:r>
              <a:rPr lang="zh-CN" altLang="en-US" dirty="0" smtClean="0"/>
              <a:t>称为</a:t>
            </a:r>
            <a:r>
              <a:rPr lang="en-US" altLang="zh-CN" dirty="0" smtClean="0"/>
              <a:t>Dog</a:t>
            </a:r>
            <a:r>
              <a:rPr lang="zh-CN" altLang="en-US" dirty="0" smtClean="0"/>
              <a:t>的父类，</a:t>
            </a:r>
            <a:r>
              <a:rPr lang="en-US" altLang="zh-CN" dirty="0" smtClean="0"/>
              <a:t>Dog</a:t>
            </a:r>
            <a:r>
              <a:rPr lang="zh-CN" altLang="en-US" dirty="0" smtClean="0"/>
              <a:t>称为</a:t>
            </a:r>
            <a:r>
              <a:rPr lang="en-US" altLang="zh-CN" dirty="0" smtClean="0"/>
              <a:t>Animal</a:t>
            </a:r>
            <a:r>
              <a:rPr lang="zh-CN" altLang="en-US" dirty="0" smtClean="0"/>
              <a:t>的子类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继承的好处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）抽取重复代码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）建立了类之间的关系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）子类可以拥有父类中的所有成员变量和方法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参考程序：</a:t>
            </a:r>
            <a:r>
              <a:rPr lang="en-US" altLang="zh-CN" dirty="0" smtClean="0"/>
              <a:t>09</a:t>
            </a:r>
            <a:r>
              <a:rPr lang="zh-CN" altLang="en-US" dirty="0" smtClean="0"/>
              <a:t> 继承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082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面向对象三大特性之一：继承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注意点：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NSObject</a:t>
            </a:r>
            <a:r>
              <a:rPr lang="zh-CN" altLang="en-US" dirty="0"/>
              <a:t>是一个根类，几乎所有的类都继承自该类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）重写：子类重新实现父类中的某个方法，覆盖父类以前的做法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）调用某个对象的方法时，优先去当前类中找，如果找不到再去父类中找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继承的缺点：耦合性太强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05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面向对象三大特性之一：继承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继承的使用场合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）当两个类拥有相同属性和方法的时候，就可以将相同的东西抽取到一个父类中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）当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类拥有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类的部分属性和方法，可以考虑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类继承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面向对象三</a:t>
            </a:r>
            <a:r>
              <a:rPr kumimoji="1" lang="zh-CN" altLang="en-US" dirty="0" smtClean="0"/>
              <a:t>大特性之一：封装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CN" altLang="en-US" dirty="0"/>
              <a:t>成员变量</a:t>
            </a:r>
          </a:p>
          <a:p>
            <a:pPr marL="0" indent="0">
              <a:buNone/>
            </a:pPr>
            <a:r>
              <a:rPr lang="zh-CN" altLang="en-US" dirty="0"/>
              <a:t>成员变量尽量不要用</a:t>
            </a:r>
            <a:r>
              <a:rPr lang="en-US" altLang="zh-CN" dirty="0"/>
              <a:t>@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，保护数据的安全性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成员变量名的命名规范：一定要以</a:t>
            </a:r>
            <a:r>
              <a:rPr lang="en-US" altLang="zh-CN" dirty="0"/>
              <a:t>_</a:t>
            </a:r>
            <a:r>
              <a:rPr lang="zh-CN" altLang="en-US" dirty="0"/>
              <a:t>开头</a:t>
            </a:r>
          </a:p>
          <a:p>
            <a:pPr marL="0" indent="0">
              <a:buNone/>
            </a:pPr>
            <a:r>
              <a:rPr lang="zh-CN" altLang="en-US" dirty="0"/>
              <a:t> 作用：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、让成员变量和</a:t>
            </a:r>
            <a:r>
              <a:rPr lang="en-US" altLang="zh-CN" dirty="0"/>
              <a:t>get</a:t>
            </a:r>
            <a:r>
              <a:rPr lang="zh-CN" altLang="en-US" dirty="0"/>
              <a:t>方法的名称区分开来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、可以跟局部变量区分开，只要看到</a:t>
            </a:r>
            <a:r>
              <a:rPr lang="en-US" altLang="zh-CN" dirty="0"/>
              <a:t>_</a:t>
            </a:r>
            <a:r>
              <a:rPr lang="zh-CN" altLang="en-US" dirty="0"/>
              <a:t>开头的变量，一般都是成员变量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10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面向对象三</a:t>
            </a:r>
            <a:r>
              <a:rPr kumimoji="1" lang="zh-CN" altLang="en-US" dirty="0" smtClean="0"/>
              <a:t>大特性之一：封装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set</a:t>
            </a:r>
            <a:r>
              <a:rPr lang="zh-CN" altLang="en-US" dirty="0"/>
              <a:t>方法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/>
              <a:t>、作用：提供一个方法给外界设置</a:t>
            </a:r>
            <a:r>
              <a:rPr lang="en-US" altLang="zh-CN" dirty="0"/>
              <a:t>age</a:t>
            </a:r>
            <a:r>
              <a:rPr lang="zh-CN" altLang="en-US" dirty="0"/>
              <a:t>的属性值</a:t>
            </a:r>
            <a:r>
              <a:rPr lang="en-US" altLang="zh-CN" dirty="0"/>
              <a:t>,</a:t>
            </a:r>
            <a:r>
              <a:rPr lang="zh-CN" altLang="en-US" dirty="0"/>
              <a:t>可以在方法里面对参数进行相应过滤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、命名规范：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1&gt;</a:t>
            </a:r>
            <a:r>
              <a:rPr lang="zh-CN" altLang="en-US" dirty="0"/>
              <a:t>方法必须以</a:t>
            </a:r>
            <a:r>
              <a:rPr lang="en-US" altLang="zh-CN" dirty="0"/>
              <a:t>set</a:t>
            </a:r>
            <a:r>
              <a:rPr lang="zh-CN" altLang="en-US" dirty="0"/>
              <a:t>开头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2&gt;set</a:t>
            </a:r>
            <a:r>
              <a:rPr lang="zh-CN" altLang="en-US" dirty="0"/>
              <a:t>后面跟上成员变量的名称，成员变量的首字母必须大写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3&gt;</a:t>
            </a:r>
            <a:r>
              <a:rPr lang="zh-CN" altLang="en-US" dirty="0"/>
              <a:t>返回值一定是</a:t>
            </a:r>
            <a:r>
              <a:rPr lang="en-US" altLang="zh-CN" dirty="0"/>
              <a:t>void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4&gt;</a:t>
            </a:r>
            <a:r>
              <a:rPr lang="zh-CN" altLang="en-US" dirty="0"/>
              <a:t>一定要接收一个参数，而且参数类型与成员变量一致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5&gt;</a:t>
            </a:r>
            <a:r>
              <a:rPr lang="zh-CN" altLang="en-US" dirty="0"/>
              <a:t>形参的名称不能跟成员变量名一样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10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面向对象三</a:t>
            </a:r>
            <a:r>
              <a:rPr kumimoji="1" lang="zh-CN" altLang="en-US" dirty="0" smtClean="0"/>
              <a:t>大特性之一：封装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get</a:t>
            </a:r>
            <a:r>
              <a:rPr lang="zh-CN" altLang="en-US" dirty="0"/>
              <a:t>方法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、作用：返回对象内部的成员变量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、命名规范：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1&gt;</a:t>
            </a:r>
            <a:r>
              <a:rPr lang="zh-CN" altLang="en-US" dirty="0"/>
              <a:t>肯定有返回值，返回值类型肯定与成员变量</a:t>
            </a:r>
            <a:r>
              <a:rPr lang="zh-CN" altLang="en-US" dirty="0" smtClean="0"/>
              <a:t>类型一致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en-US" altLang="zh-CN" dirty="0"/>
              <a:t>&gt;</a:t>
            </a:r>
            <a:r>
              <a:rPr lang="zh-CN" altLang="en-US" dirty="0"/>
              <a:t>方法名与成员变量名</a:t>
            </a:r>
            <a:r>
              <a:rPr lang="zh-CN" altLang="en-US" dirty="0" smtClean="0"/>
              <a:t>一致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en-US" altLang="zh-CN" dirty="0"/>
              <a:t>&gt;</a:t>
            </a:r>
            <a:r>
              <a:rPr lang="zh-CN" altLang="en-US" dirty="0"/>
              <a:t>不需要接收任何参数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99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对象方法、类方法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>
            <a:normAutofit/>
          </a:bodyPr>
          <a:lstStyle/>
          <a:p>
            <a:r>
              <a:rPr lang="zh-CN" altLang="en-US" dirty="0"/>
              <a:t>对象方法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1&gt;</a:t>
            </a:r>
            <a:r>
              <a:rPr lang="zh-CN" altLang="en-US" dirty="0"/>
              <a:t>减号 </a:t>
            </a:r>
            <a:r>
              <a:rPr lang="en-US" altLang="zh-CN" dirty="0"/>
              <a:t>- </a:t>
            </a:r>
            <a:r>
              <a:rPr lang="zh-CN" altLang="en-US" dirty="0"/>
              <a:t>开头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2&gt;</a:t>
            </a:r>
            <a:r>
              <a:rPr lang="zh-CN" altLang="en-US" dirty="0"/>
              <a:t>只能由对象来调用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3&gt;</a:t>
            </a:r>
            <a:r>
              <a:rPr lang="zh-CN" altLang="en-US" dirty="0"/>
              <a:t>对象方法中能访问当前对象的成员变量（实例变量</a:t>
            </a:r>
            <a:r>
              <a:rPr lang="zh-CN" altLang="en-US" dirty="0" smtClean="0"/>
              <a:t>）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参考程序：</a:t>
            </a:r>
            <a:r>
              <a:rPr lang="en-US" altLang="zh-CN" dirty="0" smtClean="0"/>
              <a:t>02</a:t>
            </a:r>
            <a:r>
              <a:rPr lang="zh-CN" altLang="en-US" dirty="0" smtClean="0"/>
              <a:t> 类方法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34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对象方法、类方法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类方法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&gt;</a:t>
            </a:r>
            <a:r>
              <a:rPr lang="zh-CN" altLang="en-US" dirty="0"/>
              <a:t>加号 </a:t>
            </a:r>
            <a:r>
              <a:rPr lang="en-US" altLang="zh-CN" dirty="0"/>
              <a:t>+ </a:t>
            </a:r>
            <a:r>
              <a:rPr lang="zh-CN" altLang="en-US" dirty="0"/>
              <a:t>开头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en-US" altLang="zh-CN" dirty="0"/>
              <a:t>&gt;</a:t>
            </a:r>
            <a:r>
              <a:rPr lang="zh-CN" altLang="en-US" dirty="0"/>
              <a:t>只能由类（名）来</a:t>
            </a:r>
            <a:r>
              <a:rPr lang="zh-CN" altLang="en-US" dirty="0" smtClean="0"/>
              <a:t>调用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en-US" altLang="zh-CN" dirty="0"/>
              <a:t>&gt;</a:t>
            </a:r>
            <a:r>
              <a:rPr lang="zh-CN" altLang="en-US" dirty="0"/>
              <a:t>类方法中不能访问成员变量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类</a:t>
            </a:r>
            <a:r>
              <a:rPr lang="zh-CN" altLang="en-US" dirty="0"/>
              <a:t>方法的好处和使用场合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&gt;</a:t>
            </a:r>
            <a:r>
              <a:rPr lang="zh-CN" altLang="en-US" dirty="0"/>
              <a:t>不依赖于对象，执行效率高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en-US" altLang="zh-CN" dirty="0"/>
              <a:t>&gt;</a:t>
            </a:r>
            <a:r>
              <a:rPr lang="zh-CN" altLang="en-US" dirty="0"/>
              <a:t>能用类方法尽量用类</a:t>
            </a:r>
            <a:r>
              <a:rPr lang="zh-CN" altLang="en-US" dirty="0" smtClean="0"/>
              <a:t>方法 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en-US" altLang="zh-CN" dirty="0"/>
              <a:t>&gt;</a:t>
            </a:r>
            <a:r>
              <a:rPr lang="zh-CN" altLang="en-US" dirty="0"/>
              <a:t>场合：当方法内部不需要使用成员变量时，就可以改为类方法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</a:p>
          <a:p>
            <a:r>
              <a:rPr lang="zh-CN" altLang="en-US" dirty="0" smtClean="0"/>
              <a:t>可以</a:t>
            </a:r>
            <a:r>
              <a:rPr lang="zh-CN" altLang="en-US" dirty="0"/>
              <a:t>允许类方法和对象方法同名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68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类方法练习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设计一个计算器类，功能：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）求和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）求平均值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工具类：基本没有任何成员变量，里面的方法基本都是类方法。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参考程序：</a:t>
            </a:r>
            <a:r>
              <a:rPr lang="en-US" altLang="zh-CN" dirty="0" smtClean="0"/>
              <a:t>03</a:t>
            </a:r>
            <a:r>
              <a:rPr lang="zh-CN" altLang="en-US" dirty="0" smtClean="0"/>
              <a:t> 计算器类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7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点语法的本质是方法调用</a:t>
            </a:r>
            <a:endParaRPr lang="en-US" altLang="zh-CN" dirty="0" smtClean="0"/>
          </a:p>
          <a:p>
            <a:r>
              <a:rPr lang="zh-CN" altLang="en-US" dirty="0"/>
              <a:t>当</a:t>
            </a:r>
            <a:r>
              <a:rPr lang="zh-CN" altLang="en-US" dirty="0" smtClean="0"/>
              <a:t>使用点语法时，编译器会自动展开成相应的方法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stu.age</a:t>
            </a:r>
            <a:r>
              <a:rPr lang="en-US" altLang="zh-CN" dirty="0" smtClean="0"/>
              <a:t> = 10;   </a:t>
            </a:r>
            <a:r>
              <a:rPr lang="zh-CN" altLang="en-US" dirty="0" smtClean="0"/>
              <a:t>展开为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 err="1" smtClean="0"/>
              <a:t>stu</a:t>
            </a:r>
            <a:r>
              <a:rPr lang="en-US" altLang="zh-CN" dirty="0" smtClean="0"/>
              <a:t> setAge:10];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age = </a:t>
            </a:r>
            <a:r>
              <a:rPr lang="en-US" altLang="zh-CN" dirty="0" err="1" smtClean="0"/>
              <a:t>stu.age</a:t>
            </a:r>
            <a:r>
              <a:rPr lang="en-US" altLang="zh-CN" dirty="0" smtClean="0"/>
              <a:t>;   </a:t>
            </a:r>
            <a:r>
              <a:rPr lang="zh-CN" altLang="en-US" dirty="0" smtClean="0"/>
              <a:t>展开为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age = [</a:t>
            </a:r>
            <a:r>
              <a:rPr lang="en-US" altLang="zh-CN" dirty="0" err="1" smtClean="0"/>
              <a:t>stu</a:t>
            </a:r>
            <a:r>
              <a:rPr lang="en-US" altLang="zh-CN" dirty="0" smtClean="0"/>
              <a:t> age];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参考程序：</a:t>
            </a:r>
            <a:r>
              <a:rPr lang="en-US" altLang="zh-CN" dirty="0" smtClean="0"/>
              <a:t>05</a:t>
            </a:r>
            <a:r>
              <a:rPr lang="zh-CN" altLang="en-US" dirty="0" smtClean="0"/>
              <a:t> 点语法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331640" y="2852936"/>
            <a:ext cx="72008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763688" y="2822649"/>
            <a:ext cx="180020" cy="60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442642" y="2822649"/>
            <a:ext cx="185142" cy="60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370634" y="4695403"/>
            <a:ext cx="72008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836391" y="4695403"/>
            <a:ext cx="216024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@</a:t>
            </a:r>
            <a:r>
              <a:rPr lang="en-US" altLang="zh-CN" smtClean="0"/>
              <a:t>property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自从</a:t>
            </a:r>
            <a:r>
              <a:rPr lang="en-US" altLang="zh-CN" dirty="0" err="1" smtClean="0"/>
              <a:t>Xcode</a:t>
            </a:r>
            <a:r>
              <a:rPr lang="en-US" altLang="zh-CN" dirty="0" smtClean="0"/>
              <a:t> 4.4</a:t>
            </a:r>
            <a:r>
              <a:rPr lang="zh-CN" altLang="en-US" dirty="0" smtClean="0"/>
              <a:t>后，</a:t>
            </a:r>
            <a:r>
              <a:rPr lang="en-US" altLang="zh-CN" dirty="0" smtClean="0"/>
              <a:t>@property</a:t>
            </a:r>
            <a:r>
              <a:rPr lang="zh-CN" altLang="en-US" dirty="0" smtClean="0"/>
              <a:t>独揽了</a:t>
            </a:r>
            <a:r>
              <a:rPr lang="en-US" altLang="zh-CN" dirty="0" smtClean="0"/>
              <a:t>@synthesize</a:t>
            </a:r>
            <a:r>
              <a:rPr lang="zh-CN" altLang="en-US" dirty="0" smtClean="0"/>
              <a:t>的功能，</a:t>
            </a:r>
            <a:r>
              <a:rPr lang="en-US" altLang="zh-CN" dirty="0" smtClean="0"/>
              <a:t>@property</a:t>
            </a:r>
            <a:r>
              <a:rPr lang="zh-CN" altLang="en-US" dirty="0" smtClean="0"/>
              <a:t>可以同时生成</a:t>
            </a:r>
            <a:r>
              <a:rPr lang="en-US" altLang="zh-CN" dirty="0" smtClean="0"/>
              <a:t>setter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的声明和实现</a:t>
            </a:r>
            <a:endParaRPr lang="en-US" altLang="zh-CN" dirty="0" smtClean="0"/>
          </a:p>
          <a:p>
            <a:r>
              <a:rPr lang="zh-CN" altLang="en-US" dirty="0" smtClean="0"/>
              <a:t>默认情况下，</a:t>
            </a:r>
            <a:r>
              <a:rPr lang="en-US" altLang="zh-CN" dirty="0" smtClean="0"/>
              <a:t>setter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方法中的实现，会去访问下划线开头的成员变量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若手动实现了</a:t>
            </a:r>
            <a:r>
              <a:rPr lang="en-US" altLang="zh-CN" dirty="0" smtClean="0"/>
              <a:t>setter</a:t>
            </a:r>
            <a:r>
              <a:rPr lang="zh-CN" altLang="en-US" dirty="0" smtClean="0"/>
              <a:t>方法，编译器就会自动生成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方法和</a:t>
            </a:r>
            <a:r>
              <a:rPr lang="en-US" altLang="zh-CN" dirty="0" smtClean="0"/>
              <a:t>_</a:t>
            </a:r>
            <a:r>
              <a:rPr lang="zh-CN" altLang="en-US" dirty="0" smtClean="0"/>
              <a:t>成员变量。</a:t>
            </a:r>
            <a:endParaRPr lang="en-US" altLang="zh-CN" dirty="0" smtClean="0"/>
          </a:p>
          <a:p>
            <a:r>
              <a:rPr lang="zh-CN" altLang="en-US" dirty="0"/>
              <a:t>若手动实现</a:t>
            </a:r>
            <a:r>
              <a:rPr lang="zh-CN" altLang="en-US" dirty="0" smtClean="0"/>
              <a:t>了</a:t>
            </a:r>
            <a:r>
              <a:rPr lang="en-US" altLang="zh-CN" dirty="0" smtClean="0"/>
              <a:t>getter</a:t>
            </a:r>
            <a:r>
              <a:rPr lang="zh-CN" altLang="en-US" dirty="0"/>
              <a:t>方法，编译器就会自动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setter</a:t>
            </a:r>
            <a:r>
              <a:rPr lang="zh-CN" altLang="en-US" dirty="0"/>
              <a:t>方法和</a:t>
            </a:r>
            <a:r>
              <a:rPr lang="en-US" altLang="zh-CN" dirty="0"/>
              <a:t>_</a:t>
            </a:r>
            <a:r>
              <a:rPr lang="zh-CN" altLang="en-US" dirty="0"/>
              <a:t>成员变量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若同时手动实现了</a:t>
            </a:r>
            <a:r>
              <a:rPr lang="en-US" altLang="zh-CN" dirty="0" smtClean="0"/>
              <a:t>setter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方法，编译器就不会自动生成不存在的成员变量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参考程序： </a:t>
            </a:r>
            <a:r>
              <a:rPr lang="en-US" altLang="zh-CN" dirty="0" smtClean="0"/>
              <a:t>04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property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2618</TotalTime>
  <Words>1079</Words>
  <Application>Microsoft Macintosh PowerPoint</Application>
  <PresentationFormat>全屏显示(4:3)</PresentationFormat>
  <Paragraphs>125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Franklin Gothic Book</vt:lpstr>
      <vt:lpstr>Perpetua</vt:lpstr>
      <vt:lpstr>Wingdings 2</vt:lpstr>
      <vt:lpstr>宋体</vt:lpstr>
      <vt:lpstr>幼圆</vt:lpstr>
      <vt:lpstr>平衡</vt:lpstr>
      <vt:lpstr>面向对象三大特性之一：封装</vt:lpstr>
      <vt:lpstr>面向对象三大特性之一：封装</vt:lpstr>
      <vt:lpstr>面向对象三大特性之一：封装</vt:lpstr>
      <vt:lpstr>面向对象三大特性之一：封装</vt:lpstr>
      <vt:lpstr>对象方法、类方法</vt:lpstr>
      <vt:lpstr>对象方法、类方法</vt:lpstr>
      <vt:lpstr>类方法练习</vt:lpstr>
      <vt:lpstr>点语法</vt:lpstr>
      <vt:lpstr>@property</vt:lpstr>
      <vt:lpstr>成员变量的作用域</vt:lpstr>
      <vt:lpstr>self的使用</vt:lpstr>
      <vt:lpstr>面向对象三大特性之一：继承</vt:lpstr>
      <vt:lpstr>面向对象三大特性之一：继承</vt:lpstr>
      <vt:lpstr>面向对象三大特性之一：继承</vt:lpstr>
      <vt:lpstr>面向对象三大特性之一：继承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cp:lastModifiedBy>Microsoft Office 用户</cp:lastModifiedBy>
  <cp:revision>108</cp:revision>
  <dcterms:modified xsi:type="dcterms:W3CDTF">2016-05-06T05:13:00Z</dcterms:modified>
</cp:coreProperties>
</file>