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30" r:id="rId2"/>
    <p:sldId id="331" r:id="rId3"/>
    <p:sldId id="332" r:id="rId4"/>
    <p:sldId id="333" r:id="rId5"/>
    <p:sldId id="334" r:id="rId6"/>
    <p:sldId id="336" r:id="rId7"/>
    <p:sldId id="337" r:id="rId8"/>
    <p:sldId id="338" r:id="rId9"/>
    <p:sldId id="339" r:id="rId10"/>
    <p:sldId id="341" r:id="rId11"/>
    <p:sldId id="34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508"/>
  </p:normalViewPr>
  <p:slideViewPr>
    <p:cSldViewPr>
      <p:cViewPr>
        <p:scale>
          <a:sx n="85" d="100"/>
          <a:sy n="85" d="100"/>
        </p:scale>
        <p:origin x="100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5139D-CB15-2E4E-9C99-C14CC959C638}" type="datetimeFigureOut">
              <a:rPr kumimoji="1" lang="zh-CN" altLang="en-US" smtClean="0"/>
              <a:t>16/5/18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86D22-C895-864D-A4C0-AECA6ECBC3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16/5/18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Block</a:t>
            </a:r>
            <a:r>
              <a:rPr lang="zh-CN" altLang="en-US" dirty="0" smtClean="0"/>
              <a:t>封装了一段代码，可以在任何时候执行</a:t>
            </a:r>
            <a:endParaRPr lang="en-US" altLang="zh-CN" dirty="0" smtClean="0"/>
          </a:p>
          <a:p>
            <a:r>
              <a:rPr lang="en-US" altLang="zh-CN" dirty="0" smtClean="0"/>
              <a:t>Block</a:t>
            </a:r>
            <a:r>
              <a:rPr lang="zh-CN" altLang="en-US" dirty="0" smtClean="0"/>
              <a:t>的标志：</a:t>
            </a:r>
            <a:r>
              <a:rPr lang="en-US" altLang="zh-CN" dirty="0" smtClean="0"/>
              <a:t>^</a:t>
            </a:r>
          </a:p>
          <a:p>
            <a:r>
              <a:rPr lang="en-US" altLang="zh-CN" dirty="0" smtClean="0"/>
              <a:t>Block</a:t>
            </a:r>
            <a:r>
              <a:rPr lang="zh-CN" altLang="en-US" dirty="0" smtClean="0"/>
              <a:t>和函数很像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）可以保存代码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）有返回值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）有形参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）调用方式一样</a:t>
            </a:r>
            <a:endParaRPr lang="en-US" altLang="zh-CN" dirty="0" smtClean="0"/>
          </a:p>
          <a:p>
            <a:r>
              <a:rPr lang="en-US" altLang="zh-CN" dirty="0" smtClean="0"/>
              <a:t>Block</a:t>
            </a:r>
            <a:r>
              <a:rPr lang="zh-CN" altLang="en-US" dirty="0" smtClean="0"/>
              <a:t>可以作为函数参数或者函数的返回值，而其本身又可以带输入参数或返回值</a:t>
            </a:r>
            <a:endParaRPr lang="en-US" altLang="zh-CN" dirty="0" smtClean="0"/>
          </a:p>
          <a:p>
            <a:r>
              <a:rPr lang="zh-CN" altLang="en-US" dirty="0" smtClean="0"/>
              <a:t>苹果官方建议尽量多用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。</a:t>
            </a:r>
          </a:p>
          <a:p>
            <a:pPr marL="0" indent="0">
              <a:buNone/>
            </a:pPr>
            <a:r>
              <a:rPr lang="zh-CN" altLang="en-US" dirty="0" smtClean="0"/>
              <a:t>参考程序： </a:t>
            </a:r>
            <a:r>
              <a:rPr lang="en-US" altLang="zh-CN" dirty="0" smtClean="0"/>
              <a:t>01</a:t>
            </a:r>
            <a:r>
              <a:rPr lang="zh-CN" altLang="en-US" dirty="0" smtClean="0"/>
              <a:t> </a:t>
            </a:r>
            <a:r>
              <a:rPr lang="en-US" altLang="zh-CN" smtClean="0"/>
              <a:t>Block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1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Foundation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Foundation</a:t>
            </a:r>
            <a:r>
              <a:rPr lang="zh-CN" altLang="en-US" dirty="0" smtClean="0"/>
              <a:t>框架是其他所有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框架的基础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Foundation</a:t>
            </a:r>
            <a:r>
              <a:rPr lang="zh-CN" altLang="en-US" dirty="0" smtClean="0"/>
              <a:t>框架包含了很多开发中常用的数据类型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结构体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枚举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 smtClean="0"/>
              <a:t>类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r>
              <a:rPr lang="zh-CN" altLang="en-US" dirty="0" smtClean="0"/>
              <a:t>要想使用</a:t>
            </a:r>
            <a:r>
              <a:rPr lang="en-US" altLang="zh-CN" dirty="0" smtClean="0"/>
              <a:t>Foundation</a:t>
            </a:r>
            <a:r>
              <a:rPr lang="zh-CN" altLang="en-US" dirty="0" smtClean="0"/>
              <a:t>中的数据类型，包含它的主文件即可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#import &lt;Foundation/</a:t>
            </a:r>
            <a:r>
              <a:rPr lang="en-US" altLang="zh-CN" dirty="0" err="1" smtClean="0"/>
              <a:t>Foundation.h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2077" y="69269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/>
              <a:t/>
            </a:r>
            <a:br>
              <a:rPr lang="zh-CN" altLang="en-US"/>
            </a:br>
            <a:r>
              <a:rPr lang="zh-CN" altLang="en-US" smtClean="0"/>
              <a:t>常用</a:t>
            </a:r>
            <a:r>
              <a:rPr lang="zh-CN" altLang="en-US" dirty="0"/>
              <a:t>结构体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NSRange</a:t>
            </a:r>
            <a:endParaRPr lang="en-US" altLang="zh-CN" dirty="0"/>
          </a:p>
          <a:p>
            <a:r>
              <a:rPr lang="en-US" altLang="zh-CN" dirty="0" err="1" smtClean="0"/>
              <a:t>NSpoint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CGPoint</a:t>
            </a:r>
            <a:endParaRPr lang="en-US" altLang="zh-CN" dirty="0"/>
          </a:p>
          <a:p>
            <a:r>
              <a:rPr lang="en-US" altLang="zh-CN" dirty="0" err="1" smtClean="0"/>
              <a:t>NSSize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CSSize</a:t>
            </a:r>
            <a:endParaRPr lang="en-US" altLang="zh-CN" dirty="0"/>
          </a:p>
          <a:p>
            <a:r>
              <a:rPr lang="en-US" altLang="zh-CN" dirty="0" err="1" smtClean="0"/>
              <a:t>NSRect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CGRect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5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如何定义</a:t>
            </a:r>
            <a:r>
              <a:rPr lang="en-US" altLang="zh-CN" dirty="0" smtClean="0"/>
              <a:t>block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(^</a:t>
            </a:r>
            <a:r>
              <a:rPr lang="en-US" altLang="zh-CN" dirty="0" err="1" smtClean="0"/>
              <a:t>sumBlock</a:t>
            </a:r>
            <a:r>
              <a:rPr lang="en-US" altLang="zh-CN" dirty="0" smtClean="0"/>
              <a:t>)(</a:t>
            </a:r>
            <a:r>
              <a:rPr lang="en-US" altLang="zh-CN" dirty="0" err="1" smtClean="0"/>
              <a:t>int,int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void (^</a:t>
            </a:r>
            <a:r>
              <a:rPr lang="en-US" altLang="zh-CN" dirty="0" err="1" smtClean="0"/>
              <a:t>myBlock</a:t>
            </a:r>
            <a:r>
              <a:rPr lang="en-US" altLang="zh-CN" dirty="0" smtClean="0"/>
              <a:t>)();</a:t>
            </a:r>
          </a:p>
          <a:p>
            <a:r>
              <a:rPr lang="zh-CN" altLang="en-US" dirty="0" smtClean="0"/>
              <a:t>利用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封装代码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^(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a,int</a:t>
            </a:r>
            <a:r>
              <a:rPr lang="en-US" altLang="zh-CN" dirty="0" smtClean="0"/>
              <a:t> b){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return 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^(){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NSLog</a:t>
            </a:r>
            <a:r>
              <a:rPr lang="en-US" altLang="zh-CN" dirty="0" smtClean="0"/>
              <a:t>(@”--------”);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^{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NSLog</a:t>
            </a:r>
            <a:r>
              <a:rPr lang="en-US" altLang="zh-CN" dirty="0" smtClean="0"/>
              <a:t>(@”--------”);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6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利用</a:t>
            </a:r>
            <a:r>
              <a:rPr lang="en-US" altLang="zh-CN" dirty="0" err="1" smtClean="0"/>
              <a:t>typedef</a:t>
            </a:r>
            <a:r>
              <a:rPr lang="zh-CN" altLang="en-US" dirty="0" smtClean="0"/>
              <a:t>定义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(^</a:t>
            </a:r>
            <a:r>
              <a:rPr lang="en-US" altLang="zh-CN" dirty="0" err="1"/>
              <a:t>MyBlock</a:t>
            </a:r>
            <a:r>
              <a:rPr lang="en-US" altLang="zh-CN" dirty="0"/>
              <a:t>) (</a:t>
            </a:r>
            <a:r>
              <a:rPr lang="en-US" altLang="zh-CN" dirty="0" err="1"/>
              <a:t>int,int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 err="1" smtClean="0"/>
              <a:t>MyBlock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sumBlock</a:t>
            </a:r>
            <a:r>
              <a:rPr lang="en-US" altLang="zh-CN" dirty="0" smtClean="0"/>
              <a:t> = ^(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a,int</a:t>
            </a:r>
            <a:r>
              <a:rPr lang="en-US" altLang="zh-CN" dirty="0" smtClean="0"/>
              <a:t> b){</a:t>
            </a:r>
          </a:p>
          <a:p>
            <a:pPr marL="0" indent="0">
              <a:buNone/>
            </a:pPr>
            <a:r>
              <a:rPr lang="en-US" altLang="zh-CN" dirty="0" smtClean="0"/>
              <a:t>    return 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3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基本用途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）可以声明一大堆方法（不能声明成员变量）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）只要某个类遵守了这个协议，就相当于拥有这个协议中的所有方法声明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）只要父类遵守了某个协议，就相当于子类也遵守了这个协议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协议的定义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@protocol </a:t>
            </a:r>
            <a:r>
              <a:rPr lang="zh-CN" altLang="en-US" dirty="0" smtClean="0"/>
              <a:t>协议名称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NSObject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方法声明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参考程序：</a:t>
            </a:r>
            <a:r>
              <a:rPr lang="en-US" altLang="zh-CN" dirty="0" smtClean="0"/>
              <a:t>02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</a:t>
            </a:r>
          </a:p>
        </p:txBody>
      </p:sp>
    </p:spTree>
    <p:extLst>
      <p:ext uri="{BB962C8B-B14F-4D97-AF65-F5344CB8AC3E}">
        <p14:creationId xmlns:p14="http://schemas.microsoft.com/office/powerpoint/2010/main" val="3170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如何遵守协议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）一个类遵守协议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@interface </a:t>
            </a:r>
            <a:r>
              <a:rPr lang="zh-CN" altLang="en-US" dirty="0" smtClean="0"/>
              <a:t>类名：父类名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协议名称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@end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）协议遵守协议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一</a:t>
            </a:r>
            <a:r>
              <a:rPr lang="zh-CN" altLang="en-US" dirty="0"/>
              <a:t>个协议可以遵守其他多个协议，多个协议之间用逗号隔开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一</a:t>
            </a:r>
            <a:r>
              <a:rPr lang="zh-CN" altLang="en-US" dirty="0"/>
              <a:t>个协议遵守了其他协议，就相当于拥有了其他协议中的方法声明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@protocol </a:t>
            </a:r>
            <a:r>
              <a:rPr lang="zh-CN" altLang="en-US" dirty="0"/>
              <a:t>协议名称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其他协议</a:t>
            </a:r>
            <a:r>
              <a:rPr lang="en-US" altLang="zh-CN" dirty="0"/>
              <a:t>1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其他协议</a:t>
            </a:r>
            <a:r>
              <a:rPr lang="en-US" altLang="zh-CN" dirty="0"/>
              <a:t>2&gt;</a:t>
            </a:r>
          </a:p>
          <a:p>
            <a:pPr marL="0" indent="0">
              <a:buNone/>
            </a:pPr>
            <a:r>
              <a:rPr lang="en-US" altLang="zh-CN" dirty="0"/>
              <a:t>@end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协议中方法声明的注意点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@required</a:t>
            </a:r>
            <a:r>
              <a:rPr lang="zh-CN" altLang="en-US" dirty="0" smtClean="0"/>
              <a:t>（默认）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要求实现，如果没有实现会发出警告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optional</a:t>
            </a:r>
          </a:p>
          <a:p>
            <a:pPr marL="0" indent="0">
              <a:buNone/>
            </a:pPr>
            <a:r>
              <a:rPr lang="zh-CN" altLang="en-US" dirty="0"/>
              <a:t>不</a:t>
            </a:r>
            <a:r>
              <a:rPr lang="zh-CN" altLang="en-US" dirty="0" smtClean="0"/>
              <a:t>要求一定实现</a:t>
            </a:r>
            <a:endParaRPr lang="en-US" altLang="zh-CN" dirty="0" smtClean="0"/>
          </a:p>
          <a:p>
            <a:r>
              <a:rPr lang="zh-CN" altLang="en-US" dirty="0" smtClean="0"/>
              <a:t>定义一个变量的时候，限制这个变量保存的对象遵守某个协议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类</a:t>
            </a:r>
            <a:r>
              <a:rPr lang="zh-CN" altLang="en-US" dirty="0" smtClean="0"/>
              <a:t>名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协议名称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*变量名；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id&lt;</a:t>
            </a:r>
            <a:r>
              <a:rPr lang="zh-CN" altLang="en-US" dirty="0" smtClean="0"/>
              <a:t>协议名称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变量名；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NSObject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MyProtocol</a:t>
            </a:r>
            <a:r>
              <a:rPr lang="en-US" altLang="zh-CN" dirty="0" smtClean="0"/>
              <a:t>&gt; *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id&lt;</a:t>
            </a:r>
            <a:r>
              <a:rPr lang="en-US" altLang="zh-CN" dirty="0" err="1" smtClean="0"/>
              <a:t>MyProtocol</a:t>
            </a:r>
            <a:r>
              <a:rPr lang="en-US" altLang="zh-CN" dirty="0" smtClean="0"/>
              <a:t>&gt; obj2;</a:t>
            </a:r>
          </a:p>
          <a:p>
            <a:pPr marL="0" indent="0">
              <a:buNone/>
            </a:pPr>
            <a:r>
              <a:rPr lang="zh-CN" altLang="en-US" dirty="0" smtClean="0"/>
              <a:t>如果没有遵守对应的协议，编译器会警告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2761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property</a:t>
            </a:r>
            <a:r>
              <a:rPr lang="zh-CN" altLang="en-US" dirty="0" smtClean="0"/>
              <a:t>中声明的属性也可用作一个遵守协议的限制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@</a:t>
            </a:r>
            <a:r>
              <a:rPr lang="en-US" altLang="zh-CN" dirty="0" err="1" smtClean="0"/>
              <a:t>propert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nonatomic,strong</a:t>
            </a:r>
            <a:r>
              <a:rPr lang="en-US" altLang="zh-CN" dirty="0" smtClean="0"/>
              <a:t>) </a:t>
            </a:r>
            <a:r>
              <a:rPr lang="zh-CN" altLang="en-US" dirty="0" smtClean="0"/>
              <a:t>类名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协议名称</a:t>
            </a:r>
            <a:r>
              <a:rPr lang="en-US" altLang="zh-CN" dirty="0" smtClean="0"/>
              <a:t>&gt; </a:t>
            </a:r>
            <a:r>
              <a:rPr lang="zh-CN" altLang="en-US" dirty="0" smtClean="0"/>
              <a:t>*属性名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@</a:t>
            </a:r>
            <a:r>
              <a:rPr lang="en-US" altLang="zh-CN" dirty="0" err="1" smtClean="0"/>
              <a:t>propert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nonatomic,strong</a:t>
            </a:r>
            <a:r>
              <a:rPr lang="en-US" altLang="zh-CN" dirty="0" smtClean="0"/>
              <a:t>) Dog&lt;</a:t>
            </a:r>
            <a:r>
              <a:rPr lang="zh-CN" altLang="en-US" dirty="0" smtClean="0"/>
              <a:t>协议名称</a:t>
            </a:r>
            <a:r>
              <a:rPr lang="en-US" altLang="zh-CN" dirty="0" smtClean="0"/>
              <a:t>&gt; *dog;</a:t>
            </a:r>
          </a:p>
          <a:p>
            <a:pPr marL="0" indent="0">
              <a:buNone/>
            </a:pPr>
            <a:r>
              <a:rPr lang="en-US" altLang="zh-CN" dirty="0"/>
              <a:t>@</a:t>
            </a:r>
            <a:r>
              <a:rPr lang="en-US" altLang="zh-CN" dirty="0" err="1"/>
              <a:t>propert</a:t>
            </a:r>
            <a:r>
              <a:rPr lang="en-US" altLang="zh-CN" dirty="0"/>
              <a:t>(</a:t>
            </a:r>
            <a:r>
              <a:rPr lang="en-US" altLang="zh-CN" dirty="0" err="1"/>
              <a:t>nonatomic,strong</a:t>
            </a:r>
            <a:r>
              <a:rPr lang="en-US" altLang="zh-CN" dirty="0"/>
              <a:t>) </a:t>
            </a:r>
            <a:r>
              <a:rPr lang="en-US" altLang="zh-CN" dirty="0" smtClean="0"/>
              <a:t>id&lt;</a:t>
            </a:r>
            <a:r>
              <a:rPr lang="zh-CN" altLang="en-US" dirty="0"/>
              <a:t>协议名称</a:t>
            </a:r>
            <a:r>
              <a:rPr lang="en-US" altLang="zh-CN" dirty="0" smtClean="0"/>
              <a:t>&gt; dog2;</a:t>
            </a:r>
            <a:endParaRPr lang="en-US" altLang="zh-CN" dirty="0"/>
          </a:p>
          <a:p>
            <a:r>
              <a:rPr lang="zh-CN" altLang="en-US" dirty="0" smtClean="0"/>
              <a:t>协议可以定义在单独的</a:t>
            </a:r>
            <a:r>
              <a:rPr lang="en-US" altLang="zh-CN" dirty="0" smtClean="0"/>
              <a:t>.h</a:t>
            </a:r>
            <a:r>
              <a:rPr lang="zh-CN" altLang="en-US" dirty="0" smtClean="0"/>
              <a:t>文件中，也可以定义在某个类中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）如果协议只用在某个类中，应该把协议定义在该类中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）如果这个协议用在很多类中，就应该定义在单独文件中</a:t>
            </a:r>
            <a:endParaRPr lang="zh-CN" altLang="en-US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基协议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NSObject</a:t>
            </a:r>
            <a:r>
              <a:rPr lang="zh-CN" altLang="en-US" dirty="0"/>
              <a:t>是一个基类，最根本最基本的类，任何其他类最终都要继承</a:t>
            </a:r>
            <a:r>
              <a:rPr lang="zh-CN" altLang="en-US" dirty="0" smtClean="0"/>
              <a:t>它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）其实还有一个协议，名字叫</a:t>
            </a:r>
            <a:r>
              <a:rPr lang="en-US" altLang="zh-CN" dirty="0" err="1" smtClean="0"/>
              <a:t>NSObject</a:t>
            </a:r>
            <a:r>
              <a:rPr lang="zh-CN" altLang="en-US" dirty="0" smtClean="0"/>
              <a:t>，它是一个基协议，最根本最基本的协议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NSObject</a:t>
            </a:r>
            <a:r>
              <a:rPr lang="zh-CN" altLang="en-US" dirty="0" smtClean="0"/>
              <a:t>协议中声明很多最基本的方法，比如</a:t>
            </a:r>
            <a:r>
              <a:rPr lang="en-US" altLang="zh-CN" dirty="0" smtClean="0"/>
              <a:t>description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retain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）建议每个新协议都要遵守</a:t>
            </a:r>
            <a:r>
              <a:rPr lang="en-US" altLang="zh-CN" dirty="0" err="1" smtClean="0"/>
              <a:t>NSObject</a:t>
            </a:r>
            <a:r>
              <a:rPr lang="zh-CN" altLang="en-US" dirty="0" smtClean="0"/>
              <a:t>协议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57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代理设计模式</a:t>
            </a:r>
            <a:endParaRPr lang="zh-CN" altLang="en-US" dirty="0"/>
          </a:p>
        </p:txBody>
      </p:sp>
      <p:grpSp>
        <p:nvGrpSpPr>
          <p:cNvPr id="7" name="组 6"/>
          <p:cNvGrpSpPr/>
          <p:nvPr/>
        </p:nvGrpSpPr>
        <p:grpSpPr>
          <a:xfrm>
            <a:off x="467544" y="1700808"/>
            <a:ext cx="8219256" cy="2160240"/>
            <a:chOff x="467544" y="1700808"/>
            <a:chExt cx="8219256" cy="2160240"/>
          </a:xfrm>
        </p:grpSpPr>
        <p:sp>
          <p:nvSpPr>
            <p:cNvPr id="4" name="矩形 3"/>
            <p:cNvSpPr/>
            <p:nvPr/>
          </p:nvSpPr>
          <p:spPr>
            <a:xfrm>
              <a:off x="467544" y="2204864"/>
              <a:ext cx="2160240" cy="1224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Person</a:t>
              </a:r>
              <a:r>
                <a:rPr lang="zh-CN" altLang="en-US" dirty="0" smtClean="0"/>
                <a:t>对象</a:t>
              </a:r>
              <a:endParaRPr lang="en-US" altLang="zh-CN" dirty="0" smtClean="0"/>
            </a:p>
            <a:p>
              <a:pPr algn="ctr"/>
              <a:endParaRPr lang="en-US" altLang="zh-CN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6310536" y="2209726"/>
              <a:ext cx="2376264" cy="12192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Agent</a:t>
              </a:r>
              <a:r>
                <a:rPr lang="zh-CN" altLang="en-US" dirty="0" smtClean="0"/>
                <a:t>对象</a:t>
              </a:r>
              <a:endParaRPr lang="zh-CN" altLang="en-US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3203848" y="1700808"/>
              <a:ext cx="2592288" cy="2160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TicketDelegate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-(double)</a:t>
              </a:r>
              <a:r>
                <a:rPr lang="en-US" altLang="zh-CN" dirty="0" err="1" smtClean="0"/>
                <a:t>ticketPrice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- (</a:t>
              </a:r>
              <a:r>
                <a:rPr lang="en-US" altLang="zh-CN" dirty="0" err="1" smtClean="0"/>
                <a:t>int</a:t>
              </a:r>
              <a:r>
                <a:rPr lang="en-US" altLang="zh-CN" dirty="0" smtClean="0"/>
                <a:t>)</a:t>
              </a:r>
              <a:r>
                <a:rPr lang="en-US" altLang="zh-CN" dirty="0" err="1" smtClean="0"/>
                <a:t>leftNumber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647564" y="2951857"/>
              <a:ext cx="180020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id delegate</a:t>
              </a:r>
              <a:endParaRPr lang="zh-CN" altLang="en-US" dirty="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2627784" y="2564904"/>
              <a:ext cx="576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2627784" y="2951857"/>
              <a:ext cx="5760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5796136" y="2564904"/>
              <a:ext cx="51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5796136" y="2951857"/>
              <a:ext cx="51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/>
        </p:nvSpPr>
        <p:spPr>
          <a:xfrm>
            <a:off x="647564" y="4869160"/>
            <a:ext cx="6444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参考程序：</a:t>
            </a:r>
            <a:r>
              <a:rPr kumimoji="1" lang="en-US" altLang="zh-CN" sz="2800" dirty="0" smtClean="0"/>
              <a:t>03</a:t>
            </a:r>
            <a:r>
              <a:rPr kumimoji="1" lang="zh-CN" altLang="en-US" sz="2800" dirty="0" smtClean="0"/>
              <a:t> 协议的应用</a:t>
            </a:r>
            <a:r>
              <a:rPr kumimoji="1" lang="en-US" altLang="zh-CN" sz="2800" dirty="0" smtClean="0"/>
              <a:t>-</a:t>
            </a:r>
            <a:r>
              <a:rPr kumimoji="1" lang="zh-CN" altLang="en-US" sz="2800" dirty="0" smtClean="0"/>
              <a:t>代理模式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8792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5424</TotalTime>
  <Words>653</Words>
  <Application>Microsoft Macintosh PowerPoint</Application>
  <PresentationFormat>全屏显示(4:3)</PresentationFormat>
  <Paragraphs>103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Calibri</vt:lpstr>
      <vt:lpstr>Franklin Gothic Book</vt:lpstr>
      <vt:lpstr>Perpetua</vt:lpstr>
      <vt:lpstr>Wingdings</vt:lpstr>
      <vt:lpstr>Wingdings 2</vt:lpstr>
      <vt:lpstr>宋体</vt:lpstr>
      <vt:lpstr>幼圆</vt:lpstr>
      <vt:lpstr>平衡</vt:lpstr>
      <vt:lpstr>block</vt:lpstr>
      <vt:lpstr>block</vt:lpstr>
      <vt:lpstr>block</vt:lpstr>
      <vt:lpstr>protocol</vt:lpstr>
      <vt:lpstr>protocol</vt:lpstr>
      <vt:lpstr>protocol</vt:lpstr>
      <vt:lpstr>protocol</vt:lpstr>
      <vt:lpstr>protocol</vt:lpstr>
      <vt:lpstr>代理设计模式</vt:lpstr>
      <vt:lpstr>Foundation框架</vt:lpstr>
      <vt:lpstr>  常用结构体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cp:lastModifiedBy>Microsoft Office 用户</cp:lastModifiedBy>
  <cp:revision>159</cp:revision>
  <dcterms:modified xsi:type="dcterms:W3CDTF">2016-05-18T07:49:54Z</dcterms:modified>
</cp:coreProperties>
</file>