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74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B50"/>
    <a:srgbClr val="70C46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  <a:lvl2pPr>
              <a:defRPr baseline="0">
                <a:ea typeface="微軟正黑體" panose="020B0604030504040204" pitchFamily="34" charset="-120"/>
              </a:defRPr>
            </a:lvl2pPr>
            <a:lvl3pPr>
              <a:defRPr baseline="0">
                <a:ea typeface="微軟正黑體" panose="020B0604030504040204" pitchFamily="34" charset="-120"/>
              </a:defRPr>
            </a:lvl3pPr>
            <a:lvl4pPr>
              <a:defRPr baseline="0">
                <a:ea typeface="微軟正黑體" panose="020B0604030504040204" pitchFamily="34" charset="-120"/>
              </a:defRPr>
            </a:lvl4pPr>
            <a:lvl5pPr>
              <a:defRPr baseline="0"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projects/cxx-status.html" TargetMode="External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cpp/config-ws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Data Science HW1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dirty="0"/>
              <a:t>Due date: </a:t>
            </a:r>
            <a:r>
              <a:rPr lang="en-US" altLang="zh-TW" sz="3200" b="1" dirty="0">
                <a:solidFill>
                  <a:srgbClr val="FF0000"/>
                </a:solidFill>
              </a:rPr>
              <a:t>3/22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(Tue)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23:59</a:t>
            </a:r>
          </a:p>
          <a:p>
            <a:r>
              <a:rPr lang="en-US" altLang="zh-TW" b="1" dirty="0"/>
              <a:t>TA</a:t>
            </a:r>
            <a:r>
              <a:rPr lang="zh-TW" altLang="en-US" b="1" dirty="0"/>
              <a:t> </a:t>
            </a:r>
            <a:r>
              <a:rPr lang="en-US" altLang="zh-TW" b="1" dirty="0"/>
              <a:t>email:</a:t>
            </a:r>
            <a:r>
              <a:rPr lang="zh-TW" altLang="en-US" b="1" dirty="0"/>
              <a:t> </a:t>
            </a:r>
            <a:r>
              <a:rPr lang="en-US" altLang="zh-TW" b="1" dirty="0"/>
              <a:t>pwyang147@gmail.com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976C-BBF5-4291-ACDE-0D09EA1B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Prejudge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7987-3C98-41D7-B143-CBA2A6D2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以 </a:t>
            </a:r>
            <a:r>
              <a:rPr lang="en-US" altLang="zh-TW" b="1" dirty="0">
                <a:solidFill>
                  <a:srgbClr val="FF0000"/>
                </a:solidFill>
              </a:rPr>
              <a:t>3/15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23:59</a:t>
            </a:r>
            <a:r>
              <a:rPr lang="zh-TW" altLang="en-US" dirty="0"/>
              <a:t> 前交的版本為主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可自行決定要不要參加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主要目的是讓大家知道</a:t>
            </a:r>
            <a:r>
              <a:rPr lang="zh-TW" altLang="en-US" b="1" dirty="0"/>
              <a:t>程式是否有問題</a:t>
            </a:r>
            <a:r>
              <a:rPr lang="zh-TW" altLang="en-US" dirty="0"/>
              <a:t>以及</a:t>
            </a:r>
            <a:r>
              <a:rPr lang="zh-TW" altLang="en-US" b="1" dirty="0"/>
              <a:t>執行速度</a:t>
            </a:r>
            <a:endParaRPr lang="en-US" altLang="zh-TW" b="1" dirty="0"/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37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繳交和執行環境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</a:t>
            </a:r>
            <a:r>
              <a:rPr lang="zh-TW" altLang="en-US" dirty="0"/>
              <a:t> 或 </a:t>
            </a:r>
            <a:r>
              <a:rPr lang="en-US" altLang="zh-TW" dirty="0"/>
              <a:t>python3</a:t>
            </a:r>
            <a:r>
              <a:rPr lang="zh-TW" altLang="en-US" dirty="0"/>
              <a:t> 擇一繳交到</a:t>
            </a:r>
            <a:r>
              <a:rPr lang="en-US" altLang="zh-TW" dirty="0"/>
              <a:t> </a:t>
            </a:r>
            <a:r>
              <a:rPr lang="en-US" altLang="zh-TW" dirty="0" err="1"/>
              <a:t>eeclass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r>
              <a:rPr lang="zh-TW" altLang="en-US" dirty="0"/>
              <a:t>執行環境</a:t>
            </a:r>
            <a:endParaRPr lang="en-US" altLang="zh-TW" dirty="0"/>
          </a:p>
          <a:p>
            <a:pPr lvl="1"/>
            <a:r>
              <a:rPr lang="en-US" altLang="zh-TW" dirty="0"/>
              <a:t>CPU: i9-9900k</a:t>
            </a:r>
          </a:p>
          <a:p>
            <a:pPr lvl="1"/>
            <a:r>
              <a:rPr lang="en-US" altLang="zh-TW" dirty="0"/>
              <a:t>RAM: 64G</a:t>
            </a:r>
          </a:p>
          <a:p>
            <a:pPr lvl="1"/>
            <a:r>
              <a:rPr lang="en-US" altLang="zh-TW" dirty="0"/>
              <a:t>OS:</a:t>
            </a:r>
            <a:r>
              <a:rPr lang="zh-TW" altLang="en-US" dirty="0"/>
              <a:t> </a:t>
            </a:r>
            <a:r>
              <a:rPr lang="en-US" altLang="zh-TW" dirty="0"/>
              <a:t>Ubuntu 20.04.3 LTS</a:t>
            </a:r>
          </a:p>
          <a:p>
            <a:pPr lvl="1"/>
            <a:r>
              <a:rPr lang="en-US" altLang="zh-TW" dirty="0" err="1"/>
              <a:t>gcc</a:t>
            </a:r>
            <a:r>
              <a:rPr lang="en-US" altLang="zh-TW" dirty="0"/>
              <a:t> </a:t>
            </a:r>
            <a:r>
              <a:rPr lang="en-US" altLang="zh-TW" dirty="0" err="1"/>
              <a:t>vesion</a:t>
            </a:r>
            <a:r>
              <a:rPr lang="en-US" altLang="zh-TW" dirty="0"/>
              <a:t>: 9.3.0 </a:t>
            </a:r>
          </a:p>
          <a:p>
            <a:pPr lvl="1"/>
            <a:r>
              <a:rPr lang="en-US" altLang="zh-TW" dirty="0"/>
              <a:t>Python version: python 3.7.9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GCC in windows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8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the compiler installer</a:t>
            </a:r>
          </a:p>
          <a:p>
            <a:r>
              <a:rPr lang="en-US" altLang="zh-TW" dirty="0">
                <a:hlinkClick r:id="rId2"/>
              </a:rPr>
              <a:t>https://sourceforge.net/projects/mingw-w64/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3" y="2990950"/>
            <a:ext cx="4373440" cy="364248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031056" y="4601174"/>
            <a:ext cx="1019908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61" y="3093402"/>
            <a:ext cx="5302836" cy="35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9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F9045A5-3A39-4878-92C8-26593039C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2196054"/>
            <a:ext cx="496321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9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3)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Install the compiler to C:\MinGW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768"/>
            <a:ext cx="5124450" cy="36957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48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4)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Computer [right button]-&gt;Properties</a:t>
            </a:r>
          </a:p>
          <a:p>
            <a:r>
              <a:rPr lang="en-US" altLang="zh-TW" dirty="0"/>
              <a:t>- &gt;Advanced system settings- &gt;Advanced-&gt;Environment Variables</a:t>
            </a:r>
          </a:p>
          <a:p>
            <a:r>
              <a:rPr lang="en-US" altLang="zh-TW" dirty="0"/>
              <a:t>-&gt; System Variables-&gt;Path-&gt;add the instruction C:\MinGW\mingw64\bin;</a:t>
            </a:r>
          </a:p>
          <a:p>
            <a:endParaRPr lang="en-US" altLang="zh-TW" dirty="0"/>
          </a:p>
          <a:p>
            <a:r>
              <a:rPr lang="en-US" altLang="zh-TW" dirty="0"/>
              <a:t>Now you can use g++ in </a:t>
            </a:r>
            <a:r>
              <a:rPr lang="en-US" altLang="zh-TW" dirty="0" err="1"/>
              <a:t>cmd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0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3" y="361417"/>
            <a:ext cx="6207866" cy="3188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62" y="2183477"/>
            <a:ext cx="6844018" cy="405938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2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1F75-AE89-46CD-A5C6-A3DF71D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691D2-5011-4038-8834-E8B6118F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https://sourceforge.net/projects/mingw-w64/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https://gcc.gnu.org/projects/cxx-status.html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4"/>
              </a:rPr>
              <a:t>https://code.visualstudio.com/docs/cpp/config-wsl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 </a:t>
            </a:r>
            <a:r>
              <a:rPr lang="en-US" altLang="zh-TW" dirty="0"/>
              <a:t>transactions</a:t>
            </a:r>
            <a:r>
              <a:rPr lang="zh-TW" altLang="en-US" dirty="0"/>
              <a:t> 和 </a:t>
            </a:r>
            <a:r>
              <a:rPr lang="en-US" altLang="zh-TW" dirty="0"/>
              <a:t>min support (</a:t>
            </a:r>
            <a:r>
              <a:rPr lang="zh-TW" altLang="en-US" dirty="0"/>
              <a:t>頻率</a:t>
            </a:r>
            <a:r>
              <a:rPr lang="en-US" altLang="zh-TW" dirty="0"/>
              <a:t>)</a:t>
            </a:r>
            <a:r>
              <a:rPr lang="zh-TW" altLang="en-US" dirty="0"/>
              <a:t>，實作演算法找出 </a:t>
            </a:r>
            <a:r>
              <a:rPr lang="en-US" altLang="zh-TW" dirty="0"/>
              <a:t>frequent patterns</a:t>
            </a:r>
          </a:p>
          <a:p>
            <a:r>
              <a:rPr lang="zh-TW" altLang="en-US" dirty="0"/>
              <a:t>可使用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dirty="0"/>
              <a:t>或是 </a:t>
            </a:r>
            <a:r>
              <a:rPr lang="en-US" altLang="zh-TW" dirty="0">
                <a:solidFill>
                  <a:srgbClr val="FF0000"/>
                </a:solidFill>
              </a:rPr>
              <a:t>C++</a:t>
            </a:r>
          </a:p>
          <a:p>
            <a:r>
              <a:rPr lang="zh-TW" altLang="en-US" dirty="0"/>
              <a:t>演算法不限，</a:t>
            </a:r>
            <a:r>
              <a:rPr lang="en-US" altLang="zh-TW" dirty="0" err="1"/>
              <a:t>Apriori</a:t>
            </a:r>
            <a:r>
              <a:rPr lang="zh-TW" altLang="en-US" dirty="0"/>
              <a:t>、</a:t>
            </a:r>
            <a:r>
              <a:rPr lang="en-US" altLang="zh-TW" dirty="0"/>
              <a:t>FP Growth </a:t>
            </a:r>
            <a:r>
              <a:rPr lang="zh-TW" altLang="en-US" dirty="0"/>
              <a:t>等皆可</a:t>
            </a:r>
            <a:endParaRPr lang="en-US" altLang="zh-TW" dirty="0"/>
          </a:p>
          <a:p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輸入存有 </a:t>
            </a:r>
            <a:r>
              <a:rPr lang="en-US" altLang="zh-TW" dirty="0"/>
              <a:t>transactions </a:t>
            </a:r>
            <a:r>
              <a:rPr lang="zh-TW" altLang="en-US" dirty="0"/>
              <a:t>的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dirty="0"/>
              <a:t>Item </a:t>
            </a:r>
            <a:r>
              <a:rPr lang="zh-TW" altLang="en-US" dirty="0"/>
              <a:t>以數字表示，範圍為 </a:t>
            </a:r>
            <a:r>
              <a:rPr lang="en-US" altLang="zh-TW" dirty="0">
                <a:solidFill>
                  <a:srgbClr val="FF0000"/>
                </a:solidFill>
              </a:rPr>
              <a:t>0~999</a:t>
            </a:r>
          </a:p>
          <a:p>
            <a:r>
              <a:rPr lang="en-US" altLang="zh-TW" dirty="0"/>
              <a:t>Transactions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100,000 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每一行代表一筆 </a:t>
            </a:r>
            <a:r>
              <a:rPr lang="en-US" altLang="zh-TW" dirty="0"/>
              <a:t>transaction</a:t>
            </a:r>
            <a:r>
              <a:rPr lang="zh-TW" altLang="en-US" dirty="0"/>
              <a:t>，一筆 </a:t>
            </a:r>
            <a:r>
              <a:rPr lang="en-US" altLang="zh-TW" dirty="0"/>
              <a:t>transaction </a:t>
            </a:r>
            <a:r>
              <a:rPr lang="zh-TW" altLang="en-US" dirty="0"/>
              <a:t>的 </a:t>
            </a:r>
            <a:r>
              <a:rPr lang="en-US" altLang="zh-TW" dirty="0"/>
              <a:t>Item </a:t>
            </a:r>
            <a:r>
              <a:rPr lang="zh-TW" altLang="en-US" dirty="0"/>
              <a:t>之間用 </a:t>
            </a:r>
            <a:r>
              <a:rPr lang="en-US" altLang="zh-TW" dirty="0"/>
              <a:t>“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” </a:t>
            </a:r>
            <a:r>
              <a:rPr lang="zh-TW" altLang="en-US" dirty="0"/>
              <a:t>區隔無空格</a:t>
            </a:r>
          </a:p>
          <a:p>
            <a:r>
              <a:rPr lang="zh-TW" altLang="en-US" dirty="0"/>
              <a:t>換行採用 </a:t>
            </a:r>
            <a:r>
              <a:rPr lang="en-US" altLang="zh-TW" b="1" dirty="0">
                <a:solidFill>
                  <a:srgbClr val="FF0000"/>
                </a:solidFill>
              </a:rPr>
              <a:t>\n </a:t>
            </a:r>
            <a:r>
              <a:rPr lang="en-US" altLang="zh-TW" dirty="0"/>
              <a:t>(LF)</a:t>
            </a:r>
            <a:r>
              <a:rPr lang="zh-TW" altLang="en-US" dirty="0"/>
              <a:t>，而不是 </a:t>
            </a:r>
            <a:r>
              <a:rPr lang="en-US" altLang="zh-TW" b="1" dirty="0"/>
              <a:t>\r\n </a:t>
            </a:r>
            <a:r>
              <a:rPr lang="en-US" altLang="zh-TW" dirty="0"/>
              <a:t>(CRLF)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8437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49" y="1271317"/>
            <a:ext cx="2873101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輸出一個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一行為一組 </a:t>
            </a:r>
            <a:r>
              <a:rPr lang="en-US" altLang="zh-TW" dirty="0"/>
              <a:t>frequent pattern</a:t>
            </a:r>
            <a:r>
              <a:rPr lang="zh-TW" altLang="en-US" dirty="0"/>
              <a:t>，</a:t>
            </a:r>
            <a:r>
              <a:rPr lang="en-US" altLang="zh-TW" dirty="0"/>
              <a:t>frequent pattern</a:t>
            </a:r>
            <a:r>
              <a:rPr lang="zh-TW" altLang="en-US" dirty="0"/>
              <a:t>後接上 </a:t>
            </a:r>
            <a:r>
              <a:rPr lang="en-US" altLang="zh-TW" dirty="0"/>
              <a:t>”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”</a:t>
            </a:r>
            <a:r>
              <a:rPr lang="zh-TW" altLang="en-US" dirty="0"/>
              <a:t>，再接上</a:t>
            </a:r>
            <a:r>
              <a:rPr lang="en-US" altLang="zh-TW" dirty="0"/>
              <a:t>support (</a:t>
            </a:r>
            <a:r>
              <a:rPr lang="zh-TW" altLang="en-US" dirty="0"/>
              <a:t>出現頻率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Example: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1,2,3:0.2500</a:t>
            </a:r>
          </a:p>
          <a:p>
            <a:r>
              <a:rPr lang="en-US" altLang="zh-TW" strike="sngStrike" dirty="0"/>
              <a:t>Frequent pattern </a:t>
            </a:r>
            <a:r>
              <a:rPr lang="zh-TW" altLang="en-US" strike="sngStrike" dirty="0"/>
              <a:t>輸出順序須滿足下列規則：</a:t>
            </a:r>
            <a:endParaRPr lang="en-US" altLang="zh-TW" strike="sngStrike" dirty="0"/>
          </a:p>
          <a:p>
            <a:pPr lvl="1"/>
            <a:r>
              <a:rPr lang="en-US" altLang="zh-TW" strike="sngStrike" dirty="0"/>
              <a:t>item </a:t>
            </a:r>
            <a:r>
              <a:rPr lang="zh-TW" altLang="en-US" strike="sngStrike" dirty="0"/>
              <a:t>數量</a:t>
            </a:r>
            <a:r>
              <a:rPr lang="zh-TW" altLang="en-US" b="1" strike="sngStrike" dirty="0"/>
              <a:t>少</a:t>
            </a:r>
            <a:r>
              <a:rPr lang="zh-TW" altLang="en-US" strike="sngStrike" dirty="0"/>
              <a:t>的到 </a:t>
            </a:r>
            <a:r>
              <a:rPr lang="en-US" altLang="zh-TW" strike="sngStrike" dirty="0"/>
              <a:t>item </a:t>
            </a:r>
            <a:r>
              <a:rPr lang="zh-TW" altLang="en-US" strike="sngStrike" dirty="0"/>
              <a:t>數量</a:t>
            </a:r>
            <a:r>
              <a:rPr lang="zh-TW" altLang="en-US" b="1" strike="sngStrike" dirty="0"/>
              <a:t>多</a:t>
            </a:r>
            <a:r>
              <a:rPr lang="zh-TW" altLang="en-US" strike="sngStrike" dirty="0"/>
              <a:t>的</a:t>
            </a:r>
            <a:endParaRPr lang="en-US" altLang="zh-TW" strike="sngStrike" dirty="0"/>
          </a:p>
          <a:p>
            <a:pPr lvl="1"/>
            <a:r>
              <a:rPr lang="en-US" altLang="zh-TW" strike="sngStrike" dirty="0"/>
              <a:t>item</a:t>
            </a:r>
            <a:r>
              <a:rPr lang="zh-TW" altLang="en-US" strike="sngStrike" dirty="0"/>
              <a:t> 數量</a:t>
            </a:r>
            <a:r>
              <a:rPr lang="zh-TW" altLang="en-US" b="1" strike="sngStrike" dirty="0"/>
              <a:t>相同</a:t>
            </a:r>
            <a:r>
              <a:rPr lang="zh-TW" altLang="en-US" strike="sngStrike" dirty="0"/>
              <a:t>者 </a:t>
            </a:r>
            <a:r>
              <a:rPr lang="en-US" altLang="zh-TW" strike="sngStrike" dirty="0"/>
              <a:t>item </a:t>
            </a:r>
            <a:r>
              <a:rPr lang="zh-TW" altLang="en-US" strike="sngStrike" dirty="0"/>
              <a:t>編號</a:t>
            </a:r>
            <a:r>
              <a:rPr lang="zh-TW" altLang="en-US" b="1" strike="sngStrike" dirty="0"/>
              <a:t>小的排在前面</a:t>
            </a:r>
            <a:endParaRPr lang="en-US" altLang="zh-TW" b="1" strike="sngStrike" dirty="0"/>
          </a:p>
          <a:p>
            <a:pPr lvl="1"/>
            <a:r>
              <a:rPr lang="zh-TW" altLang="en-US" strike="sngStrike" dirty="0"/>
              <a:t>每筆 </a:t>
            </a:r>
            <a:r>
              <a:rPr lang="en-US" altLang="zh-TW" strike="sngStrike" dirty="0"/>
              <a:t>frequent pattern </a:t>
            </a:r>
            <a:r>
              <a:rPr lang="zh-TW" altLang="en-US" strike="sngStrike" dirty="0"/>
              <a:t>中的 </a:t>
            </a:r>
            <a:r>
              <a:rPr lang="en-US" altLang="zh-TW" strike="sngStrike" dirty="0"/>
              <a:t>item </a:t>
            </a:r>
            <a:r>
              <a:rPr lang="zh-TW" altLang="en-US" b="1" strike="sngStrike" dirty="0"/>
              <a:t>小排到大</a:t>
            </a:r>
            <a:endParaRPr lang="en-US" altLang="zh-TW" b="1" strike="sngStrike" dirty="0"/>
          </a:p>
          <a:p>
            <a:r>
              <a:rPr lang="en-US" altLang="zh-TW" dirty="0">
                <a:solidFill>
                  <a:srgbClr val="FF0000"/>
                </a:solidFill>
              </a:rPr>
              <a:t>Support </a:t>
            </a:r>
            <a:r>
              <a:rPr lang="zh-TW" altLang="en-US" dirty="0">
                <a:solidFill>
                  <a:srgbClr val="FF0000"/>
                </a:solidFill>
              </a:rPr>
              <a:t>四捨五入到小數點後第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位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 (min support = 0.2)</a:t>
            </a:r>
            <a:r>
              <a:rPr lang="zh-TW" altLang="en-US" dirty="0"/>
              <a:t> 計算出的 </a:t>
            </a:r>
            <a:r>
              <a:rPr lang="en-US" altLang="zh-TW" dirty="0"/>
              <a:t>output </a:t>
            </a:r>
          </a:p>
          <a:p>
            <a:pPr marL="0" indent="0">
              <a:buNone/>
            </a:pPr>
            <a:r>
              <a:rPr lang="en-US" altLang="zh-TW" dirty="0"/>
              <a:t>   sample_out.txt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79" y="2420178"/>
            <a:ext cx="3850999" cy="4117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1DA360-2346-48B7-89DA-1904EC7013D9}"/>
              </a:ext>
            </a:extLst>
          </p:cNvPr>
          <p:cNvSpPr/>
          <p:nvPr/>
        </p:nvSpPr>
        <p:spPr>
          <a:xfrm>
            <a:off x="5508901" y="2450115"/>
            <a:ext cx="2487369" cy="1483059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91381-18B3-49E3-A995-2573613915DC}"/>
              </a:ext>
            </a:extLst>
          </p:cNvPr>
          <p:cNvSpPr/>
          <p:nvPr/>
        </p:nvSpPr>
        <p:spPr>
          <a:xfrm>
            <a:off x="5508902" y="3961705"/>
            <a:ext cx="2487370" cy="1437815"/>
          </a:xfrm>
          <a:prstGeom prst="rect">
            <a:avLst/>
          </a:prstGeom>
          <a:solidFill>
            <a:srgbClr val="70C46C">
              <a:alpha val="20000"/>
            </a:srgbClr>
          </a:solidFill>
          <a:ln>
            <a:solidFill>
              <a:srgbClr val="70C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92A263-4BD6-4011-B738-91305635E73E}"/>
              </a:ext>
            </a:extLst>
          </p:cNvPr>
          <p:cNvSpPr/>
          <p:nvPr/>
        </p:nvSpPr>
        <p:spPr>
          <a:xfrm>
            <a:off x="5514892" y="5421745"/>
            <a:ext cx="2481379" cy="1110027"/>
          </a:xfrm>
          <a:prstGeom prst="rect">
            <a:avLst/>
          </a:prstGeom>
          <a:solidFill>
            <a:srgbClr val="E06B50">
              <a:alpha val="20000"/>
            </a:srgbClr>
          </a:solidFill>
          <a:ln>
            <a:solidFill>
              <a:srgbClr val="E06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C++ </a:t>
            </a:r>
            <a:r>
              <a:rPr lang="zh-TW" altLang="en-US" dirty="0"/>
              <a:t>或 </a:t>
            </a:r>
            <a:r>
              <a:rPr lang="en-US" altLang="zh-TW" dirty="0"/>
              <a:t>python3 </a:t>
            </a:r>
            <a:r>
              <a:rPr lang="zh-TW" altLang="en-US" dirty="0"/>
              <a:t>擇一，程式檔名為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or</a:t>
            </a:r>
            <a:r>
              <a:rPr lang="zh-TW" altLang="en-US" b="1" dirty="0">
                <a:solidFill>
                  <a:srgbClr val="FF0000"/>
                </a:solidFill>
              </a:rPr>
              <a:t> 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pPr>
              <a:lnSpc>
                <a:spcPct val="110000"/>
              </a:lnSpc>
            </a:pPr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  <a:r>
              <a:rPr lang="zh-TW" altLang="en-US" b="1" dirty="0"/>
              <a:t>；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zh-TW" altLang="en-US" b="1" dirty="0"/>
              <a:t>禁止</a:t>
            </a:r>
            <a:r>
              <a:rPr lang="zh-TW" altLang="en-US" dirty="0"/>
              <a:t>使用 </a:t>
            </a:r>
            <a:r>
              <a:rPr lang="en-US" altLang="zh-TW" dirty="0"/>
              <a:t>apyori</a:t>
            </a:r>
            <a:r>
              <a:rPr lang="zh-TW" altLang="en-US" dirty="0"/>
              <a:t>、</a:t>
            </a:r>
            <a:r>
              <a:rPr lang="en-US" altLang="zh-TW" dirty="0"/>
              <a:t>pyfpgrowth</a:t>
            </a:r>
            <a:r>
              <a:rPr lang="zh-TW" altLang="en-US" dirty="0"/>
              <a:t> 等套件 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dirty="0"/>
              <a:t>在執行程式時</a:t>
            </a:r>
            <a:r>
              <a:rPr lang="zh-TW" altLang="en-US" b="1" dirty="0"/>
              <a:t>需在後面依序輸入</a:t>
            </a:r>
            <a:r>
              <a:rPr lang="en-US" altLang="zh-TW" b="1" dirty="0"/>
              <a:t>3</a:t>
            </a:r>
            <a:r>
              <a:rPr lang="zh-TW" altLang="en-US" b="1" dirty="0"/>
              <a:t>個參數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min support</a:t>
            </a:r>
            <a:r>
              <a:rPr lang="zh-TW" altLang="en-US" dirty="0"/>
              <a:t>、輸入檔名、輸出檔名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zh-TW" altLang="en-US" b="1" dirty="0"/>
              <a:t>輸入輸出檔名請不要寫死！</a:t>
            </a:r>
            <a:r>
              <a:rPr lang="en-US" altLang="zh-TW" b="1" dirty="0"/>
              <a:t>(</a:t>
            </a:r>
            <a:r>
              <a:rPr lang="zh-TW" altLang="en-US" b="1" dirty="0"/>
              <a:t>無法順利執行以零分計</a:t>
            </a:r>
            <a:r>
              <a:rPr lang="en-US" altLang="zh-TW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 </a:t>
            </a:r>
            <a:r>
              <a:rPr lang="en-US" altLang="zh-TW" b="1" dirty="0"/>
              <a:t>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C++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Compile:</a:t>
            </a:r>
            <a:r>
              <a:rPr lang="zh-TW" altLang="en-US" dirty="0"/>
              <a:t> </a:t>
            </a:r>
            <a:r>
              <a:rPr lang="en-US" altLang="zh-TW" dirty="0"/>
              <a:t>g++ -std=</a:t>
            </a:r>
            <a:r>
              <a:rPr lang="en-US" altLang="zh-TW" dirty="0" err="1"/>
              <a:t>c++</a:t>
            </a:r>
            <a:r>
              <a:rPr lang="en-US" altLang="zh-TW" dirty="0"/>
              <a:t>2a -O2</a:t>
            </a:r>
            <a:r>
              <a:rPr lang="zh-TW" altLang="en-US" dirty="0"/>
              <a:t> </a:t>
            </a:r>
            <a:r>
              <a:rPr lang="en-US" altLang="zh-TW" dirty="0"/>
              <a:t>-o </a:t>
            </a:r>
            <a:r>
              <a:rPr lang="zh-TW" altLang="en-US" dirty="0"/>
              <a:t>你的學號</a:t>
            </a:r>
            <a:r>
              <a:rPr lang="en-US" altLang="zh-TW" dirty="0"/>
              <a:t>_hw1 </a:t>
            </a:r>
            <a:r>
              <a:rPr lang="zh-TW" altLang="en-US" b="1" dirty="0"/>
              <a:t>你的學號</a:t>
            </a:r>
            <a:r>
              <a:rPr lang="en-US" altLang="zh-TW" b="1" dirty="0"/>
              <a:t>_hw1.cpp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./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_hw1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br>
              <a:rPr lang="en-US" altLang="zh-TW" dirty="0"/>
            </a:br>
            <a:r>
              <a:rPr lang="en-US" altLang="zh-TW" dirty="0"/>
              <a:t>(windows</a:t>
            </a:r>
            <a:r>
              <a:rPr lang="zh-TW" altLang="en-US" dirty="0"/>
              <a:t>環境下為你的學號</a:t>
            </a:r>
            <a:r>
              <a:rPr lang="en-US" altLang="zh-TW" dirty="0"/>
              <a:t>_hw1.exe [min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zh-TW" altLang="en-US" dirty="0"/>
              <a:t>輸入檔名</a:t>
            </a:r>
            <a:r>
              <a:rPr lang="en-US" altLang="zh-TW" dirty="0"/>
              <a:t>] [</a:t>
            </a:r>
            <a:r>
              <a:rPr lang="zh-TW" altLang="en-US" dirty="0"/>
              <a:t>輸出檔名</a:t>
            </a:r>
            <a:r>
              <a:rPr lang="en-US" altLang="zh-TW" dirty="0"/>
              <a:t>])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002060"/>
                </a:solidFill>
              </a:rPr>
              <a:t>./</a:t>
            </a:r>
            <a:r>
              <a:rPr lang="en-US" altLang="zh-TW" b="1" dirty="0">
                <a:solidFill>
                  <a:srgbClr val="002060"/>
                </a:solidFill>
              </a:rPr>
              <a:t>12345_hw1</a:t>
            </a:r>
            <a:r>
              <a:rPr lang="en-US" altLang="zh-TW" dirty="0">
                <a:solidFill>
                  <a:srgbClr val="002060"/>
                </a:solidFill>
              </a:rPr>
              <a:t> 0.2 input1.txt ouput1.txt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Python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  <a:r>
              <a:rPr lang="en-US" altLang="zh-TW" dirty="0">
                <a:solidFill>
                  <a:srgbClr val="FF0000"/>
                </a:solidFill>
              </a:rPr>
              <a:t>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94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449" y="1842101"/>
            <a:ext cx="10515600" cy="4351338"/>
          </a:xfrm>
        </p:spPr>
        <p:txBody>
          <a:bodyPr/>
          <a:lstStyle/>
          <a:p>
            <a:r>
              <a:rPr lang="zh-TW" altLang="en-US" b="1" dirty="0"/>
              <a:t>共 </a:t>
            </a:r>
            <a:r>
              <a:rPr lang="en-US" altLang="zh-TW" b="1" dirty="0"/>
              <a:t>5</a:t>
            </a:r>
            <a:r>
              <a:rPr lang="zh-TW" altLang="en-US" b="1" dirty="0"/>
              <a:t> 筆測資</a:t>
            </a:r>
            <a:r>
              <a:rPr lang="zh-TW" altLang="en-US" dirty="0"/>
              <a:t>，分數</a:t>
            </a:r>
            <a:r>
              <a:rPr lang="zh-TW" altLang="en-US" dirty="0">
                <a:ea typeface="微軟正黑體" panose="020B0604030504040204" pitchFamily="34" charset="-120"/>
              </a:rPr>
              <a:t>根據</a:t>
            </a:r>
            <a:r>
              <a:rPr lang="zh-TW" altLang="en-US" dirty="0"/>
              <a:t>過的筆數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一筆全對才有分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0~5</a:t>
            </a:r>
            <a:r>
              <a:rPr lang="zh-TW" altLang="en-US" dirty="0"/>
              <a:t> 依序為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60</a:t>
            </a:r>
            <a:r>
              <a:rPr lang="zh-TW" altLang="en-US" dirty="0"/>
              <a:t>、</a:t>
            </a:r>
            <a:r>
              <a:rPr lang="en-US" altLang="zh-TW" dirty="0"/>
              <a:t>70</a:t>
            </a:r>
            <a:r>
              <a:rPr lang="zh-TW" altLang="en-US" dirty="0"/>
              <a:t>、</a:t>
            </a:r>
            <a:r>
              <a:rPr lang="en-US" altLang="zh-TW" dirty="0"/>
              <a:t>80</a:t>
            </a:r>
            <a:r>
              <a:rPr lang="zh-TW" altLang="en-US" dirty="0"/>
              <a:t>、</a:t>
            </a:r>
            <a:r>
              <a:rPr lang="en-US" altLang="zh-TW" dirty="0"/>
              <a:t>85</a:t>
            </a:r>
            <a:r>
              <a:rPr lang="zh-TW" altLang="en-US" dirty="0"/>
              <a:t>、</a:t>
            </a:r>
            <a:r>
              <a:rPr lang="en-US" altLang="zh-TW" dirty="0"/>
              <a:t>100(or 90 or 95)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最後一筆測資會</a:t>
            </a:r>
            <a:r>
              <a:rPr lang="zh-TW" altLang="en-US" b="1" dirty="0"/>
              <a:t>根據速度給分</a:t>
            </a:r>
            <a:r>
              <a:rPr lang="zh-TW" altLang="en-US" dirty="0"/>
              <a:t>，前 </a:t>
            </a:r>
            <a:r>
              <a:rPr lang="en-US" altLang="zh-TW" dirty="0"/>
              <a:t>33%</a:t>
            </a:r>
            <a:r>
              <a:rPr lang="zh-TW" altLang="en-US" dirty="0"/>
              <a:t> 快的得</a:t>
            </a:r>
            <a:r>
              <a:rPr lang="en-US" altLang="zh-TW" dirty="0"/>
              <a:t>15</a:t>
            </a:r>
            <a:r>
              <a:rPr lang="zh-TW" altLang="en-US" dirty="0"/>
              <a:t>分，中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10</a:t>
            </a:r>
            <a:r>
              <a:rPr lang="zh-TW" altLang="en-US" dirty="0"/>
              <a:t> 分，後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5</a:t>
            </a:r>
            <a:r>
              <a:rPr lang="zh-TW" altLang="en-US" dirty="0"/>
              <a:t> 分。</a:t>
            </a:r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E1FD0D6-61BC-4EBF-A419-38476172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98583"/>
              </p:ext>
            </p:extLst>
          </p:nvPr>
        </p:nvGraphicFramePr>
        <p:xfrm>
          <a:off x="2032000" y="3854887"/>
          <a:ext cx="8127999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9754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35608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687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助教 </a:t>
                      </a:r>
                      <a:r>
                        <a:rPr lang="en-US" altLang="zh-TW" b="1" dirty="0"/>
                        <a:t>FP Growth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(C++)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Time limit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6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&lt;&lt;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15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3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4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2.5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150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8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400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50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36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400 </a:t>
                      </a:r>
                      <a:r>
                        <a:rPr lang="en-US" altLang="zh-TW" b="0" dirty="0"/>
                        <a:t>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43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767</Words>
  <Application>Microsoft Office PowerPoint</Application>
  <PresentationFormat>寬螢幕</PresentationFormat>
  <Paragraphs>97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Data Science HW1</vt:lpstr>
      <vt:lpstr>目標</vt:lpstr>
      <vt:lpstr>輸入</vt:lpstr>
      <vt:lpstr>輸入 (cont’d)</vt:lpstr>
      <vt:lpstr>輸出</vt:lpstr>
      <vt:lpstr>輸出 (cont’d)</vt:lpstr>
      <vt:lpstr>要求</vt:lpstr>
      <vt:lpstr>要求 (cont’d)</vt:lpstr>
      <vt:lpstr>評分標準</vt:lpstr>
      <vt:lpstr>Prejudge</vt:lpstr>
      <vt:lpstr>繳交和執行環境</vt:lpstr>
      <vt:lpstr>GCC in windows</vt:lpstr>
      <vt:lpstr>In Windows (Step 1)</vt:lpstr>
      <vt:lpstr>In Windows (Step 2)</vt:lpstr>
      <vt:lpstr>In Windows (Step 3) </vt:lpstr>
      <vt:lpstr>In Windows (Step 4) </vt:lpstr>
      <vt:lpstr>PowerPoint 簡報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Po-Wei Yang</cp:lastModifiedBy>
  <cp:revision>68</cp:revision>
  <dcterms:created xsi:type="dcterms:W3CDTF">2020-04-08T04:02:11Z</dcterms:created>
  <dcterms:modified xsi:type="dcterms:W3CDTF">2022-03-01T07:23:10Z</dcterms:modified>
</cp:coreProperties>
</file>