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596</Words>
  <Application>Microsoft Office PowerPoint</Application>
  <PresentationFormat>寬螢幕</PresentationFormat>
  <Paragraphs>70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13</cp:revision>
  <dcterms:created xsi:type="dcterms:W3CDTF">2022-11-28T12:40:13Z</dcterms:created>
  <dcterms:modified xsi:type="dcterms:W3CDTF">2023-01-31T09:58:17Z</dcterms:modified>
</cp:coreProperties>
</file>