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C9AA65-2BB0-429F-9533-4B4C3191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507" y="-1"/>
            <a:ext cx="2519494" cy="41617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3EBF5B3-99D8-4559-BFAE-DBDDCFCEB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58" y="3510895"/>
            <a:ext cx="4665677" cy="335345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523215" y="2365695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76145" y="2852257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83941" y="989901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設定時間印出相關資訊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3348AE-4299-4413-BFF4-DFFCBBE7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60" y="5194814"/>
            <a:ext cx="3457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108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5</cp:revision>
  <dcterms:created xsi:type="dcterms:W3CDTF">2022-11-28T12:40:13Z</dcterms:created>
  <dcterms:modified xsi:type="dcterms:W3CDTF">2022-11-29T14:01:35Z</dcterms:modified>
</cp:coreProperties>
</file>