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94660"/>
  </p:normalViewPr>
  <p:slideViewPr>
    <p:cSldViewPr snapToGrid="0">
      <p:cViewPr>
        <p:scale>
          <a:sx n="125" d="100"/>
          <a:sy n="125" d="100"/>
        </p:scale>
        <p:origin x="91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CBE9-86EB-48B4-A6B1-66CDBC2FB91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C7FE-20E0-4AFE-863E-518ED60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9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CBE9-86EB-48B4-A6B1-66CDBC2FB91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C7FE-20E0-4AFE-863E-518ED60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CBE9-86EB-48B4-A6B1-66CDBC2FB91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C7FE-20E0-4AFE-863E-518ED60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7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CBE9-86EB-48B4-A6B1-66CDBC2FB91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C7FE-20E0-4AFE-863E-518ED60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4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CBE9-86EB-48B4-A6B1-66CDBC2FB91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C7FE-20E0-4AFE-863E-518ED60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9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CBE9-86EB-48B4-A6B1-66CDBC2FB91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C7FE-20E0-4AFE-863E-518ED60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CBE9-86EB-48B4-A6B1-66CDBC2FB91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C7FE-20E0-4AFE-863E-518ED60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1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CBE9-86EB-48B4-A6B1-66CDBC2FB91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C7FE-20E0-4AFE-863E-518ED60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CBE9-86EB-48B4-A6B1-66CDBC2FB91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C7FE-20E0-4AFE-863E-518ED60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5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CBE9-86EB-48B4-A6B1-66CDBC2FB91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C7FE-20E0-4AFE-863E-518ED60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CBE9-86EB-48B4-A6B1-66CDBC2FB91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C7FE-20E0-4AFE-863E-518ED60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4CBE9-86EB-48B4-A6B1-66CDBC2FB91C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DC7FE-20E0-4AFE-863E-518ED60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DD189A5C-662D-4567-B6E6-12A60AD48502}"/>
              </a:ext>
            </a:extLst>
          </p:cNvPr>
          <p:cNvSpPr txBox="1"/>
          <p:nvPr/>
        </p:nvSpPr>
        <p:spPr>
          <a:xfrm>
            <a:off x="-55199" y="63183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6011399-D09D-4CF8-9B51-EE50409DF68A}"/>
              </a:ext>
            </a:extLst>
          </p:cNvPr>
          <p:cNvSpPr txBox="1"/>
          <p:nvPr/>
        </p:nvSpPr>
        <p:spPr>
          <a:xfrm>
            <a:off x="-55753" y="1095301"/>
            <a:ext cx="26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FEB28B8-B7C5-4F13-BE84-24466379FBBB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535575" y="752239"/>
            <a:ext cx="324519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87357B7-082C-4AC3-AB36-C0C416853F00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943320" y="752239"/>
            <a:ext cx="32451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DE8D754-AEC1-43CD-8EC6-2D66F007BC79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1351065" y="752239"/>
            <a:ext cx="32229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78D838D-AFBD-4E7D-B4B6-3D94F6513BD3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545846" y="1233801"/>
            <a:ext cx="32451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6066C69-728E-4B08-92AD-40749655902C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953591" y="1233801"/>
            <a:ext cx="32451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D7E9821-47AE-484B-820F-1E154D7EBF7C}"/>
              </a:ext>
            </a:extLst>
          </p:cNvPr>
          <p:cNvCxnSpPr>
            <a:cxnSpLocks/>
            <a:stCxn id="61" idx="6"/>
            <a:endCxn id="62" idx="2"/>
          </p:cNvCxnSpPr>
          <p:nvPr/>
        </p:nvCxnSpPr>
        <p:spPr>
          <a:xfrm>
            <a:off x="1361336" y="1233801"/>
            <a:ext cx="32451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35DBFCD-CD4B-45F2-B1A1-C5A38338E0CD}"/>
              </a:ext>
            </a:extLst>
          </p:cNvPr>
          <p:cNvCxnSpPr>
            <a:cxnSpLocks/>
            <a:stCxn id="60" idx="1"/>
            <a:endCxn id="45" idx="5"/>
          </p:cNvCxnSpPr>
          <p:nvPr/>
        </p:nvCxnSpPr>
        <p:spPr>
          <a:xfrm flipH="1" flipV="1">
            <a:off x="523387" y="782694"/>
            <a:ext cx="359166" cy="42065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F7774FE-9581-4BBA-856D-DD5581A922EB}"/>
              </a:ext>
            </a:extLst>
          </p:cNvPr>
          <p:cNvCxnSpPr>
            <a:cxnSpLocks/>
            <a:stCxn id="60" idx="7"/>
            <a:endCxn id="47" idx="3"/>
          </p:cNvCxnSpPr>
          <p:nvPr/>
        </p:nvCxnSpPr>
        <p:spPr>
          <a:xfrm flipV="1">
            <a:off x="941403" y="782694"/>
            <a:ext cx="338624" cy="42065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04DBDF17-9274-42E8-B129-5312554E0B42}"/>
                  </a:ext>
                </a:extLst>
              </p:cNvPr>
              <p:cNvSpPr txBox="1"/>
              <p:nvPr/>
            </p:nvSpPr>
            <p:spPr>
              <a:xfrm>
                <a:off x="217620" y="419331"/>
                <a:ext cx="576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04DBDF17-9274-42E8-B129-5312554E0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0" y="419331"/>
                <a:ext cx="576503" cy="276999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2AFCA195-F7AC-4313-85FE-1357EC9E0397}"/>
                  </a:ext>
                </a:extLst>
              </p:cNvPr>
              <p:cNvSpPr txBox="1"/>
              <p:nvPr/>
            </p:nvSpPr>
            <p:spPr>
              <a:xfrm>
                <a:off x="205831" y="957174"/>
                <a:ext cx="580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2AFCA195-F7AC-4313-85FE-1357EC9E0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1" y="957174"/>
                <a:ext cx="580095" cy="276999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268A2DE-F9B3-411B-9E27-4029C70F3A82}"/>
                  </a:ext>
                </a:extLst>
              </p:cNvPr>
              <p:cNvSpPr txBox="1"/>
              <p:nvPr/>
            </p:nvSpPr>
            <p:spPr>
              <a:xfrm>
                <a:off x="662796" y="421697"/>
                <a:ext cx="5765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268A2DE-F9B3-411B-9E27-4029C70F3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96" y="421697"/>
                <a:ext cx="576504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本框 67">
            <a:extLst>
              <a:ext uri="{FF2B5EF4-FFF2-40B4-BE49-F238E27FC236}">
                <a16:creationId xmlns:a16="http://schemas.microsoft.com/office/drawing/2014/main" id="{CDE2A606-13DF-4BB9-B4A7-A9020EC56A5C}"/>
              </a:ext>
            </a:extLst>
          </p:cNvPr>
          <p:cNvSpPr txBox="1"/>
          <p:nvPr/>
        </p:nvSpPr>
        <p:spPr>
          <a:xfrm>
            <a:off x="-46108" y="1602840"/>
            <a:ext cx="266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360C1BF-93FF-4626-A083-909C9034ADED}"/>
              </a:ext>
            </a:extLst>
          </p:cNvPr>
          <p:cNvCxnSpPr>
            <a:cxnSpLocks/>
            <a:stCxn id="72" idx="6"/>
            <a:endCxn id="75" idx="2"/>
          </p:cNvCxnSpPr>
          <p:nvPr/>
        </p:nvCxnSpPr>
        <p:spPr>
          <a:xfrm>
            <a:off x="555491" y="1741340"/>
            <a:ext cx="32451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BD6510A-2568-45A9-9265-5DC735172C6B}"/>
              </a:ext>
            </a:extLst>
          </p:cNvPr>
          <p:cNvCxnSpPr>
            <a:cxnSpLocks/>
            <a:stCxn id="75" idx="6"/>
            <a:endCxn id="85" idx="2"/>
          </p:cNvCxnSpPr>
          <p:nvPr/>
        </p:nvCxnSpPr>
        <p:spPr>
          <a:xfrm>
            <a:off x="963236" y="1741340"/>
            <a:ext cx="32451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F21ABFF-1054-4AF7-A15F-BA9553249B4C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>
            <a:off x="1370981" y="1741340"/>
            <a:ext cx="32451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5C17DB0B-8131-418D-B1FF-1F8B072015B2}"/>
              </a:ext>
            </a:extLst>
          </p:cNvPr>
          <p:cNvSpPr/>
          <p:nvPr/>
        </p:nvSpPr>
        <p:spPr>
          <a:xfrm>
            <a:off x="452349" y="709169"/>
            <a:ext cx="83226" cy="861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FE47DDC-8CD7-41C3-B908-0F244FAC3DA3}"/>
              </a:ext>
            </a:extLst>
          </p:cNvPr>
          <p:cNvSpPr/>
          <p:nvPr/>
        </p:nvSpPr>
        <p:spPr>
          <a:xfrm>
            <a:off x="462620" y="1190731"/>
            <a:ext cx="83226" cy="8614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66034A5F-FFE3-4A35-BD90-23BB890644B9}"/>
              </a:ext>
            </a:extLst>
          </p:cNvPr>
          <p:cNvSpPr/>
          <p:nvPr/>
        </p:nvSpPr>
        <p:spPr>
          <a:xfrm>
            <a:off x="472265" y="1698270"/>
            <a:ext cx="83226" cy="8614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A0C707A-6751-40A6-A182-2FB35AD79FA0}"/>
                  </a:ext>
                </a:extLst>
              </p:cNvPr>
              <p:cNvSpPr txBox="1"/>
              <p:nvPr/>
            </p:nvSpPr>
            <p:spPr>
              <a:xfrm>
                <a:off x="195949" y="1408653"/>
                <a:ext cx="580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A0C707A-6751-40A6-A182-2FB35AD7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9" y="1408653"/>
                <a:ext cx="580095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>
            <a:extLst>
              <a:ext uri="{FF2B5EF4-FFF2-40B4-BE49-F238E27FC236}">
                <a16:creationId xmlns:a16="http://schemas.microsoft.com/office/drawing/2014/main" id="{E5E38D15-105D-4DEF-B8EC-1C38D80920DB}"/>
              </a:ext>
            </a:extLst>
          </p:cNvPr>
          <p:cNvSpPr/>
          <p:nvPr/>
        </p:nvSpPr>
        <p:spPr>
          <a:xfrm>
            <a:off x="1267839" y="709169"/>
            <a:ext cx="83226" cy="8614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4E5FA98-5936-4ACD-819F-AADE47D50885}"/>
              </a:ext>
            </a:extLst>
          </p:cNvPr>
          <p:cNvSpPr/>
          <p:nvPr/>
        </p:nvSpPr>
        <p:spPr>
          <a:xfrm>
            <a:off x="1278110" y="1190731"/>
            <a:ext cx="83226" cy="8614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452B541F-EC95-4E8D-A234-C6363518C35D}"/>
              </a:ext>
            </a:extLst>
          </p:cNvPr>
          <p:cNvSpPr/>
          <p:nvPr/>
        </p:nvSpPr>
        <p:spPr>
          <a:xfrm>
            <a:off x="1287755" y="1698270"/>
            <a:ext cx="83226" cy="8614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AD346EB-EB96-4A84-926E-2E34B7B57027}"/>
              </a:ext>
            </a:extLst>
          </p:cNvPr>
          <p:cNvSpPr/>
          <p:nvPr/>
        </p:nvSpPr>
        <p:spPr>
          <a:xfrm>
            <a:off x="1685855" y="1190731"/>
            <a:ext cx="83226" cy="8614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66BA64B1-66C1-4F1B-988A-BE62958A65F5}"/>
              </a:ext>
            </a:extLst>
          </p:cNvPr>
          <p:cNvSpPr/>
          <p:nvPr/>
        </p:nvSpPr>
        <p:spPr>
          <a:xfrm>
            <a:off x="1695500" y="1698270"/>
            <a:ext cx="83226" cy="8614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CB5103B-E8C4-46AC-B626-53DD711A7BAC}"/>
              </a:ext>
            </a:extLst>
          </p:cNvPr>
          <p:cNvCxnSpPr>
            <a:cxnSpLocks/>
            <a:stCxn id="75" idx="1"/>
            <a:endCxn id="59" idx="5"/>
          </p:cNvCxnSpPr>
          <p:nvPr/>
        </p:nvCxnSpPr>
        <p:spPr>
          <a:xfrm flipH="1" flipV="1">
            <a:off x="533658" y="1264256"/>
            <a:ext cx="358540" cy="44662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E940DE1-95CA-4AD4-B4A4-DE346718570E}"/>
              </a:ext>
            </a:extLst>
          </p:cNvPr>
          <p:cNvCxnSpPr>
            <a:cxnSpLocks/>
            <a:stCxn id="60" idx="0"/>
            <a:endCxn id="46" idx="4"/>
          </p:cNvCxnSpPr>
          <p:nvPr/>
        </p:nvCxnSpPr>
        <p:spPr>
          <a:xfrm flipH="1" flipV="1">
            <a:off x="901707" y="795309"/>
            <a:ext cx="10271" cy="39542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A1F312C8-36FA-470E-B344-DB930DD43C53}"/>
              </a:ext>
            </a:extLst>
          </p:cNvPr>
          <p:cNvSpPr/>
          <p:nvPr/>
        </p:nvSpPr>
        <p:spPr>
          <a:xfrm>
            <a:off x="860094" y="709169"/>
            <a:ext cx="83226" cy="8614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AA3FC51-D996-425D-B60D-00492E3EF12D}"/>
              </a:ext>
            </a:extLst>
          </p:cNvPr>
          <p:cNvSpPr/>
          <p:nvPr/>
        </p:nvSpPr>
        <p:spPr>
          <a:xfrm>
            <a:off x="870365" y="1190731"/>
            <a:ext cx="83226" cy="8614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C146F0B-100C-48BB-AC28-F5D5BC539536}"/>
              </a:ext>
            </a:extLst>
          </p:cNvPr>
          <p:cNvSpPr/>
          <p:nvPr/>
        </p:nvSpPr>
        <p:spPr>
          <a:xfrm>
            <a:off x="880010" y="1698270"/>
            <a:ext cx="83226" cy="8614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93927C0-93BC-428E-AAA2-94C92B2141A3}"/>
              </a:ext>
            </a:extLst>
          </p:cNvPr>
          <p:cNvCxnSpPr>
            <a:cxnSpLocks/>
            <a:stCxn id="75" idx="0"/>
            <a:endCxn id="60" idx="4"/>
          </p:cNvCxnSpPr>
          <p:nvPr/>
        </p:nvCxnSpPr>
        <p:spPr>
          <a:xfrm flipH="1" flipV="1">
            <a:off x="911978" y="1276871"/>
            <a:ext cx="9645" cy="42139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38BF99D8-8691-4DBC-BD7E-B748ABD4472D}"/>
              </a:ext>
            </a:extLst>
          </p:cNvPr>
          <p:cNvCxnSpPr>
            <a:cxnSpLocks/>
            <a:stCxn id="75" idx="7"/>
            <a:endCxn id="61" idx="3"/>
          </p:cNvCxnSpPr>
          <p:nvPr/>
        </p:nvCxnSpPr>
        <p:spPr>
          <a:xfrm flipV="1">
            <a:off x="951048" y="1264256"/>
            <a:ext cx="339250" cy="44662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C47E09A-5DBC-498F-B5EF-CEFAF1C530BF}"/>
              </a:ext>
            </a:extLst>
          </p:cNvPr>
          <p:cNvSpPr/>
          <p:nvPr/>
        </p:nvSpPr>
        <p:spPr>
          <a:xfrm>
            <a:off x="205831" y="461554"/>
            <a:ext cx="1679575" cy="165898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5C65C639-04F6-4AFF-9344-4CD8D1EDFE25}"/>
              </a:ext>
            </a:extLst>
          </p:cNvPr>
          <p:cNvSpPr/>
          <p:nvPr/>
        </p:nvSpPr>
        <p:spPr>
          <a:xfrm>
            <a:off x="1673357" y="709169"/>
            <a:ext cx="83226" cy="8614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F4AD9B0E-5348-4E12-8A66-14250C493A24}"/>
              </a:ext>
            </a:extLst>
          </p:cNvPr>
          <p:cNvCxnSpPr>
            <a:cxnSpLocks/>
            <a:stCxn id="231" idx="6"/>
            <a:endCxn id="242" idx="2"/>
          </p:cNvCxnSpPr>
          <p:nvPr/>
        </p:nvCxnSpPr>
        <p:spPr>
          <a:xfrm>
            <a:off x="2296070" y="771667"/>
            <a:ext cx="324519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E2F90B11-5526-420F-AC09-FCED1E3CCDD3}"/>
              </a:ext>
            </a:extLst>
          </p:cNvPr>
          <p:cNvCxnSpPr>
            <a:cxnSpLocks/>
            <a:stCxn id="242" idx="6"/>
            <a:endCxn id="235" idx="2"/>
          </p:cNvCxnSpPr>
          <p:nvPr/>
        </p:nvCxnSpPr>
        <p:spPr>
          <a:xfrm>
            <a:off x="2703815" y="771667"/>
            <a:ext cx="32451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066F696B-9F99-4E19-95CC-879CB7E55117}"/>
              </a:ext>
            </a:extLst>
          </p:cNvPr>
          <p:cNvCxnSpPr>
            <a:cxnSpLocks/>
            <a:stCxn id="235" idx="6"/>
          </p:cNvCxnSpPr>
          <p:nvPr/>
        </p:nvCxnSpPr>
        <p:spPr>
          <a:xfrm>
            <a:off x="3111560" y="771667"/>
            <a:ext cx="32229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09193691-8293-4D6E-927D-F5A2DFEC9599}"/>
              </a:ext>
            </a:extLst>
          </p:cNvPr>
          <p:cNvCxnSpPr>
            <a:cxnSpLocks/>
            <a:stCxn id="232" idx="6"/>
            <a:endCxn id="243" idx="2"/>
          </p:cNvCxnSpPr>
          <p:nvPr/>
        </p:nvCxnSpPr>
        <p:spPr>
          <a:xfrm>
            <a:off x="2306341" y="1253229"/>
            <a:ext cx="32451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CE4CCDDB-7259-4328-93C5-51621E79CCA2}"/>
              </a:ext>
            </a:extLst>
          </p:cNvPr>
          <p:cNvCxnSpPr>
            <a:cxnSpLocks/>
            <a:stCxn id="243" idx="6"/>
            <a:endCxn id="236" idx="2"/>
          </p:cNvCxnSpPr>
          <p:nvPr/>
        </p:nvCxnSpPr>
        <p:spPr>
          <a:xfrm>
            <a:off x="2714086" y="1253229"/>
            <a:ext cx="32451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52DE9F43-07E5-4AD3-89DD-878100B7EE2B}"/>
              </a:ext>
            </a:extLst>
          </p:cNvPr>
          <p:cNvCxnSpPr>
            <a:cxnSpLocks/>
            <a:stCxn id="236" idx="6"/>
            <a:endCxn id="238" idx="2"/>
          </p:cNvCxnSpPr>
          <p:nvPr/>
        </p:nvCxnSpPr>
        <p:spPr>
          <a:xfrm>
            <a:off x="3121831" y="1253229"/>
            <a:ext cx="32451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CC41505-63EC-4732-8929-8D3765CA631F}"/>
              </a:ext>
            </a:extLst>
          </p:cNvPr>
          <p:cNvCxnSpPr>
            <a:cxnSpLocks/>
            <a:stCxn id="243" idx="1"/>
            <a:endCxn id="231" idx="5"/>
          </p:cNvCxnSpPr>
          <p:nvPr/>
        </p:nvCxnSpPr>
        <p:spPr>
          <a:xfrm flipH="1" flipV="1">
            <a:off x="2283882" y="802122"/>
            <a:ext cx="359166" cy="42065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2AE44254-6BC5-463F-AAF5-025B7230E12A}"/>
              </a:ext>
            </a:extLst>
          </p:cNvPr>
          <p:cNvCxnSpPr>
            <a:cxnSpLocks/>
            <a:stCxn id="243" idx="7"/>
            <a:endCxn id="235" idx="3"/>
          </p:cNvCxnSpPr>
          <p:nvPr/>
        </p:nvCxnSpPr>
        <p:spPr>
          <a:xfrm flipV="1">
            <a:off x="2701898" y="802122"/>
            <a:ext cx="338624" cy="42065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D8A23F46-9D79-4C74-BFBA-C245B6627B9A}"/>
              </a:ext>
            </a:extLst>
          </p:cNvPr>
          <p:cNvCxnSpPr>
            <a:cxnSpLocks/>
            <a:stCxn id="233" idx="6"/>
            <a:endCxn id="244" idx="2"/>
          </p:cNvCxnSpPr>
          <p:nvPr/>
        </p:nvCxnSpPr>
        <p:spPr>
          <a:xfrm>
            <a:off x="2315986" y="1760768"/>
            <a:ext cx="324519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718A426C-F6EE-464A-A458-352DF69FFCFC}"/>
              </a:ext>
            </a:extLst>
          </p:cNvPr>
          <p:cNvCxnSpPr>
            <a:cxnSpLocks/>
            <a:stCxn id="244" idx="6"/>
            <a:endCxn id="237" idx="2"/>
          </p:cNvCxnSpPr>
          <p:nvPr/>
        </p:nvCxnSpPr>
        <p:spPr>
          <a:xfrm>
            <a:off x="2723731" y="1760768"/>
            <a:ext cx="324519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E973FBF7-4D4E-4454-835B-9AA17EE04C8A}"/>
              </a:ext>
            </a:extLst>
          </p:cNvPr>
          <p:cNvCxnSpPr>
            <a:cxnSpLocks/>
            <a:stCxn id="237" idx="6"/>
            <a:endCxn id="239" idx="2"/>
          </p:cNvCxnSpPr>
          <p:nvPr/>
        </p:nvCxnSpPr>
        <p:spPr>
          <a:xfrm>
            <a:off x="3131476" y="1760768"/>
            <a:ext cx="324519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F3ACA995-61E0-40A6-9818-1529AADDBC41}"/>
              </a:ext>
            </a:extLst>
          </p:cNvPr>
          <p:cNvSpPr/>
          <p:nvPr/>
        </p:nvSpPr>
        <p:spPr>
          <a:xfrm>
            <a:off x="2212844" y="728597"/>
            <a:ext cx="83226" cy="861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9BD5DC7D-FE59-4E2F-BBCC-65B5BBF5513A}"/>
              </a:ext>
            </a:extLst>
          </p:cNvPr>
          <p:cNvSpPr/>
          <p:nvPr/>
        </p:nvSpPr>
        <p:spPr>
          <a:xfrm>
            <a:off x="2223115" y="1210159"/>
            <a:ext cx="83226" cy="8614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FADFBF3D-794A-428B-9283-206E611DDECF}"/>
              </a:ext>
            </a:extLst>
          </p:cNvPr>
          <p:cNvSpPr/>
          <p:nvPr/>
        </p:nvSpPr>
        <p:spPr>
          <a:xfrm>
            <a:off x="2232760" y="1717698"/>
            <a:ext cx="83226" cy="861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31CF6F6C-EC2B-43D1-A4A2-F8C67A8DEDC7}"/>
              </a:ext>
            </a:extLst>
          </p:cNvPr>
          <p:cNvSpPr/>
          <p:nvPr/>
        </p:nvSpPr>
        <p:spPr>
          <a:xfrm>
            <a:off x="3028334" y="728597"/>
            <a:ext cx="83226" cy="8614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C32C76EE-9FE1-417D-83D4-59EC8EC52A21}"/>
              </a:ext>
            </a:extLst>
          </p:cNvPr>
          <p:cNvSpPr/>
          <p:nvPr/>
        </p:nvSpPr>
        <p:spPr>
          <a:xfrm>
            <a:off x="3038605" y="1210159"/>
            <a:ext cx="83226" cy="8614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2427F260-81EE-466E-BB01-F6657FBEDA1E}"/>
              </a:ext>
            </a:extLst>
          </p:cNvPr>
          <p:cNvSpPr/>
          <p:nvPr/>
        </p:nvSpPr>
        <p:spPr>
          <a:xfrm>
            <a:off x="3048250" y="1717698"/>
            <a:ext cx="83226" cy="861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69B67366-523A-4AA6-9132-54442B7DE695}"/>
              </a:ext>
            </a:extLst>
          </p:cNvPr>
          <p:cNvSpPr/>
          <p:nvPr/>
        </p:nvSpPr>
        <p:spPr>
          <a:xfrm>
            <a:off x="3446350" y="1210159"/>
            <a:ext cx="83226" cy="8614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822C46D7-5CB2-4EA2-8E63-7668BC55BA1B}"/>
              </a:ext>
            </a:extLst>
          </p:cNvPr>
          <p:cNvSpPr/>
          <p:nvPr/>
        </p:nvSpPr>
        <p:spPr>
          <a:xfrm>
            <a:off x="3455995" y="1717698"/>
            <a:ext cx="83226" cy="8614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FB0BC5F-D987-4CF8-B0EB-4A04A38707DF}"/>
              </a:ext>
            </a:extLst>
          </p:cNvPr>
          <p:cNvCxnSpPr>
            <a:cxnSpLocks/>
            <a:stCxn id="244" idx="1"/>
            <a:endCxn id="232" idx="5"/>
          </p:cNvCxnSpPr>
          <p:nvPr/>
        </p:nvCxnSpPr>
        <p:spPr>
          <a:xfrm flipH="1" flipV="1">
            <a:off x="2294153" y="1283684"/>
            <a:ext cx="358540" cy="44662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0BEE2BFC-8CE0-4E1C-AC4B-21244B98A144}"/>
              </a:ext>
            </a:extLst>
          </p:cNvPr>
          <p:cNvCxnSpPr>
            <a:cxnSpLocks/>
            <a:stCxn id="243" idx="0"/>
            <a:endCxn id="242" idx="4"/>
          </p:cNvCxnSpPr>
          <p:nvPr/>
        </p:nvCxnSpPr>
        <p:spPr>
          <a:xfrm flipH="1" flipV="1">
            <a:off x="2662202" y="814737"/>
            <a:ext cx="10271" cy="39542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椭圆 241">
            <a:extLst>
              <a:ext uri="{FF2B5EF4-FFF2-40B4-BE49-F238E27FC236}">
                <a16:creationId xmlns:a16="http://schemas.microsoft.com/office/drawing/2014/main" id="{B8112B76-3F6B-4932-9AA6-08074D204884}"/>
              </a:ext>
            </a:extLst>
          </p:cNvPr>
          <p:cNvSpPr/>
          <p:nvPr/>
        </p:nvSpPr>
        <p:spPr>
          <a:xfrm>
            <a:off x="2620589" y="728597"/>
            <a:ext cx="83226" cy="8614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62DDEF4E-8FA2-486B-B746-764E01135C20}"/>
              </a:ext>
            </a:extLst>
          </p:cNvPr>
          <p:cNvSpPr/>
          <p:nvPr/>
        </p:nvSpPr>
        <p:spPr>
          <a:xfrm>
            <a:off x="2630860" y="1210159"/>
            <a:ext cx="83226" cy="8614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4" name="椭圆 243">
            <a:extLst>
              <a:ext uri="{FF2B5EF4-FFF2-40B4-BE49-F238E27FC236}">
                <a16:creationId xmlns:a16="http://schemas.microsoft.com/office/drawing/2014/main" id="{63C01CE9-377F-46FC-A743-BA7194D9A8C2}"/>
              </a:ext>
            </a:extLst>
          </p:cNvPr>
          <p:cNvSpPr/>
          <p:nvPr/>
        </p:nvSpPr>
        <p:spPr>
          <a:xfrm>
            <a:off x="2640505" y="1717698"/>
            <a:ext cx="83226" cy="861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CF689FD2-5A26-45C9-BF3B-4AC36D8EA31F}"/>
              </a:ext>
            </a:extLst>
          </p:cNvPr>
          <p:cNvCxnSpPr>
            <a:cxnSpLocks/>
            <a:stCxn id="244" idx="0"/>
            <a:endCxn id="243" idx="4"/>
          </p:cNvCxnSpPr>
          <p:nvPr/>
        </p:nvCxnSpPr>
        <p:spPr>
          <a:xfrm flipH="1" flipV="1">
            <a:off x="2672473" y="1296299"/>
            <a:ext cx="9645" cy="42139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B5F0E1A3-E44A-4919-82FF-4A774D03B508}"/>
              </a:ext>
            </a:extLst>
          </p:cNvPr>
          <p:cNvCxnSpPr>
            <a:cxnSpLocks/>
            <a:stCxn id="244" idx="7"/>
            <a:endCxn id="236" idx="3"/>
          </p:cNvCxnSpPr>
          <p:nvPr/>
        </p:nvCxnSpPr>
        <p:spPr>
          <a:xfrm flipV="1">
            <a:off x="2711543" y="1283684"/>
            <a:ext cx="339250" cy="44662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: 圆角 246">
            <a:extLst>
              <a:ext uri="{FF2B5EF4-FFF2-40B4-BE49-F238E27FC236}">
                <a16:creationId xmlns:a16="http://schemas.microsoft.com/office/drawing/2014/main" id="{EF83156D-4B08-45D5-BAC1-57646FB703B0}"/>
              </a:ext>
            </a:extLst>
          </p:cNvPr>
          <p:cNvSpPr/>
          <p:nvPr/>
        </p:nvSpPr>
        <p:spPr>
          <a:xfrm>
            <a:off x="1995648" y="480982"/>
            <a:ext cx="1718557" cy="163955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38FEA717-ECB9-4D15-8627-D1B9248B1E6F}"/>
              </a:ext>
            </a:extLst>
          </p:cNvPr>
          <p:cNvSpPr/>
          <p:nvPr/>
        </p:nvSpPr>
        <p:spPr>
          <a:xfrm>
            <a:off x="3433852" y="728597"/>
            <a:ext cx="83226" cy="8614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AD6D18B1-E98F-455F-B213-8F566F3DE521}"/>
                  </a:ext>
                </a:extLst>
              </p:cNvPr>
              <p:cNvSpPr txBox="1"/>
              <p:nvPr/>
            </p:nvSpPr>
            <p:spPr>
              <a:xfrm>
                <a:off x="2334397" y="1801398"/>
                <a:ext cx="580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AD6D18B1-E98F-455F-B213-8F566F3D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397" y="1801398"/>
                <a:ext cx="580095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29D9FC52-2E76-48C6-9681-B47378E36A34}"/>
                  </a:ext>
                </a:extLst>
              </p:cNvPr>
              <p:cNvSpPr txBox="1"/>
              <p:nvPr/>
            </p:nvSpPr>
            <p:spPr>
              <a:xfrm>
                <a:off x="2767409" y="1801397"/>
                <a:ext cx="580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29D9FC52-2E76-48C6-9681-B47378E36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409" y="1801397"/>
                <a:ext cx="580095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B9145022-2DD0-4A3F-9F87-718DC686FE87}"/>
                  </a:ext>
                </a:extLst>
              </p:cNvPr>
              <p:cNvSpPr txBox="1"/>
              <p:nvPr/>
            </p:nvSpPr>
            <p:spPr>
              <a:xfrm>
                <a:off x="3188104" y="1799801"/>
                <a:ext cx="580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B9145022-2DD0-4A3F-9F87-718DC686F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04" y="1799801"/>
                <a:ext cx="580095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3E9E3907-BF7F-4600-9FE0-F8382B7D1F4A}"/>
              </a:ext>
            </a:extLst>
          </p:cNvPr>
          <p:cNvCxnSpPr>
            <a:cxnSpLocks/>
            <a:stCxn id="267" idx="6"/>
            <a:endCxn id="277" idx="2"/>
          </p:cNvCxnSpPr>
          <p:nvPr/>
        </p:nvCxnSpPr>
        <p:spPr>
          <a:xfrm>
            <a:off x="4107534" y="771667"/>
            <a:ext cx="324519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BA447790-87F6-4763-BE75-E799183499B9}"/>
              </a:ext>
            </a:extLst>
          </p:cNvPr>
          <p:cNvCxnSpPr>
            <a:cxnSpLocks/>
            <a:stCxn id="277" idx="6"/>
            <a:endCxn id="270" idx="2"/>
          </p:cNvCxnSpPr>
          <p:nvPr/>
        </p:nvCxnSpPr>
        <p:spPr>
          <a:xfrm>
            <a:off x="4515279" y="771667"/>
            <a:ext cx="32451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13FC7273-18D2-4B7D-A908-2FF164C51627}"/>
              </a:ext>
            </a:extLst>
          </p:cNvPr>
          <p:cNvCxnSpPr>
            <a:cxnSpLocks/>
            <a:stCxn id="270" idx="6"/>
          </p:cNvCxnSpPr>
          <p:nvPr/>
        </p:nvCxnSpPr>
        <p:spPr>
          <a:xfrm>
            <a:off x="4923024" y="771667"/>
            <a:ext cx="32229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E9BFE919-EA8F-4043-A465-4867C51B3B86}"/>
              </a:ext>
            </a:extLst>
          </p:cNvPr>
          <p:cNvCxnSpPr>
            <a:cxnSpLocks/>
            <a:stCxn id="268" idx="6"/>
            <a:endCxn id="278" idx="2"/>
          </p:cNvCxnSpPr>
          <p:nvPr/>
        </p:nvCxnSpPr>
        <p:spPr>
          <a:xfrm>
            <a:off x="4117805" y="1253229"/>
            <a:ext cx="324519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573886C7-555C-4951-B284-FDA06530E1AC}"/>
              </a:ext>
            </a:extLst>
          </p:cNvPr>
          <p:cNvCxnSpPr>
            <a:cxnSpLocks/>
            <a:stCxn id="278" idx="6"/>
            <a:endCxn id="271" idx="2"/>
          </p:cNvCxnSpPr>
          <p:nvPr/>
        </p:nvCxnSpPr>
        <p:spPr>
          <a:xfrm>
            <a:off x="4525550" y="1253229"/>
            <a:ext cx="324519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A7C58D23-BD80-4C84-8C93-44A7669F986D}"/>
              </a:ext>
            </a:extLst>
          </p:cNvPr>
          <p:cNvCxnSpPr>
            <a:cxnSpLocks/>
            <a:stCxn id="271" idx="6"/>
            <a:endCxn id="273" idx="2"/>
          </p:cNvCxnSpPr>
          <p:nvPr/>
        </p:nvCxnSpPr>
        <p:spPr>
          <a:xfrm>
            <a:off x="4933295" y="1253229"/>
            <a:ext cx="324519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62039FCD-7298-4CA1-B8C9-6993E4379DC7}"/>
              </a:ext>
            </a:extLst>
          </p:cNvPr>
          <p:cNvCxnSpPr>
            <a:cxnSpLocks/>
            <a:stCxn id="278" idx="1"/>
            <a:endCxn id="267" idx="5"/>
          </p:cNvCxnSpPr>
          <p:nvPr/>
        </p:nvCxnSpPr>
        <p:spPr>
          <a:xfrm flipH="1" flipV="1">
            <a:off x="4095346" y="802122"/>
            <a:ext cx="359166" cy="42065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BEF03ABC-7DA1-4E1E-83A0-45685B975117}"/>
              </a:ext>
            </a:extLst>
          </p:cNvPr>
          <p:cNvCxnSpPr>
            <a:cxnSpLocks/>
            <a:stCxn id="278" idx="7"/>
            <a:endCxn id="270" idx="3"/>
          </p:cNvCxnSpPr>
          <p:nvPr/>
        </p:nvCxnSpPr>
        <p:spPr>
          <a:xfrm flipV="1">
            <a:off x="4513362" y="802122"/>
            <a:ext cx="338624" cy="42065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6463EA34-B860-4DF7-A1F1-8BB4DB937863}"/>
              </a:ext>
            </a:extLst>
          </p:cNvPr>
          <p:cNvCxnSpPr>
            <a:cxnSpLocks/>
            <a:stCxn id="269" idx="6"/>
            <a:endCxn id="279" idx="2"/>
          </p:cNvCxnSpPr>
          <p:nvPr/>
        </p:nvCxnSpPr>
        <p:spPr>
          <a:xfrm>
            <a:off x="4127450" y="1760768"/>
            <a:ext cx="324519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979C0911-5E14-4922-AA55-8A8281613364}"/>
              </a:ext>
            </a:extLst>
          </p:cNvPr>
          <p:cNvCxnSpPr>
            <a:cxnSpLocks/>
            <a:stCxn id="279" idx="6"/>
            <a:endCxn id="272" idx="2"/>
          </p:cNvCxnSpPr>
          <p:nvPr/>
        </p:nvCxnSpPr>
        <p:spPr>
          <a:xfrm>
            <a:off x="4535195" y="1760768"/>
            <a:ext cx="324519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02FB2E0-5C45-476B-9357-020BD6116298}"/>
              </a:ext>
            </a:extLst>
          </p:cNvPr>
          <p:cNvCxnSpPr>
            <a:cxnSpLocks/>
            <a:stCxn id="272" idx="6"/>
            <a:endCxn id="274" idx="2"/>
          </p:cNvCxnSpPr>
          <p:nvPr/>
        </p:nvCxnSpPr>
        <p:spPr>
          <a:xfrm>
            <a:off x="4942940" y="1760768"/>
            <a:ext cx="324519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椭圆 266">
            <a:extLst>
              <a:ext uri="{FF2B5EF4-FFF2-40B4-BE49-F238E27FC236}">
                <a16:creationId xmlns:a16="http://schemas.microsoft.com/office/drawing/2014/main" id="{E21E323A-080F-4556-A50C-98C9A4CFF651}"/>
              </a:ext>
            </a:extLst>
          </p:cNvPr>
          <p:cNvSpPr/>
          <p:nvPr/>
        </p:nvSpPr>
        <p:spPr>
          <a:xfrm>
            <a:off x="4024308" y="728597"/>
            <a:ext cx="83226" cy="861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6B47203F-CB98-4F11-8771-F63F9805979E}"/>
              </a:ext>
            </a:extLst>
          </p:cNvPr>
          <p:cNvSpPr/>
          <p:nvPr/>
        </p:nvSpPr>
        <p:spPr>
          <a:xfrm>
            <a:off x="4034579" y="1210159"/>
            <a:ext cx="83226" cy="861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2679B16B-96CD-4B77-A1CF-B59C79AEF388}"/>
              </a:ext>
            </a:extLst>
          </p:cNvPr>
          <p:cNvSpPr/>
          <p:nvPr/>
        </p:nvSpPr>
        <p:spPr>
          <a:xfrm>
            <a:off x="4044224" y="1717698"/>
            <a:ext cx="83226" cy="861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F869D69C-12BA-4995-B062-49C83F97C1A8}"/>
              </a:ext>
            </a:extLst>
          </p:cNvPr>
          <p:cNvSpPr/>
          <p:nvPr/>
        </p:nvSpPr>
        <p:spPr>
          <a:xfrm>
            <a:off x="4839798" y="728597"/>
            <a:ext cx="83226" cy="8614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3F24D0ED-FB23-420A-8A96-127FA072E975}"/>
              </a:ext>
            </a:extLst>
          </p:cNvPr>
          <p:cNvSpPr/>
          <p:nvPr/>
        </p:nvSpPr>
        <p:spPr>
          <a:xfrm>
            <a:off x="4850069" y="1210159"/>
            <a:ext cx="83226" cy="861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椭圆 271">
            <a:extLst>
              <a:ext uri="{FF2B5EF4-FFF2-40B4-BE49-F238E27FC236}">
                <a16:creationId xmlns:a16="http://schemas.microsoft.com/office/drawing/2014/main" id="{8FAEFC87-7F75-458C-BDBB-2367D892A3AF}"/>
              </a:ext>
            </a:extLst>
          </p:cNvPr>
          <p:cNvSpPr/>
          <p:nvPr/>
        </p:nvSpPr>
        <p:spPr>
          <a:xfrm>
            <a:off x="4859714" y="1717698"/>
            <a:ext cx="83226" cy="861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椭圆 272">
            <a:extLst>
              <a:ext uri="{FF2B5EF4-FFF2-40B4-BE49-F238E27FC236}">
                <a16:creationId xmlns:a16="http://schemas.microsoft.com/office/drawing/2014/main" id="{1E50B0A1-386D-4F92-8AB2-7D0E6B090886}"/>
              </a:ext>
            </a:extLst>
          </p:cNvPr>
          <p:cNvSpPr/>
          <p:nvPr/>
        </p:nvSpPr>
        <p:spPr>
          <a:xfrm>
            <a:off x="5257814" y="1210159"/>
            <a:ext cx="83226" cy="8614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4" name="椭圆 273">
            <a:extLst>
              <a:ext uri="{FF2B5EF4-FFF2-40B4-BE49-F238E27FC236}">
                <a16:creationId xmlns:a16="http://schemas.microsoft.com/office/drawing/2014/main" id="{3DB3276A-75D7-4AD1-A17D-EB3D63276681}"/>
              </a:ext>
            </a:extLst>
          </p:cNvPr>
          <p:cNvSpPr/>
          <p:nvPr/>
        </p:nvSpPr>
        <p:spPr>
          <a:xfrm>
            <a:off x="5267459" y="1717698"/>
            <a:ext cx="83226" cy="8614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15A09A31-DB0F-4629-A924-4ED7F43E2A24}"/>
              </a:ext>
            </a:extLst>
          </p:cNvPr>
          <p:cNvCxnSpPr>
            <a:cxnSpLocks/>
            <a:stCxn id="279" idx="1"/>
            <a:endCxn id="268" idx="5"/>
          </p:cNvCxnSpPr>
          <p:nvPr/>
        </p:nvCxnSpPr>
        <p:spPr>
          <a:xfrm flipH="1" flipV="1">
            <a:off x="4105617" y="1283684"/>
            <a:ext cx="358540" cy="44662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686CAE0B-88E7-42CC-9D48-BC040B425560}"/>
              </a:ext>
            </a:extLst>
          </p:cNvPr>
          <p:cNvCxnSpPr>
            <a:cxnSpLocks/>
            <a:stCxn id="278" idx="0"/>
            <a:endCxn id="277" idx="4"/>
          </p:cNvCxnSpPr>
          <p:nvPr/>
        </p:nvCxnSpPr>
        <p:spPr>
          <a:xfrm flipH="1" flipV="1">
            <a:off x="4473666" y="814737"/>
            <a:ext cx="10271" cy="39542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椭圆 276">
            <a:extLst>
              <a:ext uri="{FF2B5EF4-FFF2-40B4-BE49-F238E27FC236}">
                <a16:creationId xmlns:a16="http://schemas.microsoft.com/office/drawing/2014/main" id="{E5DC3DCE-BE9D-4181-B3F6-6DEE6919DF1C}"/>
              </a:ext>
            </a:extLst>
          </p:cNvPr>
          <p:cNvSpPr/>
          <p:nvPr/>
        </p:nvSpPr>
        <p:spPr>
          <a:xfrm>
            <a:off x="4432053" y="728597"/>
            <a:ext cx="83226" cy="8614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椭圆 277">
            <a:extLst>
              <a:ext uri="{FF2B5EF4-FFF2-40B4-BE49-F238E27FC236}">
                <a16:creationId xmlns:a16="http://schemas.microsoft.com/office/drawing/2014/main" id="{83CC19B8-4FA3-4A16-81CB-BE2D52345823}"/>
              </a:ext>
            </a:extLst>
          </p:cNvPr>
          <p:cNvSpPr/>
          <p:nvPr/>
        </p:nvSpPr>
        <p:spPr>
          <a:xfrm>
            <a:off x="4442324" y="1210159"/>
            <a:ext cx="83226" cy="861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BE5A053C-61D8-4CAB-9648-CA4FC3AB2C64}"/>
              </a:ext>
            </a:extLst>
          </p:cNvPr>
          <p:cNvSpPr/>
          <p:nvPr/>
        </p:nvSpPr>
        <p:spPr>
          <a:xfrm>
            <a:off x="4451969" y="1717698"/>
            <a:ext cx="83226" cy="861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54DF586C-AE37-4243-A018-511BFF4C08CE}"/>
              </a:ext>
            </a:extLst>
          </p:cNvPr>
          <p:cNvCxnSpPr>
            <a:cxnSpLocks/>
            <a:stCxn id="279" idx="0"/>
            <a:endCxn id="278" idx="4"/>
          </p:cNvCxnSpPr>
          <p:nvPr/>
        </p:nvCxnSpPr>
        <p:spPr>
          <a:xfrm flipH="1" flipV="1">
            <a:off x="4483937" y="1296299"/>
            <a:ext cx="9645" cy="42139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1DFA4D00-E53E-4B57-9D68-A6BF18845AE8}"/>
              </a:ext>
            </a:extLst>
          </p:cNvPr>
          <p:cNvCxnSpPr>
            <a:cxnSpLocks/>
            <a:stCxn id="279" idx="7"/>
            <a:endCxn id="271" idx="3"/>
          </p:cNvCxnSpPr>
          <p:nvPr/>
        </p:nvCxnSpPr>
        <p:spPr>
          <a:xfrm flipV="1">
            <a:off x="4523007" y="1283684"/>
            <a:ext cx="339250" cy="44662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矩形: 圆角 281">
            <a:extLst>
              <a:ext uri="{FF2B5EF4-FFF2-40B4-BE49-F238E27FC236}">
                <a16:creationId xmlns:a16="http://schemas.microsoft.com/office/drawing/2014/main" id="{632232BE-7EF6-4628-A6D0-044DC748D4C9}"/>
              </a:ext>
            </a:extLst>
          </p:cNvPr>
          <p:cNvSpPr/>
          <p:nvPr/>
        </p:nvSpPr>
        <p:spPr>
          <a:xfrm>
            <a:off x="3807112" y="480982"/>
            <a:ext cx="1718557" cy="163955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3A898287-4497-477B-B246-9C69AB032F89}"/>
              </a:ext>
            </a:extLst>
          </p:cNvPr>
          <p:cNvSpPr/>
          <p:nvPr/>
        </p:nvSpPr>
        <p:spPr>
          <a:xfrm>
            <a:off x="5245316" y="728597"/>
            <a:ext cx="83226" cy="8614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AA019C8B-9FC1-4D38-A4C7-AFE65CFEA8B3}"/>
              </a:ext>
            </a:extLst>
          </p:cNvPr>
          <p:cNvCxnSpPr>
            <a:cxnSpLocks/>
            <a:stCxn id="298" idx="6"/>
            <a:endCxn id="308" idx="2"/>
          </p:cNvCxnSpPr>
          <p:nvPr/>
        </p:nvCxnSpPr>
        <p:spPr>
          <a:xfrm>
            <a:off x="5909317" y="771667"/>
            <a:ext cx="324519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0BEF5242-571D-495B-B248-6D887F4E2D26}"/>
              </a:ext>
            </a:extLst>
          </p:cNvPr>
          <p:cNvCxnSpPr>
            <a:cxnSpLocks/>
            <a:stCxn id="308" idx="6"/>
            <a:endCxn id="301" idx="2"/>
          </p:cNvCxnSpPr>
          <p:nvPr/>
        </p:nvCxnSpPr>
        <p:spPr>
          <a:xfrm>
            <a:off x="6317062" y="771667"/>
            <a:ext cx="324519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>
            <a:extLst>
              <a:ext uri="{FF2B5EF4-FFF2-40B4-BE49-F238E27FC236}">
                <a16:creationId xmlns:a16="http://schemas.microsoft.com/office/drawing/2014/main" id="{C566386E-4DAC-4EBA-826B-B2A4B3D49983}"/>
              </a:ext>
            </a:extLst>
          </p:cNvPr>
          <p:cNvCxnSpPr>
            <a:cxnSpLocks/>
            <a:stCxn id="301" idx="6"/>
          </p:cNvCxnSpPr>
          <p:nvPr/>
        </p:nvCxnSpPr>
        <p:spPr>
          <a:xfrm>
            <a:off x="6724807" y="771667"/>
            <a:ext cx="322292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AA0004A1-AEC8-4091-BB6D-A0EEB91A9D51}"/>
              </a:ext>
            </a:extLst>
          </p:cNvPr>
          <p:cNvCxnSpPr>
            <a:cxnSpLocks/>
            <a:stCxn id="299" idx="6"/>
            <a:endCxn id="309" idx="2"/>
          </p:cNvCxnSpPr>
          <p:nvPr/>
        </p:nvCxnSpPr>
        <p:spPr>
          <a:xfrm>
            <a:off x="5919588" y="1253229"/>
            <a:ext cx="324519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2D415D49-B626-4EEA-B632-6D37C47BCEFA}"/>
              </a:ext>
            </a:extLst>
          </p:cNvPr>
          <p:cNvCxnSpPr>
            <a:cxnSpLocks/>
            <a:stCxn id="309" idx="6"/>
            <a:endCxn id="302" idx="2"/>
          </p:cNvCxnSpPr>
          <p:nvPr/>
        </p:nvCxnSpPr>
        <p:spPr>
          <a:xfrm>
            <a:off x="6327333" y="1253229"/>
            <a:ext cx="324519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FC0A8645-B6E6-4B2A-8FA6-925A286A11B5}"/>
              </a:ext>
            </a:extLst>
          </p:cNvPr>
          <p:cNvCxnSpPr>
            <a:cxnSpLocks/>
            <a:stCxn id="302" idx="6"/>
            <a:endCxn id="304" idx="2"/>
          </p:cNvCxnSpPr>
          <p:nvPr/>
        </p:nvCxnSpPr>
        <p:spPr>
          <a:xfrm>
            <a:off x="6735078" y="1253229"/>
            <a:ext cx="324519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3CAE1CD1-8B76-4926-9D53-2C1288420509}"/>
              </a:ext>
            </a:extLst>
          </p:cNvPr>
          <p:cNvCxnSpPr>
            <a:cxnSpLocks/>
            <a:stCxn id="309" idx="1"/>
            <a:endCxn id="298" idx="5"/>
          </p:cNvCxnSpPr>
          <p:nvPr/>
        </p:nvCxnSpPr>
        <p:spPr>
          <a:xfrm flipH="1" flipV="1">
            <a:off x="5897129" y="802122"/>
            <a:ext cx="359166" cy="42065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829D59DA-D70E-4813-8FB0-0EB3CFBAFCB2}"/>
              </a:ext>
            </a:extLst>
          </p:cNvPr>
          <p:cNvCxnSpPr>
            <a:cxnSpLocks/>
            <a:stCxn id="309" idx="7"/>
            <a:endCxn id="301" idx="3"/>
          </p:cNvCxnSpPr>
          <p:nvPr/>
        </p:nvCxnSpPr>
        <p:spPr>
          <a:xfrm flipV="1">
            <a:off x="6315145" y="802122"/>
            <a:ext cx="338624" cy="42065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7AC4677F-9D1E-469D-A544-8B1439F5D25F}"/>
              </a:ext>
            </a:extLst>
          </p:cNvPr>
          <p:cNvCxnSpPr>
            <a:cxnSpLocks/>
            <a:stCxn id="300" idx="6"/>
            <a:endCxn id="310" idx="2"/>
          </p:cNvCxnSpPr>
          <p:nvPr/>
        </p:nvCxnSpPr>
        <p:spPr>
          <a:xfrm>
            <a:off x="5929233" y="1760768"/>
            <a:ext cx="324519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6A107604-C483-44C6-9D42-EA1A6CDB74C9}"/>
              </a:ext>
            </a:extLst>
          </p:cNvPr>
          <p:cNvCxnSpPr>
            <a:cxnSpLocks/>
            <a:stCxn id="310" idx="6"/>
            <a:endCxn id="303" idx="2"/>
          </p:cNvCxnSpPr>
          <p:nvPr/>
        </p:nvCxnSpPr>
        <p:spPr>
          <a:xfrm>
            <a:off x="6336978" y="1760768"/>
            <a:ext cx="324519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2EF1746-9F07-4BE4-8060-DD449E1F3F99}"/>
              </a:ext>
            </a:extLst>
          </p:cNvPr>
          <p:cNvCxnSpPr>
            <a:cxnSpLocks/>
            <a:stCxn id="303" idx="6"/>
            <a:endCxn id="305" idx="2"/>
          </p:cNvCxnSpPr>
          <p:nvPr/>
        </p:nvCxnSpPr>
        <p:spPr>
          <a:xfrm>
            <a:off x="6744723" y="1760768"/>
            <a:ext cx="324519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椭圆 297">
            <a:extLst>
              <a:ext uri="{FF2B5EF4-FFF2-40B4-BE49-F238E27FC236}">
                <a16:creationId xmlns:a16="http://schemas.microsoft.com/office/drawing/2014/main" id="{195209C4-623A-4B46-B19F-A9DE8394D4AB}"/>
              </a:ext>
            </a:extLst>
          </p:cNvPr>
          <p:cNvSpPr/>
          <p:nvPr/>
        </p:nvSpPr>
        <p:spPr>
          <a:xfrm>
            <a:off x="5826091" y="728597"/>
            <a:ext cx="83226" cy="861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椭圆 298">
            <a:extLst>
              <a:ext uri="{FF2B5EF4-FFF2-40B4-BE49-F238E27FC236}">
                <a16:creationId xmlns:a16="http://schemas.microsoft.com/office/drawing/2014/main" id="{2CCFBBD1-F910-4237-9932-143B2D2DD1E6}"/>
              </a:ext>
            </a:extLst>
          </p:cNvPr>
          <p:cNvSpPr/>
          <p:nvPr/>
        </p:nvSpPr>
        <p:spPr>
          <a:xfrm>
            <a:off x="5836362" y="1210159"/>
            <a:ext cx="83226" cy="861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椭圆 299">
            <a:extLst>
              <a:ext uri="{FF2B5EF4-FFF2-40B4-BE49-F238E27FC236}">
                <a16:creationId xmlns:a16="http://schemas.microsoft.com/office/drawing/2014/main" id="{BABAF2B0-9ECC-4E08-AC1B-D8A07E361A00}"/>
              </a:ext>
            </a:extLst>
          </p:cNvPr>
          <p:cNvSpPr/>
          <p:nvPr/>
        </p:nvSpPr>
        <p:spPr>
          <a:xfrm>
            <a:off x="5846007" y="1717698"/>
            <a:ext cx="83226" cy="861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椭圆 300">
            <a:extLst>
              <a:ext uri="{FF2B5EF4-FFF2-40B4-BE49-F238E27FC236}">
                <a16:creationId xmlns:a16="http://schemas.microsoft.com/office/drawing/2014/main" id="{DCD95B6E-AFEC-4F73-9317-50D8FD8065E1}"/>
              </a:ext>
            </a:extLst>
          </p:cNvPr>
          <p:cNvSpPr/>
          <p:nvPr/>
        </p:nvSpPr>
        <p:spPr>
          <a:xfrm>
            <a:off x="6641581" y="728597"/>
            <a:ext cx="83226" cy="861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椭圆 301">
            <a:extLst>
              <a:ext uri="{FF2B5EF4-FFF2-40B4-BE49-F238E27FC236}">
                <a16:creationId xmlns:a16="http://schemas.microsoft.com/office/drawing/2014/main" id="{3F151D3C-F122-43FA-BAD5-CD1E4C79C2E5}"/>
              </a:ext>
            </a:extLst>
          </p:cNvPr>
          <p:cNvSpPr/>
          <p:nvPr/>
        </p:nvSpPr>
        <p:spPr>
          <a:xfrm>
            <a:off x="6651852" y="1210159"/>
            <a:ext cx="83226" cy="861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FFEF91C5-5B25-4BD8-995C-B20F6C3C030E}"/>
              </a:ext>
            </a:extLst>
          </p:cNvPr>
          <p:cNvSpPr/>
          <p:nvPr/>
        </p:nvSpPr>
        <p:spPr>
          <a:xfrm>
            <a:off x="6661497" y="1717698"/>
            <a:ext cx="83226" cy="861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9FB3C540-981D-432B-91CA-7DC9669530FD}"/>
              </a:ext>
            </a:extLst>
          </p:cNvPr>
          <p:cNvSpPr/>
          <p:nvPr/>
        </p:nvSpPr>
        <p:spPr>
          <a:xfrm>
            <a:off x="7059597" y="1210159"/>
            <a:ext cx="83226" cy="8614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5" name="椭圆 304">
            <a:extLst>
              <a:ext uri="{FF2B5EF4-FFF2-40B4-BE49-F238E27FC236}">
                <a16:creationId xmlns:a16="http://schemas.microsoft.com/office/drawing/2014/main" id="{A29EF396-177D-4D37-AC0E-D7A73D0D5EE1}"/>
              </a:ext>
            </a:extLst>
          </p:cNvPr>
          <p:cNvSpPr/>
          <p:nvPr/>
        </p:nvSpPr>
        <p:spPr>
          <a:xfrm>
            <a:off x="7069242" y="1717698"/>
            <a:ext cx="83226" cy="8614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6" name="直接箭头连接符 305">
            <a:extLst>
              <a:ext uri="{FF2B5EF4-FFF2-40B4-BE49-F238E27FC236}">
                <a16:creationId xmlns:a16="http://schemas.microsoft.com/office/drawing/2014/main" id="{E34D4C0D-ABE0-4B37-9F0F-06ED85ECD920}"/>
              </a:ext>
            </a:extLst>
          </p:cNvPr>
          <p:cNvCxnSpPr>
            <a:cxnSpLocks/>
            <a:stCxn id="310" idx="1"/>
            <a:endCxn id="299" idx="5"/>
          </p:cNvCxnSpPr>
          <p:nvPr/>
        </p:nvCxnSpPr>
        <p:spPr>
          <a:xfrm flipH="1" flipV="1">
            <a:off x="5907400" y="1283684"/>
            <a:ext cx="358540" cy="44662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65865D28-D042-4F86-BE11-89DAA59424C9}"/>
              </a:ext>
            </a:extLst>
          </p:cNvPr>
          <p:cNvCxnSpPr>
            <a:cxnSpLocks/>
            <a:stCxn id="309" idx="0"/>
            <a:endCxn id="308" idx="4"/>
          </p:cNvCxnSpPr>
          <p:nvPr/>
        </p:nvCxnSpPr>
        <p:spPr>
          <a:xfrm flipH="1" flipV="1">
            <a:off x="6275449" y="814737"/>
            <a:ext cx="10271" cy="39542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椭圆 307">
            <a:extLst>
              <a:ext uri="{FF2B5EF4-FFF2-40B4-BE49-F238E27FC236}">
                <a16:creationId xmlns:a16="http://schemas.microsoft.com/office/drawing/2014/main" id="{03CE78E2-578F-4C01-837D-4ADE5717FE88}"/>
              </a:ext>
            </a:extLst>
          </p:cNvPr>
          <p:cNvSpPr/>
          <p:nvPr/>
        </p:nvSpPr>
        <p:spPr>
          <a:xfrm>
            <a:off x="6233836" y="728597"/>
            <a:ext cx="83226" cy="861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椭圆 308">
            <a:extLst>
              <a:ext uri="{FF2B5EF4-FFF2-40B4-BE49-F238E27FC236}">
                <a16:creationId xmlns:a16="http://schemas.microsoft.com/office/drawing/2014/main" id="{A7DB607C-3D7E-4F38-AAD9-A57E3513FF47}"/>
              </a:ext>
            </a:extLst>
          </p:cNvPr>
          <p:cNvSpPr/>
          <p:nvPr/>
        </p:nvSpPr>
        <p:spPr>
          <a:xfrm>
            <a:off x="6244107" y="1210159"/>
            <a:ext cx="83226" cy="861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椭圆 309">
            <a:extLst>
              <a:ext uri="{FF2B5EF4-FFF2-40B4-BE49-F238E27FC236}">
                <a16:creationId xmlns:a16="http://schemas.microsoft.com/office/drawing/2014/main" id="{09DFC4F1-2E45-416A-BC0C-60FA32B1A0B2}"/>
              </a:ext>
            </a:extLst>
          </p:cNvPr>
          <p:cNvSpPr/>
          <p:nvPr/>
        </p:nvSpPr>
        <p:spPr>
          <a:xfrm>
            <a:off x="6253752" y="1717698"/>
            <a:ext cx="83226" cy="861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6EE3FF1B-A355-4E58-B7CF-FF0822BB454E}"/>
              </a:ext>
            </a:extLst>
          </p:cNvPr>
          <p:cNvCxnSpPr>
            <a:cxnSpLocks/>
            <a:stCxn id="310" idx="0"/>
            <a:endCxn id="309" idx="4"/>
          </p:cNvCxnSpPr>
          <p:nvPr/>
        </p:nvCxnSpPr>
        <p:spPr>
          <a:xfrm flipH="1" flipV="1">
            <a:off x="6285720" y="1296299"/>
            <a:ext cx="9645" cy="42139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3FCE69F4-0A2F-4F86-A14D-3DF3E23A76A6}"/>
              </a:ext>
            </a:extLst>
          </p:cNvPr>
          <p:cNvCxnSpPr>
            <a:cxnSpLocks/>
            <a:stCxn id="310" idx="7"/>
            <a:endCxn id="302" idx="3"/>
          </p:cNvCxnSpPr>
          <p:nvPr/>
        </p:nvCxnSpPr>
        <p:spPr>
          <a:xfrm flipV="1">
            <a:off x="6324790" y="1283684"/>
            <a:ext cx="339250" cy="44662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8D6AD7AC-86CD-455E-8E47-379A623D8425}"/>
              </a:ext>
            </a:extLst>
          </p:cNvPr>
          <p:cNvSpPr/>
          <p:nvPr/>
        </p:nvSpPr>
        <p:spPr>
          <a:xfrm>
            <a:off x="5608895" y="480982"/>
            <a:ext cx="1718557" cy="163955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椭圆 313">
            <a:extLst>
              <a:ext uri="{FF2B5EF4-FFF2-40B4-BE49-F238E27FC236}">
                <a16:creationId xmlns:a16="http://schemas.microsoft.com/office/drawing/2014/main" id="{5AD789C1-31DB-4958-AFEA-0B83D25070FA}"/>
              </a:ext>
            </a:extLst>
          </p:cNvPr>
          <p:cNvSpPr/>
          <p:nvPr/>
        </p:nvSpPr>
        <p:spPr>
          <a:xfrm>
            <a:off x="7047099" y="728597"/>
            <a:ext cx="83226" cy="8614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678F7C9A-5AE6-4A33-AE6C-415F1CADE3CA}"/>
                  </a:ext>
                </a:extLst>
              </p:cNvPr>
              <p:cNvSpPr txBox="1"/>
              <p:nvPr/>
            </p:nvSpPr>
            <p:spPr>
              <a:xfrm>
                <a:off x="4223314" y="939173"/>
                <a:ext cx="580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678F7C9A-5AE6-4A33-AE6C-415F1CADE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314" y="939173"/>
                <a:ext cx="580095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CD5445D2-7FF3-422C-996B-FB691F178EAC}"/>
                  </a:ext>
                </a:extLst>
              </p:cNvPr>
              <p:cNvSpPr txBox="1"/>
              <p:nvPr/>
            </p:nvSpPr>
            <p:spPr>
              <a:xfrm>
                <a:off x="4654845" y="933976"/>
                <a:ext cx="580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CD5445D2-7FF3-422C-996B-FB691F178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845" y="933976"/>
                <a:ext cx="580095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4F21307C-0735-46A3-806E-8F83677D6B7B}"/>
                  </a:ext>
                </a:extLst>
              </p:cNvPr>
              <p:cNvSpPr txBox="1"/>
              <p:nvPr/>
            </p:nvSpPr>
            <p:spPr>
              <a:xfrm>
                <a:off x="5053757" y="933975"/>
                <a:ext cx="580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4F21307C-0735-46A3-806E-8F83677D6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757" y="933975"/>
                <a:ext cx="580095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2C2B5AC0-0947-40C2-A0CB-BCF7EFC8C8BC}"/>
                  </a:ext>
                </a:extLst>
              </p:cNvPr>
              <p:cNvSpPr txBox="1"/>
              <p:nvPr/>
            </p:nvSpPr>
            <p:spPr>
              <a:xfrm>
                <a:off x="6336978" y="456374"/>
                <a:ext cx="5765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2C2B5AC0-0947-40C2-A0CB-BCF7EFC8C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978" y="456374"/>
                <a:ext cx="576504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00ED105D-BD93-425E-AB5F-6B0278DB09F8}"/>
                  </a:ext>
                </a:extLst>
              </p:cNvPr>
              <p:cNvSpPr txBox="1"/>
              <p:nvPr/>
            </p:nvSpPr>
            <p:spPr>
              <a:xfrm>
                <a:off x="6768409" y="456373"/>
                <a:ext cx="5765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00ED105D-BD93-425E-AB5F-6B0278DB0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409" y="456373"/>
                <a:ext cx="576504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AF51F597-9F89-4FFC-952E-3A1C8E76864B}"/>
                  </a:ext>
                </a:extLst>
              </p:cNvPr>
              <p:cNvSpPr txBox="1"/>
              <p:nvPr/>
            </p:nvSpPr>
            <p:spPr>
              <a:xfrm>
                <a:off x="717750" y="171638"/>
                <a:ext cx="5705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AF51F597-9F89-4FFC-952E-3A1C8E768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0" y="171638"/>
                <a:ext cx="57054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文本框 323">
            <a:extLst>
              <a:ext uri="{FF2B5EF4-FFF2-40B4-BE49-F238E27FC236}">
                <a16:creationId xmlns:a16="http://schemas.microsoft.com/office/drawing/2014/main" id="{A31178AB-53DA-4199-9D04-4E500564910F}"/>
              </a:ext>
            </a:extLst>
          </p:cNvPr>
          <p:cNvSpPr txBox="1"/>
          <p:nvPr/>
        </p:nvSpPr>
        <p:spPr>
          <a:xfrm>
            <a:off x="2440134" y="192547"/>
            <a:ext cx="814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Update(3)</a:t>
            </a:r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F5BFE91F-2078-4357-BE8E-4C40914E767E}"/>
              </a:ext>
            </a:extLst>
          </p:cNvPr>
          <p:cNvSpPr txBox="1"/>
          <p:nvPr/>
        </p:nvSpPr>
        <p:spPr>
          <a:xfrm>
            <a:off x="4223314" y="211768"/>
            <a:ext cx="814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Update(2)</a:t>
            </a:r>
          </a:p>
        </p:txBody>
      </p:sp>
      <p:sp>
        <p:nvSpPr>
          <p:cNvPr id="326" name="文本框 325">
            <a:extLst>
              <a:ext uri="{FF2B5EF4-FFF2-40B4-BE49-F238E27FC236}">
                <a16:creationId xmlns:a16="http://schemas.microsoft.com/office/drawing/2014/main" id="{512A70FC-BB96-4A9B-9A4A-D543420FFDA9}"/>
              </a:ext>
            </a:extLst>
          </p:cNvPr>
          <p:cNvSpPr txBox="1"/>
          <p:nvPr/>
        </p:nvSpPr>
        <p:spPr>
          <a:xfrm>
            <a:off x="5985802" y="208424"/>
            <a:ext cx="814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Update(1)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819AEA7-88E1-41EE-BC83-237CFE2B7ABF}"/>
              </a:ext>
            </a:extLst>
          </p:cNvPr>
          <p:cNvSpPr txBox="1"/>
          <p:nvPr/>
        </p:nvSpPr>
        <p:spPr>
          <a:xfrm>
            <a:off x="-17647" y="18485"/>
            <a:ext cx="38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(a)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DFF8AED-EAC0-4510-B3C4-BCBC79A75FFA}"/>
              </a:ext>
            </a:extLst>
          </p:cNvPr>
          <p:cNvSpPr txBox="1"/>
          <p:nvPr/>
        </p:nvSpPr>
        <p:spPr>
          <a:xfrm>
            <a:off x="1934550" y="31058"/>
            <a:ext cx="38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(b)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C1C7472F-62ED-4A1B-8417-D27EF17561CF}"/>
              </a:ext>
            </a:extLst>
          </p:cNvPr>
          <p:cNvSpPr txBox="1"/>
          <p:nvPr/>
        </p:nvSpPr>
        <p:spPr>
          <a:xfrm>
            <a:off x="3719810" y="18484"/>
            <a:ext cx="38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(c)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1A91C870-8816-4978-9C4C-DDAF40030ED5}"/>
              </a:ext>
            </a:extLst>
          </p:cNvPr>
          <p:cNvSpPr txBox="1"/>
          <p:nvPr/>
        </p:nvSpPr>
        <p:spPr>
          <a:xfrm>
            <a:off x="5541644" y="33138"/>
            <a:ext cx="38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14860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78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You</dc:creator>
  <cp:lastModifiedBy>Tian You</cp:lastModifiedBy>
  <cp:revision>60</cp:revision>
  <dcterms:created xsi:type="dcterms:W3CDTF">2023-03-12T03:40:54Z</dcterms:created>
  <dcterms:modified xsi:type="dcterms:W3CDTF">2023-03-12T12:13:09Z</dcterms:modified>
</cp:coreProperties>
</file>