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82" y="-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C434-38D1-4160-9780-0E419185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08486"/>
            <a:ext cx="5669756" cy="3634458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1AB6F-2798-4ADF-81B6-1CE87295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483103"/>
            <a:ext cx="5669756" cy="2520438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85" indent="0" algn="ctr">
              <a:buNone/>
              <a:defRPr sz="1240"/>
            </a:lvl2pPr>
            <a:lvl3pPr marL="566971" indent="0" algn="ctr">
              <a:buNone/>
              <a:defRPr sz="1116"/>
            </a:lvl3pPr>
            <a:lvl4pPr marL="850456" indent="0" algn="ctr">
              <a:buNone/>
              <a:defRPr sz="992"/>
            </a:lvl4pPr>
            <a:lvl5pPr marL="1133941" indent="0" algn="ctr">
              <a:buNone/>
              <a:defRPr sz="992"/>
            </a:lvl5pPr>
            <a:lvl6pPr marL="1417427" indent="0" algn="ctr">
              <a:buNone/>
              <a:defRPr sz="992"/>
            </a:lvl6pPr>
            <a:lvl7pPr marL="1700912" indent="0" algn="ctr">
              <a:buNone/>
              <a:defRPr sz="992"/>
            </a:lvl7pPr>
            <a:lvl8pPr marL="1984398" indent="0" algn="ctr">
              <a:buNone/>
              <a:defRPr sz="992"/>
            </a:lvl8pPr>
            <a:lvl9pPr marL="2267883" indent="0" algn="ctr">
              <a:buNone/>
              <a:defRPr sz="992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50F3-3E58-4D4D-9274-551283F0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E0C04-7A04-4257-9CBD-67C4613B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53E6-2D5F-4484-8D7E-5F707EDF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04AE-F98B-4161-8D7B-C322997C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E8D18-B24D-4321-808E-1E662569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8FE6-C6A5-4113-86BA-BB31283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D8DA-BF4F-47A5-852A-7ABEDBF1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8EF21-592A-4CC4-8371-66D3F52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CD1C2-3539-4B9C-9936-51BA1A77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55802"/>
            <a:ext cx="1630055" cy="88469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5F0B3-1A36-4816-9852-C3341E9D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55802"/>
            <a:ext cx="4795669" cy="88469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B371-715C-46B3-A32C-799C0B9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053EC-2E28-4443-8FA0-CB9584D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3FE43-4828-45EC-92B7-0DD348F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B69BA-01B0-4EBE-8B39-9C1E0F1E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C4509-DF28-4EA5-80FF-31AD3309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69DBC-4FA1-4661-9024-C8E4B3D7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6EEA7-9F83-45F5-88AC-7A68FA4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B670D-C123-4186-B6C0-BE9C883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32C5-9E4E-40E4-8118-78897C37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02602"/>
            <a:ext cx="6520220" cy="4342499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411C6-C688-411C-BB7F-FC163B06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6986184"/>
            <a:ext cx="6520220" cy="228361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8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7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4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94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42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9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39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88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539F1-97E3-4BF8-8641-441AED04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0C7DB-4499-4989-A306-7039259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2BC66-1332-4A01-AE98-A2F10696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E99F-0FF2-4194-A8AC-DC2FB4B3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046D8-C3FF-44E3-9606-CBEFB345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779008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6A7A-AE97-46E1-8B5B-2A43BA18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2779008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6AA6E-515F-4A97-9B18-0D3CD209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47B11-811C-4E41-944A-3EBB1274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6394E-2D72-4C25-9ED5-C8F3C34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6929-BA33-41E0-89AC-15DE4FC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55802"/>
            <a:ext cx="6520220" cy="2017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67861-146A-4D2E-A541-73313E66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85" indent="0">
              <a:buNone/>
              <a:defRPr sz="1240" b="1"/>
            </a:lvl2pPr>
            <a:lvl3pPr marL="566971" indent="0">
              <a:buNone/>
              <a:defRPr sz="1116" b="1"/>
            </a:lvl3pPr>
            <a:lvl4pPr marL="850456" indent="0">
              <a:buNone/>
              <a:defRPr sz="992" b="1"/>
            </a:lvl4pPr>
            <a:lvl5pPr marL="1133941" indent="0">
              <a:buNone/>
              <a:defRPr sz="992" b="1"/>
            </a:lvl5pPr>
            <a:lvl6pPr marL="1417427" indent="0">
              <a:buNone/>
              <a:defRPr sz="992" b="1"/>
            </a:lvl6pPr>
            <a:lvl7pPr marL="1700912" indent="0">
              <a:buNone/>
              <a:defRPr sz="992" b="1"/>
            </a:lvl7pPr>
            <a:lvl8pPr marL="1984398" indent="0">
              <a:buNone/>
              <a:defRPr sz="992" b="1"/>
            </a:lvl8pPr>
            <a:lvl9pPr marL="2267883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0457A-01CA-4FC5-A258-59E1ABF1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3813280"/>
            <a:ext cx="3198096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02062-708F-43A5-907A-1A1BC661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85" indent="0">
              <a:buNone/>
              <a:defRPr sz="1240" b="1"/>
            </a:lvl2pPr>
            <a:lvl3pPr marL="566971" indent="0">
              <a:buNone/>
              <a:defRPr sz="1116" b="1"/>
            </a:lvl3pPr>
            <a:lvl4pPr marL="850456" indent="0">
              <a:buNone/>
              <a:defRPr sz="992" b="1"/>
            </a:lvl4pPr>
            <a:lvl5pPr marL="1133941" indent="0">
              <a:buNone/>
              <a:defRPr sz="992" b="1"/>
            </a:lvl5pPr>
            <a:lvl6pPr marL="1417427" indent="0">
              <a:buNone/>
              <a:defRPr sz="992" b="1"/>
            </a:lvl6pPr>
            <a:lvl7pPr marL="1700912" indent="0">
              <a:buNone/>
              <a:defRPr sz="992" b="1"/>
            </a:lvl7pPr>
            <a:lvl8pPr marL="1984398" indent="0">
              <a:buNone/>
              <a:defRPr sz="992" b="1"/>
            </a:lvl8pPr>
            <a:lvl9pPr marL="2267883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0674E-8577-4A92-AE4B-C3794793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3813280"/>
            <a:ext cx="3213847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14C82-AC90-46D3-8913-58F80CB6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9E2125-4C18-4924-BAF9-05E12A58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4295A-3794-4702-8B0F-0B13CC84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E6530-192B-446E-9A37-C4E1A85B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6BB0C-9BB9-48D2-86B0-9112C96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781A6B-FA57-49B5-BA14-31B8AAC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DCD32-3034-473B-AF37-A986BE82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6752D6-656A-445F-AC9B-83A4825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706-DA1E-4C7E-9D38-1EC6D33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0163A-860F-4EBB-8842-CE02FD42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03AD-EA79-4245-B023-73A0E97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695959"/>
            <a:ext cx="2438192" cy="24358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EB2E4-6995-45A6-8873-D94074A7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03082"/>
            <a:ext cx="3827085" cy="741874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2C51D-CBF2-4F9D-93FB-BAF611C6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131819"/>
            <a:ext cx="2438192" cy="5802084"/>
          </a:xfrm>
        </p:spPr>
        <p:txBody>
          <a:bodyPr/>
          <a:lstStyle>
            <a:lvl1pPr marL="0" indent="0">
              <a:buNone/>
              <a:defRPr sz="992"/>
            </a:lvl1pPr>
            <a:lvl2pPr marL="283485" indent="0">
              <a:buNone/>
              <a:defRPr sz="868"/>
            </a:lvl2pPr>
            <a:lvl3pPr marL="566971" indent="0">
              <a:buNone/>
              <a:defRPr sz="744"/>
            </a:lvl3pPr>
            <a:lvl4pPr marL="850456" indent="0">
              <a:buNone/>
              <a:defRPr sz="620"/>
            </a:lvl4pPr>
            <a:lvl5pPr marL="1133941" indent="0">
              <a:buNone/>
              <a:defRPr sz="620"/>
            </a:lvl5pPr>
            <a:lvl6pPr marL="1417427" indent="0">
              <a:buNone/>
              <a:defRPr sz="620"/>
            </a:lvl6pPr>
            <a:lvl7pPr marL="1700912" indent="0">
              <a:buNone/>
              <a:defRPr sz="620"/>
            </a:lvl7pPr>
            <a:lvl8pPr marL="1984398" indent="0">
              <a:buNone/>
              <a:defRPr sz="620"/>
            </a:lvl8pPr>
            <a:lvl9pPr marL="2267883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14A45-6879-412B-916A-2A72767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2F40C-0C7B-4B6C-B16A-5C2C75F3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04430-B81F-4DE7-A060-CA5AD27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23CD-5811-4185-BCDA-6FBAB88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695959"/>
            <a:ext cx="2438192" cy="24358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94D003-A33F-4C31-B333-979A7DDC8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03082"/>
            <a:ext cx="3827085" cy="7418740"/>
          </a:xfrm>
        </p:spPr>
        <p:txBody>
          <a:bodyPr/>
          <a:lstStyle>
            <a:lvl1pPr marL="0" indent="0">
              <a:buNone/>
              <a:defRPr sz="1984"/>
            </a:lvl1pPr>
            <a:lvl2pPr marL="283485" indent="0">
              <a:buNone/>
              <a:defRPr sz="1736"/>
            </a:lvl2pPr>
            <a:lvl3pPr marL="566971" indent="0">
              <a:buNone/>
              <a:defRPr sz="1488"/>
            </a:lvl3pPr>
            <a:lvl4pPr marL="850456" indent="0">
              <a:buNone/>
              <a:defRPr sz="1240"/>
            </a:lvl4pPr>
            <a:lvl5pPr marL="1133941" indent="0">
              <a:buNone/>
              <a:defRPr sz="1240"/>
            </a:lvl5pPr>
            <a:lvl6pPr marL="1417427" indent="0">
              <a:buNone/>
              <a:defRPr sz="1240"/>
            </a:lvl6pPr>
            <a:lvl7pPr marL="1700912" indent="0">
              <a:buNone/>
              <a:defRPr sz="1240"/>
            </a:lvl7pPr>
            <a:lvl8pPr marL="1984398" indent="0">
              <a:buNone/>
              <a:defRPr sz="1240"/>
            </a:lvl8pPr>
            <a:lvl9pPr marL="2267883" indent="0">
              <a:buNone/>
              <a:defRPr sz="124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E2E46-9462-4335-ADA4-EE0140E8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131819"/>
            <a:ext cx="2438192" cy="5802084"/>
          </a:xfrm>
        </p:spPr>
        <p:txBody>
          <a:bodyPr/>
          <a:lstStyle>
            <a:lvl1pPr marL="0" indent="0">
              <a:buNone/>
              <a:defRPr sz="992"/>
            </a:lvl1pPr>
            <a:lvl2pPr marL="283485" indent="0">
              <a:buNone/>
              <a:defRPr sz="868"/>
            </a:lvl2pPr>
            <a:lvl3pPr marL="566971" indent="0">
              <a:buNone/>
              <a:defRPr sz="744"/>
            </a:lvl3pPr>
            <a:lvl4pPr marL="850456" indent="0">
              <a:buNone/>
              <a:defRPr sz="620"/>
            </a:lvl4pPr>
            <a:lvl5pPr marL="1133941" indent="0">
              <a:buNone/>
              <a:defRPr sz="620"/>
            </a:lvl5pPr>
            <a:lvl6pPr marL="1417427" indent="0">
              <a:buNone/>
              <a:defRPr sz="620"/>
            </a:lvl6pPr>
            <a:lvl7pPr marL="1700912" indent="0">
              <a:buNone/>
              <a:defRPr sz="620"/>
            </a:lvl7pPr>
            <a:lvl8pPr marL="1984398" indent="0">
              <a:buNone/>
              <a:defRPr sz="620"/>
            </a:lvl8pPr>
            <a:lvl9pPr marL="2267883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A22F-453E-4195-BC04-C45A3F69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E29AF-B975-41F0-84E8-28C0569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72A9C-D53E-4645-B6F7-DFF1915E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C69CD-3264-44A5-9CFE-7CBA022D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55802"/>
            <a:ext cx="6520220" cy="201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FD46C-DD21-40CD-991F-83D4E362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779008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186A-2FC5-4C62-A1E0-1B77025CF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675778"/>
            <a:ext cx="1700927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4CB01-D4A1-4F09-B302-28CCE2A02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2" y="9675778"/>
            <a:ext cx="2551391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F512-E341-40E2-BF8C-2C8A4FB6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675778"/>
            <a:ext cx="1700927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66971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43" indent="-141743" algn="l" defTabSz="56697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28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14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99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685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170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655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41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626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85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71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456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941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427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912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398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883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8A79D4-C89E-4D2E-B43C-B99459CE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7" y="630907"/>
            <a:ext cx="3024827" cy="1804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BC55D6-7A44-445B-A027-A47ECD2B77A0}"/>
                  </a:ext>
                </a:extLst>
              </p:cNvPr>
              <p:cNvSpPr txBox="1"/>
              <p:nvPr/>
            </p:nvSpPr>
            <p:spPr>
              <a:xfrm>
                <a:off x="4941464" y="1863549"/>
                <a:ext cx="5613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1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i="0" dirty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BC55D6-7A44-445B-A027-A47ECD2B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64" y="1863549"/>
                <a:ext cx="561372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41DF5D-00C0-4143-A20E-83ECAA5AF213}"/>
              </a:ext>
            </a:extLst>
          </p:cNvPr>
          <p:cNvCxnSpPr>
            <a:cxnSpLocks/>
          </p:cNvCxnSpPr>
          <p:nvPr/>
        </p:nvCxnSpPr>
        <p:spPr>
          <a:xfrm flipH="1">
            <a:off x="2284302" y="2019759"/>
            <a:ext cx="457319" cy="20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652E784-01E3-4AD0-B7C6-CAB3656B46FF}"/>
                  </a:ext>
                </a:extLst>
              </p:cNvPr>
              <p:cNvSpPr txBox="1"/>
              <p:nvPr/>
            </p:nvSpPr>
            <p:spPr>
              <a:xfrm>
                <a:off x="1681870" y="2185487"/>
                <a:ext cx="7059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652E784-01E3-4AD0-B7C6-CAB3656B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870" y="2185487"/>
                <a:ext cx="70596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FB041F-5B4E-4C69-93B9-007D80E8561F}"/>
              </a:ext>
            </a:extLst>
          </p:cNvPr>
          <p:cNvCxnSpPr/>
          <p:nvPr/>
        </p:nvCxnSpPr>
        <p:spPr>
          <a:xfrm rot="5400000">
            <a:off x="2387832" y="1372107"/>
            <a:ext cx="0" cy="583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7B7232D-F4A8-47B1-AAAB-791734095400}"/>
              </a:ext>
            </a:extLst>
          </p:cNvPr>
          <p:cNvCxnSpPr/>
          <p:nvPr/>
        </p:nvCxnSpPr>
        <p:spPr>
          <a:xfrm rot="5400000">
            <a:off x="2387832" y="1728518"/>
            <a:ext cx="0" cy="583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3F88FE3-4BDB-4CD6-BE75-72DFB0EE3506}"/>
              </a:ext>
            </a:extLst>
          </p:cNvPr>
          <p:cNvCxnSpPr/>
          <p:nvPr/>
        </p:nvCxnSpPr>
        <p:spPr>
          <a:xfrm rot="5400000">
            <a:off x="1960409" y="1841553"/>
            <a:ext cx="356411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9665CE4-8A9E-490B-BB1F-74E49AF2250F}"/>
              </a:ext>
            </a:extLst>
          </p:cNvPr>
          <p:cNvGrpSpPr/>
          <p:nvPr/>
        </p:nvGrpSpPr>
        <p:grpSpPr>
          <a:xfrm>
            <a:off x="4879525" y="1751285"/>
            <a:ext cx="214520" cy="224529"/>
            <a:chOff x="4266559" y="2408555"/>
            <a:chExt cx="356411" cy="224529"/>
          </a:xfrm>
          <a:scene3d>
            <a:camera prst="isometricTopUp"/>
            <a:lightRig rig="threePt" dir="t"/>
          </a:scene3d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752970B-89ED-4C0C-8CF8-5971F9FC3481}"/>
                </a:ext>
              </a:extLst>
            </p:cNvPr>
            <p:cNvCxnSpPr/>
            <p:nvPr/>
          </p:nvCxnSpPr>
          <p:spPr>
            <a:xfrm>
              <a:off x="4266559" y="2408555"/>
              <a:ext cx="0" cy="224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5645E1-9BDF-4437-A747-C406D2C56640}"/>
                </a:ext>
              </a:extLst>
            </p:cNvPr>
            <p:cNvCxnSpPr/>
            <p:nvPr/>
          </p:nvCxnSpPr>
          <p:spPr>
            <a:xfrm>
              <a:off x="4622970" y="2408555"/>
              <a:ext cx="0" cy="224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57DE2D3-D504-4ED5-812C-8BEC1906D936}"/>
                </a:ext>
              </a:extLst>
            </p:cNvPr>
            <p:cNvCxnSpPr/>
            <p:nvPr/>
          </p:nvCxnSpPr>
          <p:spPr>
            <a:xfrm>
              <a:off x="4266559" y="2592360"/>
              <a:ext cx="35641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83988F-57ED-4FD0-B323-ABFC306D9395}"/>
                  </a:ext>
                </a:extLst>
              </p:cNvPr>
              <p:cNvSpPr txBox="1"/>
              <p:nvPr/>
            </p:nvSpPr>
            <p:spPr>
              <a:xfrm>
                <a:off x="1910419" y="1713325"/>
                <a:ext cx="286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83988F-57ED-4FD0-B323-ABFC306D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19" y="1713325"/>
                <a:ext cx="286232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0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12</cp:revision>
  <dcterms:created xsi:type="dcterms:W3CDTF">2023-03-13T01:47:33Z</dcterms:created>
  <dcterms:modified xsi:type="dcterms:W3CDTF">2023-03-13T02:34:19Z</dcterms:modified>
</cp:coreProperties>
</file>