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C34"/>
    <a:srgbClr val="96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50" autoAdjust="0"/>
  </p:normalViewPr>
  <p:slideViewPr>
    <p:cSldViewPr snapToGrid="0" showGuides="1">
      <p:cViewPr varScale="1">
        <p:scale>
          <a:sx n="73" d="100"/>
          <a:sy n="73" d="100"/>
        </p:scale>
        <p:origin x="32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83a34a660104942" providerId="LiveId" clId="{D9439B8A-EA9A-45A9-B4BA-199F79BBA5FC}"/>
    <pc:docChg chg="undo custSel addSld delSld modSld">
      <pc:chgData name="" userId="f83a34a660104942" providerId="LiveId" clId="{D9439B8A-EA9A-45A9-B4BA-199F79BBA5FC}" dt="2024-09-29T02:13:10.930" v="138" actId="14100"/>
      <pc:docMkLst>
        <pc:docMk/>
      </pc:docMkLst>
      <pc:sldChg chg="add">
        <pc:chgData name="" userId="f83a34a660104942" providerId="LiveId" clId="{D9439B8A-EA9A-45A9-B4BA-199F79BBA5FC}" dt="2024-09-27T23:39:37.739" v="30"/>
        <pc:sldMkLst>
          <pc:docMk/>
          <pc:sldMk cId="2086597559" sldId="257"/>
        </pc:sldMkLst>
      </pc:sldChg>
      <pc:sldChg chg="addSp delSp modSp">
        <pc:chgData name="" userId="f83a34a660104942" providerId="LiveId" clId="{D9439B8A-EA9A-45A9-B4BA-199F79BBA5FC}" dt="2024-09-27T23:50:04.719" v="123" actId="164"/>
        <pc:sldMkLst>
          <pc:docMk/>
          <pc:sldMk cId="3619929470" sldId="258"/>
        </pc:sldMkLst>
        <pc:spChg chg="add mod">
          <ac:chgData name="" userId="f83a34a660104942" providerId="LiveId" clId="{D9439B8A-EA9A-45A9-B4BA-199F79BBA5FC}" dt="2024-09-27T23:50:04.719" v="123" actId="164"/>
          <ac:spMkLst>
            <pc:docMk/>
            <pc:sldMk cId="3619929470" sldId="258"/>
            <ac:spMk id="19" creationId="{B26DFEA9-EADB-47C6-8D0B-BD08E0148CB6}"/>
          </ac:spMkLst>
        </pc:spChg>
        <pc:spChg chg="add mod">
          <ac:chgData name="" userId="f83a34a660104942" providerId="LiveId" clId="{D9439B8A-EA9A-45A9-B4BA-199F79BBA5FC}" dt="2024-09-27T23:49:42.570" v="120" actId="164"/>
          <ac:spMkLst>
            <pc:docMk/>
            <pc:sldMk cId="3619929470" sldId="258"/>
            <ac:spMk id="20" creationId="{6755E6EE-8A38-4A24-BC9E-A37336179D43}"/>
          </ac:spMkLst>
        </pc:spChg>
        <pc:spChg chg="add del">
          <ac:chgData name="" userId="f83a34a660104942" providerId="LiveId" clId="{D9439B8A-EA9A-45A9-B4BA-199F79BBA5FC}" dt="2024-09-27T23:47:58.429" v="103" actId="478"/>
          <ac:spMkLst>
            <pc:docMk/>
            <pc:sldMk cId="3619929470" sldId="258"/>
            <ac:spMk id="21" creationId="{2D440AEA-AFF9-4D5F-AA67-43732F6204A6}"/>
          </ac:spMkLst>
        </pc:spChg>
        <pc:spChg chg="mod">
          <ac:chgData name="" userId="f83a34a660104942" providerId="LiveId" clId="{D9439B8A-EA9A-45A9-B4BA-199F79BBA5FC}" dt="2024-09-27T23:48:10.472" v="117"/>
          <ac:spMkLst>
            <pc:docMk/>
            <pc:sldMk cId="3619929470" sldId="258"/>
            <ac:spMk id="24" creationId="{2284D96A-2478-079E-673F-84BF711ACDCA}"/>
          </ac:spMkLst>
        </pc:spChg>
        <pc:grpChg chg="add mod">
          <ac:chgData name="" userId="f83a34a660104942" providerId="LiveId" clId="{D9439B8A-EA9A-45A9-B4BA-199F79BBA5FC}" dt="2024-09-27T23:49:42.570" v="120" actId="164"/>
          <ac:grpSpMkLst>
            <pc:docMk/>
            <pc:sldMk cId="3619929470" sldId="258"/>
            <ac:grpSpMk id="5" creationId="{8FA65F04-B5D6-41A1-8758-E0F81C19CE69}"/>
          </ac:grpSpMkLst>
        </pc:grpChg>
        <pc:grpChg chg="add mod">
          <ac:chgData name="" userId="f83a34a660104942" providerId="LiveId" clId="{D9439B8A-EA9A-45A9-B4BA-199F79BBA5FC}" dt="2024-09-27T23:50:04.719" v="123" actId="164"/>
          <ac:grpSpMkLst>
            <pc:docMk/>
            <pc:sldMk cId="3619929470" sldId="258"/>
            <ac:grpSpMk id="6" creationId="{3F33749A-2BFA-4C69-8145-920EFF1E144A}"/>
          </ac:grpSpMkLst>
        </pc:grpChg>
        <pc:picChg chg="mod">
          <ac:chgData name="" userId="f83a34a660104942" providerId="LiveId" clId="{D9439B8A-EA9A-45A9-B4BA-199F79BBA5FC}" dt="2024-09-27T23:49:42.570" v="120" actId="164"/>
          <ac:picMkLst>
            <pc:docMk/>
            <pc:sldMk cId="3619929470" sldId="258"/>
            <ac:picMk id="4" creationId="{5AFC8ECD-4128-19BE-F174-C733F2F7791D}"/>
          </ac:picMkLst>
        </pc:picChg>
        <pc:picChg chg="mod">
          <ac:chgData name="" userId="f83a34a660104942" providerId="LiveId" clId="{D9439B8A-EA9A-45A9-B4BA-199F79BBA5FC}" dt="2024-09-27T23:50:04.719" v="123" actId="164"/>
          <ac:picMkLst>
            <pc:docMk/>
            <pc:sldMk cId="3619929470" sldId="258"/>
            <ac:picMk id="10" creationId="{E04D26E3-3A32-38E5-BE82-AC87519C7AB7}"/>
          </ac:picMkLst>
        </pc:picChg>
      </pc:sldChg>
      <pc:sldChg chg="modSp">
        <pc:chgData name="" userId="f83a34a660104942" providerId="LiveId" clId="{D9439B8A-EA9A-45A9-B4BA-199F79BBA5FC}" dt="2024-09-27T23:45:43.760" v="93"/>
        <pc:sldMkLst>
          <pc:docMk/>
          <pc:sldMk cId="2981634173" sldId="259"/>
        </pc:sldMkLst>
        <pc:spChg chg="mod">
          <ac:chgData name="" userId="f83a34a660104942" providerId="LiveId" clId="{D9439B8A-EA9A-45A9-B4BA-199F79BBA5FC}" dt="2024-09-27T23:45:43.760" v="93"/>
          <ac:spMkLst>
            <pc:docMk/>
            <pc:sldMk cId="2981634173" sldId="259"/>
            <ac:spMk id="58" creationId="{D74F37E5-8F21-D6D0-39E5-425D2F1AA16F}"/>
          </ac:spMkLst>
        </pc:spChg>
      </pc:sldChg>
      <pc:sldChg chg="addSp delSp modSp">
        <pc:chgData name="" userId="f83a34a660104942" providerId="LiveId" clId="{D9439B8A-EA9A-45A9-B4BA-199F79BBA5FC}" dt="2024-09-27T23:44:01.111" v="89" actId="1076"/>
        <pc:sldMkLst>
          <pc:docMk/>
          <pc:sldMk cId="4158938101" sldId="260"/>
        </pc:sldMkLst>
        <pc:spChg chg="add mod">
          <ac:chgData name="" userId="f83a34a660104942" providerId="LiveId" clId="{D9439B8A-EA9A-45A9-B4BA-199F79BBA5FC}" dt="2024-09-27T23:42:45.341" v="72" actId="554"/>
          <ac:spMkLst>
            <pc:docMk/>
            <pc:sldMk cId="4158938101" sldId="260"/>
            <ac:spMk id="6" creationId="{681A6EB5-4344-4A5B-BA93-140C48817664}"/>
          </ac:spMkLst>
        </pc:spChg>
        <pc:spChg chg="add del">
          <ac:chgData name="" userId="f83a34a660104942" providerId="LiveId" clId="{D9439B8A-EA9A-45A9-B4BA-199F79BBA5FC}" dt="2024-09-27T23:41:49.172" v="41"/>
          <ac:spMkLst>
            <pc:docMk/>
            <pc:sldMk cId="4158938101" sldId="260"/>
            <ac:spMk id="7" creationId="{BF213026-1ECF-47A7-9A98-27C29FD04775}"/>
          </ac:spMkLst>
        </pc:spChg>
        <pc:spChg chg="add mod">
          <ac:chgData name="" userId="f83a34a660104942" providerId="LiveId" clId="{D9439B8A-EA9A-45A9-B4BA-199F79BBA5FC}" dt="2024-09-27T23:42:45.341" v="72" actId="554"/>
          <ac:spMkLst>
            <pc:docMk/>
            <pc:sldMk cId="4158938101" sldId="260"/>
            <ac:spMk id="8" creationId="{7470B58E-5A6F-4663-9921-201E991DBF4A}"/>
          </ac:spMkLst>
        </pc:spChg>
        <pc:spChg chg="add mod">
          <ac:chgData name="" userId="f83a34a660104942" providerId="LiveId" clId="{D9439B8A-EA9A-45A9-B4BA-199F79BBA5FC}" dt="2024-09-27T23:42:45.341" v="72" actId="554"/>
          <ac:spMkLst>
            <pc:docMk/>
            <pc:sldMk cId="4158938101" sldId="260"/>
            <ac:spMk id="9" creationId="{1A3A4FD2-53BB-477D-83FF-244AA50260D8}"/>
          </ac:spMkLst>
        </pc:spChg>
        <pc:spChg chg="add mod">
          <ac:chgData name="" userId="f83a34a660104942" providerId="LiveId" clId="{D9439B8A-EA9A-45A9-B4BA-199F79BBA5FC}" dt="2024-09-27T23:42:45.341" v="72" actId="554"/>
          <ac:spMkLst>
            <pc:docMk/>
            <pc:sldMk cId="4158938101" sldId="260"/>
            <ac:spMk id="10" creationId="{35D4F33F-2343-4467-8A8E-06FA0ECB5E4A}"/>
          </ac:spMkLst>
        </pc:spChg>
        <pc:spChg chg="add mod">
          <ac:chgData name="" userId="f83a34a660104942" providerId="LiveId" clId="{D9439B8A-EA9A-45A9-B4BA-199F79BBA5FC}" dt="2024-09-27T23:42:51.262" v="75"/>
          <ac:spMkLst>
            <pc:docMk/>
            <pc:sldMk cId="4158938101" sldId="260"/>
            <ac:spMk id="11" creationId="{1856B29D-8767-4E8C-9E35-F9B61417B8EF}"/>
          </ac:spMkLst>
        </pc:spChg>
        <pc:spChg chg="add mod">
          <ac:chgData name="" userId="f83a34a660104942" providerId="LiveId" clId="{D9439B8A-EA9A-45A9-B4BA-199F79BBA5FC}" dt="2024-09-27T23:43:52.695" v="87" actId="1076"/>
          <ac:spMkLst>
            <pc:docMk/>
            <pc:sldMk cId="4158938101" sldId="260"/>
            <ac:spMk id="12" creationId="{9C1151A7-A216-4A13-8E37-39675B01BA79}"/>
          </ac:spMkLst>
        </pc:spChg>
        <pc:spChg chg="add mod">
          <ac:chgData name="" userId="f83a34a660104942" providerId="LiveId" clId="{D9439B8A-EA9A-45A9-B4BA-199F79BBA5FC}" dt="2024-09-27T23:44:01.111" v="89" actId="1076"/>
          <ac:spMkLst>
            <pc:docMk/>
            <pc:sldMk cId="4158938101" sldId="260"/>
            <ac:spMk id="13" creationId="{CC8DC394-98F7-4C95-B29C-C40E30882300}"/>
          </ac:spMkLst>
        </pc:spChg>
        <pc:spChg chg="add mod">
          <ac:chgData name="" userId="f83a34a660104942" providerId="LiveId" clId="{D9439B8A-EA9A-45A9-B4BA-199F79BBA5FC}" dt="2024-09-27T23:43:52.695" v="87" actId="1076"/>
          <ac:spMkLst>
            <pc:docMk/>
            <pc:sldMk cId="4158938101" sldId="260"/>
            <ac:spMk id="14" creationId="{22B4931C-3D96-4850-8A74-BF0F43DF922E}"/>
          </ac:spMkLst>
        </pc:spChg>
        <pc:spChg chg="add mod">
          <ac:chgData name="" userId="f83a34a660104942" providerId="LiveId" clId="{D9439B8A-EA9A-45A9-B4BA-199F79BBA5FC}" dt="2024-09-27T23:43:52.695" v="87" actId="1076"/>
          <ac:spMkLst>
            <pc:docMk/>
            <pc:sldMk cId="4158938101" sldId="260"/>
            <ac:spMk id="15" creationId="{426840D0-330E-4190-8154-012083877F91}"/>
          </ac:spMkLst>
        </pc:spChg>
        <pc:spChg chg="add mod">
          <ac:chgData name="" userId="f83a34a660104942" providerId="LiveId" clId="{D9439B8A-EA9A-45A9-B4BA-199F79BBA5FC}" dt="2024-09-27T23:43:52.695" v="87" actId="1076"/>
          <ac:spMkLst>
            <pc:docMk/>
            <pc:sldMk cId="4158938101" sldId="260"/>
            <ac:spMk id="16" creationId="{512524F5-F4F0-475E-8A7F-2FD6A10FE143}"/>
          </ac:spMkLst>
        </pc:spChg>
        <pc:picChg chg="mod">
          <ac:chgData name="" userId="f83a34a660104942" providerId="LiveId" clId="{D9439B8A-EA9A-45A9-B4BA-199F79BBA5FC}" dt="2024-09-27T23:43:58.600" v="88" actId="1076"/>
          <ac:picMkLst>
            <pc:docMk/>
            <pc:sldMk cId="4158938101" sldId="260"/>
            <ac:picMk id="3" creationId="{099938A6-DC79-5F6A-3334-883B4BFFB0BF}"/>
          </ac:picMkLst>
        </pc:picChg>
      </pc:sldChg>
      <pc:sldChg chg="modSp">
        <pc:chgData name="" userId="f83a34a660104942" providerId="LiveId" clId="{D9439B8A-EA9A-45A9-B4BA-199F79BBA5FC}" dt="2024-09-27T23:37:01.712" v="8"/>
        <pc:sldMkLst>
          <pc:docMk/>
          <pc:sldMk cId="2157860096" sldId="261"/>
        </pc:sldMkLst>
        <pc:spChg chg="mod">
          <ac:chgData name="" userId="f83a34a660104942" providerId="LiveId" clId="{D9439B8A-EA9A-45A9-B4BA-199F79BBA5FC}" dt="2024-09-27T23:37:01.712" v="8"/>
          <ac:spMkLst>
            <pc:docMk/>
            <pc:sldMk cId="2157860096" sldId="261"/>
            <ac:spMk id="25" creationId="{055A22F4-3075-BBAC-2C60-893DCF52DB19}"/>
          </ac:spMkLst>
        </pc:spChg>
      </pc:sldChg>
      <pc:sldChg chg="modSp">
        <pc:chgData name="" userId="f83a34a660104942" providerId="LiveId" clId="{D9439B8A-EA9A-45A9-B4BA-199F79BBA5FC}" dt="2024-09-27T23:37:46.557" v="23"/>
        <pc:sldMkLst>
          <pc:docMk/>
          <pc:sldMk cId="917819086" sldId="262"/>
        </pc:sldMkLst>
        <pc:spChg chg="mod">
          <ac:chgData name="" userId="f83a34a660104942" providerId="LiveId" clId="{D9439B8A-EA9A-45A9-B4BA-199F79BBA5FC}" dt="2024-09-27T23:37:46.557" v="23"/>
          <ac:spMkLst>
            <pc:docMk/>
            <pc:sldMk cId="917819086" sldId="262"/>
            <ac:spMk id="44" creationId="{C8F3FD83-E44C-9C3F-E46A-15A928111F1C}"/>
          </ac:spMkLst>
        </pc:spChg>
      </pc:sldChg>
      <pc:sldChg chg="modSp">
        <pc:chgData name="" userId="f83a34a660104942" providerId="LiveId" clId="{D9439B8A-EA9A-45A9-B4BA-199F79BBA5FC}" dt="2024-09-29T02:13:10.930" v="138" actId="14100"/>
        <pc:sldMkLst>
          <pc:docMk/>
          <pc:sldMk cId="928446533" sldId="263"/>
        </pc:sldMkLst>
        <pc:spChg chg="mod">
          <ac:chgData name="" userId="f83a34a660104942" providerId="LiveId" clId="{D9439B8A-EA9A-45A9-B4BA-199F79BBA5FC}" dt="2024-09-29T02:13:10.930" v="138" actId="14100"/>
          <ac:spMkLst>
            <pc:docMk/>
            <pc:sldMk cId="928446533" sldId="263"/>
            <ac:spMk id="7" creationId="{7B5B15A3-EDD3-1DD6-0DB9-451623300333}"/>
          </ac:spMkLst>
        </pc:spChg>
        <pc:spChg chg="mod">
          <ac:chgData name="" userId="f83a34a660104942" providerId="LiveId" clId="{D9439B8A-EA9A-45A9-B4BA-199F79BBA5FC}" dt="2024-09-29T02:13:10.930" v="138" actId="14100"/>
          <ac:spMkLst>
            <pc:docMk/>
            <pc:sldMk cId="928446533" sldId="263"/>
            <ac:spMk id="9" creationId="{7176DA39-5035-5ED7-4AE6-1BF5EE2C0F0D}"/>
          </ac:spMkLst>
        </pc:spChg>
        <pc:picChg chg="mod">
          <ac:chgData name="" userId="f83a34a660104942" providerId="LiveId" clId="{D9439B8A-EA9A-45A9-B4BA-199F79BBA5FC}" dt="2024-09-29T02:13:10.930" v="138" actId="14100"/>
          <ac:picMkLst>
            <pc:docMk/>
            <pc:sldMk cId="928446533" sldId="263"/>
            <ac:picMk id="4" creationId="{AB490534-F6B4-81D5-84EB-FD6118156290}"/>
          </ac:picMkLst>
        </pc:picChg>
        <pc:picChg chg="mod">
          <ac:chgData name="" userId="f83a34a660104942" providerId="LiveId" clId="{D9439B8A-EA9A-45A9-B4BA-199F79BBA5FC}" dt="2024-09-29T02:13:10.930" v="138" actId="14100"/>
          <ac:picMkLst>
            <pc:docMk/>
            <pc:sldMk cId="928446533" sldId="263"/>
            <ac:picMk id="8" creationId="{692EA106-1CE3-CC20-ACD9-E92AC87A95D6}"/>
          </ac:picMkLst>
        </pc:picChg>
      </pc:sldChg>
      <pc:sldChg chg="modSp">
        <pc:chgData name="" userId="f83a34a660104942" providerId="LiveId" clId="{D9439B8A-EA9A-45A9-B4BA-199F79BBA5FC}" dt="2024-09-27T23:38:18.568" v="28" actId="20577"/>
        <pc:sldMkLst>
          <pc:docMk/>
          <pc:sldMk cId="3520725052" sldId="264"/>
        </pc:sldMkLst>
        <pc:spChg chg="mod">
          <ac:chgData name="" userId="f83a34a660104942" providerId="LiveId" clId="{D9439B8A-EA9A-45A9-B4BA-199F79BBA5FC}" dt="2024-09-27T23:38:18.568" v="28" actId="20577"/>
          <ac:spMkLst>
            <pc:docMk/>
            <pc:sldMk cId="3520725052" sldId="264"/>
            <ac:spMk id="26" creationId="{E2AE0B2D-717C-5250-1421-9AA66CCA8FF5}"/>
          </ac:spMkLst>
        </pc:spChg>
      </pc:sldChg>
      <pc:sldChg chg="modSp">
        <pc:chgData name="" userId="f83a34a660104942" providerId="LiveId" clId="{D9439B8A-EA9A-45A9-B4BA-199F79BBA5FC}" dt="2024-09-27T23:36:21.520" v="3"/>
        <pc:sldMkLst>
          <pc:docMk/>
          <pc:sldMk cId="956438169" sldId="265"/>
        </pc:sldMkLst>
        <pc:spChg chg="mod">
          <ac:chgData name="" userId="f83a34a660104942" providerId="LiveId" clId="{D9439B8A-EA9A-45A9-B4BA-199F79BBA5FC}" dt="2024-09-27T23:36:21.520" v="3"/>
          <ac:spMkLst>
            <pc:docMk/>
            <pc:sldMk cId="956438169" sldId="265"/>
            <ac:spMk id="15" creationId="{1FE8ACDC-FBF1-4D53-8A2A-C20B9A5C9BF6}"/>
          </ac:spMkLst>
        </pc:spChg>
        <pc:cxnChg chg="mod">
          <ac:chgData name="" userId="f83a34a660104942" providerId="LiveId" clId="{D9439B8A-EA9A-45A9-B4BA-199F79BBA5FC}" dt="2024-09-27T23:36:10.012" v="1" actId="20577"/>
          <ac:cxnSpMkLst>
            <pc:docMk/>
            <pc:sldMk cId="956438169" sldId="265"/>
            <ac:cxnSpMk id="20" creationId="{0C89A117-7F29-6BE0-55F9-741140E7EB02}"/>
          </ac:cxnSpMkLst>
        </pc:cxnChg>
      </pc:sldChg>
      <pc:sldChg chg="addSp delSp modSp add del">
        <pc:chgData name="" userId="f83a34a660104942" providerId="LiveId" clId="{D9439B8A-EA9A-45A9-B4BA-199F79BBA5FC}" dt="2024-09-29T02:02:07.356" v="134" actId="2696"/>
        <pc:sldMkLst>
          <pc:docMk/>
          <pc:sldMk cId="1820830780" sldId="266"/>
        </pc:sldMkLst>
        <pc:picChg chg="add del mod">
          <ac:chgData name="" userId="f83a34a660104942" providerId="LiveId" clId="{D9439B8A-EA9A-45A9-B4BA-199F79BBA5FC}" dt="2024-09-29T02:02:05.511" v="133"/>
          <ac:picMkLst>
            <pc:docMk/>
            <pc:sldMk cId="1820830780" sldId="266"/>
            <ac:picMk id="2" creationId="{82513C19-7712-4115-B8FA-212C80504721}"/>
          </ac:picMkLst>
        </pc:picChg>
        <pc:picChg chg="del">
          <ac:chgData name="" userId="f83a34a660104942" providerId="LiveId" clId="{D9439B8A-EA9A-45A9-B4BA-199F79BBA5FC}" dt="2024-09-29T02:01:58.630" v="129" actId="478"/>
          <ac:picMkLst>
            <pc:docMk/>
            <pc:sldMk cId="1820830780" sldId="266"/>
            <ac:picMk id="4" creationId="{AB490534-F6B4-81D5-84EB-FD6118156290}"/>
          </ac:picMkLst>
        </pc:picChg>
        <pc:picChg chg="del">
          <ac:chgData name="" userId="f83a34a660104942" providerId="LiveId" clId="{D9439B8A-EA9A-45A9-B4BA-199F79BBA5FC}" dt="2024-09-29T02:01:58.630" v="129" actId="478"/>
          <ac:picMkLst>
            <pc:docMk/>
            <pc:sldMk cId="1820830780" sldId="266"/>
            <ac:picMk id="8" creationId="{692EA106-1CE3-CC20-ACD9-E92AC87A95D6}"/>
          </ac:picMkLst>
        </pc:picChg>
      </pc:sldChg>
      <pc:sldChg chg="addSp delSp add del">
        <pc:chgData name="" userId="f83a34a660104942" providerId="LiveId" clId="{D9439B8A-EA9A-45A9-B4BA-199F79BBA5FC}" dt="2024-09-29T02:01:50.508" v="127" actId="2696"/>
        <pc:sldMkLst>
          <pc:docMk/>
          <pc:sldMk cId="2835731770" sldId="266"/>
        </pc:sldMkLst>
        <pc:picChg chg="add del">
          <ac:chgData name="" userId="f83a34a660104942" providerId="LiveId" clId="{D9439B8A-EA9A-45A9-B4BA-199F79BBA5FC}" dt="2024-09-29T02:01:47.185" v="126" actId="478"/>
          <ac:picMkLst>
            <pc:docMk/>
            <pc:sldMk cId="2835731770" sldId="266"/>
            <ac:picMk id="4" creationId="{AB490534-F6B4-81D5-84EB-FD6118156290}"/>
          </ac:picMkLst>
        </pc:picChg>
        <pc:picChg chg="add del">
          <ac:chgData name="" userId="f83a34a660104942" providerId="LiveId" clId="{D9439B8A-EA9A-45A9-B4BA-199F79BBA5FC}" dt="2024-09-29T02:01:47.185" v="126" actId="478"/>
          <ac:picMkLst>
            <pc:docMk/>
            <pc:sldMk cId="2835731770" sldId="266"/>
            <ac:picMk id="8" creationId="{692EA106-1CE3-CC20-ACD9-E92AC87A95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7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8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2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79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2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01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7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9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99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837A-B193-493A-A034-A1ED6F01202C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8F83-4F2D-4A45-9B1B-A18445646F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44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18E0BF1-FFA0-3758-183F-890B87968985}"/>
              </a:ext>
            </a:extLst>
          </p:cNvPr>
          <p:cNvSpPr/>
          <p:nvPr/>
        </p:nvSpPr>
        <p:spPr>
          <a:xfrm>
            <a:off x="467917" y="165100"/>
            <a:ext cx="2844000" cy="3898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9938A6-DC79-5F6A-3334-883B4BFFB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68" y="341630"/>
            <a:ext cx="2741295" cy="269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A58158-121F-45D8-6039-F6B8BCF34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67" b="17955"/>
          <a:stretch/>
        </p:blipFill>
        <p:spPr bwMode="auto">
          <a:xfrm>
            <a:off x="544945" y="3036570"/>
            <a:ext cx="2741295" cy="1476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5CDDDB-84DF-009B-53C4-315F7F68D45B}"/>
              </a:ext>
            </a:extLst>
          </p:cNvPr>
          <p:cNvSpPr/>
          <p:nvPr/>
        </p:nvSpPr>
        <p:spPr>
          <a:xfrm>
            <a:off x="813590" y="2424114"/>
            <a:ext cx="2367759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1A6EB5-4344-4A5B-BA93-140C48817664}"/>
              </a:ext>
            </a:extLst>
          </p:cNvPr>
          <p:cNvSpPr txBox="1"/>
          <p:nvPr/>
        </p:nvSpPr>
        <p:spPr>
          <a:xfrm>
            <a:off x="919027" y="314862"/>
            <a:ext cx="205184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北楼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70B58E-5A6F-4663-9921-201E991DBF4A}"/>
              </a:ext>
            </a:extLst>
          </p:cNvPr>
          <p:cNvSpPr txBox="1"/>
          <p:nvPr/>
        </p:nvSpPr>
        <p:spPr>
          <a:xfrm>
            <a:off x="1359045" y="314862"/>
            <a:ext cx="329848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3A4FD2-53BB-477D-83FF-244AA50260D8}"/>
              </a:ext>
            </a:extLst>
          </p:cNvPr>
          <p:cNvSpPr txBox="1"/>
          <p:nvPr/>
        </p:nvSpPr>
        <p:spPr>
          <a:xfrm>
            <a:off x="1864609" y="314862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旭日楼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D4F33F-2343-4467-8A8E-06FA0ECB5E4A}"/>
              </a:ext>
            </a:extLst>
          </p:cNvPr>
          <p:cNvSpPr txBox="1"/>
          <p:nvPr/>
        </p:nvSpPr>
        <p:spPr>
          <a:xfrm>
            <a:off x="2366959" y="314862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逸夫楼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56B29D-8767-4E8C-9E35-F9B61417B8EF}"/>
              </a:ext>
            </a:extLst>
          </p:cNvPr>
          <p:cNvSpPr txBox="1"/>
          <p:nvPr/>
        </p:nvSpPr>
        <p:spPr>
          <a:xfrm>
            <a:off x="2866095" y="314862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衷和楼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1151A7-A216-4A13-8E37-39675B01BA79}"/>
              </a:ext>
            </a:extLst>
          </p:cNvPr>
          <p:cNvSpPr txBox="1"/>
          <p:nvPr/>
        </p:nvSpPr>
        <p:spPr>
          <a:xfrm rot="16200000">
            <a:off x="465259" y="549738"/>
            <a:ext cx="205184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北楼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8DC394-98F7-4C95-B29C-C40E30882300}"/>
              </a:ext>
            </a:extLst>
          </p:cNvPr>
          <p:cNvSpPr txBox="1"/>
          <p:nvPr/>
        </p:nvSpPr>
        <p:spPr>
          <a:xfrm rot="16200000">
            <a:off x="402928" y="1089675"/>
            <a:ext cx="329848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图书馆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B4931C-3D96-4850-8A74-BF0F43DF922E}"/>
              </a:ext>
            </a:extLst>
          </p:cNvPr>
          <p:cNvSpPr txBox="1"/>
          <p:nvPr/>
        </p:nvSpPr>
        <p:spPr>
          <a:xfrm rot="16200000">
            <a:off x="406141" y="1619812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旭日楼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6840D0-330E-4190-8154-012083877F91}"/>
              </a:ext>
            </a:extLst>
          </p:cNvPr>
          <p:cNvSpPr txBox="1"/>
          <p:nvPr/>
        </p:nvSpPr>
        <p:spPr>
          <a:xfrm rot="16200000">
            <a:off x="406141" y="2181194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逸夫楼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2524F5-F4F0-475E-8A7F-2FD6A10FE143}"/>
              </a:ext>
            </a:extLst>
          </p:cNvPr>
          <p:cNvSpPr txBox="1"/>
          <p:nvPr/>
        </p:nvSpPr>
        <p:spPr>
          <a:xfrm rot="16200000">
            <a:off x="406141" y="2742576"/>
            <a:ext cx="323420" cy="123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衷和楼</a:t>
            </a:r>
          </a:p>
        </p:txBody>
      </p:sp>
    </p:spTree>
    <p:extLst>
      <p:ext uri="{BB962C8B-B14F-4D97-AF65-F5344CB8AC3E}">
        <p14:creationId xmlns:p14="http://schemas.microsoft.com/office/powerpoint/2010/main" val="4158938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5745</TotalTime>
  <Words>22</Words>
  <Application>Microsoft Office PowerPoint</Application>
  <PresentationFormat>A4 纸张(210x297 毫米)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You</dc:creator>
  <cp:lastModifiedBy>Tian You</cp:lastModifiedBy>
  <cp:revision>228</cp:revision>
  <dcterms:created xsi:type="dcterms:W3CDTF">2023-11-05T12:45:08Z</dcterms:created>
  <dcterms:modified xsi:type="dcterms:W3CDTF">2024-11-26T05:27:47Z</dcterms:modified>
</cp:coreProperties>
</file>