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2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FFE8-8741-47BC-A1B5-08F6EEA2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68252-2D00-4E5B-A276-7423BCAF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80B1C-B983-4D98-8197-E2D74E1C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40D2E-8DD2-4C1A-A5C5-ACD49E5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524CF-FD37-4AEB-AFE4-3D05C55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83D2-A325-4D62-A7C4-D98ACAE1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9BBCA-B462-47DE-8E37-03B110DE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037A4-A0C8-473C-A658-D3EE7AC6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EC9C-4FFD-43B5-91B5-3B728117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0965-E624-4518-BAC6-7E3B4AB8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3B80E3-E235-4AA6-BD35-C621A00AF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06092-B5E2-4056-AD8E-A91787D28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F44E2-2A77-43E5-A20A-6E82A983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A914D-F391-4870-9281-A7CDB03A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B081F-57CC-410C-BBC3-0366C1E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CAE8-FE76-48B3-8757-868835B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65A5D-A1D6-4281-97A5-CFC24EFC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F038A-DB9D-4231-8B30-862E9F3E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8163-0FB3-44EE-A28D-4A8A4AF9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3CCA-D256-4A0A-B9AE-441D4B3D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3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8E4D-7136-44DE-984D-29F5ACB3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92BC0-7DCF-47DC-AF34-6FCB353D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2BA76-14D7-484B-BB14-42C0A068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9E85A-3EC3-4CED-BF8A-1751DA42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8075-7755-4106-8CC2-8FAE276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255F-487B-4179-BB8B-FBF6D728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A40B8-7BF5-4997-9E1D-817E91289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3EACB-BC7C-4482-A009-1DE23721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A4271-A310-4E8E-B691-C1005408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7F0B6-15E9-4325-9982-876D49F2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B32A6-93F3-426B-A92F-B61F9E5D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22EEF-D2C0-404E-AEC8-C1871223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31339-6940-4C37-B1F3-DB1EE4AE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E9ED1-AD4F-4F30-8D7A-426510FBE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C8889-418D-413F-802E-E96BD2830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24128-B934-445A-A642-6841874D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1765E7-37BD-4779-B95A-E1F0598E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B5EA1D-4C39-4C68-A869-261F630A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A942AE-3FF3-4175-9008-547D49C4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D706-F1A4-4920-A790-C1E86D8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C9694-A420-4C3C-85B2-A870B1D4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E44D4-31E7-4A5D-A468-4771799A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90C436-92B4-45E1-859A-8F31B82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82EE5-E8F4-4B65-B5F8-03CF4577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A1544-AB27-41D6-B7A1-808D1732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A89A2-C29C-4F19-8BE3-F0EBCDC6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D0EE6-113B-4C34-A5BA-4444437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4C950-73F0-4049-9D52-7006F625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224DB-D5B8-45D5-8B98-0BEF9C2B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CCAB1-F136-4072-AE90-F182B2AB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BD757-DF28-45B1-80C3-18358B29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DDE5-1FFF-4EF6-947D-27430E92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86A2-469A-46AA-8A6C-52F16A20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93D6A-7E19-438C-8184-EC2A5BEB1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5AD10-71B3-4B5B-8FD0-8FBCD8EB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432D5-9F60-46CF-AAB3-07640535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0D63F-17E8-4FA4-A364-4007C592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0D79F-5036-48A1-A95C-B0B0B1F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F90AAC-F73B-4F77-AA50-A334CACF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4B254-7AFC-4E3B-9FDC-9462A496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B0249-CA7B-4FE4-8043-3D67FFA2F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A610-A481-4D1F-A2D1-48343A7FA87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D5BF-7FBB-4438-A907-AD9E0C001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D4E20-4470-420B-871A-D1B5689F2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41E9-182D-4D9A-9E4D-894CF8CA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3D10E4-752F-44BA-9FF1-DD457895C764}"/>
              </a:ext>
            </a:extLst>
          </p:cNvPr>
          <p:cNvSpPr/>
          <p:nvPr/>
        </p:nvSpPr>
        <p:spPr>
          <a:xfrm>
            <a:off x="4905289" y="3923488"/>
            <a:ext cx="134435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ReadRecord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1FFD2C-8195-4187-9549-31BD7F192557}"/>
              </a:ext>
            </a:extLst>
          </p:cNvPr>
          <p:cNvSpPr/>
          <p:nvPr/>
        </p:nvSpPr>
        <p:spPr>
          <a:xfrm>
            <a:off x="2807290" y="2775623"/>
            <a:ext cx="1171352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MDOF_LU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F5A28E-5B96-42D8-99B9-9743B156A292}"/>
              </a:ext>
            </a:extLst>
          </p:cNvPr>
          <p:cNvSpPr/>
          <p:nvPr/>
        </p:nvSpPr>
        <p:spPr>
          <a:xfrm>
            <a:off x="4701702" y="2775624"/>
            <a:ext cx="1751527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MDOFOpenSees</a:t>
            </a:r>
            <a:endParaRPr 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11EA722-0D2E-4AA6-8291-55B56E85F09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577466" y="3184247"/>
            <a:ext cx="0" cy="73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F13DD16-C2A9-4B76-9422-E13DDD6B6C86}"/>
              </a:ext>
            </a:extLst>
          </p:cNvPr>
          <p:cNvSpPr/>
          <p:nvPr/>
        </p:nvSpPr>
        <p:spPr>
          <a:xfrm>
            <a:off x="7227652" y="2775624"/>
            <a:ext cx="2025975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BldLossAssessment</a:t>
            </a:r>
            <a:endParaRPr 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7EB00F-7039-4049-8CE1-ABED20CF4017}"/>
              </a:ext>
            </a:extLst>
          </p:cNvPr>
          <p:cNvSpPr/>
          <p:nvPr/>
        </p:nvSpPr>
        <p:spPr>
          <a:xfrm>
            <a:off x="5302697" y="1663427"/>
            <a:ext cx="549536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IDA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C001DA7-3AD1-46AE-BCDE-C74B2A00044A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5577465" y="2072050"/>
            <a:ext cx="1" cy="70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0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6</cp:revision>
  <dcterms:created xsi:type="dcterms:W3CDTF">2022-04-03T23:54:17Z</dcterms:created>
  <dcterms:modified xsi:type="dcterms:W3CDTF">2022-04-04T00:01:01Z</dcterms:modified>
</cp:coreProperties>
</file>