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2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A9C1-B6AF-4122-BA9F-3B98BE02E40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7157-9EB0-4D89-8A36-49209AB6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86311" y="0"/>
            <a:ext cx="4540347" cy="6857999"/>
            <a:chOff x="4186311" y="0"/>
            <a:chExt cx="4540347" cy="685799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11" y="0"/>
              <a:ext cx="3819377" cy="68579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23" t="48296"/>
            <a:stretch/>
          </p:blipFill>
          <p:spPr>
            <a:xfrm>
              <a:off x="8005689" y="3230880"/>
              <a:ext cx="720969" cy="3545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37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Youtong Zheng</dc:creator>
  <cp:lastModifiedBy>Youtong Zheng</cp:lastModifiedBy>
  <cp:revision>2</cp:revision>
  <dcterms:created xsi:type="dcterms:W3CDTF">2020-10-16T18:28:59Z</dcterms:created>
  <dcterms:modified xsi:type="dcterms:W3CDTF">2020-10-16T18:42:50Z</dcterms:modified>
</cp:coreProperties>
</file>