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121F84-5B03-474D-BA3F-B698156BDF8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286F37B-6260-4AED-AA81-18D3FB4D5846}">
      <dgm:prSet/>
      <dgm:spPr/>
      <dgm:t>
        <a:bodyPr/>
        <a:lstStyle/>
        <a:p>
          <a:r>
            <a:rPr lang="ja-JP"/>
            <a:t>まず、フラグに影響を与える命令を実行する</a:t>
          </a:r>
          <a:endParaRPr lang="en-US"/>
        </a:p>
      </dgm:t>
    </dgm:pt>
    <dgm:pt modelId="{CECB8026-2F39-42F6-9BCF-282A970AFE4A}" type="parTrans" cxnId="{88880D25-59A9-4CD4-8258-E082E66A3C72}">
      <dgm:prSet/>
      <dgm:spPr/>
      <dgm:t>
        <a:bodyPr/>
        <a:lstStyle/>
        <a:p>
          <a:endParaRPr lang="en-US"/>
        </a:p>
      </dgm:t>
    </dgm:pt>
    <dgm:pt modelId="{C64BE83A-666B-4DFD-A474-1F7B1BE05462}" type="sibTrans" cxnId="{88880D25-59A9-4CD4-8258-E082E66A3C72}">
      <dgm:prSet/>
      <dgm:spPr/>
      <dgm:t>
        <a:bodyPr/>
        <a:lstStyle/>
        <a:p>
          <a:endParaRPr lang="en-US"/>
        </a:p>
      </dgm:t>
    </dgm:pt>
    <dgm:pt modelId="{59F55612-98DF-4CDA-A168-ECD838BBE6AE}">
      <dgm:prSet/>
      <dgm:spPr/>
      <dgm:t>
        <a:bodyPr/>
        <a:lstStyle/>
        <a:p>
          <a:r>
            <a:rPr kumimoji="1" lang="ja-JP"/>
            <a:t>次にフラグの状態に応じて分岐する</a:t>
          </a:r>
          <a:endParaRPr lang="en-US"/>
        </a:p>
      </dgm:t>
    </dgm:pt>
    <dgm:pt modelId="{F31D5723-4549-44C9-AD21-7556992EA37C}" type="parTrans" cxnId="{3302A60D-B1EC-4711-B599-AEC762C149F0}">
      <dgm:prSet/>
      <dgm:spPr/>
      <dgm:t>
        <a:bodyPr/>
        <a:lstStyle/>
        <a:p>
          <a:endParaRPr lang="en-US"/>
        </a:p>
      </dgm:t>
    </dgm:pt>
    <dgm:pt modelId="{871EF91F-E851-4367-B677-01AC2D6E4720}" type="sibTrans" cxnId="{3302A60D-B1EC-4711-B599-AEC762C149F0}">
      <dgm:prSet/>
      <dgm:spPr/>
      <dgm:t>
        <a:bodyPr/>
        <a:lstStyle/>
        <a:p>
          <a:endParaRPr lang="en-US"/>
        </a:p>
      </dgm:t>
    </dgm:pt>
    <dgm:pt modelId="{01818F21-E920-4F9F-8E5E-07467C6C265B}" type="pres">
      <dgm:prSet presAssocID="{F0121F84-5B03-474D-BA3F-B698156BDF8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89C9311-EAC5-4AA1-B37E-1CF239FAC4F0}" type="pres">
      <dgm:prSet presAssocID="{C286F37B-6260-4AED-AA81-18D3FB4D5846}" presName="hierRoot1" presStyleCnt="0"/>
      <dgm:spPr/>
    </dgm:pt>
    <dgm:pt modelId="{BFA7D156-785A-45F9-AE65-0D1C4D887C46}" type="pres">
      <dgm:prSet presAssocID="{C286F37B-6260-4AED-AA81-18D3FB4D5846}" presName="composite" presStyleCnt="0"/>
      <dgm:spPr/>
    </dgm:pt>
    <dgm:pt modelId="{10F9E92F-C469-4A49-A03E-F421489F9632}" type="pres">
      <dgm:prSet presAssocID="{C286F37B-6260-4AED-AA81-18D3FB4D5846}" presName="background" presStyleLbl="node0" presStyleIdx="0" presStyleCnt="2"/>
      <dgm:spPr/>
    </dgm:pt>
    <dgm:pt modelId="{938471E0-B46F-4930-9D1D-F80769141B55}" type="pres">
      <dgm:prSet presAssocID="{C286F37B-6260-4AED-AA81-18D3FB4D5846}" presName="text" presStyleLbl="fgAcc0" presStyleIdx="0" presStyleCnt="2">
        <dgm:presLayoutVars>
          <dgm:chPref val="3"/>
        </dgm:presLayoutVars>
      </dgm:prSet>
      <dgm:spPr/>
    </dgm:pt>
    <dgm:pt modelId="{74E7AC56-4028-4997-A037-4B33C5B5985F}" type="pres">
      <dgm:prSet presAssocID="{C286F37B-6260-4AED-AA81-18D3FB4D5846}" presName="hierChild2" presStyleCnt="0"/>
      <dgm:spPr/>
    </dgm:pt>
    <dgm:pt modelId="{220F676A-151C-4CE7-9FF6-0DD11AB1FC10}" type="pres">
      <dgm:prSet presAssocID="{59F55612-98DF-4CDA-A168-ECD838BBE6AE}" presName="hierRoot1" presStyleCnt="0"/>
      <dgm:spPr/>
    </dgm:pt>
    <dgm:pt modelId="{86566FA3-0084-4AFD-9F1F-389107AC74FD}" type="pres">
      <dgm:prSet presAssocID="{59F55612-98DF-4CDA-A168-ECD838BBE6AE}" presName="composite" presStyleCnt="0"/>
      <dgm:spPr/>
    </dgm:pt>
    <dgm:pt modelId="{4658D53D-B563-4822-9780-C31D34F1278E}" type="pres">
      <dgm:prSet presAssocID="{59F55612-98DF-4CDA-A168-ECD838BBE6AE}" presName="background" presStyleLbl="node0" presStyleIdx="1" presStyleCnt="2"/>
      <dgm:spPr/>
    </dgm:pt>
    <dgm:pt modelId="{8ECDB270-225B-448E-A223-23FF10CD1124}" type="pres">
      <dgm:prSet presAssocID="{59F55612-98DF-4CDA-A168-ECD838BBE6AE}" presName="text" presStyleLbl="fgAcc0" presStyleIdx="1" presStyleCnt="2">
        <dgm:presLayoutVars>
          <dgm:chPref val="3"/>
        </dgm:presLayoutVars>
      </dgm:prSet>
      <dgm:spPr/>
    </dgm:pt>
    <dgm:pt modelId="{9555F8EE-711B-4F54-BECA-6F55930ABD39}" type="pres">
      <dgm:prSet presAssocID="{59F55612-98DF-4CDA-A168-ECD838BBE6AE}" presName="hierChild2" presStyleCnt="0"/>
      <dgm:spPr/>
    </dgm:pt>
  </dgm:ptLst>
  <dgm:cxnLst>
    <dgm:cxn modelId="{3302A60D-B1EC-4711-B599-AEC762C149F0}" srcId="{F0121F84-5B03-474D-BA3F-B698156BDF83}" destId="{59F55612-98DF-4CDA-A168-ECD838BBE6AE}" srcOrd="1" destOrd="0" parTransId="{F31D5723-4549-44C9-AD21-7556992EA37C}" sibTransId="{871EF91F-E851-4367-B677-01AC2D6E4720}"/>
    <dgm:cxn modelId="{88880D25-59A9-4CD4-8258-E082E66A3C72}" srcId="{F0121F84-5B03-474D-BA3F-B698156BDF83}" destId="{C286F37B-6260-4AED-AA81-18D3FB4D5846}" srcOrd="0" destOrd="0" parTransId="{CECB8026-2F39-42F6-9BCF-282A970AFE4A}" sibTransId="{C64BE83A-666B-4DFD-A474-1F7B1BE05462}"/>
    <dgm:cxn modelId="{314FEE3B-DF46-478E-B40F-6BA0830FC14C}" type="presOf" srcId="{59F55612-98DF-4CDA-A168-ECD838BBE6AE}" destId="{8ECDB270-225B-448E-A223-23FF10CD1124}" srcOrd="0" destOrd="0" presId="urn:microsoft.com/office/officeart/2005/8/layout/hierarchy1"/>
    <dgm:cxn modelId="{7E7C52AC-BDF5-4B7B-BE17-9D2B2E57CA1D}" type="presOf" srcId="{F0121F84-5B03-474D-BA3F-B698156BDF83}" destId="{01818F21-E920-4F9F-8E5E-07467C6C265B}" srcOrd="0" destOrd="0" presId="urn:microsoft.com/office/officeart/2005/8/layout/hierarchy1"/>
    <dgm:cxn modelId="{21191DD2-8CE9-4661-AB09-BC59716811FA}" type="presOf" srcId="{C286F37B-6260-4AED-AA81-18D3FB4D5846}" destId="{938471E0-B46F-4930-9D1D-F80769141B55}" srcOrd="0" destOrd="0" presId="urn:microsoft.com/office/officeart/2005/8/layout/hierarchy1"/>
    <dgm:cxn modelId="{D8DBDF0B-B5E1-445A-A9B7-06376982D267}" type="presParOf" srcId="{01818F21-E920-4F9F-8E5E-07467C6C265B}" destId="{D89C9311-EAC5-4AA1-B37E-1CF239FAC4F0}" srcOrd="0" destOrd="0" presId="urn:microsoft.com/office/officeart/2005/8/layout/hierarchy1"/>
    <dgm:cxn modelId="{FA058915-6FD4-4F3C-8F74-A6305F55D848}" type="presParOf" srcId="{D89C9311-EAC5-4AA1-B37E-1CF239FAC4F0}" destId="{BFA7D156-785A-45F9-AE65-0D1C4D887C46}" srcOrd="0" destOrd="0" presId="urn:microsoft.com/office/officeart/2005/8/layout/hierarchy1"/>
    <dgm:cxn modelId="{763D74E5-F36D-45C4-BC00-5079E121628E}" type="presParOf" srcId="{BFA7D156-785A-45F9-AE65-0D1C4D887C46}" destId="{10F9E92F-C469-4A49-A03E-F421489F9632}" srcOrd="0" destOrd="0" presId="urn:microsoft.com/office/officeart/2005/8/layout/hierarchy1"/>
    <dgm:cxn modelId="{55B1DBA9-B37E-4BD3-840A-47471C8F2D86}" type="presParOf" srcId="{BFA7D156-785A-45F9-AE65-0D1C4D887C46}" destId="{938471E0-B46F-4930-9D1D-F80769141B55}" srcOrd="1" destOrd="0" presId="urn:microsoft.com/office/officeart/2005/8/layout/hierarchy1"/>
    <dgm:cxn modelId="{BD3EC862-9E16-4911-95D2-8705C42B7CB9}" type="presParOf" srcId="{D89C9311-EAC5-4AA1-B37E-1CF239FAC4F0}" destId="{74E7AC56-4028-4997-A037-4B33C5B5985F}" srcOrd="1" destOrd="0" presId="urn:microsoft.com/office/officeart/2005/8/layout/hierarchy1"/>
    <dgm:cxn modelId="{2E9F082F-46F0-46C6-8BEE-7A9337B01C32}" type="presParOf" srcId="{01818F21-E920-4F9F-8E5E-07467C6C265B}" destId="{220F676A-151C-4CE7-9FF6-0DD11AB1FC10}" srcOrd="1" destOrd="0" presId="urn:microsoft.com/office/officeart/2005/8/layout/hierarchy1"/>
    <dgm:cxn modelId="{F18259CA-BE9B-4AF2-9941-28A7F28935A3}" type="presParOf" srcId="{220F676A-151C-4CE7-9FF6-0DD11AB1FC10}" destId="{86566FA3-0084-4AFD-9F1F-389107AC74FD}" srcOrd="0" destOrd="0" presId="urn:microsoft.com/office/officeart/2005/8/layout/hierarchy1"/>
    <dgm:cxn modelId="{47DAA294-E1C4-484D-869A-58A386BF1455}" type="presParOf" srcId="{86566FA3-0084-4AFD-9F1F-389107AC74FD}" destId="{4658D53D-B563-4822-9780-C31D34F1278E}" srcOrd="0" destOrd="0" presId="urn:microsoft.com/office/officeart/2005/8/layout/hierarchy1"/>
    <dgm:cxn modelId="{9196DB1A-90FD-45B1-93CA-0C22407DE68C}" type="presParOf" srcId="{86566FA3-0084-4AFD-9F1F-389107AC74FD}" destId="{8ECDB270-225B-448E-A223-23FF10CD1124}" srcOrd="1" destOrd="0" presId="urn:microsoft.com/office/officeart/2005/8/layout/hierarchy1"/>
    <dgm:cxn modelId="{1022D73C-6B43-42AB-AA50-179F459208DA}" type="presParOf" srcId="{220F676A-151C-4CE7-9FF6-0DD11AB1FC10}" destId="{9555F8EE-711B-4F54-BECA-6F55930ABD3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57BC9B-F61B-423E-93DA-C1F53F4D8CCB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C566421-D6B4-48C3-BD2A-5CD7BDB211EE}">
      <dgm:prSet/>
      <dgm:spPr/>
      <dgm:t>
        <a:bodyPr/>
        <a:lstStyle/>
        <a:p>
          <a:r>
            <a:rPr kumimoji="1" lang="en-US"/>
            <a:t>CMP</a:t>
          </a:r>
          <a:r>
            <a:rPr kumimoji="1" lang="ja-JP"/>
            <a:t>命令、</a:t>
          </a:r>
          <a:r>
            <a:rPr kumimoji="1" lang="en-US"/>
            <a:t>TEST</a:t>
          </a:r>
          <a:r>
            <a:rPr kumimoji="1" lang="ja-JP"/>
            <a:t>命令</a:t>
          </a:r>
          <a:endParaRPr lang="en-US"/>
        </a:p>
      </dgm:t>
    </dgm:pt>
    <dgm:pt modelId="{B8498D8B-515F-4D51-A491-27DA302350E2}" type="parTrans" cxnId="{A0B706E2-F252-4BCF-AE9D-D2EF3539D4D9}">
      <dgm:prSet/>
      <dgm:spPr/>
      <dgm:t>
        <a:bodyPr/>
        <a:lstStyle/>
        <a:p>
          <a:endParaRPr lang="en-US"/>
        </a:p>
      </dgm:t>
    </dgm:pt>
    <dgm:pt modelId="{706EED4E-75E7-4414-8D94-35591BF522FC}" type="sibTrans" cxnId="{A0B706E2-F252-4BCF-AE9D-D2EF3539D4D9}">
      <dgm:prSet/>
      <dgm:spPr/>
      <dgm:t>
        <a:bodyPr/>
        <a:lstStyle/>
        <a:p>
          <a:endParaRPr lang="en-US"/>
        </a:p>
      </dgm:t>
    </dgm:pt>
    <dgm:pt modelId="{7B84CAC1-5F9C-4546-BE2E-B052902E72DA}">
      <dgm:prSet/>
      <dgm:spPr/>
      <dgm:t>
        <a:bodyPr/>
        <a:lstStyle/>
        <a:p>
          <a:r>
            <a:rPr kumimoji="1" lang="en-US"/>
            <a:t>ADD, SUB</a:t>
          </a:r>
          <a:r>
            <a:rPr kumimoji="1" lang="ja-JP"/>
            <a:t>などの算術演算命令</a:t>
          </a:r>
          <a:endParaRPr lang="en-US"/>
        </a:p>
      </dgm:t>
    </dgm:pt>
    <dgm:pt modelId="{FC5A670C-5A28-4AAA-8564-BB62BD3A880B}" type="parTrans" cxnId="{E9778C2A-C06F-4C9E-9D2A-C9A90211FAA8}">
      <dgm:prSet/>
      <dgm:spPr/>
      <dgm:t>
        <a:bodyPr/>
        <a:lstStyle/>
        <a:p>
          <a:endParaRPr lang="en-US"/>
        </a:p>
      </dgm:t>
    </dgm:pt>
    <dgm:pt modelId="{E5D26FD2-6369-4F4C-88C7-4C7759823093}" type="sibTrans" cxnId="{E9778C2A-C06F-4C9E-9D2A-C9A90211FAA8}">
      <dgm:prSet/>
      <dgm:spPr/>
      <dgm:t>
        <a:bodyPr/>
        <a:lstStyle/>
        <a:p>
          <a:endParaRPr lang="en-US"/>
        </a:p>
      </dgm:t>
    </dgm:pt>
    <dgm:pt modelId="{05F26036-4A33-46DB-8CCF-0D2293F07AFF}">
      <dgm:prSet/>
      <dgm:spPr/>
      <dgm:t>
        <a:bodyPr/>
        <a:lstStyle/>
        <a:p>
          <a:r>
            <a:rPr kumimoji="1" lang="en-US"/>
            <a:t>AND, OR, XOR</a:t>
          </a:r>
          <a:r>
            <a:rPr kumimoji="1" lang="ja-JP"/>
            <a:t>などの論理演算命令</a:t>
          </a:r>
          <a:endParaRPr lang="en-US"/>
        </a:p>
      </dgm:t>
    </dgm:pt>
    <dgm:pt modelId="{96246F97-21C2-4AFF-ADD2-6E2334201EAE}" type="parTrans" cxnId="{72B0AB77-5FEB-4D09-9BDD-1589A3794A89}">
      <dgm:prSet/>
      <dgm:spPr/>
      <dgm:t>
        <a:bodyPr/>
        <a:lstStyle/>
        <a:p>
          <a:endParaRPr lang="en-US"/>
        </a:p>
      </dgm:t>
    </dgm:pt>
    <dgm:pt modelId="{57068AAC-FDFF-4DB4-A277-356240FE39DF}" type="sibTrans" cxnId="{72B0AB77-5FEB-4D09-9BDD-1589A3794A89}">
      <dgm:prSet/>
      <dgm:spPr/>
      <dgm:t>
        <a:bodyPr/>
        <a:lstStyle/>
        <a:p>
          <a:endParaRPr lang="en-US"/>
        </a:p>
      </dgm:t>
    </dgm:pt>
    <dgm:pt modelId="{E7B7D75A-42FE-48D2-AFCE-44FB91E1E35C}" type="pres">
      <dgm:prSet presAssocID="{3D57BC9B-F61B-423E-93DA-C1F53F4D8CCB}" presName="diagram" presStyleCnt="0">
        <dgm:presLayoutVars>
          <dgm:dir/>
          <dgm:resizeHandles val="exact"/>
        </dgm:presLayoutVars>
      </dgm:prSet>
      <dgm:spPr/>
    </dgm:pt>
    <dgm:pt modelId="{D3AD45C2-C4B4-4F50-996B-E942AA876AD0}" type="pres">
      <dgm:prSet presAssocID="{2C566421-D6B4-48C3-BD2A-5CD7BDB211EE}" presName="arrow" presStyleLbl="node1" presStyleIdx="0" presStyleCnt="3">
        <dgm:presLayoutVars>
          <dgm:bulletEnabled val="1"/>
        </dgm:presLayoutVars>
      </dgm:prSet>
      <dgm:spPr/>
    </dgm:pt>
    <dgm:pt modelId="{69B15F84-55A1-4667-B81C-C0AF410D0A18}" type="pres">
      <dgm:prSet presAssocID="{7B84CAC1-5F9C-4546-BE2E-B052902E72DA}" presName="arrow" presStyleLbl="node1" presStyleIdx="1" presStyleCnt="3">
        <dgm:presLayoutVars>
          <dgm:bulletEnabled val="1"/>
        </dgm:presLayoutVars>
      </dgm:prSet>
      <dgm:spPr/>
    </dgm:pt>
    <dgm:pt modelId="{0EF1ADAB-B842-4CE0-B96E-08E173AF0E54}" type="pres">
      <dgm:prSet presAssocID="{05F26036-4A33-46DB-8CCF-0D2293F07AFF}" presName="arrow" presStyleLbl="node1" presStyleIdx="2" presStyleCnt="3">
        <dgm:presLayoutVars>
          <dgm:bulletEnabled val="1"/>
        </dgm:presLayoutVars>
      </dgm:prSet>
      <dgm:spPr/>
    </dgm:pt>
  </dgm:ptLst>
  <dgm:cxnLst>
    <dgm:cxn modelId="{1AA14523-46DA-48B9-827B-42A31C2A203B}" type="presOf" srcId="{3D57BC9B-F61B-423E-93DA-C1F53F4D8CCB}" destId="{E7B7D75A-42FE-48D2-AFCE-44FB91E1E35C}" srcOrd="0" destOrd="0" presId="urn:microsoft.com/office/officeart/2005/8/layout/arrow5"/>
    <dgm:cxn modelId="{E9778C2A-C06F-4C9E-9D2A-C9A90211FAA8}" srcId="{3D57BC9B-F61B-423E-93DA-C1F53F4D8CCB}" destId="{7B84CAC1-5F9C-4546-BE2E-B052902E72DA}" srcOrd="1" destOrd="0" parTransId="{FC5A670C-5A28-4AAA-8564-BB62BD3A880B}" sibTransId="{E5D26FD2-6369-4F4C-88C7-4C7759823093}"/>
    <dgm:cxn modelId="{E9439046-7A31-43B7-BFAD-8BAC5D64BC16}" type="presOf" srcId="{7B84CAC1-5F9C-4546-BE2E-B052902E72DA}" destId="{69B15F84-55A1-4667-B81C-C0AF410D0A18}" srcOrd="0" destOrd="0" presId="urn:microsoft.com/office/officeart/2005/8/layout/arrow5"/>
    <dgm:cxn modelId="{BBBF504E-CF01-4B90-B748-37B0C6ABD884}" type="presOf" srcId="{2C566421-D6B4-48C3-BD2A-5CD7BDB211EE}" destId="{D3AD45C2-C4B4-4F50-996B-E942AA876AD0}" srcOrd="0" destOrd="0" presId="urn:microsoft.com/office/officeart/2005/8/layout/arrow5"/>
    <dgm:cxn modelId="{72B0AB77-5FEB-4D09-9BDD-1589A3794A89}" srcId="{3D57BC9B-F61B-423E-93DA-C1F53F4D8CCB}" destId="{05F26036-4A33-46DB-8CCF-0D2293F07AFF}" srcOrd="2" destOrd="0" parTransId="{96246F97-21C2-4AFF-ADD2-6E2334201EAE}" sibTransId="{57068AAC-FDFF-4DB4-A277-356240FE39DF}"/>
    <dgm:cxn modelId="{4557A5CA-D938-4D81-BD39-452A807FF7DB}" type="presOf" srcId="{05F26036-4A33-46DB-8CCF-0D2293F07AFF}" destId="{0EF1ADAB-B842-4CE0-B96E-08E173AF0E54}" srcOrd="0" destOrd="0" presId="urn:microsoft.com/office/officeart/2005/8/layout/arrow5"/>
    <dgm:cxn modelId="{A0B706E2-F252-4BCF-AE9D-D2EF3539D4D9}" srcId="{3D57BC9B-F61B-423E-93DA-C1F53F4D8CCB}" destId="{2C566421-D6B4-48C3-BD2A-5CD7BDB211EE}" srcOrd="0" destOrd="0" parTransId="{B8498D8B-515F-4D51-A491-27DA302350E2}" sibTransId="{706EED4E-75E7-4414-8D94-35591BF522FC}"/>
    <dgm:cxn modelId="{6A894846-98D1-4061-B6B8-FF3CFFEB0098}" type="presParOf" srcId="{E7B7D75A-42FE-48D2-AFCE-44FB91E1E35C}" destId="{D3AD45C2-C4B4-4F50-996B-E942AA876AD0}" srcOrd="0" destOrd="0" presId="urn:microsoft.com/office/officeart/2005/8/layout/arrow5"/>
    <dgm:cxn modelId="{DF0DA17A-E504-4066-9A7B-853FBBB93674}" type="presParOf" srcId="{E7B7D75A-42FE-48D2-AFCE-44FB91E1E35C}" destId="{69B15F84-55A1-4667-B81C-C0AF410D0A18}" srcOrd="1" destOrd="0" presId="urn:microsoft.com/office/officeart/2005/8/layout/arrow5"/>
    <dgm:cxn modelId="{8489B087-4720-4ACE-92B5-2D82CC0D60A9}" type="presParOf" srcId="{E7B7D75A-42FE-48D2-AFCE-44FB91E1E35C}" destId="{0EF1ADAB-B842-4CE0-B96E-08E173AF0E54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0AFC9B-8AED-4816-B51B-0DF041AD5368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78D4721-EE26-4B7F-AF6F-0EEED7218041}">
      <dgm:prSet/>
      <dgm:spPr/>
      <dgm:t>
        <a:bodyPr/>
        <a:lstStyle/>
        <a:p>
          <a:r>
            <a:rPr kumimoji="1" lang="en-US"/>
            <a:t>JC (CF=0</a:t>
          </a:r>
          <a:r>
            <a:rPr kumimoji="1" lang="ja-JP"/>
            <a:t>ならジャンプ</a:t>
          </a:r>
          <a:r>
            <a:rPr kumimoji="1" lang="en-US"/>
            <a:t>) </a:t>
          </a:r>
          <a:endParaRPr lang="en-US"/>
        </a:p>
      </dgm:t>
    </dgm:pt>
    <dgm:pt modelId="{9F3497C9-A5D1-47F6-87FA-B5B318D390D6}" type="parTrans" cxnId="{0F816B26-962B-46AE-881B-6A17B3F686C4}">
      <dgm:prSet/>
      <dgm:spPr/>
      <dgm:t>
        <a:bodyPr/>
        <a:lstStyle/>
        <a:p>
          <a:endParaRPr lang="en-US"/>
        </a:p>
      </dgm:t>
    </dgm:pt>
    <dgm:pt modelId="{38B719BD-34E8-4246-88CE-4D51F81CAA53}" type="sibTrans" cxnId="{0F816B26-962B-46AE-881B-6A17B3F686C4}">
      <dgm:prSet/>
      <dgm:spPr/>
      <dgm:t>
        <a:bodyPr/>
        <a:lstStyle/>
        <a:p>
          <a:endParaRPr lang="en-US"/>
        </a:p>
      </dgm:t>
    </dgm:pt>
    <dgm:pt modelId="{640EBDCA-A22B-43DD-B04A-B69D364FD372}">
      <dgm:prSet/>
      <dgm:spPr/>
      <dgm:t>
        <a:bodyPr/>
        <a:lstStyle/>
        <a:p>
          <a:r>
            <a:rPr kumimoji="1" lang="en-US"/>
            <a:t>JNC (CF=1</a:t>
          </a:r>
          <a:r>
            <a:rPr kumimoji="1" lang="ja-JP"/>
            <a:t>ならジャンプ</a:t>
          </a:r>
          <a:r>
            <a:rPr kumimoji="1" lang="en-US"/>
            <a:t>)</a:t>
          </a:r>
          <a:endParaRPr lang="en-US"/>
        </a:p>
      </dgm:t>
    </dgm:pt>
    <dgm:pt modelId="{0C8DD361-195A-48F7-A63A-7461A60063BF}" type="parTrans" cxnId="{E0D834C7-B401-49F8-913A-A6D03282CB74}">
      <dgm:prSet/>
      <dgm:spPr/>
      <dgm:t>
        <a:bodyPr/>
        <a:lstStyle/>
        <a:p>
          <a:endParaRPr lang="en-US"/>
        </a:p>
      </dgm:t>
    </dgm:pt>
    <dgm:pt modelId="{3C07697A-7FD7-4E62-A14A-649399EBE170}" type="sibTrans" cxnId="{E0D834C7-B401-49F8-913A-A6D03282CB74}">
      <dgm:prSet/>
      <dgm:spPr/>
      <dgm:t>
        <a:bodyPr/>
        <a:lstStyle/>
        <a:p>
          <a:endParaRPr lang="en-US"/>
        </a:p>
      </dgm:t>
    </dgm:pt>
    <dgm:pt modelId="{EDC5114B-7E96-4BC4-AA87-50C55E12FDF9}">
      <dgm:prSet/>
      <dgm:spPr/>
      <dgm:t>
        <a:bodyPr/>
        <a:lstStyle/>
        <a:p>
          <a:r>
            <a:rPr kumimoji="1" lang="en-US"/>
            <a:t>JA (CF=0, ZF=0</a:t>
          </a:r>
          <a:r>
            <a:rPr kumimoji="1" lang="ja-JP"/>
            <a:t>ならジャンプ</a:t>
          </a:r>
          <a:r>
            <a:rPr kumimoji="1" lang="en-US"/>
            <a:t>) </a:t>
          </a:r>
          <a:endParaRPr lang="en-US"/>
        </a:p>
      </dgm:t>
    </dgm:pt>
    <dgm:pt modelId="{B734FCDA-8EFC-4285-9013-D15C0756F29A}" type="parTrans" cxnId="{6FB108E6-08E7-442C-B0BF-64C13DC2B66B}">
      <dgm:prSet/>
      <dgm:spPr/>
      <dgm:t>
        <a:bodyPr/>
        <a:lstStyle/>
        <a:p>
          <a:endParaRPr lang="en-US"/>
        </a:p>
      </dgm:t>
    </dgm:pt>
    <dgm:pt modelId="{0F907F42-0111-4200-A057-91986E0B49B0}" type="sibTrans" cxnId="{6FB108E6-08E7-442C-B0BF-64C13DC2B66B}">
      <dgm:prSet/>
      <dgm:spPr/>
      <dgm:t>
        <a:bodyPr/>
        <a:lstStyle/>
        <a:p>
          <a:endParaRPr lang="en-US"/>
        </a:p>
      </dgm:t>
    </dgm:pt>
    <dgm:pt modelId="{819773F9-4578-4CFF-A29A-9747869B2217}">
      <dgm:prSet/>
      <dgm:spPr/>
      <dgm:t>
        <a:bodyPr/>
        <a:lstStyle/>
        <a:p>
          <a:r>
            <a:rPr kumimoji="1" lang="en-US"/>
            <a:t>JBE (CF=1, ZF=1</a:t>
          </a:r>
          <a:r>
            <a:rPr kumimoji="1" lang="ja-JP"/>
            <a:t>ならジャンプ</a:t>
          </a:r>
          <a:r>
            <a:rPr kumimoji="1" lang="en-US"/>
            <a:t>)</a:t>
          </a:r>
          <a:endParaRPr lang="en-US"/>
        </a:p>
      </dgm:t>
    </dgm:pt>
    <dgm:pt modelId="{6A4238E4-DAE2-4CCA-8D31-485BA21B17F8}" type="parTrans" cxnId="{99ACF097-6523-4A66-9D5C-D29BDFCE96BC}">
      <dgm:prSet/>
      <dgm:spPr/>
      <dgm:t>
        <a:bodyPr/>
        <a:lstStyle/>
        <a:p>
          <a:endParaRPr lang="en-US"/>
        </a:p>
      </dgm:t>
    </dgm:pt>
    <dgm:pt modelId="{C247EAFD-C62C-453C-A54D-2BD65F7CC03C}" type="sibTrans" cxnId="{99ACF097-6523-4A66-9D5C-D29BDFCE96BC}">
      <dgm:prSet/>
      <dgm:spPr/>
      <dgm:t>
        <a:bodyPr/>
        <a:lstStyle/>
        <a:p>
          <a:endParaRPr lang="en-US"/>
        </a:p>
      </dgm:t>
    </dgm:pt>
    <dgm:pt modelId="{E9502272-5D71-4518-96FB-E16032AE0BA3}">
      <dgm:prSet/>
      <dgm:spPr/>
      <dgm:t>
        <a:bodyPr/>
        <a:lstStyle/>
        <a:p>
          <a:r>
            <a:rPr kumimoji="1" lang="ja-JP"/>
            <a:t>その他</a:t>
          </a:r>
          <a:endParaRPr lang="en-US"/>
        </a:p>
      </dgm:t>
    </dgm:pt>
    <dgm:pt modelId="{36F3D250-0CF2-48DB-8BDD-63188181EE2A}" type="parTrans" cxnId="{B8423402-598A-4720-B51B-905538F65A92}">
      <dgm:prSet/>
      <dgm:spPr/>
      <dgm:t>
        <a:bodyPr/>
        <a:lstStyle/>
        <a:p>
          <a:endParaRPr lang="en-US"/>
        </a:p>
      </dgm:t>
    </dgm:pt>
    <dgm:pt modelId="{5D5A283D-AD36-4C5C-8382-FF236A2EC53D}" type="sibTrans" cxnId="{B8423402-598A-4720-B51B-905538F65A92}">
      <dgm:prSet/>
      <dgm:spPr/>
      <dgm:t>
        <a:bodyPr/>
        <a:lstStyle/>
        <a:p>
          <a:endParaRPr lang="en-US"/>
        </a:p>
      </dgm:t>
    </dgm:pt>
    <dgm:pt modelId="{C39CD2E9-D79B-4F25-83F4-1699A3234BA0}" type="pres">
      <dgm:prSet presAssocID="{670AFC9B-8AED-4816-B51B-0DF041AD5368}" presName="linear" presStyleCnt="0">
        <dgm:presLayoutVars>
          <dgm:dir/>
          <dgm:animLvl val="lvl"/>
          <dgm:resizeHandles val="exact"/>
        </dgm:presLayoutVars>
      </dgm:prSet>
      <dgm:spPr/>
    </dgm:pt>
    <dgm:pt modelId="{2CAA7660-7F0F-4F9B-A570-D8C8B859EC4D}" type="pres">
      <dgm:prSet presAssocID="{078D4721-EE26-4B7F-AF6F-0EEED7218041}" presName="parentLin" presStyleCnt="0"/>
      <dgm:spPr/>
    </dgm:pt>
    <dgm:pt modelId="{23367162-9237-4B04-A215-BF9139F690E8}" type="pres">
      <dgm:prSet presAssocID="{078D4721-EE26-4B7F-AF6F-0EEED7218041}" presName="parentLeftMargin" presStyleLbl="node1" presStyleIdx="0" presStyleCnt="5"/>
      <dgm:spPr/>
    </dgm:pt>
    <dgm:pt modelId="{DAD4075A-F7BF-4E8E-AA81-D378F64B617D}" type="pres">
      <dgm:prSet presAssocID="{078D4721-EE26-4B7F-AF6F-0EEED721804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64497E5-6511-40BC-8EA0-1B95970C209F}" type="pres">
      <dgm:prSet presAssocID="{078D4721-EE26-4B7F-AF6F-0EEED7218041}" presName="negativeSpace" presStyleCnt="0"/>
      <dgm:spPr/>
    </dgm:pt>
    <dgm:pt modelId="{2DAC2AF3-EF4A-43A1-A0CD-9A4EB0EBE9C9}" type="pres">
      <dgm:prSet presAssocID="{078D4721-EE26-4B7F-AF6F-0EEED7218041}" presName="childText" presStyleLbl="conFgAcc1" presStyleIdx="0" presStyleCnt="5">
        <dgm:presLayoutVars>
          <dgm:bulletEnabled val="1"/>
        </dgm:presLayoutVars>
      </dgm:prSet>
      <dgm:spPr/>
    </dgm:pt>
    <dgm:pt modelId="{720A5909-80B8-4F90-A2D9-739F181202A1}" type="pres">
      <dgm:prSet presAssocID="{38B719BD-34E8-4246-88CE-4D51F81CAA53}" presName="spaceBetweenRectangles" presStyleCnt="0"/>
      <dgm:spPr/>
    </dgm:pt>
    <dgm:pt modelId="{FF684E6A-6523-4287-84A0-C2B39CCAB3D4}" type="pres">
      <dgm:prSet presAssocID="{640EBDCA-A22B-43DD-B04A-B69D364FD372}" presName="parentLin" presStyleCnt="0"/>
      <dgm:spPr/>
    </dgm:pt>
    <dgm:pt modelId="{7E8B2ED0-1EDE-4BDB-AAB0-593A60062358}" type="pres">
      <dgm:prSet presAssocID="{640EBDCA-A22B-43DD-B04A-B69D364FD372}" presName="parentLeftMargin" presStyleLbl="node1" presStyleIdx="0" presStyleCnt="5"/>
      <dgm:spPr/>
    </dgm:pt>
    <dgm:pt modelId="{17E17F7D-F982-4305-917A-501BB8180572}" type="pres">
      <dgm:prSet presAssocID="{640EBDCA-A22B-43DD-B04A-B69D364FD37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3F7FC24-9901-4CBD-BA29-7EF72040D2DE}" type="pres">
      <dgm:prSet presAssocID="{640EBDCA-A22B-43DD-B04A-B69D364FD372}" presName="negativeSpace" presStyleCnt="0"/>
      <dgm:spPr/>
    </dgm:pt>
    <dgm:pt modelId="{BD86A3A2-337E-4E0D-A1C2-7A5E441FC8CD}" type="pres">
      <dgm:prSet presAssocID="{640EBDCA-A22B-43DD-B04A-B69D364FD372}" presName="childText" presStyleLbl="conFgAcc1" presStyleIdx="1" presStyleCnt="5">
        <dgm:presLayoutVars>
          <dgm:bulletEnabled val="1"/>
        </dgm:presLayoutVars>
      </dgm:prSet>
      <dgm:spPr/>
    </dgm:pt>
    <dgm:pt modelId="{CD2497BD-C14D-43CA-B632-A76F398E4230}" type="pres">
      <dgm:prSet presAssocID="{3C07697A-7FD7-4E62-A14A-649399EBE170}" presName="spaceBetweenRectangles" presStyleCnt="0"/>
      <dgm:spPr/>
    </dgm:pt>
    <dgm:pt modelId="{1A926230-6902-4D4A-9E97-59B35D668373}" type="pres">
      <dgm:prSet presAssocID="{EDC5114B-7E96-4BC4-AA87-50C55E12FDF9}" presName="parentLin" presStyleCnt="0"/>
      <dgm:spPr/>
    </dgm:pt>
    <dgm:pt modelId="{E8D9735B-614C-4C45-90A0-7D5B70657B5F}" type="pres">
      <dgm:prSet presAssocID="{EDC5114B-7E96-4BC4-AA87-50C55E12FDF9}" presName="parentLeftMargin" presStyleLbl="node1" presStyleIdx="1" presStyleCnt="5"/>
      <dgm:spPr/>
    </dgm:pt>
    <dgm:pt modelId="{3A6B8CE7-FC8A-45BC-ACC7-F5014CD52109}" type="pres">
      <dgm:prSet presAssocID="{EDC5114B-7E96-4BC4-AA87-50C55E12FDF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ACB8631-AF56-495E-84AF-6DBBE3F8443C}" type="pres">
      <dgm:prSet presAssocID="{EDC5114B-7E96-4BC4-AA87-50C55E12FDF9}" presName="negativeSpace" presStyleCnt="0"/>
      <dgm:spPr/>
    </dgm:pt>
    <dgm:pt modelId="{77B16C7E-BA8A-4F63-B5CC-99404816AC49}" type="pres">
      <dgm:prSet presAssocID="{EDC5114B-7E96-4BC4-AA87-50C55E12FDF9}" presName="childText" presStyleLbl="conFgAcc1" presStyleIdx="2" presStyleCnt="5">
        <dgm:presLayoutVars>
          <dgm:bulletEnabled val="1"/>
        </dgm:presLayoutVars>
      </dgm:prSet>
      <dgm:spPr/>
    </dgm:pt>
    <dgm:pt modelId="{1EA8521D-8C85-4DC1-BF89-45D27081EA40}" type="pres">
      <dgm:prSet presAssocID="{0F907F42-0111-4200-A057-91986E0B49B0}" presName="spaceBetweenRectangles" presStyleCnt="0"/>
      <dgm:spPr/>
    </dgm:pt>
    <dgm:pt modelId="{89C66B78-4F4B-4433-94DA-390FC8FC2ACF}" type="pres">
      <dgm:prSet presAssocID="{819773F9-4578-4CFF-A29A-9747869B2217}" presName="parentLin" presStyleCnt="0"/>
      <dgm:spPr/>
    </dgm:pt>
    <dgm:pt modelId="{BE725ED7-6307-44C8-AF8D-A30BA63E7E28}" type="pres">
      <dgm:prSet presAssocID="{819773F9-4578-4CFF-A29A-9747869B2217}" presName="parentLeftMargin" presStyleLbl="node1" presStyleIdx="2" presStyleCnt="5"/>
      <dgm:spPr/>
    </dgm:pt>
    <dgm:pt modelId="{9B2E0655-3CFB-4465-AE62-EF764E9B690F}" type="pres">
      <dgm:prSet presAssocID="{819773F9-4578-4CFF-A29A-9747869B221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1FB4EF4-B530-4124-9D83-C8FCA085169A}" type="pres">
      <dgm:prSet presAssocID="{819773F9-4578-4CFF-A29A-9747869B2217}" presName="negativeSpace" presStyleCnt="0"/>
      <dgm:spPr/>
    </dgm:pt>
    <dgm:pt modelId="{D33A4CF9-787E-4E21-A735-86BE056E015D}" type="pres">
      <dgm:prSet presAssocID="{819773F9-4578-4CFF-A29A-9747869B2217}" presName="childText" presStyleLbl="conFgAcc1" presStyleIdx="3" presStyleCnt="5">
        <dgm:presLayoutVars>
          <dgm:bulletEnabled val="1"/>
        </dgm:presLayoutVars>
      </dgm:prSet>
      <dgm:spPr/>
    </dgm:pt>
    <dgm:pt modelId="{4D1D5321-342E-4B1F-8E13-7F41E1F73F1F}" type="pres">
      <dgm:prSet presAssocID="{C247EAFD-C62C-453C-A54D-2BD65F7CC03C}" presName="spaceBetweenRectangles" presStyleCnt="0"/>
      <dgm:spPr/>
    </dgm:pt>
    <dgm:pt modelId="{A1DCA245-7E22-41C5-ABC3-5BBD2B3EB41A}" type="pres">
      <dgm:prSet presAssocID="{E9502272-5D71-4518-96FB-E16032AE0BA3}" presName="parentLin" presStyleCnt="0"/>
      <dgm:spPr/>
    </dgm:pt>
    <dgm:pt modelId="{06C0C046-F3C8-438C-BE9B-1CADE963B4D5}" type="pres">
      <dgm:prSet presAssocID="{E9502272-5D71-4518-96FB-E16032AE0BA3}" presName="parentLeftMargin" presStyleLbl="node1" presStyleIdx="3" presStyleCnt="5"/>
      <dgm:spPr/>
    </dgm:pt>
    <dgm:pt modelId="{90C2CD03-6AD4-44A2-8F80-4E432C4088E3}" type="pres">
      <dgm:prSet presAssocID="{E9502272-5D71-4518-96FB-E16032AE0BA3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768412E-7C9A-4D0E-910C-07FB9072D3E8}" type="pres">
      <dgm:prSet presAssocID="{E9502272-5D71-4518-96FB-E16032AE0BA3}" presName="negativeSpace" presStyleCnt="0"/>
      <dgm:spPr/>
    </dgm:pt>
    <dgm:pt modelId="{FD732AB5-1B02-406E-AA92-D795A6DC40ED}" type="pres">
      <dgm:prSet presAssocID="{E9502272-5D71-4518-96FB-E16032AE0BA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8423402-598A-4720-B51B-905538F65A92}" srcId="{670AFC9B-8AED-4816-B51B-0DF041AD5368}" destId="{E9502272-5D71-4518-96FB-E16032AE0BA3}" srcOrd="4" destOrd="0" parTransId="{36F3D250-0CF2-48DB-8BDD-63188181EE2A}" sibTransId="{5D5A283D-AD36-4C5C-8382-FF236A2EC53D}"/>
    <dgm:cxn modelId="{19A1F007-896B-409D-9B51-3D1B0167726C}" type="presOf" srcId="{078D4721-EE26-4B7F-AF6F-0EEED7218041}" destId="{DAD4075A-F7BF-4E8E-AA81-D378F64B617D}" srcOrd="1" destOrd="0" presId="urn:microsoft.com/office/officeart/2005/8/layout/list1"/>
    <dgm:cxn modelId="{45321A0A-7336-4BFA-A8F6-8F7DCC9171C4}" type="presOf" srcId="{670AFC9B-8AED-4816-B51B-0DF041AD5368}" destId="{C39CD2E9-D79B-4F25-83F4-1699A3234BA0}" srcOrd="0" destOrd="0" presId="urn:microsoft.com/office/officeart/2005/8/layout/list1"/>
    <dgm:cxn modelId="{1DEA0622-7B33-4145-8952-FB6C1FF23265}" type="presOf" srcId="{640EBDCA-A22B-43DD-B04A-B69D364FD372}" destId="{17E17F7D-F982-4305-917A-501BB8180572}" srcOrd="1" destOrd="0" presId="urn:microsoft.com/office/officeart/2005/8/layout/list1"/>
    <dgm:cxn modelId="{0F816B26-962B-46AE-881B-6A17B3F686C4}" srcId="{670AFC9B-8AED-4816-B51B-0DF041AD5368}" destId="{078D4721-EE26-4B7F-AF6F-0EEED7218041}" srcOrd="0" destOrd="0" parTransId="{9F3497C9-A5D1-47F6-87FA-B5B318D390D6}" sibTransId="{38B719BD-34E8-4246-88CE-4D51F81CAA53}"/>
    <dgm:cxn modelId="{185ECB64-28AE-4DFC-97C2-7B1D5B515D4B}" type="presOf" srcId="{078D4721-EE26-4B7F-AF6F-0EEED7218041}" destId="{23367162-9237-4B04-A215-BF9139F690E8}" srcOrd="0" destOrd="0" presId="urn:microsoft.com/office/officeart/2005/8/layout/list1"/>
    <dgm:cxn modelId="{F5C50677-E188-485C-AC0C-0142DBE7C937}" type="presOf" srcId="{E9502272-5D71-4518-96FB-E16032AE0BA3}" destId="{06C0C046-F3C8-438C-BE9B-1CADE963B4D5}" srcOrd="0" destOrd="0" presId="urn:microsoft.com/office/officeart/2005/8/layout/list1"/>
    <dgm:cxn modelId="{F583CC92-772C-4242-8C15-2AC82D9CD5BB}" type="presOf" srcId="{819773F9-4578-4CFF-A29A-9747869B2217}" destId="{9B2E0655-3CFB-4465-AE62-EF764E9B690F}" srcOrd="1" destOrd="0" presId="urn:microsoft.com/office/officeart/2005/8/layout/list1"/>
    <dgm:cxn modelId="{99ACF097-6523-4A66-9D5C-D29BDFCE96BC}" srcId="{670AFC9B-8AED-4816-B51B-0DF041AD5368}" destId="{819773F9-4578-4CFF-A29A-9747869B2217}" srcOrd="3" destOrd="0" parTransId="{6A4238E4-DAE2-4CCA-8D31-485BA21B17F8}" sibTransId="{C247EAFD-C62C-453C-A54D-2BD65F7CC03C}"/>
    <dgm:cxn modelId="{3197C3AE-AEE0-4781-96AD-734B07CF944E}" type="presOf" srcId="{819773F9-4578-4CFF-A29A-9747869B2217}" destId="{BE725ED7-6307-44C8-AF8D-A30BA63E7E28}" srcOrd="0" destOrd="0" presId="urn:microsoft.com/office/officeart/2005/8/layout/list1"/>
    <dgm:cxn modelId="{E0D834C7-B401-49F8-913A-A6D03282CB74}" srcId="{670AFC9B-8AED-4816-B51B-0DF041AD5368}" destId="{640EBDCA-A22B-43DD-B04A-B69D364FD372}" srcOrd="1" destOrd="0" parTransId="{0C8DD361-195A-48F7-A63A-7461A60063BF}" sibTransId="{3C07697A-7FD7-4E62-A14A-649399EBE170}"/>
    <dgm:cxn modelId="{B17D02E3-9C92-4C81-9512-184FF69E9130}" type="presOf" srcId="{EDC5114B-7E96-4BC4-AA87-50C55E12FDF9}" destId="{3A6B8CE7-FC8A-45BC-ACC7-F5014CD52109}" srcOrd="1" destOrd="0" presId="urn:microsoft.com/office/officeart/2005/8/layout/list1"/>
    <dgm:cxn modelId="{6FB108E6-08E7-442C-B0BF-64C13DC2B66B}" srcId="{670AFC9B-8AED-4816-B51B-0DF041AD5368}" destId="{EDC5114B-7E96-4BC4-AA87-50C55E12FDF9}" srcOrd="2" destOrd="0" parTransId="{B734FCDA-8EFC-4285-9013-D15C0756F29A}" sibTransId="{0F907F42-0111-4200-A057-91986E0B49B0}"/>
    <dgm:cxn modelId="{8F1936E6-2047-49B5-A141-CA1D2E13DD5A}" type="presOf" srcId="{E9502272-5D71-4518-96FB-E16032AE0BA3}" destId="{90C2CD03-6AD4-44A2-8F80-4E432C4088E3}" srcOrd="1" destOrd="0" presId="urn:microsoft.com/office/officeart/2005/8/layout/list1"/>
    <dgm:cxn modelId="{C908EAED-5DDE-41CB-A369-2CAF2186898A}" type="presOf" srcId="{EDC5114B-7E96-4BC4-AA87-50C55E12FDF9}" destId="{E8D9735B-614C-4C45-90A0-7D5B70657B5F}" srcOrd="0" destOrd="0" presId="urn:microsoft.com/office/officeart/2005/8/layout/list1"/>
    <dgm:cxn modelId="{105259F8-7283-43C9-BA17-AD09979EA0F9}" type="presOf" srcId="{640EBDCA-A22B-43DD-B04A-B69D364FD372}" destId="{7E8B2ED0-1EDE-4BDB-AAB0-593A60062358}" srcOrd="0" destOrd="0" presId="urn:microsoft.com/office/officeart/2005/8/layout/list1"/>
    <dgm:cxn modelId="{38FE1E89-CEEA-4A6F-AA28-DBA10D1D8F4E}" type="presParOf" srcId="{C39CD2E9-D79B-4F25-83F4-1699A3234BA0}" destId="{2CAA7660-7F0F-4F9B-A570-D8C8B859EC4D}" srcOrd="0" destOrd="0" presId="urn:microsoft.com/office/officeart/2005/8/layout/list1"/>
    <dgm:cxn modelId="{F40E5043-A2E8-43A3-8FF0-A05D48DD64AC}" type="presParOf" srcId="{2CAA7660-7F0F-4F9B-A570-D8C8B859EC4D}" destId="{23367162-9237-4B04-A215-BF9139F690E8}" srcOrd="0" destOrd="0" presId="urn:microsoft.com/office/officeart/2005/8/layout/list1"/>
    <dgm:cxn modelId="{25F76B2A-6EF7-40A0-9C8B-88C5E208F12E}" type="presParOf" srcId="{2CAA7660-7F0F-4F9B-A570-D8C8B859EC4D}" destId="{DAD4075A-F7BF-4E8E-AA81-D378F64B617D}" srcOrd="1" destOrd="0" presId="urn:microsoft.com/office/officeart/2005/8/layout/list1"/>
    <dgm:cxn modelId="{D1FE2A45-B230-4E4E-BF23-85D7B0657CF5}" type="presParOf" srcId="{C39CD2E9-D79B-4F25-83F4-1699A3234BA0}" destId="{F64497E5-6511-40BC-8EA0-1B95970C209F}" srcOrd="1" destOrd="0" presId="urn:microsoft.com/office/officeart/2005/8/layout/list1"/>
    <dgm:cxn modelId="{0E5CC001-7192-4285-8C31-60A5C53FD57E}" type="presParOf" srcId="{C39CD2E9-D79B-4F25-83F4-1699A3234BA0}" destId="{2DAC2AF3-EF4A-43A1-A0CD-9A4EB0EBE9C9}" srcOrd="2" destOrd="0" presId="urn:microsoft.com/office/officeart/2005/8/layout/list1"/>
    <dgm:cxn modelId="{7BA3F217-D84F-48B6-AB7E-CDAC64B14FB2}" type="presParOf" srcId="{C39CD2E9-D79B-4F25-83F4-1699A3234BA0}" destId="{720A5909-80B8-4F90-A2D9-739F181202A1}" srcOrd="3" destOrd="0" presId="urn:microsoft.com/office/officeart/2005/8/layout/list1"/>
    <dgm:cxn modelId="{21CBA076-22BA-4077-9D61-8F918BBFCCFE}" type="presParOf" srcId="{C39CD2E9-D79B-4F25-83F4-1699A3234BA0}" destId="{FF684E6A-6523-4287-84A0-C2B39CCAB3D4}" srcOrd="4" destOrd="0" presId="urn:microsoft.com/office/officeart/2005/8/layout/list1"/>
    <dgm:cxn modelId="{6F7C3C7D-6651-4C3B-95AD-9B4353674938}" type="presParOf" srcId="{FF684E6A-6523-4287-84A0-C2B39CCAB3D4}" destId="{7E8B2ED0-1EDE-4BDB-AAB0-593A60062358}" srcOrd="0" destOrd="0" presId="urn:microsoft.com/office/officeart/2005/8/layout/list1"/>
    <dgm:cxn modelId="{7A37CDF2-686B-478F-B362-A13E6C46F308}" type="presParOf" srcId="{FF684E6A-6523-4287-84A0-C2B39CCAB3D4}" destId="{17E17F7D-F982-4305-917A-501BB8180572}" srcOrd="1" destOrd="0" presId="urn:microsoft.com/office/officeart/2005/8/layout/list1"/>
    <dgm:cxn modelId="{7C9708AD-6539-4091-8C98-65C65F2AD8FB}" type="presParOf" srcId="{C39CD2E9-D79B-4F25-83F4-1699A3234BA0}" destId="{F3F7FC24-9901-4CBD-BA29-7EF72040D2DE}" srcOrd="5" destOrd="0" presId="urn:microsoft.com/office/officeart/2005/8/layout/list1"/>
    <dgm:cxn modelId="{279CE22D-F8B5-4CAB-962B-7E7A1832326D}" type="presParOf" srcId="{C39CD2E9-D79B-4F25-83F4-1699A3234BA0}" destId="{BD86A3A2-337E-4E0D-A1C2-7A5E441FC8CD}" srcOrd="6" destOrd="0" presId="urn:microsoft.com/office/officeart/2005/8/layout/list1"/>
    <dgm:cxn modelId="{5E2DF97D-2779-4E5D-A52B-572AF8C22A14}" type="presParOf" srcId="{C39CD2E9-D79B-4F25-83F4-1699A3234BA0}" destId="{CD2497BD-C14D-43CA-B632-A76F398E4230}" srcOrd="7" destOrd="0" presId="urn:microsoft.com/office/officeart/2005/8/layout/list1"/>
    <dgm:cxn modelId="{FF65E0C1-3867-48B8-A81C-7522E88B85EE}" type="presParOf" srcId="{C39CD2E9-D79B-4F25-83F4-1699A3234BA0}" destId="{1A926230-6902-4D4A-9E97-59B35D668373}" srcOrd="8" destOrd="0" presId="urn:microsoft.com/office/officeart/2005/8/layout/list1"/>
    <dgm:cxn modelId="{5C456210-8761-4AAF-BA1D-370B553D0A50}" type="presParOf" srcId="{1A926230-6902-4D4A-9E97-59B35D668373}" destId="{E8D9735B-614C-4C45-90A0-7D5B70657B5F}" srcOrd="0" destOrd="0" presId="urn:microsoft.com/office/officeart/2005/8/layout/list1"/>
    <dgm:cxn modelId="{0B29A26D-33A0-49B6-A91E-B4E674A27160}" type="presParOf" srcId="{1A926230-6902-4D4A-9E97-59B35D668373}" destId="{3A6B8CE7-FC8A-45BC-ACC7-F5014CD52109}" srcOrd="1" destOrd="0" presId="urn:microsoft.com/office/officeart/2005/8/layout/list1"/>
    <dgm:cxn modelId="{98D34CCF-EBFE-4226-99A9-C96281287C28}" type="presParOf" srcId="{C39CD2E9-D79B-4F25-83F4-1699A3234BA0}" destId="{8ACB8631-AF56-495E-84AF-6DBBE3F8443C}" srcOrd="9" destOrd="0" presId="urn:microsoft.com/office/officeart/2005/8/layout/list1"/>
    <dgm:cxn modelId="{4DE27D3C-A389-42C0-8058-68897ED2A5FE}" type="presParOf" srcId="{C39CD2E9-D79B-4F25-83F4-1699A3234BA0}" destId="{77B16C7E-BA8A-4F63-B5CC-99404816AC49}" srcOrd="10" destOrd="0" presId="urn:microsoft.com/office/officeart/2005/8/layout/list1"/>
    <dgm:cxn modelId="{DF7A3A3A-42CF-4231-9379-F1B369BEA809}" type="presParOf" srcId="{C39CD2E9-D79B-4F25-83F4-1699A3234BA0}" destId="{1EA8521D-8C85-4DC1-BF89-45D27081EA40}" srcOrd="11" destOrd="0" presId="urn:microsoft.com/office/officeart/2005/8/layout/list1"/>
    <dgm:cxn modelId="{E472D8FA-FAF3-4CC9-A182-CC721D7DB939}" type="presParOf" srcId="{C39CD2E9-D79B-4F25-83F4-1699A3234BA0}" destId="{89C66B78-4F4B-4433-94DA-390FC8FC2ACF}" srcOrd="12" destOrd="0" presId="urn:microsoft.com/office/officeart/2005/8/layout/list1"/>
    <dgm:cxn modelId="{7AF2F2B8-AEA1-4A6E-B08D-84FFFC179035}" type="presParOf" srcId="{89C66B78-4F4B-4433-94DA-390FC8FC2ACF}" destId="{BE725ED7-6307-44C8-AF8D-A30BA63E7E28}" srcOrd="0" destOrd="0" presId="urn:microsoft.com/office/officeart/2005/8/layout/list1"/>
    <dgm:cxn modelId="{4866306F-03DB-408D-8EBF-2644F4FC15BA}" type="presParOf" srcId="{89C66B78-4F4B-4433-94DA-390FC8FC2ACF}" destId="{9B2E0655-3CFB-4465-AE62-EF764E9B690F}" srcOrd="1" destOrd="0" presId="urn:microsoft.com/office/officeart/2005/8/layout/list1"/>
    <dgm:cxn modelId="{8987A637-8DDB-4BB5-A0AE-DB1542E9421D}" type="presParOf" srcId="{C39CD2E9-D79B-4F25-83F4-1699A3234BA0}" destId="{F1FB4EF4-B530-4124-9D83-C8FCA085169A}" srcOrd="13" destOrd="0" presId="urn:microsoft.com/office/officeart/2005/8/layout/list1"/>
    <dgm:cxn modelId="{D5DF4FF5-4D0E-4DCA-8186-D224C9FB95BA}" type="presParOf" srcId="{C39CD2E9-D79B-4F25-83F4-1699A3234BA0}" destId="{D33A4CF9-787E-4E21-A735-86BE056E015D}" srcOrd="14" destOrd="0" presId="urn:microsoft.com/office/officeart/2005/8/layout/list1"/>
    <dgm:cxn modelId="{FDA42A0C-9C17-4396-96BC-460B214D7032}" type="presParOf" srcId="{C39CD2E9-D79B-4F25-83F4-1699A3234BA0}" destId="{4D1D5321-342E-4B1F-8E13-7F41E1F73F1F}" srcOrd="15" destOrd="0" presId="urn:microsoft.com/office/officeart/2005/8/layout/list1"/>
    <dgm:cxn modelId="{B1411760-F15E-454A-8A72-133FA4294566}" type="presParOf" srcId="{C39CD2E9-D79B-4F25-83F4-1699A3234BA0}" destId="{A1DCA245-7E22-41C5-ABC3-5BBD2B3EB41A}" srcOrd="16" destOrd="0" presId="urn:microsoft.com/office/officeart/2005/8/layout/list1"/>
    <dgm:cxn modelId="{C58D7227-9DFF-4B6D-BA83-EBB7864DFB95}" type="presParOf" srcId="{A1DCA245-7E22-41C5-ABC3-5BBD2B3EB41A}" destId="{06C0C046-F3C8-438C-BE9B-1CADE963B4D5}" srcOrd="0" destOrd="0" presId="urn:microsoft.com/office/officeart/2005/8/layout/list1"/>
    <dgm:cxn modelId="{28913EAC-20B8-40C0-8AFA-95B0CF0A6AF1}" type="presParOf" srcId="{A1DCA245-7E22-41C5-ABC3-5BBD2B3EB41A}" destId="{90C2CD03-6AD4-44A2-8F80-4E432C4088E3}" srcOrd="1" destOrd="0" presId="urn:microsoft.com/office/officeart/2005/8/layout/list1"/>
    <dgm:cxn modelId="{76BC8EFB-ECB6-4A38-922A-53F843D2257B}" type="presParOf" srcId="{C39CD2E9-D79B-4F25-83F4-1699A3234BA0}" destId="{A768412E-7C9A-4D0E-910C-07FB9072D3E8}" srcOrd="17" destOrd="0" presId="urn:microsoft.com/office/officeart/2005/8/layout/list1"/>
    <dgm:cxn modelId="{C5E50F15-AD13-46A4-B719-2A67B4C528A5}" type="presParOf" srcId="{C39CD2E9-D79B-4F25-83F4-1699A3234BA0}" destId="{FD732AB5-1B02-406E-AA92-D795A6DC40ED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9C7606-1D35-4321-8032-9A3DF461D8B6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C9972E27-9577-44DB-A75F-08E6CB7B30E2}">
      <dgm:prSet/>
      <dgm:spPr/>
      <dgm:t>
        <a:bodyPr/>
        <a:lstStyle/>
        <a:p>
          <a:r>
            <a:rPr lang="en-US"/>
            <a:t>JZ </a:t>
          </a:r>
          <a:r>
            <a:rPr lang="ja-JP"/>
            <a:t>はゼロフラグが</a:t>
          </a:r>
          <a:r>
            <a:rPr lang="en-US"/>
            <a:t>1</a:t>
          </a:r>
          <a:r>
            <a:rPr lang="ja-JP"/>
            <a:t>の場合にジャンプ</a:t>
          </a:r>
          <a:endParaRPr lang="en-US"/>
        </a:p>
      </dgm:t>
    </dgm:pt>
    <dgm:pt modelId="{6D132D4B-834F-43C0-8E06-6CCDACFDFE94}" type="parTrans" cxnId="{4B31DD25-5DA3-4BC2-9A53-3B671E79ED06}">
      <dgm:prSet/>
      <dgm:spPr/>
      <dgm:t>
        <a:bodyPr/>
        <a:lstStyle/>
        <a:p>
          <a:endParaRPr lang="en-US"/>
        </a:p>
      </dgm:t>
    </dgm:pt>
    <dgm:pt modelId="{CBFF5274-7AB6-4287-AFC3-81F8B9DC690C}" type="sibTrans" cxnId="{4B31DD25-5DA3-4BC2-9A53-3B671E79ED06}">
      <dgm:prSet/>
      <dgm:spPr/>
      <dgm:t>
        <a:bodyPr/>
        <a:lstStyle/>
        <a:p>
          <a:endParaRPr lang="en-US"/>
        </a:p>
      </dgm:t>
    </dgm:pt>
    <dgm:pt modelId="{948BB5DB-9AF4-41E2-8E06-6268D11C2C71}">
      <dgm:prSet/>
      <dgm:spPr/>
      <dgm:t>
        <a:bodyPr/>
        <a:lstStyle/>
        <a:p>
          <a:r>
            <a:rPr kumimoji="1" lang="en-US"/>
            <a:t>JE </a:t>
          </a:r>
          <a:r>
            <a:rPr kumimoji="1" lang="ja-JP"/>
            <a:t>は比較結果が等しい</a:t>
          </a:r>
          <a:r>
            <a:rPr kumimoji="1" lang="en-US"/>
            <a:t>(E</a:t>
          </a:r>
          <a:r>
            <a:rPr kumimoji="1" lang="en-US" baseline="-25000"/>
            <a:t>qual</a:t>
          </a:r>
          <a:r>
            <a:rPr kumimoji="1" lang="en-US"/>
            <a:t>)</a:t>
          </a:r>
          <a:r>
            <a:rPr kumimoji="1" lang="ja-JP"/>
            <a:t>ならジャンプ</a:t>
          </a:r>
          <a:endParaRPr lang="en-US"/>
        </a:p>
      </dgm:t>
    </dgm:pt>
    <dgm:pt modelId="{B0ADE0A0-D99B-4DDE-AD14-16867A065434}" type="parTrans" cxnId="{085C082F-6492-42BC-8F91-07A9BDB4B6D6}">
      <dgm:prSet/>
      <dgm:spPr/>
      <dgm:t>
        <a:bodyPr/>
        <a:lstStyle/>
        <a:p>
          <a:endParaRPr lang="en-US"/>
        </a:p>
      </dgm:t>
    </dgm:pt>
    <dgm:pt modelId="{85722205-3DAA-4BE0-907D-3E1A0AE01C3C}" type="sibTrans" cxnId="{085C082F-6492-42BC-8F91-07A9BDB4B6D6}">
      <dgm:prSet/>
      <dgm:spPr/>
      <dgm:t>
        <a:bodyPr/>
        <a:lstStyle/>
        <a:p>
          <a:endParaRPr lang="en-US"/>
        </a:p>
      </dgm:t>
    </dgm:pt>
    <dgm:pt modelId="{5F1DE615-C34B-4EF3-8362-69A111055B07}">
      <dgm:prSet/>
      <dgm:spPr/>
      <dgm:t>
        <a:bodyPr/>
        <a:lstStyle/>
        <a:p>
          <a:r>
            <a:rPr lang="ja-JP"/>
            <a:t>両者は同じ命令</a:t>
          </a:r>
          <a:endParaRPr lang="en-US"/>
        </a:p>
      </dgm:t>
    </dgm:pt>
    <dgm:pt modelId="{D430901B-32C0-47E7-9093-1A56F5332722}" type="parTrans" cxnId="{094B854E-FCC0-4A94-A369-2811D827FD54}">
      <dgm:prSet/>
      <dgm:spPr/>
      <dgm:t>
        <a:bodyPr/>
        <a:lstStyle/>
        <a:p>
          <a:endParaRPr lang="en-US"/>
        </a:p>
      </dgm:t>
    </dgm:pt>
    <dgm:pt modelId="{EAA54C5C-C0BF-4DB6-83B2-F58D94EB22CF}" type="sibTrans" cxnId="{094B854E-FCC0-4A94-A369-2811D827FD54}">
      <dgm:prSet/>
      <dgm:spPr/>
      <dgm:t>
        <a:bodyPr/>
        <a:lstStyle/>
        <a:p>
          <a:endParaRPr lang="en-US"/>
        </a:p>
      </dgm:t>
    </dgm:pt>
    <dgm:pt modelId="{361929AC-DD6D-45B3-95E1-2D580145860A}">
      <dgm:prSet/>
      <dgm:spPr/>
      <dgm:t>
        <a:bodyPr/>
        <a:lstStyle/>
        <a:p>
          <a:r>
            <a:rPr kumimoji="1" lang="ja-JP"/>
            <a:t>単なる言い換え</a:t>
          </a:r>
          <a:endParaRPr lang="en-US"/>
        </a:p>
      </dgm:t>
    </dgm:pt>
    <dgm:pt modelId="{D8D4EF4B-A21B-48B8-B7EE-B505F706EA41}" type="parTrans" cxnId="{3EF63AA8-2D7B-443D-8ED8-F7769F616F79}">
      <dgm:prSet/>
      <dgm:spPr/>
      <dgm:t>
        <a:bodyPr/>
        <a:lstStyle/>
        <a:p>
          <a:endParaRPr lang="en-US"/>
        </a:p>
      </dgm:t>
    </dgm:pt>
    <dgm:pt modelId="{87BAD9D1-157E-4A2C-A97E-51D69F54EA19}" type="sibTrans" cxnId="{3EF63AA8-2D7B-443D-8ED8-F7769F616F79}">
      <dgm:prSet/>
      <dgm:spPr/>
      <dgm:t>
        <a:bodyPr/>
        <a:lstStyle/>
        <a:p>
          <a:endParaRPr lang="en-US"/>
        </a:p>
      </dgm:t>
    </dgm:pt>
    <dgm:pt modelId="{347D7E02-F2D7-448E-9E59-C93B4FC89804}" type="pres">
      <dgm:prSet presAssocID="{599C7606-1D35-4321-8032-9A3DF461D8B6}" presName="vert0" presStyleCnt="0">
        <dgm:presLayoutVars>
          <dgm:dir/>
          <dgm:animOne val="branch"/>
          <dgm:animLvl val="lvl"/>
        </dgm:presLayoutVars>
      </dgm:prSet>
      <dgm:spPr/>
    </dgm:pt>
    <dgm:pt modelId="{7B400539-722A-425C-B941-0FFF3355C9CD}" type="pres">
      <dgm:prSet presAssocID="{C9972E27-9577-44DB-A75F-08E6CB7B30E2}" presName="thickLine" presStyleLbl="alignNode1" presStyleIdx="0" presStyleCnt="4"/>
      <dgm:spPr/>
    </dgm:pt>
    <dgm:pt modelId="{17B93B74-8993-43FB-9635-39F5713D2CBF}" type="pres">
      <dgm:prSet presAssocID="{C9972E27-9577-44DB-A75F-08E6CB7B30E2}" presName="horz1" presStyleCnt="0"/>
      <dgm:spPr/>
    </dgm:pt>
    <dgm:pt modelId="{C919063F-B619-4525-97DF-994435A9FD23}" type="pres">
      <dgm:prSet presAssocID="{C9972E27-9577-44DB-A75F-08E6CB7B30E2}" presName="tx1" presStyleLbl="revTx" presStyleIdx="0" presStyleCnt="4"/>
      <dgm:spPr/>
    </dgm:pt>
    <dgm:pt modelId="{1AD481DE-1FA8-4CE9-B4BA-4631CBA5C842}" type="pres">
      <dgm:prSet presAssocID="{C9972E27-9577-44DB-A75F-08E6CB7B30E2}" presName="vert1" presStyleCnt="0"/>
      <dgm:spPr/>
    </dgm:pt>
    <dgm:pt modelId="{54EC13D4-8172-4B74-B284-32E8724F87C6}" type="pres">
      <dgm:prSet presAssocID="{948BB5DB-9AF4-41E2-8E06-6268D11C2C71}" presName="thickLine" presStyleLbl="alignNode1" presStyleIdx="1" presStyleCnt="4"/>
      <dgm:spPr/>
    </dgm:pt>
    <dgm:pt modelId="{27E166FF-9FC7-41EB-ADD4-48BF9196B257}" type="pres">
      <dgm:prSet presAssocID="{948BB5DB-9AF4-41E2-8E06-6268D11C2C71}" presName="horz1" presStyleCnt="0"/>
      <dgm:spPr/>
    </dgm:pt>
    <dgm:pt modelId="{401E2A0B-619A-4AFF-9217-937B8A39C3F9}" type="pres">
      <dgm:prSet presAssocID="{948BB5DB-9AF4-41E2-8E06-6268D11C2C71}" presName="tx1" presStyleLbl="revTx" presStyleIdx="1" presStyleCnt="4"/>
      <dgm:spPr/>
    </dgm:pt>
    <dgm:pt modelId="{431BB9B4-6184-463E-88F0-0B04B52FAC5C}" type="pres">
      <dgm:prSet presAssocID="{948BB5DB-9AF4-41E2-8E06-6268D11C2C71}" presName="vert1" presStyleCnt="0"/>
      <dgm:spPr/>
    </dgm:pt>
    <dgm:pt modelId="{19C37346-74CF-431A-B299-4E6E2BFBFEC2}" type="pres">
      <dgm:prSet presAssocID="{5F1DE615-C34B-4EF3-8362-69A111055B07}" presName="thickLine" presStyleLbl="alignNode1" presStyleIdx="2" presStyleCnt="4"/>
      <dgm:spPr/>
    </dgm:pt>
    <dgm:pt modelId="{F7CBDB06-CAE1-4BC7-BBE0-999BD5C5640F}" type="pres">
      <dgm:prSet presAssocID="{5F1DE615-C34B-4EF3-8362-69A111055B07}" presName="horz1" presStyleCnt="0"/>
      <dgm:spPr/>
    </dgm:pt>
    <dgm:pt modelId="{6E64ED68-35D6-4FA5-A285-8037D9FB7A96}" type="pres">
      <dgm:prSet presAssocID="{5F1DE615-C34B-4EF3-8362-69A111055B07}" presName="tx1" presStyleLbl="revTx" presStyleIdx="2" presStyleCnt="4"/>
      <dgm:spPr/>
    </dgm:pt>
    <dgm:pt modelId="{EC5A1684-0086-4D36-879F-A90F20093520}" type="pres">
      <dgm:prSet presAssocID="{5F1DE615-C34B-4EF3-8362-69A111055B07}" presName="vert1" presStyleCnt="0"/>
      <dgm:spPr/>
    </dgm:pt>
    <dgm:pt modelId="{85A90C0E-93ED-47AA-A54E-CBC510109311}" type="pres">
      <dgm:prSet presAssocID="{361929AC-DD6D-45B3-95E1-2D580145860A}" presName="thickLine" presStyleLbl="alignNode1" presStyleIdx="3" presStyleCnt="4"/>
      <dgm:spPr/>
    </dgm:pt>
    <dgm:pt modelId="{77366640-CB28-49EE-A6A3-E591C379DC5E}" type="pres">
      <dgm:prSet presAssocID="{361929AC-DD6D-45B3-95E1-2D580145860A}" presName="horz1" presStyleCnt="0"/>
      <dgm:spPr/>
    </dgm:pt>
    <dgm:pt modelId="{03CFAE37-3FE6-4112-9645-4B95D39F7531}" type="pres">
      <dgm:prSet presAssocID="{361929AC-DD6D-45B3-95E1-2D580145860A}" presName="tx1" presStyleLbl="revTx" presStyleIdx="3" presStyleCnt="4"/>
      <dgm:spPr/>
    </dgm:pt>
    <dgm:pt modelId="{9F609660-24CC-47D6-93FE-A18F8FF77CA1}" type="pres">
      <dgm:prSet presAssocID="{361929AC-DD6D-45B3-95E1-2D580145860A}" presName="vert1" presStyleCnt="0"/>
      <dgm:spPr/>
    </dgm:pt>
  </dgm:ptLst>
  <dgm:cxnLst>
    <dgm:cxn modelId="{4B31DD25-5DA3-4BC2-9A53-3B671E79ED06}" srcId="{599C7606-1D35-4321-8032-9A3DF461D8B6}" destId="{C9972E27-9577-44DB-A75F-08E6CB7B30E2}" srcOrd="0" destOrd="0" parTransId="{6D132D4B-834F-43C0-8E06-6CCDACFDFE94}" sibTransId="{CBFF5274-7AB6-4287-AFC3-81F8B9DC690C}"/>
    <dgm:cxn modelId="{085C082F-6492-42BC-8F91-07A9BDB4B6D6}" srcId="{599C7606-1D35-4321-8032-9A3DF461D8B6}" destId="{948BB5DB-9AF4-41E2-8E06-6268D11C2C71}" srcOrd="1" destOrd="0" parTransId="{B0ADE0A0-D99B-4DDE-AD14-16867A065434}" sibTransId="{85722205-3DAA-4BE0-907D-3E1A0AE01C3C}"/>
    <dgm:cxn modelId="{AAB5C369-F50C-4071-9FC3-FDBD8B702B06}" type="presOf" srcId="{599C7606-1D35-4321-8032-9A3DF461D8B6}" destId="{347D7E02-F2D7-448E-9E59-C93B4FC89804}" srcOrd="0" destOrd="0" presId="urn:microsoft.com/office/officeart/2008/layout/LinedList"/>
    <dgm:cxn modelId="{094B854E-FCC0-4A94-A369-2811D827FD54}" srcId="{599C7606-1D35-4321-8032-9A3DF461D8B6}" destId="{5F1DE615-C34B-4EF3-8362-69A111055B07}" srcOrd="2" destOrd="0" parTransId="{D430901B-32C0-47E7-9093-1A56F5332722}" sibTransId="{EAA54C5C-C0BF-4DB6-83B2-F58D94EB22CF}"/>
    <dgm:cxn modelId="{0EA2A27F-8047-493F-A42B-8471A35D90F7}" type="presOf" srcId="{361929AC-DD6D-45B3-95E1-2D580145860A}" destId="{03CFAE37-3FE6-4112-9645-4B95D39F7531}" srcOrd="0" destOrd="0" presId="urn:microsoft.com/office/officeart/2008/layout/LinedList"/>
    <dgm:cxn modelId="{3EF63AA8-2D7B-443D-8ED8-F7769F616F79}" srcId="{599C7606-1D35-4321-8032-9A3DF461D8B6}" destId="{361929AC-DD6D-45B3-95E1-2D580145860A}" srcOrd="3" destOrd="0" parTransId="{D8D4EF4B-A21B-48B8-B7EE-B505F706EA41}" sibTransId="{87BAD9D1-157E-4A2C-A97E-51D69F54EA19}"/>
    <dgm:cxn modelId="{7F2345C8-FC67-49F9-9569-5F6874ADCE5E}" type="presOf" srcId="{C9972E27-9577-44DB-A75F-08E6CB7B30E2}" destId="{C919063F-B619-4525-97DF-994435A9FD23}" srcOrd="0" destOrd="0" presId="urn:microsoft.com/office/officeart/2008/layout/LinedList"/>
    <dgm:cxn modelId="{3169E1E6-5CCA-4362-AD1A-CF5B80793C62}" type="presOf" srcId="{5F1DE615-C34B-4EF3-8362-69A111055B07}" destId="{6E64ED68-35D6-4FA5-A285-8037D9FB7A96}" srcOrd="0" destOrd="0" presId="urn:microsoft.com/office/officeart/2008/layout/LinedList"/>
    <dgm:cxn modelId="{6D643CF8-3C12-4B8E-B854-2B5DF6F7E35B}" type="presOf" srcId="{948BB5DB-9AF4-41E2-8E06-6268D11C2C71}" destId="{401E2A0B-619A-4AFF-9217-937B8A39C3F9}" srcOrd="0" destOrd="0" presId="urn:microsoft.com/office/officeart/2008/layout/LinedList"/>
    <dgm:cxn modelId="{6C62D965-301B-4BE7-8ECC-85E63D7C1139}" type="presParOf" srcId="{347D7E02-F2D7-448E-9E59-C93B4FC89804}" destId="{7B400539-722A-425C-B941-0FFF3355C9CD}" srcOrd="0" destOrd="0" presId="urn:microsoft.com/office/officeart/2008/layout/LinedList"/>
    <dgm:cxn modelId="{BBBAA501-6145-48DE-9C58-35CCA6FDDD4A}" type="presParOf" srcId="{347D7E02-F2D7-448E-9E59-C93B4FC89804}" destId="{17B93B74-8993-43FB-9635-39F5713D2CBF}" srcOrd="1" destOrd="0" presId="urn:microsoft.com/office/officeart/2008/layout/LinedList"/>
    <dgm:cxn modelId="{8001D2AA-989C-4EFF-BEF3-02F32AB21358}" type="presParOf" srcId="{17B93B74-8993-43FB-9635-39F5713D2CBF}" destId="{C919063F-B619-4525-97DF-994435A9FD23}" srcOrd="0" destOrd="0" presId="urn:microsoft.com/office/officeart/2008/layout/LinedList"/>
    <dgm:cxn modelId="{D540E459-F5C7-4F25-9F0E-336C0FA5EB27}" type="presParOf" srcId="{17B93B74-8993-43FB-9635-39F5713D2CBF}" destId="{1AD481DE-1FA8-4CE9-B4BA-4631CBA5C842}" srcOrd="1" destOrd="0" presId="urn:microsoft.com/office/officeart/2008/layout/LinedList"/>
    <dgm:cxn modelId="{6A86E985-3DFC-410C-8776-D8ACEDE57DDE}" type="presParOf" srcId="{347D7E02-F2D7-448E-9E59-C93B4FC89804}" destId="{54EC13D4-8172-4B74-B284-32E8724F87C6}" srcOrd="2" destOrd="0" presId="urn:microsoft.com/office/officeart/2008/layout/LinedList"/>
    <dgm:cxn modelId="{F8A7413C-72A0-48F2-9F56-E9F63A27FB41}" type="presParOf" srcId="{347D7E02-F2D7-448E-9E59-C93B4FC89804}" destId="{27E166FF-9FC7-41EB-ADD4-48BF9196B257}" srcOrd="3" destOrd="0" presId="urn:microsoft.com/office/officeart/2008/layout/LinedList"/>
    <dgm:cxn modelId="{09C3B7FA-04DE-4F17-8A8B-E08B8D1658BF}" type="presParOf" srcId="{27E166FF-9FC7-41EB-ADD4-48BF9196B257}" destId="{401E2A0B-619A-4AFF-9217-937B8A39C3F9}" srcOrd="0" destOrd="0" presId="urn:microsoft.com/office/officeart/2008/layout/LinedList"/>
    <dgm:cxn modelId="{F258BF72-9112-4B8B-A197-0F80C88EAEF9}" type="presParOf" srcId="{27E166FF-9FC7-41EB-ADD4-48BF9196B257}" destId="{431BB9B4-6184-463E-88F0-0B04B52FAC5C}" srcOrd="1" destOrd="0" presId="urn:microsoft.com/office/officeart/2008/layout/LinedList"/>
    <dgm:cxn modelId="{E98DB407-9FBF-40D7-8140-45375DB18D9F}" type="presParOf" srcId="{347D7E02-F2D7-448E-9E59-C93B4FC89804}" destId="{19C37346-74CF-431A-B299-4E6E2BFBFEC2}" srcOrd="4" destOrd="0" presId="urn:microsoft.com/office/officeart/2008/layout/LinedList"/>
    <dgm:cxn modelId="{358D93E0-2DA9-4806-9B35-A24CE3992D01}" type="presParOf" srcId="{347D7E02-F2D7-448E-9E59-C93B4FC89804}" destId="{F7CBDB06-CAE1-4BC7-BBE0-999BD5C5640F}" srcOrd="5" destOrd="0" presId="urn:microsoft.com/office/officeart/2008/layout/LinedList"/>
    <dgm:cxn modelId="{B5F9EF7F-0186-4717-837E-DCD981EA3B70}" type="presParOf" srcId="{F7CBDB06-CAE1-4BC7-BBE0-999BD5C5640F}" destId="{6E64ED68-35D6-4FA5-A285-8037D9FB7A96}" srcOrd="0" destOrd="0" presId="urn:microsoft.com/office/officeart/2008/layout/LinedList"/>
    <dgm:cxn modelId="{8E916F5A-801D-4A9F-AA84-07A8EBD7EE14}" type="presParOf" srcId="{F7CBDB06-CAE1-4BC7-BBE0-999BD5C5640F}" destId="{EC5A1684-0086-4D36-879F-A90F20093520}" srcOrd="1" destOrd="0" presId="urn:microsoft.com/office/officeart/2008/layout/LinedList"/>
    <dgm:cxn modelId="{97439122-170C-4C29-AF31-6388CC25CF39}" type="presParOf" srcId="{347D7E02-F2D7-448E-9E59-C93B4FC89804}" destId="{85A90C0E-93ED-47AA-A54E-CBC510109311}" srcOrd="6" destOrd="0" presId="urn:microsoft.com/office/officeart/2008/layout/LinedList"/>
    <dgm:cxn modelId="{744BBE63-DB11-41C2-B383-A12B4E36F62A}" type="presParOf" srcId="{347D7E02-F2D7-448E-9E59-C93B4FC89804}" destId="{77366640-CB28-49EE-A6A3-E591C379DC5E}" srcOrd="7" destOrd="0" presId="urn:microsoft.com/office/officeart/2008/layout/LinedList"/>
    <dgm:cxn modelId="{FC4EC60F-9297-4E83-BACB-454B414D7240}" type="presParOf" srcId="{77366640-CB28-49EE-A6A3-E591C379DC5E}" destId="{03CFAE37-3FE6-4112-9645-4B95D39F7531}" srcOrd="0" destOrd="0" presId="urn:microsoft.com/office/officeart/2008/layout/LinedList"/>
    <dgm:cxn modelId="{7041F3AC-BA80-4C25-A6CA-7203E15B90D2}" type="presParOf" srcId="{77366640-CB28-49EE-A6A3-E591C379DC5E}" destId="{9F609660-24CC-47D6-93FE-A18F8FF77CA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5A0D80-8166-41BD-9437-91FAFEC684D1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C00FD28-B093-4116-BA1D-EE6BD952B031}">
      <dgm:prSet/>
      <dgm:spPr/>
      <dgm:t>
        <a:bodyPr/>
        <a:lstStyle/>
        <a:p>
          <a:r>
            <a:rPr kumimoji="1" lang="en-US"/>
            <a:t>JNC</a:t>
          </a:r>
          <a:r>
            <a:rPr kumimoji="1" lang="ja-JP"/>
            <a:t>はキャリーフラグが</a:t>
          </a:r>
          <a:r>
            <a:rPr kumimoji="1" lang="en-US"/>
            <a:t>1</a:t>
          </a:r>
          <a:r>
            <a:rPr kumimoji="1" lang="ja-JP"/>
            <a:t>の場合にジャンプ</a:t>
          </a:r>
          <a:endParaRPr lang="en-US"/>
        </a:p>
      </dgm:t>
    </dgm:pt>
    <dgm:pt modelId="{98E1231A-76DA-4848-A852-37159D81C128}" type="parTrans" cxnId="{FA2E1D6B-5AA0-4E34-B4DD-752CD2DD1DCE}">
      <dgm:prSet/>
      <dgm:spPr/>
      <dgm:t>
        <a:bodyPr/>
        <a:lstStyle/>
        <a:p>
          <a:endParaRPr lang="en-US"/>
        </a:p>
      </dgm:t>
    </dgm:pt>
    <dgm:pt modelId="{DD38AC81-CBFB-402F-9245-1360DA7BFDC8}" type="sibTrans" cxnId="{FA2E1D6B-5AA0-4E34-B4DD-752CD2DD1DCE}">
      <dgm:prSet/>
      <dgm:spPr/>
      <dgm:t>
        <a:bodyPr/>
        <a:lstStyle/>
        <a:p>
          <a:endParaRPr lang="en-US"/>
        </a:p>
      </dgm:t>
    </dgm:pt>
    <dgm:pt modelId="{039C85FB-DA91-4A52-BA35-24ED3FF23288}">
      <dgm:prSet/>
      <dgm:spPr/>
      <dgm:t>
        <a:bodyPr/>
        <a:lstStyle/>
        <a:p>
          <a:r>
            <a:rPr kumimoji="1" lang="en-US"/>
            <a:t>JAE</a:t>
          </a:r>
          <a:r>
            <a:rPr kumimoji="1" lang="ja-JP"/>
            <a:t>は比較結果がより上</a:t>
          </a:r>
          <a:r>
            <a:rPr kumimoji="1" lang="en-US"/>
            <a:t>(A</a:t>
          </a:r>
          <a:r>
            <a:rPr kumimoji="1" lang="en-US" baseline="-25000"/>
            <a:t>bove</a:t>
          </a:r>
          <a:r>
            <a:rPr kumimoji="1" lang="en-US"/>
            <a:t>)</a:t>
          </a:r>
          <a:r>
            <a:rPr kumimoji="1" lang="ja-JP"/>
            <a:t>または等しい</a:t>
          </a:r>
          <a:r>
            <a:rPr kumimoji="1" lang="en-US"/>
            <a:t>(E</a:t>
          </a:r>
          <a:r>
            <a:rPr kumimoji="1" lang="en-US" baseline="-25000"/>
            <a:t>qual</a:t>
          </a:r>
          <a:r>
            <a:rPr kumimoji="1" lang="en-US"/>
            <a:t>)</a:t>
          </a:r>
          <a:r>
            <a:rPr kumimoji="1" lang="ja-JP"/>
            <a:t>ならジャンプ</a:t>
          </a:r>
          <a:endParaRPr lang="en-US"/>
        </a:p>
      </dgm:t>
    </dgm:pt>
    <dgm:pt modelId="{19384E5A-31FF-4F5C-AFF7-9C918308AD6B}" type="parTrans" cxnId="{E02BB9C1-D35D-41F7-9564-D96A57BE4363}">
      <dgm:prSet/>
      <dgm:spPr/>
      <dgm:t>
        <a:bodyPr/>
        <a:lstStyle/>
        <a:p>
          <a:endParaRPr lang="en-US"/>
        </a:p>
      </dgm:t>
    </dgm:pt>
    <dgm:pt modelId="{0DBCFF1E-8F99-47D9-B961-01C3FC031A04}" type="sibTrans" cxnId="{E02BB9C1-D35D-41F7-9564-D96A57BE4363}">
      <dgm:prSet/>
      <dgm:spPr/>
      <dgm:t>
        <a:bodyPr/>
        <a:lstStyle/>
        <a:p>
          <a:endParaRPr lang="en-US"/>
        </a:p>
      </dgm:t>
    </dgm:pt>
    <dgm:pt modelId="{47DAE256-FF17-45FE-B910-C5BBC8FB87EC}">
      <dgm:prSet/>
      <dgm:spPr/>
      <dgm:t>
        <a:bodyPr/>
        <a:lstStyle/>
        <a:p>
          <a:r>
            <a:rPr kumimoji="1" lang="en-US"/>
            <a:t>JNB</a:t>
          </a:r>
          <a:r>
            <a:rPr kumimoji="1" lang="ja-JP"/>
            <a:t>は比較結果がより下</a:t>
          </a:r>
          <a:r>
            <a:rPr kumimoji="1" lang="en-US"/>
            <a:t>(N</a:t>
          </a:r>
          <a:r>
            <a:rPr kumimoji="1" lang="en-US" baseline="-25000"/>
            <a:t>ot</a:t>
          </a:r>
          <a:r>
            <a:rPr kumimoji="1" lang="en-US"/>
            <a:t>B</a:t>
          </a:r>
          <a:r>
            <a:rPr kumimoji="1" lang="en-US" baseline="-25000"/>
            <a:t>elow</a:t>
          </a:r>
          <a:r>
            <a:rPr kumimoji="1" lang="en-US"/>
            <a:t>)</a:t>
          </a:r>
          <a:r>
            <a:rPr kumimoji="1" lang="ja-JP"/>
            <a:t>でなければジャンプ</a:t>
          </a:r>
          <a:endParaRPr lang="en-US"/>
        </a:p>
      </dgm:t>
    </dgm:pt>
    <dgm:pt modelId="{635C93E6-03DC-480B-BAC1-9C8F7C052D8A}" type="parTrans" cxnId="{0C01EB58-09B0-4677-BF4D-64BFB30BB8E9}">
      <dgm:prSet/>
      <dgm:spPr/>
      <dgm:t>
        <a:bodyPr/>
        <a:lstStyle/>
        <a:p>
          <a:endParaRPr lang="en-US"/>
        </a:p>
      </dgm:t>
    </dgm:pt>
    <dgm:pt modelId="{A726E4C8-5D49-4FB3-A61A-66D30671AF8D}" type="sibTrans" cxnId="{0C01EB58-09B0-4677-BF4D-64BFB30BB8E9}">
      <dgm:prSet/>
      <dgm:spPr/>
      <dgm:t>
        <a:bodyPr/>
        <a:lstStyle/>
        <a:p>
          <a:endParaRPr lang="en-US"/>
        </a:p>
      </dgm:t>
    </dgm:pt>
    <dgm:pt modelId="{FBD58C46-EF4A-44A2-BF94-A854D65097AB}">
      <dgm:prSet/>
      <dgm:spPr/>
      <dgm:t>
        <a:bodyPr/>
        <a:lstStyle/>
        <a:p>
          <a:r>
            <a:rPr kumimoji="1" lang="ja-JP"/>
            <a:t>これらは皆同じ命令</a:t>
          </a:r>
          <a:endParaRPr lang="en-US"/>
        </a:p>
      </dgm:t>
    </dgm:pt>
    <dgm:pt modelId="{88C6DFB3-E5CA-43B9-8707-FF7A9E1651E2}" type="parTrans" cxnId="{A941BE8C-1C5F-4688-8A3D-61B6BC786953}">
      <dgm:prSet/>
      <dgm:spPr/>
      <dgm:t>
        <a:bodyPr/>
        <a:lstStyle/>
        <a:p>
          <a:endParaRPr lang="en-US"/>
        </a:p>
      </dgm:t>
    </dgm:pt>
    <dgm:pt modelId="{2CE47838-4A02-4BFF-AFF2-28E4FA3C996C}" type="sibTrans" cxnId="{A941BE8C-1C5F-4688-8A3D-61B6BC786953}">
      <dgm:prSet/>
      <dgm:spPr/>
      <dgm:t>
        <a:bodyPr/>
        <a:lstStyle/>
        <a:p>
          <a:endParaRPr lang="en-US"/>
        </a:p>
      </dgm:t>
    </dgm:pt>
    <dgm:pt modelId="{1755F4EE-ADDD-4E78-A56E-F2E4AFC02947}">
      <dgm:prSet/>
      <dgm:spPr/>
      <dgm:t>
        <a:bodyPr/>
        <a:lstStyle/>
        <a:p>
          <a:r>
            <a:rPr kumimoji="1" lang="ja-JP"/>
            <a:t>やはり、単なる言い換え</a:t>
          </a:r>
          <a:endParaRPr lang="en-US"/>
        </a:p>
      </dgm:t>
    </dgm:pt>
    <dgm:pt modelId="{AA5D37D8-04E7-4931-82B5-532A034DED0B}" type="parTrans" cxnId="{50D61643-ECF2-4AA9-A89E-67FA105176F9}">
      <dgm:prSet/>
      <dgm:spPr/>
      <dgm:t>
        <a:bodyPr/>
        <a:lstStyle/>
        <a:p>
          <a:endParaRPr lang="en-US"/>
        </a:p>
      </dgm:t>
    </dgm:pt>
    <dgm:pt modelId="{B9C4B8EA-FD79-4FE7-A243-D503052C3365}" type="sibTrans" cxnId="{50D61643-ECF2-4AA9-A89E-67FA105176F9}">
      <dgm:prSet/>
      <dgm:spPr/>
      <dgm:t>
        <a:bodyPr/>
        <a:lstStyle/>
        <a:p>
          <a:endParaRPr lang="en-US"/>
        </a:p>
      </dgm:t>
    </dgm:pt>
    <dgm:pt modelId="{0CEA2447-0A07-4CEF-AC2C-3F4B3A5413F0}" type="pres">
      <dgm:prSet presAssocID="{AB5A0D80-8166-41BD-9437-91FAFEC684D1}" presName="vert0" presStyleCnt="0">
        <dgm:presLayoutVars>
          <dgm:dir/>
          <dgm:animOne val="branch"/>
          <dgm:animLvl val="lvl"/>
        </dgm:presLayoutVars>
      </dgm:prSet>
      <dgm:spPr/>
    </dgm:pt>
    <dgm:pt modelId="{F0BFE4A7-7ED7-4019-A5FA-1EF4FB3134E3}" type="pres">
      <dgm:prSet presAssocID="{4C00FD28-B093-4116-BA1D-EE6BD952B031}" presName="thickLine" presStyleLbl="alignNode1" presStyleIdx="0" presStyleCnt="5"/>
      <dgm:spPr/>
    </dgm:pt>
    <dgm:pt modelId="{AC85C365-6691-49F1-8632-0CBE2B616BE4}" type="pres">
      <dgm:prSet presAssocID="{4C00FD28-B093-4116-BA1D-EE6BD952B031}" presName="horz1" presStyleCnt="0"/>
      <dgm:spPr/>
    </dgm:pt>
    <dgm:pt modelId="{4C2DEA71-8F68-4B59-A023-A432A7EF6403}" type="pres">
      <dgm:prSet presAssocID="{4C00FD28-B093-4116-BA1D-EE6BD952B031}" presName="tx1" presStyleLbl="revTx" presStyleIdx="0" presStyleCnt="5"/>
      <dgm:spPr/>
    </dgm:pt>
    <dgm:pt modelId="{D3EE1AFD-26E8-4333-9DE6-C44254BB5FC9}" type="pres">
      <dgm:prSet presAssocID="{4C00FD28-B093-4116-BA1D-EE6BD952B031}" presName="vert1" presStyleCnt="0"/>
      <dgm:spPr/>
    </dgm:pt>
    <dgm:pt modelId="{91DED1D9-923F-4C1F-8C5F-7D42D9DC4FA2}" type="pres">
      <dgm:prSet presAssocID="{039C85FB-DA91-4A52-BA35-24ED3FF23288}" presName="thickLine" presStyleLbl="alignNode1" presStyleIdx="1" presStyleCnt="5"/>
      <dgm:spPr/>
    </dgm:pt>
    <dgm:pt modelId="{A7D5BFE7-F68D-4113-A101-1B8BFAB41F7F}" type="pres">
      <dgm:prSet presAssocID="{039C85FB-DA91-4A52-BA35-24ED3FF23288}" presName="horz1" presStyleCnt="0"/>
      <dgm:spPr/>
    </dgm:pt>
    <dgm:pt modelId="{05318D47-50A9-4A37-9266-17F084FD067D}" type="pres">
      <dgm:prSet presAssocID="{039C85FB-DA91-4A52-BA35-24ED3FF23288}" presName="tx1" presStyleLbl="revTx" presStyleIdx="1" presStyleCnt="5"/>
      <dgm:spPr/>
    </dgm:pt>
    <dgm:pt modelId="{F7984080-3395-4F06-A827-C3B067D0FA0B}" type="pres">
      <dgm:prSet presAssocID="{039C85FB-DA91-4A52-BA35-24ED3FF23288}" presName="vert1" presStyleCnt="0"/>
      <dgm:spPr/>
    </dgm:pt>
    <dgm:pt modelId="{96D121DF-6C27-4F88-9857-4E597DB4E87F}" type="pres">
      <dgm:prSet presAssocID="{47DAE256-FF17-45FE-B910-C5BBC8FB87EC}" presName="thickLine" presStyleLbl="alignNode1" presStyleIdx="2" presStyleCnt="5"/>
      <dgm:spPr/>
    </dgm:pt>
    <dgm:pt modelId="{5B8DD3B0-89B2-4C3A-87B9-283B1DE4AD2E}" type="pres">
      <dgm:prSet presAssocID="{47DAE256-FF17-45FE-B910-C5BBC8FB87EC}" presName="horz1" presStyleCnt="0"/>
      <dgm:spPr/>
    </dgm:pt>
    <dgm:pt modelId="{3A73A621-5834-4FE3-96C2-8A5386021AA4}" type="pres">
      <dgm:prSet presAssocID="{47DAE256-FF17-45FE-B910-C5BBC8FB87EC}" presName="tx1" presStyleLbl="revTx" presStyleIdx="2" presStyleCnt="5"/>
      <dgm:spPr/>
    </dgm:pt>
    <dgm:pt modelId="{D05C2741-02FB-4D74-A9C6-8A6C64ECD0D8}" type="pres">
      <dgm:prSet presAssocID="{47DAE256-FF17-45FE-B910-C5BBC8FB87EC}" presName="vert1" presStyleCnt="0"/>
      <dgm:spPr/>
    </dgm:pt>
    <dgm:pt modelId="{142DA88F-1FC9-4C6C-9DEF-773460FCC779}" type="pres">
      <dgm:prSet presAssocID="{FBD58C46-EF4A-44A2-BF94-A854D65097AB}" presName="thickLine" presStyleLbl="alignNode1" presStyleIdx="3" presStyleCnt="5"/>
      <dgm:spPr/>
    </dgm:pt>
    <dgm:pt modelId="{984B32A7-2D5D-4318-9C83-DF524BAFAD1E}" type="pres">
      <dgm:prSet presAssocID="{FBD58C46-EF4A-44A2-BF94-A854D65097AB}" presName="horz1" presStyleCnt="0"/>
      <dgm:spPr/>
    </dgm:pt>
    <dgm:pt modelId="{B02E0514-4A96-4ABD-B02E-C656129580F7}" type="pres">
      <dgm:prSet presAssocID="{FBD58C46-EF4A-44A2-BF94-A854D65097AB}" presName="tx1" presStyleLbl="revTx" presStyleIdx="3" presStyleCnt="5"/>
      <dgm:spPr/>
    </dgm:pt>
    <dgm:pt modelId="{08693CF8-DEBB-4C2D-8509-139C2EA74EF3}" type="pres">
      <dgm:prSet presAssocID="{FBD58C46-EF4A-44A2-BF94-A854D65097AB}" presName="vert1" presStyleCnt="0"/>
      <dgm:spPr/>
    </dgm:pt>
    <dgm:pt modelId="{74E315F9-7AF5-487E-A44F-E134A33E074E}" type="pres">
      <dgm:prSet presAssocID="{1755F4EE-ADDD-4E78-A56E-F2E4AFC02947}" presName="thickLine" presStyleLbl="alignNode1" presStyleIdx="4" presStyleCnt="5"/>
      <dgm:spPr/>
    </dgm:pt>
    <dgm:pt modelId="{12892029-4CF4-44C0-9C2F-BBFBBA6CDC43}" type="pres">
      <dgm:prSet presAssocID="{1755F4EE-ADDD-4E78-A56E-F2E4AFC02947}" presName="horz1" presStyleCnt="0"/>
      <dgm:spPr/>
    </dgm:pt>
    <dgm:pt modelId="{3C01C2DA-915E-4872-A799-F9E426AABDCD}" type="pres">
      <dgm:prSet presAssocID="{1755F4EE-ADDD-4E78-A56E-F2E4AFC02947}" presName="tx1" presStyleLbl="revTx" presStyleIdx="4" presStyleCnt="5"/>
      <dgm:spPr/>
    </dgm:pt>
    <dgm:pt modelId="{73975C80-4C4B-43CF-95D8-FAFBE5D21F21}" type="pres">
      <dgm:prSet presAssocID="{1755F4EE-ADDD-4E78-A56E-F2E4AFC02947}" presName="vert1" presStyleCnt="0"/>
      <dgm:spPr/>
    </dgm:pt>
  </dgm:ptLst>
  <dgm:cxnLst>
    <dgm:cxn modelId="{53DA2415-7DD3-4F47-87E5-FDB8026ECD8F}" type="presOf" srcId="{4C00FD28-B093-4116-BA1D-EE6BD952B031}" destId="{4C2DEA71-8F68-4B59-A023-A432A7EF6403}" srcOrd="0" destOrd="0" presId="urn:microsoft.com/office/officeart/2008/layout/LinedList"/>
    <dgm:cxn modelId="{A93B9D17-B9D2-4813-8F61-E25B2AB6FD87}" type="presOf" srcId="{1755F4EE-ADDD-4E78-A56E-F2E4AFC02947}" destId="{3C01C2DA-915E-4872-A799-F9E426AABDCD}" srcOrd="0" destOrd="0" presId="urn:microsoft.com/office/officeart/2008/layout/LinedList"/>
    <dgm:cxn modelId="{50D61643-ECF2-4AA9-A89E-67FA105176F9}" srcId="{AB5A0D80-8166-41BD-9437-91FAFEC684D1}" destId="{1755F4EE-ADDD-4E78-A56E-F2E4AFC02947}" srcOrd="4" destOrd="0" parTransId="{AA5D37D8-04E7-4931-82B5-532A034DED0B}" sibTransId="{B9C4B8EA-FD79-4FE7-A243-D503052C3365}"/>
    <dgm:cxn modelId="{FA2E1D6B-5AA0-4E34-B4DD-752CD2DD1DCE}" srcId="{AB5A0D80-8166-41BD-9437-91FAFEC684D1}" destId="{4C00FD28-B093-4116-BA1D-EE6BD952B031}" srcOrd="0" destOrd="0" parTransId="{98E1231A-76DA-4848-A852-37159D81C128}" sibTransId="{DD38AC81-CBFB-402F-9245-1360DA7BFDC8}"/>
    <dgm:cxn modelId="{447EB26D-0F41-4C5D-AA00-2121A5E602AD}" type="presOf" srcId="{FBD58C46-EF4A-44A2-BF94-A854D65097AB}" destId="{B02E0514-4A96-4ABD-B02E-C656129580F7}" srcOrd="0" destOrd="0" presId="urn:microsoft.com/office/officeart/2008/layout/LinedList"/>
    <dgm:cxn modelId="{D158CD54-CADE-45F1-BC6E-E07A7C1A20AF}" type="presOf" srcId="{039C85FB-DA91-4A52-BA35-24ED3FF23288}" destId="{05318D47-50A9-4A37-9266-17F084FD067D}" srcOrd="0" destOrd="0" presId="urn:microsoft.com/office/officeart/2008/layout/LinedList"/>
    <dgm:cxn modelId="{0C01EB58-09B0-4677-BF4D-64BFB30BB8E9}" srcId="{AB5A0D80-8166-41BD-9437-91FAFEC684D1}" destId="{47DAE256-FF17-45FE-B910-C5BBC8FB87EC}" srcOrd="2" destOrd="0" parTransId="{635C93E6-03DC-480B-BAC1-9C8F7C052D8A}" sibTransId="{A726E4C8-5D49-4FB3-A61A-66D30671AF8D}"/>
    <dgm:cxn modelId="{A941BE8C-1C5F-4688-8A3D-61B6BC786953}" srcId="{AB5A0D80-8166-41BD-9437-91FAFEC684D1}" destId="{FBD58C46-EF4A-44A2-BF94-A854D65097AB}" srcOrd="3" destOrd="0" parTransId="{88C6DFB3-E5CA-43B9-8707-FF7A9E1651E2}" sibTransId="{2CE47838-4A02-4BFF-AFF2-28E4FA3C996C}"/>
    <dgm:cxn modelId="{2417FB8D-4F5B-4F0A-9660-BA5E89FD1984}" type="presOf" srcId="{AB5A0D80-8166-41BD-9437-91FAFEC684D1}" destId="{0CEA2447-0A07-4CEF-AC2C-3F4B3A5413F0}" srcOrd="0" destOrd="0" presId="urn:microsoft.com/office/officeart/2008/layout/LinedList"/>
    <dgm:cxn modelId="{0EE51DAB-0E12-439C-900C-F0E4E6AAFE4D}" type="presOf" srcId="{47DAE256-FF17-45FE-B910-C5BBC8FB87EC}" destId="{3A73A621-5834-4FE3-96C2-8A5386021AA4}" srcOrd="0" destOrd="0" presId="urn:microsoft.com/office/officeart/2008/layout/LinedList"/>
    <dgm:cxn modelId="{E02BB9C1-D35D-41F7-9564-D96A57BE4363}" srcId="{AB5A0D80-8166-41BD-9437-91FAFEC684D1}" destId="{039C85FB-DA91-4A52-BA35-24ED3FF23288}" srcOrd="1" destOrd="0" parTransId="{19384E5A-31FF-4F5C-AFF7-9C918308AD6B}" sibTransId="{0DBCFF1E-8F99-47D9-B961-01C3FC031A04}"/>
    <dgm:cxn modelId="{8DF58682-0AF4-4B79-B060-1FD3C2BD9C59}" type="presParOf" srcId="{0CEA2447-0A07-4CEF-AC2C-3F4B3A5413F0}" destId="{F0BFE4A7-7ED7-4019-A5FA-1EF4FB3134E3}" srcOrd="0" destOrd="0" presId="urn:microsoft.com/office/officeart/2008/layout/LinedList"/>
    <dgm:cxn modelId="{1EE92AE8-D551-496A-AD7A-3D02D3394416}" type="presParOf" srcId="{0CEA2447-0A07-4CEF-AC2C-3F4B3A5413F0}" destId="{AC85C365-6691-49F1-8632-0CBE2B616BE4}" srcOrd="1" destOrd="0" presId="urn:microsoft.com/office/officeart/2008/layout/LinedList"/>
    <dgm:cxn modelId="{35243981-978F-4162-B1D9-7478F9B51830}" type="presParOf" srcId="{AC85C365-6691-49F1-8632-0CBE2B616BE4}" destId="{4C2DEA71-8F68-4B59-A023-A432A7EF6403}" srcOrd="0" destOrd="0" presId="urn:microsoft.com/office/officeart/2008/layout/LinedList"/>
    <dgm:cxn modelId="{6A150BD7-33B8-4499-978C-A3079C0C12AD}" type="presParOf" srcId="{AC85C365-6691-49F1-8632-0CBE2B616BE4}" destId="{D3EE1AFD-26E8-4333-9DE6-C44254BB5FC9}" srcOrd="1" destOrd="0" presId="urn:microsoft.com/office/officeart/2008/layout/LinedList"/>
    <dgm:cxn modelId="{1ADA9EFD-4B13-4763-8DB1-AC00DEA641B9}" type="presParOf" srcId="{0CEA2447-0A07-4CEF-AC2C-3F4B3A5413F0}" destId="{91DED1D9-923F-4C1F-8C5F-7D42D9DC4FA2}" srcOrd="2" destOrd="0" presId="urn:microsoft.com/office/officeart/2008/layout/LinedList"/>
    <dgm:cxn modelId="{8699182F-04CB-45B4-8981-52E661654976}" type="presParOf" srcId="{0CEA2447-0A07-4CEF-AC2C-3F4B3A5413F0}" destId="{A7D5BFE7-F68D-4113-A101-1B8BFAB41F7F}" srcOrd="3" destOrd="0" presId="urn:microsoft.com/office/officeart/2008/layout/LinedList"/>
    <dgm:cxn modelId="{7999F845-CC09-4954-AC3D-834EE5E7BA74}" type="presParOf" srcId="{A7D5BFE7-F68D-4113-A101-1B8BFAB41F7F}" destId="{05318D47-50A9-4A37-9266-17F084FD067D}" srcOrd="0" destOrd="0" presId="urn:microsoft.com/office/officeart/2008/layout/LinedList"/>
    <dgm:cxn modelId="{972335B9-E3F2-41AA-A550-AD3ED22E7C42}" type="presParOf" srcId="{A7D5BFE7-F68D-4113-A101-1B8BFAB41F7F}" destId="{F7984080-3395-4F06-A827-C3B067D0FA0B}" srcOrd="1" destOrd="0" presId="urn:microsoft.com/office/officeart/2008/layout/LinedList"/>
    <dgm:cxn modelId="{0C769142-7E65-41D2-90F2-FBDB8CF176BD}" type="presParOf" srcId="{0CEA2447-0A07-4CEF-AC2C-3F4B3A5413F0}" destId="{96D121DF-6C27-4F88-9857-4E597DB4E87F}" srcOrd="4" destOrd="0" presId="urn:microsoft.com/office/officeart/2008/layout/LinedList"/>
    <dgm:cxn modelId="{D0603B3B-5185-4DA9-A0E6-D0D36F912ACC}" type="presParOf" srcId="{0CEA2447-0A07-4CEF-AC2C-3F4B3A5413F0}" destId="{5B8DD3B0-89B2-4C3A-87B9-283B1DE4AD2E}" srcOrd="5" destOrd="0" presId="urn:microsoft.com/office/officeart/2008/layout/LinedList"/>
    <dgm:cxn modelId="{D733AB8D-AD35-45B0-A77E-11E37405E0C5}" type="presParOf" srcId="{5B8DD3B0-89B2-4C3A-87B9-283B1DE4AD2E}" destId="{3A73A621-5834-4FE3-96C2-8A5386021AA4}" srcOrd="0" destOrd="0" presId="urn:microsoft.com/office/officeart/2008/layout/LinedList"/>
    <dgm:cxn modelId="{9EC6B353-19A3-416D-B73E-F84108247294}" type="presParOf" srcId="{5B8DD3B0-89B2-4C3A-87B9-283B1DE4AD2E}" destId="{D05C2741-02FB-4D74-A9C6-8A6C64ECD0D8}" srcOrd="1" destOrd="0" presId="urn:microsoft.com/office/officeart/2008/layout/LinedList"/>
    <dgm:cxn modelId="{A79F0ED6-4932-4C73-A2CC-3EAD235451F5}" type="presParOf" srcId="{0CEA2447-0A07-4CEF-AC2C-3F4B3A5413F0}" destId="{142DA88F-1FC9-4C6C-9DEF-773460FCC779}" srcOrd="6" destOrd="0" presId="urn:microsoft.com/office/officeart/2008/layout/LinedList"/>
    <dgm:cxn modelId="{56CCD0F6-5A8C-4181-B9CB-C09F05B330FA}" type="presParOf" srcId="{0CEA2447-0A07-4CEF-AC2C-3F4B3A5413F0}" destId="{984B32A7-2D5D-4318-9C83-DF524BAFAD1E}" srcOrd="7" destOrd="0" presId="urn:microsoft.com/office/officeart/2008/layout/LinedList"/>
    <dgm:cxn modelId="{C30F91F9-1436-4F91-B340-9EA24FA183C9}" type="presParOf" srcId="{984B32A7-2D5D-4318-9C83-DF524BAFAD1E}" destId="{B02E0514-4A96-4ABD-B02E-C656129580F7}" srcOrd="0" destOrd="0" presId="urn:microsoft.com/office/officeart/2008/layout/LinedList"/>
    <dgm:cxn modelId="{9CFEB96E-A3D4-43E2-B6C4-BA2808A946EA}" type="presParOf" srcId="{984B32A7-2D5D-4318-9C83-DF524BAFAD1E}" destId="{08693CF8-DEBB-4C2D-8509-139C2EA74EF3}" srcOrd="1" destOrd="0" presId="urn:microsoft.com/office/officeart/2008/layout/LinedList"/>
    <dgm:cxn modelId="{9D8202B4-6611-4A4B-8B52-7BB7D2CFA6A8}" type="presParOf" srcId="{0CEA2447-0A07-4CEF-AC2C-3F4B3A5413F0}" destId="{74E315F9-7AF5-487E-A44F-E134A33E074E}" srcOrd="8" destOrd="0" presId="urn:microsoft.com/office/officeart/2008/layout/LinedList"/>
    <dgm:cxn modelId="{A586F125-EAAC-4077-977F-C3AAB0501563}" type="presParOf" srcId="{0CEA2447-0A07-4CEF-AC2C-3F4B3A5413F0}" destId="{12892029-4CF4-44C0-9C2F-BBFBBA6CDC43}" srcOrd="9" destOrd="0" presId="urn:microsoft.com/office/officeart/2008/layout/LinedList"/>
    <dgm:cxn modelId="{C8F3E78C-9550-4D6A-8392-16F2DD92E94E}" type="presParOf" srcId="{12892029-4CF4-44C0-9C2F-BBFBBA6CDC43}" destId="{3C01C2DA-915E-4872-A799-F9E426AABDCD}" srcOrd="0" destOrd="0" presId="urn:microsoft.com/office/officeart/2008/layout/LinedList"/>
    <dgm:cxn modelId="{70823C7D-F7EC-4DEE-93D2-ACB3CB32A1EB}" type="presParOf" srcId="{12892029-4CF4-44C0-9C2F-BBFBBA6CDC43}" destId="{73975C80-4C4B-43CF-95D8-FAFBE5D21F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9E92F-C469-4A49-A03E-F421489F9632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471E0-B46F-4930-9D1D-F80769141B55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4200" kern="1200"/>
            <a:t>まず、フラグに影響を与える命令を実行する</a:t>
          </a:r>
          <a:endParaRPr lang="en-US" sz="4200" kern="1200"/>
        </a:p>
      </dsp:txBody>
      <dsp:txXfrm>
        <a:off x="608661" y="692298"/>
        <a:ext cx="4508047" cy="2799040"/>
      </dsp:txXfrm>
    </dsp:sp>
    <dsp:sp modelId="{4658D53D-B563-4822-9780-C31D34F1278E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CDB270-225B-448E-A223-23FF10CD1124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4200" kern="1200"/>
            <a:t>次にフラグの状態に応じて分岐する</a:t>
          </a:r>
          <a:endParaRPr lang="en-US" sz="4200" kern="1200"/>
        </a:p>
      </dsp:txBody>
      <dsp:txXfrm>
        <a:off x="6331365" y="692298"/>
        <a:ext cx="4508047" cy="2799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D45C2-C4B4-4F50-996B-E942AA876AD0}">
      <dsp:nvSpPr>
        <dsp:cNvPr id="0" name=""/>
        <dsp:cNvSpPr/>
      </dsp:nvSpPr>
      <dsp:spPr>
        <a:xfrm>
          <a:off x="4416753" y="371"/>
          <a:ext cx="2094322" cy="209432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400" kern="1200"/>
            <a:t>CMP</a:t>
          </a:r>
          <a:r>
            <a:rPr kumimoji="1" lang="ja-JP" sz="1400" kern="1200"/>
            <a:t>命令、</a:t>
          </a:r>
          <a:r>
            <a:rPr kumimoji="1" lang="en-US" sz="1400" kern="1200"/>
            <a:t>TEST</a:t>
          </a:r>
          <a:r>
            <a:rPr kumimoji="1" lang="ja-JP" sz="1400" kern="1200"/>
            <a:t>命令</a:t>
          </a:r>
          <a:endParaRPr lang="en-US" sz="1400" kern="1200"/>
        </a:p>
      </dsp:txBody>
      <dsp:txXfrm>
        <a:off x="4940334" y="371"/>
        <a:ext cx="1047161" cy="1727816"/>
      </dsp:txXfrm>
    </dsp:sp>
    <dsp:sp modelId="{69B15F84-55A1-4667-B81C-C0AF410D0A18}">
      <dsp:nvSpPr>
        <dsp:cNvPr id="0" name=""/>
        <dsp:cNvSpPr/>
      </dsp:nvSpPr>
      <dsp:spPr>
        <a:xfrm rot="7200000">
          <a:off x="5627883" y="2098110"/>
          <a:ext cx="2094322" cy="209432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400" kern="1200"/>
            <a:t>ADD, SUB</a:t>
          </a:r>
          <a:r>
            <a:rPr kumimoji="1" lang="ja-JP" sz="1400" kern="1200"/>
            <a:t>などの算術演算命令</a:t>
          </a:r>
          <a:endParaRPr lang="en-US" sz="1400" kern="1200"/>
        </a:p>
      </dsp:txBody>
      <dsp:txXfrm rot="-5400000">
        <a:off x="5969838" y="2713317"/>
        <a:ext cx="1727816" cy="1047161"/>
      </dsp:txXfrm>
    </dsp:sp>
    <dsp:sp modelId="{0EF1ADAB-B842-4CE0-B96E-08E173AF0E54}">
      <dsp:nvSpPr>
        <dsp:cNvPr id="0" name=""/>
        <dsp:cNvSpPr/>
      </dsp:nvSpPr>
      <dsp:spPr>
        <a:xfrm rot="14400000">
          <a:off x="3205622" y="2098110"/>
          <a:ext cx="2094322" cy="209432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400" kern="1200"/>
            <a:t>AND, OR, XOR</a:t>
          </a:r>
          <a:r>
            <a:rPr kumimoji="1" lang="ja-JP" sz="1400" kern="1200"/>
            <a:t>などの論理演算命令</a:t>
          </a:r>
          <a:endParaRPr lang="en-US" sz="1400" kern="1200"/>
        </a:p>
      </dsp:txBody>
      <dsp:txXfrm rot="5400000">
        <a:off x="3230173" y="2713316"/>
        <a:ext cx="1727816" cy="10471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C2AF3-EF4A-43A1-A0CD-9A4EB0EBE9C9}">
      <dsp:nvSpPr>
        <dsp:cNvPr id="0" name=""/>
        <dsp:cNvSpPr/>
      </dsp:nvSpPr>
      <dsp:spPr>
        <a:xfrm>
          <a:off x="0" y="309662"/>
          <a:ext cx="1092782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D4075A-F7BF-4E8E-AA81-D378F64B617D}">
      <dsp:nvSpPr>
        <dsp:cNvPr id="0" name=""/>
        <dsp:cNvSpPr/>
      </dsp:nvSpPr>
      <dsp:spPr>
        <a:xfrm>
          <a:off x="546391" y="73502"/>
          <a:ext cx="7649480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600" kern="1200"/>
            <a:t>JC (CF=0</a:t>
          </a:r>
          <a:r>
            <a:rPr kumimoji="1" lang="ja-JP" sz="1600" kern="1200"/>
            <a:t>ならジャンプ</a:t>
          </a:r>
          <a:r>
            <a:rPr kumimoji="1" lang="en-US" sz="1600" kern="1200"/>
            <a:t>) </a:t>
          </a:r>
          <a:endParaRPr lang="en-US" sz="1600" kern="1200"/>
        </a:p>
      </dsp:txBody>
      <dsp:txXfrm>
        <a:off x="569448" y="96559"/>
        <a:ext cx="7603366" cy="426206"/>
      </dsp:txXfrm>
    </dsp:sp>
    <dsp:sp modelId="{BD86A3A2-337E-4E0D-A1C2-7A5E441FC8CD}">
      <dsp:nvSpPr>
        <dsp:cNvPr id="0" name=""/>
        <dsp:cNvSpPr/>
      </dsp:nvSpPr>
      <dsp:spPr>
        <a:xfrm>
          <a:off x="0" y="1035422"/>
          <a:ext cx="1092782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17F7D-F982-4305-917A-501BB8180572}">
      <dsp:nvSpPr>
        <dsp:cNvPr id="0" name=""/>
        <dsp:cNvSpPr/>
      </dsp:nvSpPr>
      <dsp:spPr>
        <a:xfrm>
          <a:off x="546391" y="799262"/>
          <a:ext cx="7649480" cy="472320"/>
        </a:xfrm>
        <a:prstGeom prst="round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600" kern="1200"/>
            <a:t>JNC (CF=1</a:t>
          </a:r>
          <a:r>
            <a:rPr kumimoji="1" lang="ja-JP" sz="1600" kern="1200"/>
            <a:t>ならジャンプ</a:t>
          </a:r>
          <a:r>
            <a:rPr kumimoji="1" lang="en-US" sz="1600" kern="1200"/>
            <a:t>)</a:t>
          </a:r>
          <a:endParaRPr lang="en-US" sz="1600" kern="1200"/>
        </a:p>
      </dsp:txBody>
      <dsp:txXfrm>
        <a:off x="569448" y="822319"/>
        <a:ext cx="7603366" cy="426206"/>
      </dsp:txXfrm>
    </dsp:sp>
    <dsp:sp modelId="{77B16C7E-BA8A-4F63-B5CC-99404816AC49}">
      <dsp:nvSpPr>
        <dsp:cNvPr id="0" name=""/>
        <dsp:cNvSpPr/>
      </dsp:nvSpPr>
      <dsp:spPr>
        <a:xfrm>
          <a:off x="0" y="1761182"/>
          <a:ext cx="1092782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6B8CE7-FC8A-45BC-ACC7-F5014CD52109}">
      <dsp:nvSpPr>
        <dsp:cNvPr id="0" name=""/>
        <dsp:cNvSpPr/>
      </dsp:nvSpPr>
      <dsp:spPr>
        <a:xfrm>
          <a:off x="546391" y="1525022"/>
          <a:ext cx="7649480" cy="47232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600" kern="1200"/>
            <a:t>JA (CF=0, ZF=0</a:t>
          </a:r>
          <a:r>
            <a:rPr kumimoji="1" lang="ja-JP" sz="1600" kern="1200"/>
            <a:t>ならジャンプ</a:t>
          </a:r>
          <a:r>
            <a:rPr kumimoji="1" lang="en-US" sz="1600" kern="1200"/>
            <a:t>) </a:t>
          </a:r>
          <a:endParaRPr lang="en-US" sz="1600" kern="1200"/>
        </a:p>
      </dsp:txBody>
      <dsp:txXfrm>
        <a:off x="569448" y="1548079"/>
        <a:ext cx="7603366" cy="426206"/>
      </dsp:txXfrm>
    </dsp:sp>
    <dsp:sp modelId="{D33A4CF9-787E-4E21-A735-86BE056E015D}">
      <dsp:nvSpPr>
        <dsp:cNvPr id="0" name=""/>
        <dsp:cNvSpPr/>
      </dsp:nvSpPr>
      <dsp:spPr>
        <a:xfrm>
          <a:off x="0" y="2486942"/>
          <a:ext cx="1092782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2E0655-3CFB-4465-AE62-EF764E9B690F}">
      <dsp:nvSpPr>
        <dsp:cNvPr id="0" name=""/>
        <dsp:cNvSpPr/>
      </dsp:nvSpPr>
      <dsp:spPr>
        <a:xfrm>
          <a:off x="546391" y="2250782"/>
          <a:ext cx="7649480" cy="472320"/>
        </a:xfrm>
        <a:prstGeom prst="round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600" kern="1200"/>
            <a:t>JBE (CF=1, ZF=1</a:t>
          </a:r>
          <a:r>
            <a:rPr kumimoji="1" lang="ja-JP" sz="1600" kern="1200"/>
            <a:t>ならジャンプ</a:t>
          </a:r>
          <a:r>
            <a:rPr kumimoji="1" lang="en-US" sz="1600" kern="1200"/>
            <a:t>)</a:t>
          </a:r>
          <a:endParaRPr lang="en-US" sz="1600" kern="1200"/>
        </a:p>
      </dsp:txBody>
      <dsp:txXfrm>
        <a:off x="569448" y="2273839"/>
        <a:ext cx="7603366" cy="426206"/>
      </dsp:txXfrm>
    </dsp:sp>
    <dsp:sp modelId="{FD732AB5-1B02-406E-AA92-D795A6DC40ED}">
      <dsp:nvSpPr>
        <dsp:cNvPr id="0" name=""/>
        <dsp:cNvSpPr/>
      </dsp:nvSpPr>
      <dsp:spPr>
        <a:xfrm>
          <a:off x="0" y="3212702"/>
          <a:ext cx="1092782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2CD03-6AD4-44A2-8F80-4E432C4088E3}">
      <dsp:nvSpPr>
        <dsp:cNvPr id="0" name=""/>
        <dsp:cNvSpPr/>
      </dsp:nvSpPr>
      <dsp:spPr>
        <a:xfrm>
          <a:off x="546391" y="2976542"/>
          <a:ext cx="7649480" cy="47232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132" tIns="0" rIns="28913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1600" kern="1200"/>
            <a:t>その他</a:t>
          </a:r>
          <a:endParaRPr lang="en-US" sz="1600" kern="1200"/>
        </a:p>
      </dsp:txBody>
      <dsp:txXfrm>
        <a:off x="569448" y="2999599"/>
        <a:ext cx="7603366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00539-722A-425C-B941-0FFF3355C9CD}">
      <dsp:nvSpPr>
        <dsp:cNvPr id="0" name=""/>
        <dsp:cNvSpPr/>
      </dsp:nvSpPr>
      <dsp:spPr>
        <a:xfrm>
          <a:off x="0" y="0"/>
          <a:ext cx="62636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9063F-B619-4525-97DF-994435A9FD23}">
      <dsp:nvSpPr>
        <dsp:cNvPr id="0" name=""/>
        <dsp:cNvSpPr/>
      </dsp:nvSpPr>
      <dsp:spPr>
        <a:xfrm>
          <a:off x="0" y="0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JZ </a:t>
          </a:r>
          <a:r>
            <a:rPr lang="ja-JP" sz="2900" kern="1200"/>
            <a:t>はゼロフラグが</a:t>
          </a:r>
          <a:r>
            <a:rPr lang="en-US" sz="2900" kern="1200"/>
            <a:t>1</a:t>
          </a:r>
          <a:r>
            <a:rPr lang="ja-JP" sz="2900" kern="1200"/>
            <a:t>の場合にジャンプ</a:t>
          </a:r>
          <a:endParaRPr lang="en-US" sz="2900" kern="1200"/>
        </a:p>
      </dsp:txBody>
      <dsp:txXfrm>
        <a:off x="0" y="0"/>
        <a:ext cx="6263640" cy="1376171"/>
      </dsp:txXfrm>
    </dsp:sp>
    <dsp:sp modelId="{54EC13D4-8172-4B74-B284-32E8724F87C6}">
      <dsp:nvSpPr>
        <dsp:cNvPr id="0" name=""/>
        <dsp:cNvSpPr/>
      </dsp:nvSpPr>
      <dsp:spPr>
        <a:xfrm>
          <a:off x="0" y="1376171"/>
          <a:ext cx="62636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E2A0B-619A-4AFF-9217-937B8A39C3F9}">
      <dsp:nvSpPr>
        <dsp:cNvPr id="0" name=""/>
        <dsp:cNvSpPr/>
      </dsp:nvSpPr>
      <dsp:spPr>
        <a:xfrm>
          <a:off x="0" y="1376171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900" kern="1200"/>
            <a:t>JE </a:t>
          </a:r>
          <a:r>
            <a:rPr kumimoji="1" lang="ja-JP" sz="2900" kern="1200"/>
            <a:t>は比較結果が等しい</a:t>
          </a:r>
          <a:r>
            <a:rPr kumimoji="1" lang="en-US" sz="2900" kern="1200"/>
            <a:t>(E</a:t>
          </a:r>
          <a:r>
            <a:rPr kumimoji="1" lang="en-US" sz="2900" kern="1200" baseline="-25000"/>
            <a:t>qual</a:t>
          </a:r>
          <a:r>
            <a:rPr kumimoji="1" lang="en-US" sz="2900" kern="1200"/>
            <a:t>)</a:t>
          </a:r>
          <a:r>
            <a:rPr kumimoji="1" lang="ja-JP" sz="2900" kern="1200"/>
            <a:t>ならジャンプ</a:t>
          </a:r>
          <a:endParaRPr lang="en-US" sz="2900" kern="1200"/>
        </a:p>
      </dsp:txBody>
      <dsp:txXfrm>
        <a:off x="0" y="1376171"/>
        <a:ext cx="6263640" cy="1376171"/>
      </dsp:txXfrm>
    </dsp:sp>
    <dsp:sp modelId="{19C37346-74CF-431A-B299-4E6E2BFBFEC2}">
      <dsp:nvSpPr>
        <dsp:cNvPr id="0" name=""/>
        <dsp:cNvSpPr/>
      </dsp:nvSpPr>
      <dsp:spPr>
        <a:xfrm>
          <a:off x="0" y="2752343"/>
          <a:ext cx="62636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4ED68-35D6-4FA5-A285-8037D9FB7A96}">
      <dsp:nvSpPr>
        <dsp:cNvPr id="0" name=""/>
        <dsp:cNvSpPr/>
      </dsp:nvSpPr>
      <dsp:spPr>
        <a:xfrm>
          <a:off x="0" y="2752343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2900" kern="1200"/>
            <a:t>両者は同じ命令</a:t>
          </a:r>
          <a:endParaRPr lang="en-US" sz="2900" kern="1200"/>
        </a:p>
      </dsp:txBody>
      <dsp:txXfrm>
        <a:off x="0" y="2752343"/>
        <a:ext cx="6263640" cy="1376171"/>
      </dsp:txXfrm>
    </dsp:sp>
    <dsp:sp modelId="{85A90C0E-93ED-47AA-A54E-CBC510109311}">
      <dsp:nvSpPr>
        <dsp:cNvPr id="0" name=""/>
        <dsp:cNvSpPr/>
      </dsp:nvSpPr>
      <dsp:spPr>
        <a:xfrm>
          <a:off x="0" y="4128515"/>
          <a:ext cx="62636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FAE37-3FE6-4112-9645-4B95D39F7531}">
      <dsp:nvSpPr>
        <dsp:cNvPr id="0" name=""/>
        <dsp:cNvSpPr/>
      </dsp:nvSpPr>
      <dsp:spPr>
        <a:xfrm>
          <a:off x="0" y="4128515"/>
          <a:ext cx="626364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900" kern="1200"/>
            <a:t>単なる言い換え</a:t>
          </a:r>
          <a:endParaRPr lang="en-US" sz="2900" kern="1200"/>
        </a:p>
      </dsp:txBody>
      <dsp:txXfrm>
        <a:off x="0" y="4128515"/>
        <a:ext cx="6263640" cy="13761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FE4A7-7ED7-4019-A5FA-1EF4FB3134E3}">
      <dsp:nvSpPr>
        <dsp:cNvPr id="0" name=""/>
        <dsp:cNvSpPr/>
      </dsp:nvSpPr>
      <dsp:spPr>
        <a:xfrm>
          <a:off x="0" y="671"/>
          <a:ext cx="663017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DEA71-8F68-4B59-A023-A432A7EF6403}">
      <dsp:nvSpPr>
        <dsp:cNvPr id="0" name=""/>
        <dsp:cNvSpPr/>
      </dsp:nvSpPr>
      <dsp:spPr>
        <a:xfrm>
          <a:off x="0" y="671"/>
          <a:ext cx="6630174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300" kern="1200"/>
            <a:t>JNC</a:t>
          </a:r>
          <a:r>
            <a:rPr kumimoji="1" lang="ja-JP" sz="2300" kern="1200"/>
            <a:t>はキャリーフラグが</a:t>
          </a:r>
          <a:r>
            <a:rPr kumimoji="1" lang="en-US" sz="2300" kern="1200"/>
            <a:t>1</a:t>
          </a:r>
          <a:r>
            <a:rPr kumimoji="1" lang="ja-JP" sz="2300" kern="1200"/>
            <a:t>の場合にジャンプ</a:t>
          </a:r>
          <a:endParaRPr lang="en-US" sz="2300" kern="1200"/>
        </a:p>
      </dsp:txBody>
      <dsp:txXfrm>
        <a:off x="0" y="671"/>
        <a:ext cx="6630174" cy="1100668"/>
      </dsp:txXfrm>
    </dsp:sp>
    <dsp:sp modelId="{91DED1D9-923F-4C1F-8C5F-7D42D9DC4FA2}">
      <dsp:nvSpPr>
        <dsp:cNvPr id="0" name=""/>
        <dsp:cNvSpPr/>
      </dsp:nvSpPr>
      <dsp:spPr>
        <a:xfrm>
          <a:off x="0" y="1101340"/>
          <a:ext cx="6630174" cy="0"/>
        </a:xfrm>
        <a:prstGeom prst="line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18D47-50A9-4A37-9266-17F084FD067D}">
      <dsp:nvSpPr>
        <dsp:cNvPr id="0" name=""/>
        <dsp:cNvSpPr/>
      </dsp:nvSpPr>
      <dsp:spPr>
        <a:xfrm>
          <a:off x="0" y="1101340"/>
          <a:ext cx="6630174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300" kern="1200"/>
            <a:t>JAE</a:t>
          </a:r>
          <a:r>
            <a:rPr kumimoji="1" lang="ja-JP" sz="2300" kern="1200"/>
            <a:t>は比較結果がより上</a:t>
          </a:r>
          <a:r>
            <a:rPr kumimoji="1" lang="en-US" sz="2300" kern="1200"/>
            <a:t>(A</a:t>
          </a:r>
          <a:r>
            <a:rPr kumimoji="1" lang="en-US" sz="2300" kern="1200" baseline="-25000"/>
            <a:t>bove</a:t>
          </a:r>
          <a:r>
            <a:rPr kumimoji="1" lang="en-US" sz="2300" kern="1200"/>
            <a:t>)</a:t>
          </a:r>
          <a:r>
            <a:rPr kumimoji="1" lang="ja-JP" sz="2300" kern="1200"/>
            <a:t>または等しい</a:t>
          </a:r>
          <a:r>
            <a:rPr kumimoji="1" lang="en-US" sz="2300" kern="1200"/>
            <a:t>(E</a:t>
          </a:r>
          <a:r>
            <a:rPr kumimoji="1" lang="en-US" sz="2300" kern="1200" baseline="-25000"/>
            <a:t>qual</a:t>
          </a:r>
          <a:r>
            <a:rPr kumimoji="1" lang="en-US" sz="2300" kern="1200"/>
            <a:t>)</a:t>
          </a:r>
          <a:r>
            <a:rPr kumimoji="1" lang="ja-JP" sz="2300" kern="1200"/>
            <a:t>ならジャンプ</a:t>
          </a:r>
          <a:endParaRPr lang="en-US" sz="2300" kern="1200"/>
        </a:p>
      </dsp:txBody>
      <dsp:txXfrm>
        <a:off x="0" y="1101340"/>
        <a:ext cx="6630174" cy="1100668"/>
      </dsp:txXfrm>
    </dsp:sp>
    <dsp:sp modelId="{96D121DF-6C27-4F88-9857-4E597DB4E87F}">
      <dsp:nvSpPr>
        <dsp:cNvPr id="0" name=""/>
        <dsp:cNvSpPr/>
      </dsp:nvSpPr>
      <dsp:spPr>
        <a:xfrm>
          <a:off x="0" y="2202009"/>
          <a:ext cx="6630174" cy="0"/>
        </a:xfrm>
        <a:prstGeom prst="line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3A621-5834-4FE3-96C2-8A5386021AA4}">
      <dsp:nvSpPr>
        <dsp:cNvPr id="0" name=""/>
        <dsp:cNvSpPr/>
      </dsp:nvSpPr>
      <dsp:spPr>
        <a:xfrm>
          <a:off x="0" y="2202009"/>
          <a:ext cx="6630174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300" kern="1200"/>
            <a:t>JNB</a:t>
          </a:r>
          <a:r>
            <a:rPr kumimoji="1" lang="ja-JP" sz="2300" kern="1200"/>
            <a:t>は比較結果がより下</a:t>
          </a:r>
          <a:r>
            <a:rPr kumimoji="1" lang="en-US" sz="2300" kern="1200"/>
            <a:t>(N</a:t>
          </a:r>
          <a:r>
            <a:rPr kumimoji="1" lang="en-US" sz="2300" kern="1200" baseline="-25000"/>
            <a:t>ot</a:t>
          </a:r>
          <a:r>
            <a:rPr kumimoji="1" lang="en-US" sz="2300" kern="1200"/>
            <a:t>B</a:t>
          </a:r>
          <a:r>
            <a:rPr kumimoji="1" lang="en-US" sz="2300" kern="1200" baseline="-25000"/>
            <a:t>elow</a:t>
          </a:r>
          <a:r>
            <a:rPr kumimoji="1" lang="en-US" sz="2300" kern="1200"/>
            <a:t>)</a:t>
          </a:r>
          <a:r>
            <a:rPr kumimoji="1" lang="ja-JP" sz="2300" kern="1200"/>
            <a:t>でなければジャンプ</a:t>
          </a:r>
          <a:endParaRPr lang="en-US" sz="2300" kern="1200"/>
        </a:p>
      </dsp:txBody>
      <dsp:txXfrm>
        <a:off x="0" y="2202009"/>
        <a:ext cx="6630174" cy="1100668"/>
      </dsp:txXfrm>
    </dsp:sp>
    <dsp:sp modelId="{142DA88F-1FC9-4C6C-9DEF-773460FCC779}">
      <dsp:nvSpPr>
        <dsp:cNvPr id="0" name=""/>
        <dsp:cNvSpPr/>
      </dsp:nvSpPr>
      <dsp:spPr>
        <a:xfrm>
          <a:off x="0" y="3302678"/>
          <a:ext cx="6630174" cy="0"/>
        </a:xfrm>
        <a:prstGeom prst="line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2E0514-4A96-4ABD-B02E-C656129580F7}">
      <dsp:nvSpPr>
        <dsp:cNvPr id="0" name=""/>
        <dsp:cNvSpPr/>
      </dsp:nvSpPr>
      <dsp:spPr>
        <a:xfrm>
          <a:off x="0" y="3302678"/>
          <a:ext cx="6630174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300" kern="1200"/>
            <a:t>これらは皆同じ命令</a:t>
          </a:r>
          <a:endParaRPr lang="en-US" sz="2300" kern="1200"/>
        </a:p>
      </dsp:txBody>
      <dsp:txXfrm>
        <a:off x="0" y="3302678"/>
        <a:ext cx="6630174" cy="1100668"/>
      </dsp:txXfrm>
    </dsp:sp>
    <dsp:sp modelId="{74E315F9-7AF5-487E-A44F-E134A33E074E}">
      <dsp:nvSpPr>
        <dsp:cNvPr id="0" name=""/>
        <dsp:cNvSpPr/>
      </dsp:nvSpPr>
      <dsp:spPr>
        <a:xfrm>
          <a:off x="0" y="4403347"/>
          <a:ext cx="6630174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1C2DA-915E-4872-A799-F9E426AABDCD}">
      <dsp:nvSpPr>
        <dsp:cNvPr id="0" name=""/>
        <dsp:cNvSpPr/>
      </dsp:nvSpPr>
      <dsp:spPr>
        <a:xfrm>
          <a:off x="0" y="4403347"/>
          <a:ext cx="6630174" cy="110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300" kern="1200"/>
            <a:t>やはり、単なる言い換え</a:t>
          </a:r>
          <a:endParaRPr lang="en-US" sz="2300" kern="1200"/>
        </a:p>
      </dsp:txBody>
      <dsp:txXfrm>
        <a:off x="0" y="4403347"/>
        <a:ext cx="6630174" cy="1100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B00B89-344B-EF5E-D584-80B53D6A9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46BA25-22A8-2350-6AFF-A85172ECB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23FF03-D612-03D9-BCFC-A6E5F888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8FE3-1BE0-4494-A374-47F13C189FE9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BF5ACC-CFBA-C195-F553-CF629BFEE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C5C59F-6D84-DE4C-C785-A846D8FC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C61A-DBD1-4107-ACC8-B79E484BE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60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1217A-6DA9-BB56-0C31-9D6B8D8D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8904F2-3332-C8C8-9566-4E2808588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3F8CF4-43AE-2E23-02D3-E20AD920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8FE3-1BE0-4494-A374-47F13C189FE9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B69173-1C89-288C-F59E-FE571276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EC40A6-6E64-7443-B466-021E0B65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C61A-DBD1-4107-ACC8-B79E484BE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39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D536432-2781-1598-4A97-91CE95310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D4CFE3-0BB1-67FF-4ACE-1D6F7BD9A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875B52-A4DA-2707-B433-4EB0BE315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8FE3-1BE0-4494-A374-47F13C189FE9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6BE761-2013-7597-CB59-01E3B4129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571D98-1C1D-BE3C-394C-25581BA1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C61A-DBD1-4107-ACC8-B79E484BE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355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0F409B-5E7C-20A4-4DAE-827FC78A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114C33-8204-1DB3-E5C2-776ABBF23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059284-5130-FD7E-FEBA-A6BAD988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8FE3-1BE0-4494-A374-47F13C189FE9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51E200-D1C2-6B9B-79D9-B987D67F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A64D12-8F25-F805-76F0-55B45BA4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C61A-DBD1-4107-ACC8-B79E484BE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282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62B7A1-E100-2A7E-99F4-B96C78360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E763CC-57C1-0F0C-B91B-6FC83E857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911712-C8D0-248E-A398-2BAE72FF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8FE3-1BE0-4494-A374-47F13C189FE9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BF6095-88F8-3397-9F2B-A9711796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7C8716-CA40-CA38-DCD1-F971117C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C61A-DBD1-4107-ACC8-B79E484BE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150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77AED1-3487-9E3F-F973-88E822B7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8963E6-BC70-690C-A6C9-78894E80E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D52A21-1835-E254-25A0-BE940BBA6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B9ABA5-B629-1007-3D97-2D98230F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8FE3-1BE0-4494-A374-47F13C189FE9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E97FA3-CC3A-1418-5C21-987FDC7C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ECDDAB-951B-6C40-A951-8CE38C5E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C61A-DBD1-4107-ACC8-B79E484BE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92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DE1408-52DF-43DD-86B1-71E5229B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B7D575-59F4-61E5-7455-C2BBE3BA7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4BE025-53CE-D3A5-AF06-67AA6004D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380713D-6836-E3F6-18DB-C38D3D332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BEA8005-2D9C-553A-4BF6-E94DEAE5C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B10300F-2746-D0EB-B9BF-5AA5D691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8FE3-1BE0-4494-A374-47F13C189FE9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14A4122-9E67-5C75-6944-347ED789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29F3C6A-3891-E495-6353-4D2DCC96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C61A-DBD1-4107-ACC8-B79E484BE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267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9A7B5F-333E-3D7E-B47E-7867ADDC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FFCB86-B897-EB23-B5BB-68575BC1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8FE3-1BE0-4494-A374-47F13C189FE9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1FC3C85-D7EC-523F-9FEB-0A248C621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0CF598-A73B-FE26-9E5F-20397A557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C61A-DBD1-4107-ACC8-B79E484BE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09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571DE4D-9B11-6002-1CCA-D3F9AF26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8FE3-1BE0-4494-A374-47F13C189FE9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7B68F4-0825-6733-3674-0AD30BB1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37FAED-46AA-3620-8290-CC9CDF41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C61A-DBD1-4107-ACC8-B79E484BE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95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5DF2C7-0C91-704E-E058-085AF8B1B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13F7FF-EB6B-3741-A984-71D3E98F3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C6A773-1885-6922-79A5-46B52C503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BED08E-BD29-6927-B852-1946C4A5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8FE3-1BE0-4494-A374-47F13C189FE9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363FB1-2FE2-6E02-7EDD-F73AADD3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B86A35-A739-719E-A92D-1CDD53E1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C61A-DBD1-4107-ACC8-B79E484BE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25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A412AD-5336-7322-AEE4-16065674A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B9BC83E-2784-FF12-A38A-B3F9B9DD6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D792A2-4F5E-19D0-D0E2-D53B89DEC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019B67-BCC0-BCA6-3906-2F1E5EC7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8FE3-1BE0-4494-A374-47F13C189FE9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6C8738-92A7-49AA-AB08-190E4B48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BD962A-0B75-8B84-C219-B5912FDF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C61A-DBD1-4107-ACC8-B79E484BE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47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ADF85CF-D053-1F67-4829-31FEADF0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03D253-D9E9-B22A-BF3C-AFC8B2BE6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A68A7D-2A1F-F74C-7433-14ED4C7DE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C8FE3-1BE0-4494-A374-47F13C189FE9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7A4A75-323D-10E4-DABA-09AE44F9D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AE1142-0953-0958-FA87-1DC74C714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EEC61A-DBD1-4107-ACC8-B79E484BE4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82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C4F91B-BEEB-6F9A-2097-DB1119121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ja-JP" altLang="en-US" sz="11500"/>
              <a:t>条件分岐入門</a:t>
            </a:r>
            <a:endParaRPr kumimoji="1" lang="ja-JP" altLang="en-US" sz="115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EA1579-145B-9BD0-E3B0-28649606E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altLang="zh-TW"/>
              <a:t>x64</a:t>
            </a:r>
            <a:r>
              <a:rPr lang="zh-TW" altLang="en-US"/>
              <a:t>機械語</a:t>
            </a:r>
            <a:r>
              <a:rPr lang="en-US" altLang="zh-TW"/>
              <a:t>, C</a:t>
            </a:r>
            <a:r>
              <a:rPr lang="zh-TW" altLang="en-US"/>
              <a:t>言語</a:t>
            </a:r>
            <a:r>
              <a:rPr lang="en-US" altLang="zh-TW"/>
              <a:t>, C++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637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D5E96B2-A9C8-D1EF-71F8-5EEA7AE3C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kumimoji="1" lang="ja-JP" altLang="en-US" sz="4000">
                <a:solidFill>
                  <a:srgbClr val="FFFFFF"/>
                </a:solidFill>
              </a:rPr>
              <a:t>条件分岐の基本</a:t>
            </a: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A1E3A57B-4DAE-C030-6BCB-7D37F5EED7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962877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22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67A8591-A331-57FF-BB92-BBEF5F31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ja-JP" altLang="en-US" sz="4000">
                <a:solidFill>
                  <a:srgbClr val="FFFFFF"/>
                </a:solidFill>
              </a:rPr>
              <a:t>フラグに影響を与える命令</a:t>
            </a:r>
            <a:endParaRPr kumimoji="1" lang="ja-JP" alt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BF41765C-D0C5-CC0E-E526-08987370BF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48931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053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1A24ED-D70F-42DB-F6B5-22513BED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ja-JP" altLang="en-US" sz="4000">
                <a:solidFill>
                  <a:srgbClr val="FFFFFF"/>
                </a:solidFill>
              </a:rPr>
              <a:t>フラグの状態に応じて分岐する命令</a:t>
            </a:r>
            <a:endParaRPr kumimoji="1" lang="ja-JP" alt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C54CCBEE-5458-198B-99D7-F3A349EF1F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779843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878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01B12EB-EB9A-F0A9-D514-29D17456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kumimoji="1" lang="en-US" altLang="ja-JP" sz="5200"/>
              <a:t>JZ</a:t>
            </a:r>
            <a:r>
              <a:rPr kumimoji="1" lang="ja-JP" altLang="en-US" sz="5200"/>
              <a:t>と</a:t>
            </a:r>
            <a:r>
              <a:rPr kumimoji="1" lang="en-US" altLang="ja-JP" sz="5200"/>
              <a:t>JE</a:t>
            </a:r>
            <a:r>
              <a:rPr kumimoji="1" lang="ja-JP" altLang="en-US" sz="5200"/>
              <a:t>は同じ命令</a:t>
            </a: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26EF40CC-7B6A-6D9A-CF7C-6583F44F8E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8631701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6558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144591-E9E9-4209-8701-3BB48A917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1B0FCCF-4E96-2FA2-5CB2-62986C83E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084" y="547712"/>
            <a:ext cx="3337715" cy="5577367"/>
          </a:xfrm>
        </p:spPr>
        <p:txBody>
          <a:bodyPr>
            <a:normAutofit/>
          </a:bodyPr>
          <a:lstStyle/>
          <a:p>
            <a:r>
              <a:rPr kumimoji="1" lang="en-US" altLang="ja-JP" sz="5200"/>
              <a:t>JNC, JAE, JNB</a:t>
            </a:r>
            <a:r>
              <a:rPr kumimoji="1" lang="ja-JP" altLang="en-US" sz="5200"/>
              <a:t>は同じ命令</a:t>
            </a: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05D19021-2562-AF6A-F77C-EC908C2A6F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44341"/>
              </p:ext>
            </p:extLst>
          </p:nvPr>
        </p:nvGraphicFramePr>
        <p:xfrm>
          <a:off x="838200" y="620392"/>
          <a:ext cx="6630174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813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CD8DA-F3F3-96C0-CBD8-16B85427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アセンブリ言語サンプル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A967C5F-3CA2-870E-B40E-2FDF163946C2}"/>
              </a:ext>
            </a:extLst>
          </p:cNvPr>
          <p:cNvSpPr txBox="1"/>
          <p:nvPr/>
        </p:nvSpPr>
        <p:spPr>
          <a:xfrm>
            <a:off x="766638" y="1937178"/>
            <a:ext cx="1107616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 </a:t>
            </a:r>
            <a:r>
              <a:rPr lang="ja-JP" altLang="en-US" sz="160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二つの整数が等しいことを確認する関数 </a:t>
            </a:r>
            <a:r>
              <a:rPr lang="en-US" altLang="ja-JP" sz="160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https://www.youtube.com/@ProgrammerCpp</a:t>
            </a:r>
          </a:p>
          <a:p>
            <a:r>
              <a:rPr lang="en-US" altLang="ja-JP" sz="160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PUBLIC              </a:t>
            </a:r>
            <a:r>
              <a:rPr lang="en-US" altLang="ja-JP" sz="1600">
                <a:solidFill>
                  <a:schemeClr val="accent2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asm_equal</a:t>
            </a:r>
          </a:p>
          <a:p>
            <a:r>
              <a:rPr lang="en-US" altLang="ja-JP" sz="160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_TEXT               SEGMENT</a:t>
            </a:r>
          </a:p>
          <a:p>
            <a:r>
              <a:rPr lang="en-US" altLang="ja-JP" sz="1600">
                <a:solidFill>
                  <a:schemeClr val="accent2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asm_equal</a:t>
            </a:r>
            <a:r>
              <a:rPr lang="en-US" altLang="ja-JP" sz="160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PROC</a:t>
            </a:r>
          </a:p>
          <a:p>
            <a:r>
              <a:rPr lang="ja-JP" altLang="en-US" sz="160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</a:t>
            </a:r>
            <a:r>
              <a:rPr lang="en-US" altLang="ja-JP" sz="1600">
                <a:solidFill>
                  <a:schemeClr val="accent4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CMP</a:t>
            </a:r>
            <a:r>
              <a:rPr lang="en-US" altLang="ja-JP" sz="160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RCX, RDX        </a:t>
            </a:r>
            <a:r>
              <a:rPr lang="en-US" altLang="ja-JP" sz="160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 </a:t>
            </a:r>
            <a:r>
              <a:rPr lang="ja-JP" altLang="en-US" sz="160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第１引数</a:t>
            </a:r>
            <a:r>
              <a:rPr lang="en-US" altLang="ja-JP" sz="160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(RCX) </a:t>
            </a:r>
            <a:r>
              <a:rPr lang="ja-JP" altLang="en-US" sz="160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と第２引数</a:t>
            </a:r>
            <a:r>
              <a:rPr lang="en-US" altLang="ja-JP" sz="160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(RDX) </a:t>
            </a:r>
            <a:r>
              <a:rPr lang="ja-JP" altLang="en-US" sz="160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を比較する</a:t>
            </a:r>
          </a:p>
          <a:p>
            <a:r>
              <a:rPr lang="en-US" altLang="ja-JP" sz="160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</a:t>
            </a:r>
            <a:r>
              <a:rPr lang="en-US" altLang="ja-JP" sz="1600">
                <a:solidFill>
                  <a:schemeClr val="accent4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JE</a:t>
            </a:r>
            <a:r>
              <a:rPr lang="en-US" altLang="ja-JP" sz="160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lang="en-US" altLang="ja-JP" sz="1600">
                <a:solidFill>
                  <a:schemeClr val="accent5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return_true</a:t>
            </a:r>
            <a:r>
              <a:rPr lang="en-US" altLang="ja-JP" sz="160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  <a:r>
              <a:rPr lang="en-US" altLang="ja-JP" sz="160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 RCX </a:t>
            </a:r>
            <a:r>
              <a:rPr lang="ja-JP" altLang="en-US" sz="160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 </a:t>
            </a:r>
            <a:r>
              <a:rPr lang="en-US" altLang="ja-JP" sz="160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RDX </a:t>
            </a:r>
            <a:r>
              <a:rPr lang="ja-JP" altLang="en-US" sz="160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が </a:t>
            </a:r>
            <a:r>
              <a:rPr lang="en-US" altLang="ja-JP" sz="160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equal (</a:t>
            </a:r>
            <a:r>
              <a:rPr lang="ja-JP" altLang="en-US" sz="160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等しい</a:t>
            </a:r>
            <a:r>
              <a:rPr lang="en-US" altLang="ja-JP" sz="160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</a:t>
            </a:r>
            <a:r>
              <a:rPr lang="ja-JP" altLang="en-US" sz="160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なら </a:t>
            </a:r>
            <a:r>
              <a:rPr lang="en-US" altLang="ja-JP" sz="160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return_true </a:t>
            </a:r>
            <a:r>
              <a:rPr lang="ja-JP" altLang="en-US" sz="160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にジャンプする</a:t>
            </a:r>
          </a:p>
          <a:p>
            <a:r>
              <a:rPr lang="ja-JP" altLang="en-US" sz="160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</a:t>
            </a:r>
            <a:r>
              <a:rPr lang="en-US" altLang="ja-JP" sz="1600">
                <a:solidFill>
                  <a:schemeClr val="accent4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XOR</a:t>
            </a:r>
            <a:r>
              <a:rPr lang="en-US" altLang="ja-JP" sz="160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RAX, RAX        </a:t>
            </a:r>
            <a:r>
              <a:rPr lang="en-US" altLang="ja-JP" sz="160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 </a:t>
            </a:r>
            <a:r>
              <a:rPr lang="ja-JP" altLang="en-US" sz="160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戻り値</a:t>
            </a:r>
            <a:r>
              <a:rPr lang="en-US" altLang="ja-JP" sz="160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(RAX) </a:t>
            </a:r>
            <a:r>
              <a:rPr lang="ja-JP" altLang="en-US" sz="160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 </a:t>
            </a:r>
            <a:r>
              <a:rPr lang="en-US" altLang="ja-JP" sz="160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0 </a:t>
            </a:r>
            <a:r>
              <a:rPr lang="ja-JP" altLang="en-US" sz="160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を設定する</a:t>
            </a:r>
          </a:p>
          <a:p>
            <a:r>
              <a:rPr lang="ja-JP" altLang="en-US" sz="160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</a:t>
            </a:r>
            <a:r>
              <a:rPr lang="en-US" altLang="ja-JP" sz="1600">
                <a:solidFill>
                  <a:schemeClr val="accent4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RET</a:t>
            </a:r>
            <a:r>
              <a:rPr lang="en-US" altLang="ja-JP" sz="160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 </a:t>
            </a:r>
            <a:r>
              <a:rPr lang="en-US" altLang="ja-JP" sz="160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 </a:t>
            </a:r>
            <a:r>
              <a:rPr lang="ja-JP" altLang="en-US" sz="160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呼び出し元に帰る</a:t>
            </a:r>
          </a:p>
          <a:p>
            <a:r>
              <a:rPr lang="en-US" altLang="ja-JP" sz="1600">
                <a:solidFill>
                  <a:schemeClr val="accent5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return_true</a:t>
            </a:r>
            <a:r>
              <a:rPr lang="en-US" altLang="ja-JP" sz="160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:</a:t>
            </a:r>
          </a:p>
          <a:p>
            <a:r>
              <a:rPr lang="ja-JP" altLang="en-US" sz="160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</a:t>
            </a:r>
            <a:r>
              <a:rPr lang="en-US" altLang="ja-JP" sz="1600">
                <a:solidFill>
                  <a:schemeClr val="accent4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MOV</a:t>
            </a:r>
            <a:r>
              <a:rPr lang="en-US" altLang="ja-JP" sz="160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RAX, 1          </a:t>
            </a:r>
            <a:r>
              <a:rPr lang="en-US" altLang="ja-JP" sz="160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 </a:t>
            </a:r>
            <a:r>
              <a:rPr lang="ja-JP" altLang="en-US" sz="160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戻り値</a:t>
            </a:r>
            <a:r>
              <a:rPr lang="en-US" altLang="ja-JP" sz="160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(RAX) </a:t>
            </a:r>
            <a:r>
              <a:rPr lang="ja-JP" altLang="en-US" sz="160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 </a:t>
            </a:r>
            <a:r>
              <a:rPr lang="en-US" altLang="ja-JP" sz="160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 </a:t>
            </a:r>
            <a:r>
              <a:rPr lang="ja-JP" altLang="en-US" sz="160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を設定する</a:t>
            </a:r>
          </a:p>
          <a:p>
            <a:r>
              <a:rPr lang="ja-JP" altLang="en-US" sz="160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</a:t>
            </a:r>
            <a:r>
              <a:rPr lang="en-US" altLang="ja-JP" sz="1600">
                <a:solidFill>
                  <a:schemeClr val="accent4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RET</a:t>
            </a:r>
            <a:r>
              <a:rPr lang="en-US" altLang="ja-JP" sz="160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 </a:t>
            </a:r>
            <a:r>
              <a:rPr lang="en-US" altLang="ja-JP" sz="160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; </a:t>
            </a:r>
            <a:r>
              <a:rPr lang="ja-JP" altLang="en-US" sz="160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呼び出し元に帰る</a:t>
            </a:r>
          </a:p>
          <a:p>
            <a:r>
              <a:rPr lang="en-US" altLang="ja-JP" sz="1600">
                <a:solidFill>
                  <a:schemeClr val="accent2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asm_equal</a:t>
            </a:r>
            <a:r>
              <a:rPr lang="en-US" altLang="ja-JP" sz="160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ENDP</a:t>
            </a:r>
          </a:p>
          <a:p>
            <a:r>
              <a:rPr lang="en-US" altLang="ja-JP" sz="160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_TEXT               ENDS</a:t>
            </a:r>
          </a:p>
          <a:p>
            <a:r>
              <a:rPr lang="en-US" altLang="ja-JP" sz="1600">
                <a:solidFill>
                  <a:srgbClr val="000000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END</a:t>
            </a:r>
          </a:p>
        </p:txBody>
      </p:sp>
    </p:spTree>
    <p:extLst>
      <p:ext uri="{BB962C8B-B14F-4D97-AF65-F5344CB8AC3E}">
        <p14:creationId xmlns:p14="http://schemas.microsoft.com/office/powerpoint/2010/main" val="687113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ワイド画面</PresentationFormat>
  <Paragraphs>41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ゴシック</vt:lpstr>
      <vt:lpstr>游ゴシック</vt:lpstr>
      <vt:lpstr>游ゴシック Light</vt:lpstr>
      <vt:lpstr>Arial</vt:lpstr>
      <vt:lpstr>Office テーマ</vt:lpstr>
      <vt:lpstr>条件分岐入門</vt:lpstr>
      <vt:lpstr>条件分岐の基本</vt:lpstr>
      <vt:lpstr>フラグに影響を与える命令</vt:lpstr>
      <vt:lpstr>フラグの状態に応じて分岐する命令</vt:lpstr>
      <vt:lpstr>JZとJEは同じ命令</vt:lpstr>
      <vt:lpstr>JNC, JAE, JNBは同じ命令</vt:lpstr>
      <vt:lpstr>アセンブリ言語サンプル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revision>1</cp:revision>
  <dcterms:created xsi:type="dcterms:W3CDTF">2025-07-13T02:32:56Z</dcterms:created>
  <dcterms:modified xsi:type="dcterms:W3CDTF">2025-07-13T02:33:13Z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2025-07-13T02:33:10Z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5262c391-64c7-4816-a881-775d18f0d5cd</vt:lpwstr>
  </property>
  <property fmtid="{D5CDD505-2E9C-101B-9397-08002B2CF9AE}" pid="7" name="MSIP_Label_defa4170-0d19-0005-0004-bc88714345d2_ActionId">
    <vt:lpwstr>5ea1c525-852f-4187-a75f-6939512ed0dc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