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5"/>
  </p:notesMasterIdLst>
  <p:sldIdLst>
    <p:sldId id="256" r:id="rId2"/>
    <p:sldId id="283" r:id="rId3"/>
    <p:sldId id="267" r:id="rId4"/>
    <p:sldId id="509" r:id="rId5"/>
    <p:sldId id="260" r:id="rId6"/>
    <p:sldId id="524" r:id="rId7"/>
    <p:sldId id="436" r:id="rId8"/>
    <p:sldId id="496" r:id="rId9"/>
    <p:sldId id="272" r:id="rId10"/>
    <p:sldId id="288" r:id="rId11"/>
    <p:sldId id="504" r:id="rId12"/>
    <p:sldId id="257" r:id="rId13"/>
    <p:sldId id="281" r:id="rId14"/>
    <p:sldId id="271" r:id="rId15"/>
    <p:sldId id="264" r:id="rId16"/>
    <p:sldId id="269" r:id="rId17"/>
    <p:sldId id="261" r:id="rId18"/>
    <p:sldId id="258" r:id="rId19"/>
    <p:sldId id="268" r:id="rId20"/>
    <p:sldId id="280" r:id="rId21"/>
    <p:sldId id="433" r:id="rId22"/>
    <p:sldId id="363" r:id="rId23"/>
    <p:sldId id="394" r:id="rId24"/>
    <p:sldId id="368" r:id="rId25"/>
    <p:sldId id="371" r:id="rId26"/>
    <p:sldId id="303" r:id="rId27"/>
    <p:sldId id="302" r:id="rId28"/>
    <p:sldId id="273" r:id="rId29"/>
    <p:sldId id="495" r:id="rId30"/>
    <p:sldId id="327" r:id="rId31"/>
    <p:sldId id="360" r:id="rId32"/>
    <p:sldId id="275" r:id="rId33"/>
    <p:sldId id="384" r:id="rId34"/>
    <p:sldId id="440" r:id="rId35"/>
    <p:sldId id="441" r:id="rId36"/>
    <p:sldId id="434" r:id="rId37"/>
    <p:sldId id="435" r:id="rId38"/>
    <p:sldId id="296" r:id="rId39"/>
    <p:sldId id="351" r:id="rId40"/>
    <p:sldId id="438" r:id="rId41"/>
    <p:sldId id="308" r:id="rId42"/>
    <p:sldId id="352" r:id="rId43"/>
    <p:sldId id="486" r:id="rId44"/>
    <p:sldId id="309" r:id="rId45"/>
    <p:sldId id="328" r:id="rId46"/>
    <p:sldId id="487" r:id="rId47"/>
    <p:sldId id="494" r:id="rId48"/>
    <p:sldId id="497" r:id="rId49"/>
    <p:sldId id="439" r:id="rId50"/>
    <p:sldId id="291" r:id="rId51"/>
    <p:sldId id="300" r:id="rId52"/>
    <p:sldId id="511" r:id="rId53"/>
    <p:sldId id="322" r:id="rId54"/>
    <p:sldId id="323" r:id="rId55"/>
    <p:sldId id="516" r:id="rId56"/>
    <p:sldId id="489" r:id="rId57"/>
    <p:sldId id="311" r:id="rId58"/>
    <p:sldId id="336" r:id="rId59"/>
    <p:sldId id="337" r:id="rId60"/>
    <p:sldId id="490" r:id="rId61"/>
    <p:sldId id="491" r:id="rId62"/>
    <p:sldId id="443" r:id="rId63"/>
    <p:sldId id="306" r:id="rId64"/>
    <p:sldId id="338" r:id="rId65"/>
    <p:sldId id="361" r:id="rId66"/>
    <p:sldId id="362" r:id="rId67"/>
    <p:sldId id="399" r:id="rId68"/>
    <p:sldId id="312" r:id="rId69"/>
    <p:sldId id="515" r:id="rId70"/>
    <p:sldId id="339" r:id="rId71"/>
    <p:sldId id="317" r:id="rId72"/>
    <p:sldId id="388" r:id="rId73"/>
    <p:sldId id="389" r:id="rId74"/>
    <p:sldId id="400" r:id="rId75"/>
    <p:sldId id="390" r:id="rId76"/>
    <p:sldId id="391" r:id="rId77"/>
    <p:sldId id="392" r:id="rId78"/>
    <p:sldId id="318" r:id="rId79"/>
    <p:sldId id="385" r:id="rId80"/>
    <p:sldId id="386" r:id="rId81"/>
    <p:sldId id="507" r:id="rId82"/>
    <p:sldId id="525" r:id="rId83"/>
    <p:sldId id="429" r:id="rId84"/>
    <p:sldId id="423" r:id="rId85"/>
    <p:sldId id="329" r:id="rId86"/>
    <p:sldId id="330" r:id="rId87"/>
    <p:sldId id="331" r:id="rId88"/>
    <p:sldId id="341" r:id="rId89"/>
    <p:sldId id="376" r:id="rId90"/>
    <p:sldId id="307" r:id="rId91"/>
    <p:sldId id="313" r:id="rId92"/>
    <p:sldId id="315" r:id="rId93"/>
    <p:sldId id="297" r:id="rId94"/>
    <p:sldId id="375" r:id="rId95"/>
    <p:sldId id="379" r:id="rId96"/>
    <p:sldId id="380" r:id="rId97"/>
    <p:sldId id="381" r:id="rId98"/>
    <p:sldId id="378" r:id="rId99"/>
    <p:sldId id="335" r:id="rId100"/>
    <p:sldId id="372" r:id="rId101"/>
    <p:sldId id="377" r:id="rId102"/>
    <p:sldId id="425" r:id="rId103"/>
    <p:sldId id="426" r:id="rId104"/>
    <p:sldId id="493" r:id="rId105"/>
    <p:sldId id="503" r:id="rId106"/>
    <p:sldId id="344" r:id="rId107"/>
    <p:sldId id="299" r:id="rId108"/>
    <p:sldId id="488" r:id="rId109"/>
    <p:sldId id="510" r:id="rId110"/>
    <p:sldId id="289" r:id="rId111"/>
    <p:sldId id="326" r:id="rId112"/>
    <p:sldId id="411" r:id="rId113"/>
    <p:sldId id="358" r:id="rId114"/>
    <p:sldId id="347" r:id="rId115"/>
    <p:sldId id="412" r:id="rId116"/>
    <p:sldId id="413" r:id="rId117"/>
    <p:sldId id="414" r:id="rId118"/>
    <p:sldId id="416" r:id="rId119"/>
    <p:sldId id="417" r:id="rId120"/>
    <p:sldId id="418" r:id="rId121"/>
    <p:sldId id="419" r:id="rId122"/>
    <p:sldId id="276" r:id="rId123"/>
    <p:sldId id="274" r:id="rId124"/>
    <p:sldId id="278" r:id="rId125"/>
    <p:sldId id="287" r:id="rId126"/>
    <p:sldId id="349" r:id="rId127"/>
    <p:sldId id="512" r:id="rId128"/>
    <p:sldId id="298" r:id="rId129"/>
    <p:sldId id="432" r:id="rId130"/>
    <p:sldId id="424" r:id="rId131"/>
    <p:sldId id="505" r:id="rId132"/>
    <p:sldId id="506" r:id="rId133"/>
    <p:sldId id="482" r:id="rId134"/>
    <p:sldId id="481" r:id="rId135"/>
    <p:sldId id="484" r:id="rId136"/>
    <p:sldId id="483" r:id="rId137"/>
    <p:sldId id="492" r:id="rId138"/>
    <p:sldId id="498" r:id="rId139"/>
    <p:sldId id="499" r:id="rId140"/>
    <p:sldId id="284" r:id="rId141"/>
    <p:sldId id="526" r:id="rId142"/>
    <p:sldId id="448" r:id="rId143"/>
    <p:sldId id="520" r:id="rId144"/>
    <p:sldId id="454" r:id="rId145"/>
    <p:sldId id="457" r:id="rId146"/>
    <p:sldId id="470" r:id="rId147"/>
    <p:sldId id="472" r:id="rId148"/>
    <p:sldId id="430" r:id="rId149"/>
    <p:sldId id="401" r:id="rId150"/>
    <p:sldId id="304" r:id="rId151"/>
    <p:sldId id="407" r:id="rId152"/>
    <p:sldId id="450" r:id="rId153"/>
    <p:sldId id="405" r:id="rId154"/>
    <p:sldId id="451" r:id="rId155"/>
    <p:sldId id="467" r:id="rId156"/>
    <p:sldId id="453" r:id="rId157"/>
    <p:sldId id="408" r:id="rId158"/>
    <p:sldId id="452" r:id="rId159"/>
    <p:sldId id="468" r:id="rId160"/>
    <p:sldId id="469" r:id="rId161"/>
    <p:sldId id="334" r:id="rId162"/>
    <p:sldId id="409" r:id="rId163"/>
    <p:sldId id="500" r:id="rId164"/>
    <p:sldId id="513" r:id="rId165"/>
    <p:sldId id="514" r:id="rId166"/>
    <p:sldId id="517" r:id="rId167"/>
    <p:sldId id="460" r:id="rId168"/>
    <p:sldId id="461" r:id="rId169"/>
    <p:sldId id="462" r:id="rId170"/>
    <p:sldId id="473" r:id="rId171"/>
    <p:sldId id="474" r:id="rId172"/>
    <p:sldId id="475" r:id="rId173"/>
    <p:sldId id="478" r:id="rId174"/>
    <p:sldId id="476" r:id="rId175"/>
    <p:sldId id="501" r:id="rId176"/>
    <p:sldId id="502" r:id="rId177"/>
    <p:sldId id="521" r:id="rId178"/>
    <p:sldId id="528" r:id="rId179"/>
    <p:sldId id="420" r:id="rId180"/>
    <p:sldId id="316" r:id="rId181"/>
    <p:sldId id="365" r:id="rId182"/>
    <p:sldId id="366" r:id="rId183"/>
    <p:sldId id="367" r:id="rId184"/>
    <p:sldId id="369" r:id="rId185"/>
    <p:sldId id="382" r:id="rId186"/>
    <p:sldId id="402" r:id="rId187"/>
    <p:sldId id="527" r:id="rId188"/>
    <p:sldId id="431" r:id="rId189"/>
    <p:sldId id="350" r:id="rId190"/>
    <p:sldId id="395" r:id="rId191"/>
    <p:sldId id="396" r:id="rId192"/>
    <p:sldId id="456" r:id="rId193"/>
    <p:sldId id="421" r:id="rId194"/>
    <p:sldId id="466" r:id="rId195"/>
    <p:sldId id="357" r:id="rId196"/>
    <p:sldId id="458" r:id="rId197"/>
    <p:sldId id="355" r:id="rId198"/>
    <p:sldId id="480" r:id="rId199"/>
    <p:sldId id="459" r:id="rId200"/>
    <p:sldId id="518" r:id="rId201"/>
    <p:sldId id="519" r:id="rId202"/>
    <p:sldId id="522" r:id="rId203"/>
    <p:sldId id="370"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82139" autoAdjust="0"/>
  </p:normalViewPr>
  <p:slideViewPr>
    <p:cSldViewPr>
      <p:cViewPr varScale="1">
        <p:scale>
          <a:sx n="93" d="100"/>
          <a:sy n="93" d="100"/>
        </p:scale>
        <p:origin x="-2032" y="-112"/>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811" y="-9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notesMaster" Target="notesMasters/notesMaster1.xml"/><Relationship Id="rId206" Type="http://schemas.openxmlformats.org/officeDocument/2006/relationships/printerSettings" Target="printerSettings/printerSettings1.bin"/><Relationship Id="rId207" Type="http://schemas.openxmlformats.org/officeDocument/2006/relationships/presProps" Target="presProps.xml"/><Relationship Id="rId208" Type="http://schemas.openxmlformats.org/officeDocument/2006/relationships/viewProps" Target="viewProps.xml"/><Relationship Id="rId209" Type="http://schemas.openxmlformats.org/officeDocument/2006/relationships/theme" Target="theme/theme1.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E00EE-F891-4102-88F1-C9D9D8FF61C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1C6C016C-69BA-419D-BC10-8132B2EC48F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t>Fetch – fetch </a:t>
          </a:r>
          <a:r>
            <a:rPr lang="en-US" u="sng" dirty="0" smtClean="0"/>
            <a:t>next</a:t>
          </a:r>
          <a:r>
            <a:rPr lang="en-US" dirty="0" smtClean="0"/>
            <a:t> instruction from memory</a:t>
          </a:r>
          <a:endParaRPr lang="en-US" dirty="0"/>
        </a:p>
      </dgm:t>
    </dgm:pt>
    <dgm:pt modelId="{07F570D0-AD98-408F-9F06-1707191F703C}" type="parTrans" cxnId="{DEC932CC-9841-468F-8D4C-05A9DE1B623D}">
      <dgm:prSet/>
      <dgm:spPr/>
      <dgm:t>
        <a:bodyPr/>
        <a:lstStyle/>
        <a:p>
          <a:endParaRPr lang="en-US"/>
        </a:p>
      </dgm:t>
    </dgm:pt>
    <dgm:pt modelId="{04712C19-063E-4ADE-A453-097A46501204}" type="sibTrans" cxnId="{DEC932CC-9841-468F-8D4C-05A9DE1B623D}">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2243C3E8-DADA-4D42-B274-13ED2F0A3063}">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Execute – execute fetched instruction</a:t>
          </a:r>
          <a:endParaRPr lang="en-US" dirty="0"/>
        </a:p>
      </dgm:t>
    </dgm:pt>
    <dgm:pt modelId="{0B568947-1DEC-4BC7-BC79-5643F3ED334C}" type="parTrans" cxnId="{B875390C-7061-4F22-8D91-4EB461DB8668}">
      <dgm:prSet/>
      <dgm:spPr/>
      <dgm:t>
        <a:bodyPr/>
        <a:lstStyle/>
        <a:p>
          <a:endParaRPr lang="en-US"/>
        </a:p>
      </dgm:t>
    </dgm:pt>
    <dgm:pt modelId="{6C3F4547-9FAE-4FF2-8A3D-1EDD492DDC6D}" type="sibTrans" cxnId="{B875390C-7061-4F22-8D91-4EB461DB8668}">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6273A37A-5300-408A-B016-D05713280DFE}">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smtClean="0"/>
            <a:t>Decode – decode fetched instruction</a:t>
          </a:r>
          <a:endParaRPr lang="en-US" dirty="0"/>
        </a:p>
      </dgm:t>
    </dgm:pt>
    <dgm:pt modelId="{BEF9B9E7-6418-4AB2-AC27-27EC8E3F15FA}" type="sibTrans" cxnId="{B993BDAC-AC68-4D2E-9F92-6D990C828B90}">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5B9BBDA7-DC84-4A96-AA82-8DB817E6C942}" type="parTrans" cxnId="{B993BDAC-AC68-4D2E-9F92-6D990C828B90}">
      <dgm:prSet/>
      <dgm:spPr/>
      <dgm:t>
        <a:bodyPr/>
        <a:lstStyle/>
        <a:p>
          <a:endParaRPr lang="en-US"/>
        </a:p>
      </dgm:t>
    </dgm:pt>
    <dgm:pt modelId="{460E128E-14F8-4724-A371-CF7B0E891AB6}" type="pres">
      <dgm:prSet presAssocID="{4B1E00EE-F891-4102-88F1-C9D9D8FF61C0}" presName="cycle" presStyleCnt="0">
        <dgm:presLayoutVars>
          <dgm:dir/>
          <dgm:resizeHandles val="exact"/>
        </dgm:presLayoutVars>
      </dgm:prSet>
      <dgm:spPr/>
      <dgm:t>
        <a:bodyPr/>
        <a:lstStyle/>
        <a:p>
          <a:endParaRPr lang="en-US"/>
        </a:p>
      </dgm:t>
    </dgm:pt>
    <dgm:pt modelId="{0156AA96-FCBF-4ED3-A0D3-BD691FE83533}" type="pres">
      <dgm:prSet presAssocID="{1C6C016C-69BA-419D-BC10-8132B2EC48FB}" presName="node" presStyleLbl="node1" presStyleIdx="0" presStyleCnt="3">
        <dgm:presLayoutVars>
          <dgm:bulletEnabled val="1"/>
        </dgm:presLayoutVars>
      </dgm:prSet>
      <dgm:spPr/>
      <dgm:t>
        <a:bodyPr/>
        <a:lstStyle/>
        <a:p>
          <a:endParaRPr lang="en-US"/>
        </a:p>
      </dgm:t>
    </dgm:pt>
    <dgm:pt modelId="{DED18D83-536E-4933-8164-D19533872D3F}" type="pres">
      <dgm:prSet presAssocID="{1C6C016C-69BA-419D-BC10-8132B2EC48FB}" presName="spNode" presStyleCnt="0"/>
      <dgm:spPr/>
    </dgm:pt>
    <dgm:pt modelId="{6165E0C6-0F39-4AB3-913B-CB4AB56CAD88}" type="pres">
      <dgm:prSet presAssocID="{04712C19-063E-4ADE-A453-097A46501204}" presName="sibTrans" presStyleLbl="sibTrans1D1" presStyleIdx="0" presStyleCnt="3"/>
      <dgm:spPr/>
      <dgm:t>
        <a:bodyPr/>
        <a:lstStyle/>
        <a:p>
          <a:endParaRPr lang="en-US"/>
        </a:p>
      </dgm:t>
    </dgm:pt>
    <dgm:pt modelId="{AE48373D-1F8A-45B8-B727-1794DA0155E1}" type="pres">
      <dgm:prSet presAssocID="{6273A37A-5300-408A-B016-D05713280DFE}" presName="node" presStyleLbl="node1" presStyleIdx="1" presStyleCnt="3">
        <dgm:presLayoutVars>
          <dgm:bulletEnabled val="1"/>
        </dgm:presLayoutVars>
      </dgm:prSet>
      <dgm:spPr/>
      <dgm:t>
        <a:bodyPr/>
        <a:lstStyle/>
        <a:p>
          <a:endParaRPr lang="en-US"/>
        </a:p>
      </dgm:t>
    </dgm:pt>
    <dgm:pt modelId="{A0A1AE55-5354-4374-BF67-ACAF8CA804D8}" type="pres">
      <dgm:prSet presAssocID="{6273A37A-5300-408A-B016-D05713280DFE}" presName="spNode" presStyleCnt="0"/>
      <dgm:spPr/>
    </dgm:pt>
    <dgm:pt modelId="{B18B3F35-BC8B-45E5-BC07-660A494AC694}" type="pres">
      <dgm:prSet presAssocID="{BEF9B9E7-6418-4AB2-AC27-27EC8E3F15FA}" presName="sibTrans" presStyleLbl="sibTrans1D1" presStyleIdx="1" presStyleCnt="3"/>
      <dgm:spPr/>
      <dgm:t>
        <a:bodyPr/>
        <a:lstStyle/>
        <a:p>
          <a:endParaRPr lang="en-US"/>
        </a:p>
      </dgm:t>
    </dgm:pt>
    <dgm:pt modelId="{5D81F49C-1EB5-43E3-895D-DBEF65706BBC}" type="pres">
      <dgm:prSet presAssocID="{2243C3E8-DADA-4D42-B274-13ED2F0A3063}" presName="node" presStyleLbl="node1" presStyleIdx="2" presStyleCnt="3">
        <dgm:presLayoutVars>
          <dgm:bulletEnabled val="1"/>
        </dgm:presLayoutVars>
      </dgm:prSet>
      <dgm:spPr/>
      <dgm:t>
        <a:bodyPr/>
        <a:lstStyle/>
        <a:p>
          <a:endParaRPr lang="en-US"/>
        </a:p>
      </dgm:t>
    </dgm:pt>
    <dgm:pt modelId="{258DCAA4-C7F2-4DC6-87FF-D5A5F746079E}" type="pres">
      <dgm:prSet presAssocID="{2243C3E8-DADA-4D42-B274-13ED2F0A3063}" presName="spNode" presStyleCnt="0"/>
      <dgm:spPr/>
    </dgm:pt>
    <dgm:pt modelId="{F6E57698-4950-4AE6-8F2E-3B1C4E41A7AF}" type="pres">
      <dgm:prSet presAssocID="{6C3F4547-9FAE-4FF2-8A3D-1EDD492DDC6D}" presName="sibTrans" presStyleLbl="sibTrans1D1" presStyleIdx="2" presStyleCnt="3"/>
      <dgm:spPr/>
      <dgm:t>
        <a:bodyPr/>
        <a:lstStyle/>
        <a:p>
          <a:endParaRPr lang="en-US"/>
        </a:p>
      </dgm:t>
    </dgm:pt>
  </dgm:ptLst>
  <dgm:cxnLst>
    <dgm:cxn modelId="{D5B4F15E-E75D-4519-8339-5C9671CF115A}" type="presOf" srcId="{BEF9B9E7-6418-4AB2-AC27-27EC8E3F15FA}" destId="{B18B3F35-BC8B-45E5-BC07-660A494AC694}" srcOrd="0" destOrd="0" presId="urn:microsoft.com/office/officeart/2005/8/layout/cycle5"/>
    <dgm:cxn modelId="{E366F1AF-2576-4424-B691-C2F4B24BD088}" type="presOf" srcId="{6273A37A-5300-408A-B016-D05713280DFE}" destId="{AE48373D-1F8A-45B8-B727-1794DA0155E1}" srcOrd="0" destOrd="0" presId="urn:microsoft.com/office/officeart/2005/8/layout/cycle5"/>
    <dgm:cxn modelId="{B875390C-7061-4F22-8D91-4EB461DB8668}" srcId="{4B1E00EE-F891-4102-88F1-C9D9D8FF61C0}" destId="{2243C3E8-DADA-4D42-B274-13ED2F0A3063}" srcOrd="2" destOrd="0" parTransId="{0B568947-1DEC-4BC7-BC79-5643F3ED334C}" sibTransId="{6C3F4547-9FAE-4FF2-8A3D-1EDD492DDC6D}"/>
    <dgm:cxn modelId="{BA58778D-E27C-4FB4-A3E3-32D42B186ACA}" type="presOf" srcId="{4B1E00EE-F891-4102-88F1-C9D9D8FF61C0}" destId="{460E128E-14F8-4724-A371-CF7B0E891AB6}" srcOrd="0" destOrd="0" presId="urn:microsoft.com/office/officeart/2005/8/layout/cycle5"/>
    <dgm:cxn modelId="{2E9C32A3-2A72-491B-A85D-84F1EFEB2E85}" type="presOf" srcId="{1C6C016C-69BA-419D-BC10-8132B2EC48FB}" destId="{0156AA96-FCBF-4ED3-A0D3-BD691FE83533}" srcOrd="0" destOrd="0" presId="urn:microsoft.com/office/officeart/2005/8/layout/cycle5"/>
    <dgm:cxn modelId="{B993BDAC-AC68-4D2E-9F92-6D990C828B90}" srcId="{4B1E00EE-F891-4102-88F1-C9D9D8FF61C0}" destId="{6273A37A-5300-408A-B016-D05713280DFE}" srcOrd="1" destOrd="0" parTransId="{5B9BBDA7-DC84-4A96-AA82-8DB817E6C942}" sibTransId="{BEF9B9E7-6418-4AB2-AC27-27EC8E3F15FA}"/>
    <dgm:cxn modelId="{81EDFAB6-0B7D-4EE6-BB6B-FAD0E54EF664}" type="presOf" srcId="{6C3F4547-9FAE-4FF2-8A3D-1EDD492DDC6D}" destId="{F6E57698-4950-4AE6-8F2E-3B1C4E41A7AF}" srcOrd="0" destOrd="0" presId="urn:microsoft.com/office/officeart/2005/8/layout/cycle5"/>
    <dgm:cxn modelId="{7E8C06E9-04CB-468C-9482-805563F77E7E}" type="presOf" srcId="{2243C3E8-DADA-4D42-B274-13ED2F0A3063}" destId="{5D81F49C-1EB5-43E3-895D-DBEF65706BBC}" srcOrd="0" destOrd="0" presId="urn:microsoft.com/office/officeart/2005/8/layout/cycle5"/>
    <dgm:cxn modelId="{65678054-BA73-460A-A683-86E96C29E6D7}" type="presOf" srcId="{04712C19-063E-4ADE-A453-097A46501204}" destId="{6165E0C6-0F39-4AB3-913B-CB4AB56CAD88}" srcOrd="0" destOrd="0" presId="urn:microsoft.com/office/officeart/2005/8/layout/cycle5"/>
    <dgm:cxn modelId="{DEC932CC-9841-468F-8D4C-05A9DE1B623D}" srcId="{4B1E00EE-F891-4102-88F1-C9D9D8FF61C0}" destId="{1C6C016C-69BA-419D-BC10-8132B2EC48FB}" srcOrd="0" destOrd="0" parTransId="{07F570D0-AD98-408F-9F06-1707191F703C}" sibTransId="{04712C19-063E-4ADE-A453-097A46501204}"/>
    <dgm:cxn modelId="{1822FAF9-CB0E-49F5-BB93-1A7F36055D3C}" type="presParOf" srcId="{460E128E-14F8-4724-A371-CF7B0E891AB6}" destId="{0156AA96-FCBF-4ED3-A0D3-BD691FE83533}" srcOrd="0" destOrd="0" presId="urn:microsoft.com/office/officeart/2005/8/layout/cycle5"/>
    <dgm:cxn modelId="{CE3E1728-DC36-48B6-B7E7-AB0D60E5574B}" type="presParOf" srcId="{460E128E-14F8-4724-A371-CF7B0E891AB6}" destId="{DED18D83-536E-4933-8164-D19533872D3F}" srcOrd="1" destOrd="0" presId="urn:microsoft.com/office/officeart/2005/8/layout/cycle5"/>
    <dgm:cxn modelId="{C8B07DAF-C3C8-4347-A8E9-571BBF1337EB}" type="presParOf" srcId="{460E128E-14F8-4724-A371-CF7B0E891AB6}" destId="{6165E0C6-0F39-4AB3-913B-CB4AB56CAD88}" srcOrd="2" destOrd="0" presId="urn:microsoft.com/office/officeart/2005/8/layout/cycle5"/>
    <dgm:cxn modelId="{CF6F48A3-814C-4E63-B96B-25AF6A3B1EF3}" type="presParOf" srcId="{460E128E-14F8-4724-A371-CF7B0E891AB6}" destId="{AE48373D-1F8A-45B8-B727-1794DA0155E1}" srcOrd="3" destOrd="0" presId="urn:microsoft.com/office/officeart/2005/8/layout/cycle5"/>
    <dgm:cxn modelId="{612E94E0-6715-4A6C-8929-54D8F3DDF425}" type="presParOf" srcId="{460E128E-14F8-4724-A371-CF7B0E891AB6}" destId="{A0A1AE55-5354-4374-BF67-ACAF8CA804D8}" srcOrd="4" destOrd="0" presId="urn:microsoft.com/office/officeart/2005/8/layout/cycle5"/>
    <dgm:cxn modelId="{1B78C3C7-CECF-4E0E-8AB9-5188AEAFF4A5}" type="presParOf" srcId="{460E128E-14F8-4724-A371-CF7B0E891AB6}" destId="{B18B3F35-BC8B-45E5-BC07-660A494AC694}" srcOrd="5" destOrd="0" presId="urn:microsoft.com/office/officeart/2005/8/layout/cycle5"/>
    <dgm:cxn modelId="{34A8E3C5-9C34-4989-8782-ACEAD3333296}" type="presParOf" srcId="{460E128E-14F8-4724-A371-CF7B0E891AB6}" destId="{5D81F49C-1EB5-43E3-895D-DBEF65706BBC}" srcOrd="6" destOrd="0" presId="urn:microsoft.com/office/officeart/2005/8/layout/cycle5"/>
    <dgm:cxn modelId="{F866C0FC-5425-44C6-91F2-CC346F638B28}" type="presParOf" srcId="{460E128E-14F8-4724-A371-CF7B0E891AB6}" destId="{258DCAA4-C7F2-4DC6-87FF-D5A5F746079E}" srcOrd="7" destOrd="0" presId="urn:microsoft.com/office/officeart/2005/8/layout/cycle5"/>
    <dgm:cxn modelId="{E2BF970D-30ED-43A6-B403-B65DABC22421}" type="presParOf" srcId="{460E128E-14F8-4724-A371-CF7B0E891AB6}" destId="{F6E57698-4950-4AE6-8F2E-3B1C4E41A7AF}"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E00EE-F891-4102-88F1-C9D9D8FF61C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1C6C016C-69BA-419D-BC10-8132B2EC48F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t>Fetch – fetch </a:t>
          </a:r>
          <a:r>
            <a:rPr lang="en-US" u="sng" dirty="0" smtClean="0"/>
            <a:t>next</a:t>
          </a:r>
          <a:r>
            <a:rPr lang="en-US" dirty="0" smtClean="0"/>
            <a:t> instruction from memory</a:t>
          </a:r>
          <a:endParaRPr lang="en-US" dirty="0"/>
        </a:p>
      </dgm:t>
    </dgm:pt>
    <dgm:pt modelId="{07F570D0-AD98-408F-9F06-1707191F703C}" type="parTrans" cxnId="{DEC932CC-9841-468F-8D4C-05A9DE1B623D}">
      <dgm:prSet/>
      <dgm:spPr/>
      <dgm:t>
        <a:bodyPr/>
        <a:lstStyle/>
        <a:p>
          <a:endParaRPr lang="en-US"/>
        </a:p>
      </dgm:t>
    </dgm:pt>
    <dgm:pt modelId="{04712C19-063E-4ADE-A453-097A46501204}" type="sibTrans" cxnId="{DEC932CC-9841-468F-8D4C-05A9DE1B623D}">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2243C3E8-DADA-4D42-B274-13ED2F0A3063}">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Execute – execute fetched instruction</a:t>
          </a:r>
          <a:endParaRPr lang="en-US" dirty="0"/>
        </a:p>
      </dgm:t>
    </dgm:pt>
    <dgm:pt modelId="{0B568947-1DEC-4BC7-BC79-5643F3ED334C}" type="parTrans" cxnId="{B875390C-7061-4F22-8D91-4EB461DB8668}">
      <dgm:prSet/>
      <dgm:spPr/>
      <dgm:t>
        <a:bodyPr/>
        <a:lstStyle/>
        <a:p>
          <a:endParaRPr lang="en-US"/>
        </a:p>
      </dgm:t>
    </dgm:pt>
    <dgm:pt modelId="{6C3F4547-9FAE-4FF2-8A3D-1EDD492DDC6D}" type="sibTrans" cxnId="{B875390C-7061-4F22-8D91-4EB461DB8668}">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6273A37A-5300-408A-B016-D05713280DFE}">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smtClean="0"/>
            <a:t>Decode – decode fetched instruction</a:t>
          </a:r>
          <a:endParaRPr lang="en-US" dirty="0"/>
        </a:p>
      </dgm:t>
    </dgm:pt>
    <dgm:pt modelId="{BEF9B9E7-6418-4AB2-AC27-27EC8E3F15FA}" type="sibTrans" cxnId="{B993BDAC-AC68-4D2E-9F92-6D990C828B90}">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5B9BBDA7-DC84-4A96-AA82-8DB817E6C942}" type="parTrans" cxnId="{B993BDAC-AC68-4D2E-9F92-6D990C828B90}">
      <dgm:prSet/>
      <dgm:spPr/>
      <dgm:t>
        <a:bodyPr/>
        <a:lstStyle/>
        <a:p>
          <a:endParaRPr lang="en-US"/>
        </a:p>
      </dgm:t>
    </dgm:pt>
    <dgm:pt modelId="{460E128E-14F8-4724-A371-CF7B0E891AB6}" type="pres">
      <dgm:prSet presAssocID="{4B1E00EE-F891-4102-88F1-C9D9D8FF61C0}" presName="cycle" presStyleCnt="0">
        <dgm:presLayoutVars>
          <dgm:dir/>
          <dgm:resizeHandles val="exact"/>
        </dgm:presLayoutVars>
      </dgm:prSet>
      <dgm:spPr/>
      <dgm:t>
        <a:bodyPr/>
        <a:lstStyle/>
        <a:p>
          <a:endParaRPr lang="en-US"/>
        </a:p>
      </dgm:t>
    </dgm:pt>
    <dgm:pt modelId="{0156AA96-FCBF-4ED3-A0D3-BD691FE83533}" type="pres">
      <dgm:prSet presAssocID="{1C6C016C-69BA-419D-BC10-8132B2EC48FB}" presName="node" presStyleLbl="node1" presStyleIdx="0" presStyleCnt="3">
        <dgm:presLayoutVars>
          <dgm:bulletEnabled val="1"/>
        </dgm:presLayoutVars>
      </dgm:prSet>
      <dgm:spPr/>
      <dgm:t>
        <a:bodyPr/>
        <a:lstStyle/>
        <a:p>
          <a:endParaRPr lang="en-US"/>
        </a:p>
      </dgm:t>
    </dgm:pt>
    <dgm:pt modelId="{DED18D83-536E-4933-8164-D19533872D3F}" type="pres">
      <dgm:prSet presAssocID="{1C6C016C-69BA-419D-BC10-8132B2EC48FB}" presName="spNode" presStyleCnt="0"/>
      <dgm:spPr/>
    </dgm:pt>
    <dgm:pt modelId="{6165E0C6-0F39-4AB3-913B-CB4AB56CAD88}" type="pres">
      <dgm:prSet presAssocID="{04712C19-063E-4ADE-A453-097A46501204}" presName="sibTrans" presStyleLbl="sibTrans1D1" presStyleIdx="0" presStyleCnt="3"/>
      <dgm:spPr/>
      <dgm:t>
        <a:bodyPr/>
        <a:lstStyle/>
        <a:p>
          <a:endParaRPr lang="en-US"/>
        </a:p>
      </dgm:t>
    </dgm:pt>
    <dgm:pt modelId="{AE48373D-1F8A-45B8-B727-1794DA0155E1}" type="pres">
      <dgm:prSet presAssocID="{6273A37A-5300-408A-B016-D05713280DFE}" presName="node" presStyleLbl="node1" presStyleIdx="1" presStyleCnt="3">
        <dgm:presLayoutVars>
          <dgm:bulletEnabled val="1"/>
        </dgm:presLayoutVars>
      </dgm:prSet>
      <dgm:spPr/>
      <dgm:t>
        <a:bodyPr/>
        <a:lstStyle/>
        <a:p>
          <a:endParaRPr lang="en-US"/>
        </a:p>
      </dgm:t>
    </dgm:pt>
    <dgm:pt modelId="{A0A1AE55-5354-4374-BF67-ACAF8CA804D8}" type="pres">
      <dgm:prSet presAssocID="{6273A37A-5300-408A-B016-D05713280DFE}" presName="spNode" presStyleCnt="0"/>
      <dgm:spPr/>
    </dgm:pt>
    <dgm:pt modelId="{B18B3F35-BC8B-45E5-BC07-660A494AC694}" type="pres">
      <dgm:prSet presAssocID="{BEF9B9E7-6418-4AB2-AC27-27EC8E3F15FA}" presName="sibTrans" presStyleLbl="sibTrans1D1" presStyleIdx="1" presStyleCnt="3"/>
      <dgm:spPr/>
      <dgm:t>
        <a:bodyPr/>
        <a:lstStyle/>
        <a:p>
          <a:endParaRPr lang="en-US"/>
        </a:p>
      </dgm:t>
    </dgm:pt>
    <dgm:pt modelId="{5D81F49C-1EB5-43E3-895D-DBEF65706BBC}" type="pres">
      <dgm:prSet presAssocID="{2243C3E8-DADA-4D42-B274-13ED2F0A3063}" presName="node" presStyleLbl="node1" presStyleIdx="2" presStyleCnt="3">
        <dgm:presLayoutVars>
          <dgm:bulletEnabled val="1"/>
        </dgm:presLayoutVars>
      </dgm:prSet>
      <dgm:spPr/>
      <dgm:t>
        <a:bodyPr/>
        <a:lstStyle/>
        <a:p>
          <a:endParaRPr lang="en-US"/>
        </a:p>
      </dgm:t>
    </dgm:pt>
    <dgm:pt modelId="{258DCAA4-C7F2-4DC6-87FF-D5A5F746079E}" type="pres">
      <dgm:prSet presAssocID="{2243C3E8-DADA-4D42-B274-13ED2F0A3063}" presName="spNode" presStyleCnt="0"/>
      <dgm:spPr/>
    </dgm:pt>
    <dgm:pt modelId="{F6E57698-4950-4AE6-8F2E-3B1C4E41A7AF}" type="pres">
      <dgm:prSet presAssocID="{6C3F4547-9FAE-4FF2-8A3D-1EDD492DDC6D}" presName="sibTrans" presStyleLbl="sibTrans1D1" presStyleIdx="2" presStyleCnt="3"/>
      <dgm:spPr/>
      <dgm:t>
        <a:bodyPr/>
        <a:lstStyle/>
        <a:p>
          <a:endParaRPr lang="en-US"/>
        </a:p>
      </dgm:t>
    </dgm:pt>
  </dgm:ptLst>
  <dgm:cxnLst>
    <dgm:cxn modelId="{2A1F6706-EF2C-4E36-BD2F-B84DB5A36B64}" type="presOf" srcId="{1C6C016C-69BA-419D-BC10-8132B2EC48FB}" destId="{0156AA96-FCBF-4ED3-A0D3-BD691FE83533}" srcOrd="0" destOrd="0" presId="urn:microsoft.com/office/officeart/2005/8/layout/cycle5"/>
    <dgm:cxn modelId="{B875390C-7061-4F22-8D91-4EB461DB8668}" srcId="{4B1E00EE-F891-4102-88F1-C9D9D8FF61C0}" destId="{2243C3E8-DADA-4D42-B274-13ED2F0A3063}" srcOrd="2" destOrd="0" parTransId="{0B568947-1DEC-4BC7-BC79-5643F3ED334C}" sibTransId="{6C3F4547-9FAE-4FF2-8A3D-1EDD492DDC6D}"/>
    <dgm:cxn modelId="{88B376DE-67E1-406C-AB88-22B19B77C7A1}" type="presOf" srcId="{6C3F4547-9FAE-4FF2-8A3D-1EDD492DDC6D}" destId="{F6E57698-4950-4AE6-8F2E-3B1C4E41A7AF}" srcOrd="0" destOrd="0" presId="urn:microsoft.com/office/officeart/2005/8/layout/cycle5"/>
    <dgm:cxn modelId="{EC6EDA9F-EDDC-48D4-AF2C-79C6336A7391}" type="presOf" srcId="{6273A37A-5300-408A-B016-D05713280DFE}" destId="{AE48373D-1F8A-45B8-B727-1794DA0155E1}" srcOrd="0" destOrd="0" presId="urn:microsoft.com/office/officeart/2005/8/layout/cycle5"/>
    <dgm:cxn modelId="{3AF40F8D-EA2A-4896-84E2-2E6F0EC1F396}" type="presOf" srcId="{4B1E00EE-F891-4102-88F1-C9D9D8FF61C0}" destId="{460E128E-14F8-4724-A371-CF7B0E891AB6}" srcOrd="0" destOrd="0" presId="urn:microsoft.com/office/officeart/2005/8/layout/cycle5"/>
    <dgm:cxn modelId="{B993BDAC-AC68-4D2E-9F92-6D990C828B90}" srcId="{4B1E00EE-F891-4102-88F1-C9D9D8FF61C0}" destId="{6273A37A-5300-408A-B016-D05713280DFE}" srcOrd="1" destOrd="0" parTransId="{5B9BBDA7-DC84-4A96-AA82-8DB817E6C942}" sibTransId="{BEF9B9E7-6418-4AB2-AC27-27EC8E3F15FA}"/>
    <dgm:cxn modelId="{A65C3C61-FFE0-434C-A06B-6B22052F778F}" type="presOf" srcId="{04712C19-063E-4ADE-A453-097A46501204}" destId="{6165E0C6-0F39-4AB3-913B-CB4AB56CAD88}" srcOrd="0" destOrd="0" presId="urn:microsoft.com/office/officeart/2005/8/layout/cycle5"/>
    <dgm:cxn modelId="{DEC932CC-9841-468F-8D4C-05A9DE1B623D}" srcId="{4B1E00EE-F891-4102-88F1-C9D9D8FF61C0}" destId="{1C6C016C-69BA-419D-BC10-8132B2EC48FB}" srcOrd="0" destOrd="0" parTransId="{07F570D0-AD98-408F-9F06-1707191F703C}" sibTransId="{04712C19-063E-4ADE-A453-097A46501204}"/>
    <dgm:cxn modelId="{73BF11E3-59AD-4DC4-A66B-71F4C8D07791}" type="presOf" srcId="{2243C3E8-DADA-4D42-B274-13ED2F0A3063}" destId="{5D81F49C-1EB5-43E3-895D-DBEF65706BBC}" srcOrd="0" destOrd="0" presId="urn:microsoft.com/office/officeart/2005/8/layout/cycle5"/>
    <dgm:cxn modelId="{DD427E27-53F3-47A7-9159-9B261C0A3949}" type="presOf" srcId="{BEF9B9E7-6418-4AB2-AC27-27EC8E3F15FA}" destId="{B18B3F35-BC8B-45E5-BC07-660A494AC694}" srcOrd="0" destOrd="0" presId="urn:microsoft.com/office/officeart/2005/8/layout/cycle5"/>
    <dgm:cxn modelId="{14C39A58-A062-4B50-B750-D37E830F8A90}" type="presParOf" srcId="{460E128E-14F8-4724-A371-CF7B0E891AB6}" destId="{0156AA96-FCBF-4ED3-A0D3-BD691FE83533}" srcOrd="0" destOrd="0" presId="urn:microsoft.com/office/officeart/2005/8/layout/cycle5"/>
    <dgm:cxn modelId="{53D6ADAF-0E4B-407C-8D06-1043B132037E}" type="presParOf" srcId="{460E128E-14F8-4724-A371-CF7B0E891AB6}" destId="{DED18D83-536E-4933-8164-D19533872D3F}" srcOrd="1" destOrd="0" presId="urn:microsoft.com/office/officeart/2005/8/layout/cycle5"/>
    <dgm:cxn modelId="{4B7F1B7E-9558-459F-B39C-25FDC33905EC}" type="presParOf" srcId="{460E128E-14F8-4724-A371-CF7B0E891AB6}" destId="{6165E0C6-0F39-4AB3-913B-CB4AB56CAD88}" srcOrd="2" destOrd="0" presId="urn:microsoft.com/office/officeart/2005/8/layout/cycle5"/>
    <dgm:cxn modelId="{30266382-B91F-44D7-AE53-B16AE9CDD669}" type="presParOf" srcId="{460E128E-14F8-4724-A371-CF7B0E891AB6}" destId="{AE48373D-1F8A-45B8-B727-1794DA0155E1}" srcOrd="3" destOrd="0" presId="urn:microsoft.com/office/officeart/2005/8/layout/cycle5"/>
    <dgm:cxn modelId="{75557133-2E23-4671-9DC3-1AA8DFC032BD}" type="presParOf" srcId="{460E128E-14F8-4724-A371-CF7B0E891AB6}" destId="{A0A1AE55-5354-4374-BF67-ACAF8CA804D8}" srcOrd="4" destOrd="0" presId="urn:microsoft.com/office/officeart/2005/8/layout/cycle5"/>
    <dgm:cxn modelId="{578B74E8-7F1B-41AD-9956-9841B0AD29ED}" type="presParOf" srcId="{460E128E-14F8-4724-A371-CF7B0E891AB6}" destId="{B18B3F35-BC8B-45E5-BC07-660A494AC694}" srcOrd="5" destOrd="0" presId="urn:microsoft.com/office/officeart/2005/8/layout/cycle5"/>
    <dgm:cxn modelId="{97D684DC-BA4E-4D33-AD46-39DF6CE31DBF}" type="presParOf" srcId="{460E128E-14F8-4724-A371-CF7B0E891AB6}" destId="{5D81F49C-1EB5-43E3-895D-DBEF65706BBC}" srcOrd="6" destOrd="0" presId="urn:microsoft.com/office/officeart/2005/8/layout/cycle5"/>
    <dgm:cxn modelId="{E2169D01-2AD1-43AB-A738-CA8BEA12DD01}" type="presParOf" srcId="{460E128E-14F8-4724-A371-CF7B0E891AB6}" destId="{258DCAA4-C7F2-4DC6-87FF-D5A5F746079E}" srcOrd="7" destOrd="0" presId="urn:microsoft.com/office/officeart/2005/8/layout/cycle5"/>
    <dgm:cxn modelId="{8BC224CF-30C3-4743-94BC-1D81DA008CB6}" type="presParOf" srcId="{460E128E-14F8-4724-A371-CF7B0E891AB6}" destId="{F6E57698-4950-4AE6-8F2E-3B1C4E41A7AF}"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FE1E6E3E-0354-4C0B-8C3E-34DDA6E2067C}">
      <dgm:prSet phldrT="[Text]"/>
      <dgm:spPr/>
      <dgm:t>
        <a:bodyPr/>
        <a:lstStyle/>
        <a:p>
          <a:r>
            <a:rPr lang="en-US" dirty="0" smtClean="0"/>
            <a:t> A</a:t>
          </a:r>
          <a:endParaRPr lang="en-US" dirty="0"/>
        </a:p>
      </dgm:t>
    </dgm:pt>
    <dgm:pt modelId="{14087204-C31E-4B81-A969-3800BA3099A0}" type="parTrans" cxnId="{E04DDF76-1F9C-48A5-BCCA-6A0A7406C710}">
      <dgm:prSet/>
      <dgm:spPr/>
      <dgm:t>
        <a:bodyPr/>
        <a:lstStyle/>
        <a:p>
          <a:endParaRPr lang="en-US"/>
        </a:p>
      </dgm:t>
    </dgm:pt>
    <dgm:pt modelId="{9C187A4D-7845-40ED-90BF-7F9E02CA5401}" type="sibTrans" cxnId="{E04DDF76-1F9C-48A5-BCCA-6A0A7406C710}">
      <dgm:prSet/>
      <dgm:spPr/>
      <dgm:t>
        <a:bodyPr/>
        <a:lstStyle/>
        <a:p>
          <a:endParaRPr lang="en-US"/>
        </a:p>
      </dgm:t>
    </dgm:pt>
    <dgm:pt modelId="{72C48466-49F0-410B-8DC4-C782D49FB292}">
      <dgm:prSet phldrT="[Text]"/>
      <dgm:spPr/>
      <dgm:t>
        <a:bodyPr/>
        <a:lstStyle/>
        <a:p>
          <a:r>
            <a:rPr lang="en-US" dirty="0" smtClean="0"/>
            <a:t>E</a:t>
          </a:r>
          <a:endParaRPr lang="en-US" dirty="0"/>
        </a:p>
      </dgm:t>
    </dgm:pt>
    <dgm:pt modelId="{95273B9F-59BD-40CA-BA09-CD00AE72F05F}" type="parTrans" cxnId="{AD3A05EF-E98F-4A3A-B6B4-856B02E6D596}">
      <dgm:prSet/>
      <dgm:spPr/>
      <dgm:t>
        <a:bodyPr/>
        <a:lstStyle/>
        <a:p>
          <a:endParaRPr lang="en-US"/>
        </a:p>
      </dgm:t>
    </dgm:pt>
    <dgm:pt modelId="{884E77F1-B597-424D-BC9E-2C988096EDA9}" type="sibTrans" cxnId="{AD3A05EF-E98F-4A3A-B6B4-856B02E6D596}">
      <dgm:prSet/>
      <dgm:spPr/>
      <dgm:t>
        <a:bodyPr/>
        <a:lstStyle/>
        <a:p>
          <a:endParaRPr lang="en-US"/>
        </a:p>
      </dgm:t>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79AC4A32-B658-4F56-B141-B39F6A81F172}" type="pres">
      <dgm:prSet presAssocID="{6557DA9F-CA23-40D2-B208-71A54C41D221}" presName="childNode" presStyleLbl="node1" presStyleIdx="22" presStyleCnt="32">
        <dgm:presLayoutVars>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E07DC5D9-984E-4503-AC6F-26F7A94EF5CC}" type="pres">
      <dgm:prSet presAssocID="{77EF4BE3-217D-48A3-A51A-2715D1FD99FA}" presName="childNode" presStyleLbl="node1" presStyleIdx="23" presStyleCnt="32">
        <dgm:presLayoutVars>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FD618C62-AB20-4151-BD0E-59B559217B5D}" srcId="{87312B8F-4188-41AA-B79D-D83CBBAAC12B}" destId="{6DFBC10F-331E-45B9-9EE7-A8806D68623B}" srcOrd="11" destOrd="0" parTransId="{6DB88E50-4C65-41F9-B15F-777EBA11217B}" sibTransId="{C552004C-7875-4B42-B43F-F67CBA669A91}"/>
    <dgm:cxn modelId="{8583A90E-8EA2-4765-B0D9-820A7C169A63}" srcId="{63B8A06C-4E8C-4300-8FD8-D150624A6929}" destId="{07DC1612-5E74-42B3-A7EF-5B3EF4B93BC7}" srcOrd="0" destOrd="0" parTransId="{090FA38F-9B33-4B65-9F96-AE320709EE4D}" sibTransId="{F846C880-EAEE-4D47-BE4D-9358C0ADB584}"/>
    <dgm:cxn modelId="{6325B29A-A7C8-4149-A1F5-63AC9F80F16A}" srcId="{87312B8F-4188-41AA-B79D-D83CBBAAC12B}" destId="{77EF4BE3-217D-48A3-A51A-2715D1FD99FA}" srcOrd="23" destOrd="0" parTransId="{5D3F9139-3E0E-49EC-9DCD-44C578F11E6F}" sibTransId="{3D267442-2A53-4C26-B5FE-9D77A3416DB6}"/>
    <dgm:cxn modelId="{4EB471E5-D8AD-488F-8748-4AF6CE78B7EF}" type="presOf" srcId="{2EAC59DF-D7F1-4B76-B714-0B8A78363053}" destId="{D69A4CE4-3D73-467E-96F7-0B89EDCD5EE9}" srcOrd="1" destOrd="0" presId="urn:microsoft.com/office/officeart/2005/8/layout/hProcess7#1"/>
    <dgm:cxn modelId="{00402DEF-0ADE-425D-ADED-C9A8635C3151}" type="presOf" srcId="{E0F2C958-2C93-4B3E-913E-391591EE2494}" destId="{E7492838-E204-4032-8E15-338CCC84681D}" srcOrd="1" destOrd="0" presId="urn:microsoft.com/office/officeart/2005/8/layout/hProcess7#1"/>
    <dgm:cxn modelId="{00E09650-5E61-42B5-A396-F746C914025A}" type="presOf" srcId="{8BD24667-0C95-4D8E-BD6D-22CAE2668642}" destId="{5C797CA0-2124-406B-AAFB-B70851CF8C67}" srcOrd="1" destOrd="0" presId="urn:microsoft.com/office/officeart/2005/8/layout/hProcess7#1"/>
    <dgm:cxn modelId="{D6D6FFCB-4BC2-4452-AF7F-FAB69F5EF463}" type="presOf" srcId="{6DFBC10F-331E-45B9-9EE7-A8806D68623B}" destId="{F7335F8E-AF93-4D50-BE29-A654CBCCA671}" srcOrd="1" destOrd="0" presId="urn:microsoft.com/office/officeart/2005/8/layout/hProcess7#1"/>
    <dgm:cxn modelId="{B28086FB-66E7-40FB-BCE3-882C48D4D709}" type="presOf" srcId="{365571DC-E8F5-4FF1-903C-C10278C501ED}" destId="{E30265CB-CA07-486E-A593-691EAF93A9EE}" srcOrd="0" destOrd="0" presId="urn:microsoft.com/office/officeart/2005/8/layout/hProcess7#1"/>
    <dgm:cxn modelId="{759BC13D-05CA-4FDD-92FA-B62267C99852}" srcId="{87312B8F-4188-41AA-B79D-D83CBBAAC12B}" destId="{08515D3E-21AD-49F7-AC81-8B22028117A4}" srcOrd="10" destOrd="0" parTransId="{943470DB-D1DF-4EF1-A45B-011E03EEBDD5}" sibTransId="{B58CB94A-888E-4260-89FD-602E298FFB92}"/>
    <dgm:cxn modelId="{8D517E91-CF8D-42DD-8393-BE73A6A3AA91}" type="presOf" srcId="{77EF4BE3-217D-48A3-A51A-2715D1FD99FA}" destId="{A9148567-0317-4CAD-A104-F35FAD7C75E1}" srcOrd="0" destOrd="0" presId="urn:microsoft.com/office/officeart/2005/8/layout/hProcess7#1"/>
    <dgm:cxn modelId="{E8F9441D-83D2-4D1C-A65F-589F30928D59}" type="presOf" srcId="{9D6D033A-080E-4C2C-9AA1-912756818391}" destId="{8CE11BC7-DD5E-4DC5-9ABC-FD12F171C2B7}" srcOrd="0" destOrd="0" presId="urn:microsoft.com/office/officeart/2005/8/layout/hProcess7#1"/>
    <dgm:cxn modelId="{02238D14-9EB1-40A6-A9C5-AA3B41FD89E6}" type="presOf" srcId="{CF359255-3040-436F-B6FD-2022E0349A2C}" destId="{252C3803-31A3-4C0E-8F9F-053B2AD2D81A}" srcOrd="0" destOrd="0" presId="urn:microsoft.com/office/officeart/2005/8/layout/hProcess7#1"/>
    <dgm:cxn modelId="{3841DBB2-469D-4DA5-B197-A266DD75D034}" type="presOf" srcId="{7F154DDC-FB3A-4B96-AF47-7E3F4A4AF207}" destId="{CF254956-B60C-433D-9549-11885FBA54B1}" srcOrd="1" destOrd="0" presId="urn:microsoft.com/office/officeart/2005/8/layout/hProcess7#1"/>
    <dgm:cxn modelId="{7F49F2B5-D005-4328-BDAB-1DA20BDCD880}" type="presOf" srcId="{FE1E6E3E-0354-4C0B-8C3E-34DDA6E2067C}" destId="{E07DC5D9-984E-4503-AC6F-26F7A94EF5CC}" srcOrd="0" destOrd="0" presId="urn:microsoft.com/office/officeart/2005/8/layout/hProcess7#1"/>
    <dgm:cxn modelId="{E9C37BBD-7A6F-4AEA-B636-5323AD317C38}" type="presOf" srcId="{2935AD22-9022-477F-AF70-61D5E5CB8B64}" destId="{017E77A0-8E20-4C4F-8FBA-58313A89C2C2}" srcOrd="0"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D008F53A-38E7-4834-B9FF-BD69BC7CAAEE}" type="presOf" srcId="{48971CCC-2A4D-4066-AFE2-72D044D0AE9B}" destId="{A4FA6894-63A0-4091-AABF-E352EEA9DC89}" srcOrd="0" destOrd="0" presId="urn:microsoft.com/office/officeart/2005/8/layout/hProcess7#1"/>
    <dgm:cxn modelId="{AD3A05EF-E98F-4A3A-B6B4-856B02E6D596}" srcId="{6557DA9F-CA23-40D2-B208-71A54C41D221}" destId="{72C48466-49F0-410B-8DC4-C782D49FB292}" srcOrd="0" destOrd="0" parTransId="{95273B9F-59BD-40CA-BA09-CD00AE72F05F}" sibTransId="{884E77F1-B597-424D-BC9E-2C988096EDA9}"/>
    <dgm:cxn modelId="{15C365AC-63D0-40D9-A399-AE4A71B3C091}" srcId="{FCCAB84D-3FAD-4651-A3A2-F6D34734A3C3}" destId="{152B7E04-D128-48EB-BFE9-625AB6DA3CE7}" srcOrd="0" destOrd="0" parTransId="{AE7C1E8F-F2DC-4824-9E4E-A1F11E687421}" sibTransId="{50C457B8-C1F4-45FB-84D1-75D8DF5E1D11}"/>
    <dgm:cxn modelId="{1EE1A815-2E53-4077-9D3D-1836C84B2F73}" type="presOf" srcId="{99DEFFE8-D5EC-4866-B222-9FA9EBF72CC6}" destId="{4851D9F5-D8F0-4419-B077-D05A6B738FCE}" srcOrd="0" destOrd="0" presId="urn:microsoft.com/office/officeart/2005/8/layout/hProcess7#1"/>
    <dgm:cxn modelId="{C4CE94CB-C9BE-4620-9E85-7997EA257224}" type="presOf" srcId="{869623B6-C806-4952-894D-0332FB6A9138}" destId="{0BDA3DD6-2341-4E39-891C-7C12AEEB610A}" srcOrd="0" destOrd="0" presId="urn:microsoft.com/office/officeart/2005/8/layout/hProcess7#1"/>
    <dgm:cxn modelId="{A457B815-E591-48D2-AB58-DE328641B2E6}" type="presOf" srcId="{365571DC-E8F5-4FF1-903C-C10278C501ED}" destId="{AF0DC17A-3E93-4E24-997F-5EF3996E8B1A}" srcOrd="1" destOrd="0" presId="urn:microsoft.com/office/officeart/2005/8/layout/hProcess7#1"/>
    <dgm:cxn modelId="{7731290A-7633-4B4D-B1AC-7F92B6F35BBC}" type="presOf" srcId="{03B42DD7-97E2-41AA-A1CF-0CC5549F4E72}" destId="{0569AAAD-8B26-462F-929F-539C8EDB8C2D}" srcOrd="0" destOrd="0" presId="urn:microsoft.com/office/officeart/2005/8/layout/hProcess7#1"/>
    <dgm:cxn modelId="{355763DD-FCFA-446B-893B-62AC4B87E1D0}" type="presOf" srcId="{163BC5A8-8CEF-4EC8-9F9E-982B3396A4A3}" destId="{4BC6B0DA-A4A5-43DB-9250-2EDDBD30D694}" srcOrd="1" destOrd="0" presId="urn:microsoft.com/office/officeart/2005/8/layout/hProcess7#1"/>
    <dgm:cxn modelId="{70637CAA-6098-4E7E-8722-77E90C06A5E7}" type="presOf" srcId="{E0F2C958-2C93-4B3E-913E-391591EE2494}" destId="{39164FC9-002F-4A65-9103-F5607674C98A}" srcOrd="0" destOrd="0" presId="urn:microsoft.com/office/officeart/2005/8/layout/hProcess7#1"/>
    <dgm:cxn modelId="{8DC38DF7-EE72-4ED1-B5FB-0DE48982A12D}" srcId="{87312B8F-4188-41AA-B79D-D83CBBAAC12B}" destId="{7F154DDC-FB3A-4B96-AF47-7E3F4A4AF207}" srcOrd="0" destOrd="0" parTransId="{AFF49E11-074B-4705-871F-3A68B6003B36}" sibTransId="{65A54691-ED8A-4EBD-ABFC-AD01895F369C}"/>
    <dgm:cxn modelId="{E3327523-F0E3-4AA4-BFA0-227E5830548E}" srcId="{2EAC59DF-D7F1-4B76-B714-0B8A78363053}" destId="{2935AD22-9022-477F-AF70-61D5E5CB8B64}" srcOrd="0" destOrd="0" parTransId="{FD337B70-ECE2-402E-B987-BC7F4A105207}" sibTransId="{73A63773-408A-4AF4-9FCA-582467FD3C79}"/>
    <dgm:cxn modelId="{E40B7EB8-FCDB-435F-8191-949C3D834B42}" srcId="{87312B8F-4188-41AA-B79D-D83CBBAAC12B}" destId="{AB523C6C-A336-484A-8CF7-3B15887E4C3B}" srcOrd="21" destOrd="0" parTransId="{17FCA0C3-28D7-4F16-8B34-4D7988ACE7B2}" sibTransId="{27AAA3CF-389F-4D91-8361-8E1F6D038725}"/>
    <dgm:cxn modelId="{A6E72E6A-A1C2-4391-AA06-44B98873BD0B}" type="presOf" srcId="{9DB92C20-F6B2-42CF-8AB3-70D0340703E7}" destId="{9B4C4BB5-C71F-454D-82F6-A3B3AD65C42B}" srcOrd="0" destOrd="0" presId="urn:microsoft.com/office/officeart/2005/8/layout/hProcess7#1"/>
    <dgm:cxn modelId="{96EC061C-F8BB-4763-BEC1-6D1472A7F8C9}" srcId="{87312B8F-4188-41AA-B79D-D83CBBAAC12B}" destId="{F56C2C42-8323-454B-87BC-C340B44F9022}" srcOrd="28" destOrd="0" parTransId="{C2809220-7E4B-4F1B-AAD9-880273385840}" sibTransId="{6E2318B2-8470-4593-909D-F1D8C43E5000}"/>
    <dgm:cxn modelId="{C55DE08F-D40B-4597-89B4-767D651F7BC0}" type="presOf" srcId="{FCCAB84D-3FAD-4651-A3A2-F6D34734A3C3}" destId="{AB18303B-13AA-4B99-9EA7-65843139CCBC}" srcOrd="1" destOrd="0" presId="urn:microsoft.com/office/officeart/2005/8/layout/hProcess7#1"/>
    <dgm:cxn modelId="{8C63E50C-ADB5-49A3-AD53-F56388509021}" srcId="{87312B8F-4188-41AA-B79D-D83CBBAAC12B}" destId="{9EC06196-F5C7-4F14-A16E-7773FBBDF87A}" srcOrd="19" destOrd="0" parTransId="{EAF09723-BD36-4AF9-A807-BE2D3C1D0103}" sibTransId="{FA78D7A5-D092-4898-AAB0-522DDC660E64}"/>
    <dgm:cxn modelId="{84175DAB-8AB3-475E-8D52-B0F0B47790E0}" type="presOf" srcId="{AB523C6C-A336-484A-8CF7-3B15887E4C3B}" destId="{2EB36F20-FCF7-4CF4-B60B-D92C975947A4}" srcOrd="0" destOrd="0" presId="urn:microsoft.com/office/officeart/2005/8/layout/hProcess7#1"/>
    <dgm:cxn modelId="{C518CF10-2D00-417F-9240-8A421A27AB5A}" srcId="{87312B8F-4188-41AA-B79D-D83CBBAAC12B}" destId="{6557DA9F-CA23-40D2-B208-71A54C41D221}" srcOrd="22" destOrd="0" parTransId="{A24BCDDD-D295-445D-9A6A-668B6ABD97EF}" sibTransId="{0E675A71-39C1-4D5F-9ADD-96B431A2462B}"/>
    <dgm:cxn modelId="{DA679326-4736-4270-B3AE-DE00316BE10A}" type="presOf" srcId="{99DEFFE8-D5EC-4866-B222-9FA9EBF72CC6}" destId="{95CDF15C-5671-4534-A025-C465048AE4F2}" srcOrd="1" destOrd="0" presId="urn:microsoft.com/office/officeart/2005/8/layout/hProcess7#1"/>
    <dgm:cxn modelId="{41EC44BA-FD8C-44B5-8514-9191EAA7F7A9}" srcId="{87312B8F-4188-41AA-B79D-D83CBBAAC12B}" destId="{A0304CF0-AE2D-42BC-AF0C-F037A10949A6}" srcOrd="3" destOrd="0" parTransId="{A9AE637D-E52F-446E-B2EB-267798A23CF9}" sibTransId="{929CF259-2062-4584-9973-03EF0A1F8C6B}"/>
    <dgm:cxn modelId="{A477FE4C-875C-442D-9D85-FB567A034292}" srcId="{87312B8F-4188-41AA-B79D-D83CBBAAC12B}" destId="{63B8A06C-4E8C-4300-8FD8-D150624A6929}" srcOrd="1" destOrd="0" parTransId="{7454F3B0-4DB3-47D2-8F08-3A0AF49FE0E6}" sibTransId="{A235CCCB-A187-49E6-9C9B-3E2866FB619D}"/>
    <dgm:cxn modelId="{D45F5F88-5ADD-420B-AB18-8B06C9376839}" type="presOf" srcId="{1A63A386-2BE5-4870-8ABF-E49ECF0C0348}" destId="{16004FF3-9D26-4B3B-9628-F544C80A4D19}" srcOrd="1" destOrd="0" presId="urn:microsoft.com/office/officeart/2005/8/layout/hProcess7#1"/>
    <dgm:cxn modelId="{ABD00743-41A1-4B2A-AB3F-1B2FAEB71227}" type="presOf" srcId="{9DB92C20-F6B2-42CF-8AB3-70D0340703E7}" destId="{2FB9E02B-B11B-48D4-B37C-75DDA309691D}" srcOrd="1"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E8C2236F-B01C-403D-B080-841380F2726E}" srcId="{87312B8F-4188-41AA-B79D-D83CBBAAC12B}" destId="{E0F2C958-2C93-4B3E-913E-391591EE2494}" srcOrd="27" destOrd="0" parTransId="{D3E3B10E-D419-409E-BB3E-877727D08FDF}" sibTransId="{B94D8EB3-3A6A-4BF6-9EFC-611C391B6401}"/>
    <dgm:cxn modelId="{750B71EE-B0C7-48EE-8A3D-CE78CEE2E03B}" type="presOf" srcId="{6557DA9F-CA23-40D2-B208-71A54C41D221}" destId="{AB5D3DC6-985E-4724-8906-BD50A07E5CF2}" srcOrd="0" destOrd="0" presId="urn:microsoft.com/office/officeart/2005/8/layout/hProcess7#1"/>
    <dgm:cxn modelId="{ACCC4758-146C-476A-9C23-A08B2E3F7480}" type="presOf" srcId="{748A9B9F-A833-4C86-A1B5-F1101E13B120}" destId="{95330F8B-1898-4433-8A3F-E1D1B73C7DE5}" srcOrd="1" destOrd="0" presId="urn:microsoft.com/office/officeart/2005/8/layout/hProcess7#1"/>
    <dgm:cxn modelId="{07D8297C-9D5E-4E59-82B9-160CEBEC61E8}" type="presOf" srcId="{B11BDAD5-2EA5-4341-A8F9-AE6C984E718F}" destId="{7E35502E-9927-4222-87EC-033E32710667}" srcOrd="1" destOrd="0" presId="urn:microsoft.com/office/officeart/2005/8/layout/hProcess7#1"/>
    <dgm:cxn modelId="{EBC6B744-BF4E-47E1-B549-6A9B5645CB72}" type="presOf" srcId="{748A9B9F-A833-4C86-A1B5-F1101E13B120}" destId="{33ED1F09-CED2-41A4-A8DF-9E9BEE070950}" srcOrd="0" destOrd="0" presId="urn:microsoft.com/office/officeart/2005/8/layout/hProcess7#1"/>
    <dgm:cxn modelId="{B9A7E107-78F6-4E40-9F67-7DAC6441FE11}" type="presOf" srcId="{8F2F8518-1AB1-487A-B6C9-262F358F0440}" destId="{5BCC34C7-568C-4CFB-A134-72D29CBA9FF2}" srcOrd="0" destOrd="0" presId="urn:microsoft.com/office/officeart/2005/8/layout/hProcess7#1"/>
    <dgm:cxn modelId="{8130A0B2-E212-4C4F-86B5-A3D831745010}" type="presOf" srcId="{9EC06196-F5C7-4F14-A16E-7773FBBDF87A}" destId="{B239FF3A-C24F-4667-970D-45B25AA445FD}" srcOrd="1" destOrd="0" presId="urn:microsoft.com/office/officeart/2005/8/layout/hProcess7#1"/>
    <dgm:cxn modelId="{25EFB9F0-CCEC-4C06-BDE3-FED9DF3F1458}" type="presOf" srcId="{869623B6-C806-4952-894D-0332FB6A9138}" destId="{468B78DF-4D76-4438-A3A4-3E16C5C2E1EB}" srcOrd="1" destOrd="0" presId="urn:microsoft.com/office/officeart/2005/8/layout/hProcess7#1"/>
    <dgm:cxn modelId="{E3B67E34-9DA9-4EA9-8438-E1736704DEBC}" type="presOf" srcId="{6DFBC10F-331E-45B9-9EE7-A8806D68623B}" destId="{1A4A4FCB-0FA3-425B-87EB-5F1F282E57A8}" srcOrd="0" destOrd="0" presId="urn:microsoft.com/office/officeart/2005/8/layout/hProcess7#1"/>
    <dgm:cxn modelId="{D8A74F4F-5F71-4285-95C5-32A6C5568835}" type="presOf" srcId="{72C48466-49F0-410B-8DC4-C782D49FB292}" destId="{79AC4A32-B658-4F56-B141-B39F6A81F172}" srcOrd="0" destOrd="0" presId="urn:microsoft.com/office/officeart/2005/8/layout/hProcess7#1"/>
    <dgm:cxn modelId="{EF2B0025-C608-47FF-BD0E-0D2C910959F9}" type="presOf" srcId="{2BD4D0D7-4F26-440A-9A48-16F9F0432862}" destId="{CC388FDA-0BB0-4AFF-A0E9-4FF31D94B8DA}" srcOrd="1" destOrd="0" presId="urn:microsoft.com/office/officeart/2005/8/layout/hProcess7#1"/>
    <dgm:cxn modelId="{9170A803-5B8F-4AAF-8DDC-F9FB3D5A4290}" type="presOf" srcId="{B11BDAD5-2EA5-4341-A8F9-AE6C984E718F}" destId="{DE2C799B-C580-4217-B3A1-23D4BC744FFB}" srcOrd="0"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FAEDD570-5956-4674-9A12-DD53CF434D6A}" srcId="{87312B8F-4188-41AA-B79D-D83CBBAAC12B}" destId="{22539FDC-F009-4FDA-BFEE-2BC49D40D111}" srcOrd="24" destOrd="0" parTransId="{3B8F5181-E7C5-4237-9065-ED91C81FF8EB}" sibTransId="{112F6F6B-45EC-401E-B392-7E2323D2414B}"/>
    <dgm:cxn modelId="{DD59734B-8A10-441D-B383-3869077CDF23}" type="presOf" srcId="{08515D3E-21AD-49F7-AC81-8B22028117A4}" destId="{F5C88F6D-C81B-420E-AB39-B2D1B2D620DF}" srcOrd="1"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7E2F2931-BD14-439A-BAEF-641B23100C4E}" type="presOf" srcId="{FCCAB84D-3FAD-4651-A3A2-F6D34734A3C3}" destId="{5358A8C4-2A9D-4CE7-8F61-AF5DFDCED8F2}" srcOrd="0" destOrd="0" presId="urn:microsoft.com/office/officeart/2005/8/layout/hProcess7#1"/>
    <dgm:cxn modelId="{645C3089-1FF6-4DD8-A315-041401141A58}" srcId="{E0F2C958-2C93-4B3E-913E-391591EE2494}" destId="{8F2F8518-1AB1-487A-B6C9-262F358F0440}" srcOrd="0" destOrd="0" parTransId="{F250F893-D04F-4C76-88D5-6559339C7EA9}" sibTransId="{EB09EB3F-241F-433B-B820-DA567ED3359F}"/>
    <dgm:cxn modelId="{B37BCA99-0466-4F4C-8A5B-982EFECB0C57}" type="presOf" srcId="{A0304CF0-AE2D-42BC-AF0C-F037A10949A6}" destId="{AE55BDAC-ADE3-485A-8405-CD02EB96F8B2}" srcOrd="1"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6B31D131-59BD-4FB4-9A15-B6F3DE7D8299}" type="presOf" srcId="{E3F6D84D-5957-418A-89C2-FBB547528B8F}" destId="{EC8DE55C-B7FE-4B74-82A3-FAFE70276B7B}" srcOrd="1" destOrd="0" presId="urn:microsoft.com/office/officeart/2005/8/layout/hProcess7#1"/>
    <dgm:cxn modelId="{780AE69F-EC4F-454F-A831-AEB7EFC344D4}" type="presOf" srcId="{7606AE3A-61C0-4BAE-9228-206FF3D88BD3}" destId="{FC184183-B71C-4E8D-A389-BC2D8FF942FE}" srcOrd="1" destOrd="0" presId="urn:microsoft.com/office/officeart/2005/8/layout/hProcess7#1"/>
    <dgm:cxn modelId="{89BD5893-43DC-46F7-BC98-2FE0ECA6E758}" type="presOf" srcId="{87312B8F-4188-41AA-B79D-D83CBBAAC12B}" destId="{57A419E8-1215-4107-9004-B614E499DD09}" srcOrd="0" destOrd="0" presId="urn:microsoft.com/office/officeart/2005/8/layout/hProcess7#1"/>
    <dgm:cxn modelId="{7BD22E8E-BEDD-4DBD-8920-A6D441EA45A9}" type="presOf" srcId="{CF359255-3040-436F-B6FD-2022E0349A2C}" destId="{A3B6D17E-5080-4978-8B73-CE0293AEFF91}" srcOrd="1" destOrd="0" presId="urn:microsoft.com/office/officeart/2005/8/layout/hProcess7#1"/>
    <dgm:cxn modelId="{CD8D2086-2D5D-4A57-90F0-CB3D6CBDF565}" type="presOf" srcId="{2039B636-160B-403C-BA58-1D2F5FEEE36A}" destId="{5E33C754-A4A9-4F15-A14C-D039079F8289}" srcOrd="1" destOrd="0" presId="urn:microsoft.com/office/officeart/2005/8/layout/hProcess7#1"/>
    <dgm:cxn modelId="{C1F094B5-F2E2-4779-A1D5-83B029FCF6A4}" srcId="{87312B8F-4188-41AA-B79D-D83CBBAAC12B}" destId="{E3F6D84D-5957-418A-89C2-FBB547528B8F}" srcOrd="13" destOrd="0" parTransId="{62267022-87DA-4954-AAF4-59B7C4EBB3CB}" sibTransId="{D96A2A9C-E3A4-434B-AD4A-309934A4A3A9}"/>
    <dgm:cxn modelId="{D3BAC0B3-D884-4F8A-B8B6-292C1A78EB4B}" type="presOf" srcId="{748ECA9C-7A96-46D8-A239-677F6D4ED06B}" destId="{919F3320-F5B5-42F2-B71D-3DB3895BE2DA}" srcOrd="0" destOrd="0" presId="urn:microsoft.com/office/officeart/2005/8/layout/hProcess7#1"/>
    <dgm:cxn modelId="{34B83E57-C7B6-4D02-B921-18152AE4E775}" srcId="{87312B8F-4188-41AA-B79D-D83CBBAAC12B}" destId="{748A9B9F-A833-4C86-A1B5-F1101E13B120}" srcOrd="12" destOrd="0" parTransId="{338568BA-B8C9-4CD5-B798-B37471D4EFB7}" sibTransId="{0EB5D506-87E4-494F-9D66-8A9D15CBB782}"/>
    <dgm:cxn modelId="{BA04B1B0-C669-4B07-ABF9-DBAF6A3FC08E}" type="presOf" srcId="{2EAC59DF-D7F1-4B76-B714-0B8A78363053}" destId="{62C0977E-ABD5-4C68-9BE6-4D346ED46B78}" srcOrd="0" destOrd="0" presId="urn:microsoft.com/office/officeart/2005/8/layout/hProcess7#1"/>
    <dgm:cxn modelId="{E5BD2FA2-F12B-433A-9F6C-A44B9D22FBC8}" srcId="{2BD4D0D7-4F26-440A-9A48-16F9F0432862}" destId="{3D6504D7-978B-4847-9D8B-94C7B16CE3BB}" srcOrd="0" destOrd="0" parTransId="{7C45036D-5D5A-43EC-9986-D752FC342372}" sibTransId="{11DAFEED-689B-4A69-8D9A-617AC872D657}"/>
    <dgm:cxn modelId="{18B3A151-CC7A-4B3F-AEC5-F71EBBFACDFE}" srcId="{A0304CF0-AE2D-42BC-AF0C-F037A10949A6}" destId="{E674A9F6-BA29-4CFB-9656-2D5A3298E9AD}" srcOrd="0" destOrd="0" parTransId="{A4FB7883-8E08-44D5-AF8C-5B0C5153FBDB}" sibTransId="{B6D06A83-F36E-4EA5-9F88-492D0FAA0499}"/>
    <dgm:cxn modelId="{02A9EF5A-F941-47D7-8DE7-CE03428F84A1}" srcId="{163BC5A8-8CEF-4EC8-9F9E-982B3396A4A3}" destId="{9AB79DE8-CBC3-49C9-BB1F-A9E3BE0C6010}" srcOrd="0" destOrd="0" parTransId="{73AFB836-D829-4922-9242-D28CCA5E69E5}" sibTransId="{BA2BAAD4-226F-4C0F-B9EA-5A472945F3E0}"/>
    <dgm:cxn modelId="{CD4293CA-2D55-4D92-8025-0E78876FBC13}" type="presOf" srcId="{5804B17A-EC7A-44BC-9A19-F3A5746B360A}" destId="{3EFC18ED-85CB-4BE7-97E7-BC59E87B25F9}" srcOrd="0" destOrd="0" presId="urn:microsoft.com/office/officeart/2005/8/layout/hProcess7#1"/>
    <dgm:cxn modelId="{15002F56-1C73-4D4A-B9CF-95F38E772F20}" srcId="{87312B8F-4188-41AA-B79D-D83CBBAAC12B}" destId="{378B5309-DF29-48B7-B958-9395197EE92C}" srcOrd="9" destOrd="0" parTransId="{A0BC1FDF-7ECB-4E75-9EAC-1A15642813F9}" sibTransId="{7B659422-7C08-4786-B0BB-879C5375C60B}"/>
    <dgm:cxn modelId="{40F73181-4FBB-46DF-9EBD-419AC1A5D169}" type="presOf" srcId="{F56C2C42-8323-454B-87BC-C340B44F9022}" destId="{118058DC-6699-4518-912D-3C00C1E38B38}" srcOrd="0" destOrd="0" presId="urn:microsoft.com/office/officeart/2005/8/layout/hProcess7#1"/>
    <dgm:cxn modelId="{3F92444E-19CD-428E-94A9-94183617B2BF}" type="presOf" srcId="{9EC06196-F5C7-4F14-A16E-7773FBBDF87A}" destId="{3BA34D36-57F8-46C7-AC2A-6ED3B70A1969}" srcOrd="0" destOrd="0" presId="urn:microsoft.com/office/officeart/2005/8/layout/hProcess7#1"/>
    <dgm:cxn modelId="{AD28CEA2-BF7A-4B9E-880F-B4F5CDB52DBD}" type="presOf" srcId="{EA2F7F4B-754A-4F5C-9622-3F04BBF7157A}" destId="{7B949839-A944-4CB1-9041-3AE70AEE8630}" srcOrd="1" destOrd="0" presId="urn:microsoft.com/office/officeart/2005/8/layout/hProcess7#1"/>
    <dgm:cxn modelId="{6CE1F863-E2A2-4937-9721-95D38B70E549}" srcId="{87312B8F-4188-41AA-B79D-D83CBBAAC12B}" destId="{FCCAB84D-3FAD-4651-A3A2-F6D34734A3C3}" srcOrd="25" destOrd="0" parTransId="{61971D4B-1E2E-4C84-BDF1-14C4006FC7FE}" sibTransId="{DE2534AB-300E-4DD5-BF6F-9916B83C5978}"/>
    <dgm:cxn modelId="{9279C75D-3124-40A9-ADA5-E52CD7E99CE9}" srcId="{F56C2C42-8323-454B-87BC-C340B44F9022}" destId="{748ECA9C-7A96-46D8-A239-677F6D4ED06B}" srcOrd="0" destOrd="0" parTransId="{583FB5D6-2FE5-4EA7-BD12-59A3DBF49A5B}" sibTransId="{D222E7B1-9CFA-4181-BB91-C40C34982E44}"/>
    <dgm:cxn modelId="{D36263B5-9644-4766-9B67-DEF301A766EC}" type="presOf" srcId="{7759C6E8-680E-4F91-840D-FC8C7BCA75CE}" destId="{C70CB29F-9EBD-4B6E-8D44-79ABAEE1EE72}" srcOrd="0" destOrd="0" presId="urn:microsoft.com/office/officeart/2005/8/layout/hProcess7#1"/>
    <dgm:cxn modelId="{3689F6DE-1A32-4EFA-8843-3AD8FB0F66E8}" type="presOf" srcId="{42C76456-488C-4918-A86B-66807A2AD264}" destId="{F0298A92-9503-4CA0-AE2E-F649FE68E2A7}" srcOrd="1" destOrd="0" presId="urn:microsoft.com/office/officeart/2005/8/layout/hProcess7#1"/>
    <dgm:cxn modelId="{4E427FBD-6D80-4988-A204-C0B9E5E63566}" type="presOf" srcId="{8BD24667-0C95-4D8E-BD6D-22CAE2668642}" destId="{231E85D9-D4B2-4858-87D1-4CEFD109A15F}" srcOrd="0" destOrd="0" presId="urn:microsoft.com/office/officeart/2005/8/layout/hProcess7#1"/>
    <dgm:cxn modelId="{07307CB3-1D91-4D5B-BD91-A2C6F122B9D5}" type="presOf" srcId="{6557DA9F-CA23-40D2-B208-71A54C41D221}" destId="{EE916E64-E74A-491C-815F-23BFAA7C314C}" srcOrd="1" destOrd="0" presId="urn:microsoft.com/office/officeart/2005/8/layout/hProcess7#1"/>
    <dgm:cxn modelId="{403F6470-0FEE-4156-8F4B-8057965E72DF}" type="presOf" srcId="{95B08147-BCFB-436C-AA0B-720A37DC4273}" destId="{D9143118-35C6-4088-B9FB-079656A94BE6}" srcOrd="1" destOrd="0" presId="urn:microsoft.com/office/officeart/2005/8/layout/hProcess7#1"/>
    <dgm:cxn modelId="{F9C22D7E-E7AB-49C3-8506-FE91E62E6D59}" type="presOf" srcId="{152B7E04-D128-48EB-BFE9-625AB6DA3CE7}" destId="{150F56E9-8A28-4073-8293-2FB401A84B79}" srcOrd="0" destOrd="0" presId="urn:microsoft.com/office/officeart/2005/8/layout/hProcess7#1"/>
    <dgm:cxn modelId="{B9DB3EEB-D4A1-427F-A4A5-C40634E265F4}" type="presOf" srcId="{EA2F7F4B-754A-4F5C-9622-3F04BBF7157A}" destId="{D9514815-07FD-47D8-9790-DA47FC8D49F3}" srcOrd="0" destOrd="0" presId="urn:microsoft.com/office/officeart/2005/8/layout/hProcess7#1"/>
    <dgm:cxn modelId="{2045CC1A-95A9-4575-8751-1474FE4E3EC2}" type="presOf" srcId="{163BC5A8-8CEF-4EC8-9F9E-982B3396A4A3}" destId="{BF38B79D-1736-464F-ADB9-B198126BDD54}" srcOrd="0" destOrd="0" presId="urn:microsoft.com/office/officeart/2005/8/layout/hProcess7#1"/>
    <dgm:cxn modelId="{081C0E9A-9EC8-4A3C-BE1B-61B1D0039549}" type="presOf" srcId="{63B8A06C-4E8C-4300-8FD8-D150624A6929}" destId="{32C87BC0-D02C-456F-8146-8AAE3B0568AC}" srcOrd="0" destOrd="0" presId="urn:microsoft.com/office/officeart/2005/8/layout/hProcess7#1"/>
    <dgm:cxn modelId="{E2C2C684-1AB8-4010-B7C9-9644616AD5B0}" type="presOf" srcId="{378B5309-DF29-48B7-B958-9395197EE92C}" destId="{0D3D41B2-E2EB-471B-B278-4E1B13E167F0}" srcOrd="0" destOrd="0" presId="urn:microsoft.com/office/officeart/2005/8/layout/hProcess7#1"/>
    <dgm:cxn modelId="{874AB7D7-643A-46B5-A08D-492D921EDC2D}" type="presOf" srcId="{9AB79DE8-CBC3-49C9-BB1F-A9E3BE0C6010}" destId="{1B9050CC-7ACA-4748-97E5-4508B887E513}" srcOrd="0" destOrd="0" presId="urn:microsoft.com/office/officeart/2005/8/layout/hProcess7#1"/>
    <dgm:cxn modelId="{4CBC7B32-7B6F-4DE7-8CD1-8CADE5180CA1}" srcId="{22539FDC-F009-4FDA-BFEE-2BC49D40D111}" destId="{03B42DD7-97E2-41AA-A1CF-0CC5549F4E72}" srcOrd="0" destOrd="0" parTransId="{D1E120F9-6BEF-4779-AFA9-9B7BE62581A2}" sibTransId="{1516099F-B0B6-4703-A6A1-E6BD65E1310D}"/>
    <dgm:cxn modelId="{9617EA8A-3D2B-4F0C-AFB5-87AC41091490}" srcId="{87312B8F-4188-41AA-B79D-D83CBBAAC12B}" destId="{869623B6-C806-4952-894D-0332FB6A9138}" srcOrd="14" destOrd="0" parTransId="{1AA81DD4-801A-47BB-909D-725E8D2BF33C}" sibTransId="{1CBBD1E9-B5DF-4895-BC68-2CB69B6A38A1}"/>
    <dgm:cxn modelId="{CEF726F2-D950-41CD-8684-BF15453EA545}" type="presOf" srcId="{07DC1612-5E74-42B3-A7EF-5B3EF4B93BC7}" destId="{D5E80EDB-0F84-441B-8C09-8E9D835F98E1}" srcOrd="0" destOrd="0" presId="urn:microsoft.com/office/officeart/2005/8/layout/hProcess7#1"/>
    <dgm:cxn modelId="{DAC900C9-434B-4BB1-8F38-DE5D99AF7C90}" type="presOf" srcId="{F56C2C42-8323-454B-87BC-C340B44F9022}" destId="{9668B00E-C4B6-40D3-BB98-9302665DD777}" srcOrd="1" destOrd="0" presId="urn:microsoft.com/office/officeart/2005/8/layout/hProcess7#1"/>
    <dgm:cxn modelId="{583719AD-1D87-466B-ADD1-17ABCD597319}" type="presOf" srcId="{A0304CF0-AE2D-42BC-AF0C-F037A10949A6}" destId="{B191A1B9-FBD7-487F-866F-8194D4D73D92}" srcOrd="0" destOrd="0" presId="urn:microsoft.com/office/officeart/2005/8/layout/hProcess7#1"/>
    <dgm:cxn modelId="{4A4D4B12-3BE9-449B-83AE-CB45F65861D5}" srcId="{7F154DDC-FB3A-4B96-AF47-7E3F4A4AF207}" destId="{5804B17A-EC7A-44BC-9A19-F3A5746B360A}" srcOrd="0" destOrd="0" parTransId="{0B852689-C070-4599-8B08-F0A8244DDAA4}" sibTransId="{07D3D05A-5883-4ACD-B9C2-CE1193024A96}"/>
    <dgm:cxn modelId="{D7927278-97A3-42DE-A19F-ACF7B15F561B}" srcId="{87312B8F-4188-41AA-B79D-D83CBBAAC12B}" destId="{99DEFFE8-D5EC-4866-B222-9FA9EBF72CC6}" srcOrd="30" destOrd="0" parTransId="{E31F8B78-354F-498B-B8D4-AC6C869D4E69}" sibTransId="{06E303CC-8B50-44E8-A169-46A40E35D5E4}"/>
    <dgm:cxn modelId="{60CAE8A2-3C62-45C9-9F98-6775E551AC3F}" type="presOf" srcId="{7F154DDC-FB3A-4B96-AF47-7E3F4A4AF207}" destId="{245A1F54-499D-4304-BA63-C92AFD433D59}" srcOrd="0" destOrd="0" presId="urn:microsoft.com/office/officeart/2005/8/layout/hProcess7#1"/>
    <dgm:cxn modelId="{ADDC126F-58C2-4FD8-B303-622E4012417E}" srcId="{99DEFFE8-D5EC-4866-B222-9FA9EBF72CC6}" destId="{48971CCC-2A4D-4066-AFE2-72D044D0AE9B}" srcOrd="0" destOrd="0" parTransId="{693A34A4-0825-4322-BD14-D6A044F7E6E0}" sibTransId="{BD2A3095-D6FE-4858-9C5A-F39F584A0BCE}"/>
    <dgm:cxn modelId="{759CA693-2A75-490F-9CBF-0532245AFC41}" srcId="{87312B8F-4188-41AA-B79D-D83CBBAAC12B}" destId="{EA2F7F4B-754A-4F5C-9622-3F04BBF7157A}" srcOrd="8" destOrd="0" parTransId="{F6A48BAD-7D34-49EC-ABF6-B19F753B68C2}" sibTransId="{584B0A77-D66E-4C74-B4E3-DC5EF1D7A348}"/>
    <dgm:cxn modelId="{8B0667E6-DB8F-4505-98D3-DAC536CDBBF2}" srcId="{87312B8F-4188-41AA-B79D-D83CBBAAC12B}" destId="{2EAC59DF-D7F1-4B76-B714-0B8A78363053}" srcOrd="4" destOrd="0" parTransId="{F0FAB891-3D51-4966-B0A7-41F6745936CC}" sibTransId="{5CDAE3FD-2656-4FB8-8D10-EEA227D6E12D}"/>
    <dgm:cxn modelId="{AFDD334B-E7AC-4D82-BFD5-B7E352A366D3}" srcId="{42C76456-488C-4918-A86B-66807A2AD264}" destId="{7759C6E8-680E-4F91-840D-FC8C7BCA75CE}" srcOrd="0" destOrd="0" parTransId="{36B7B7A0-8FCF-4705-AE48-04D45CF0584A}" sibTransId="{FE1A716A-C469-4E98-9F5E-127A7E476CB8}"/>
    <dgm:cxn modelId="{1F2B8C47-5D27-4808-8D3E-1D10333CFBE9}" type="presOf" srcId="{AB523C6C-A336-484A-8CF7-3B15887E4C3B}" destId="{4B954C3A-B59B-45A0-9624-4BBFDB55A92D}" srcOrd="1" destOrd="0" presId="urn:microsoft.com/office/officeart/2005/8/layout/hProcess7#1"/>
    <dgm:cxn modelId="{8A436ECB-66FE-4237-BEED-39B26083F4AF}" srcId="{87312B8F-4188-41AA-B79D-D83CBBAAC12B}" destId="{9DB92C20-F6B2-42CF-8AB3-70D0340703E7}" srcOrd="6" destOrd="0" parTransId="{267CC092-4DEE-49A3-973E-6863EE372080}" sibTransId="{0A44799C-51CC-434C-806B-D1096674EE5A}"/>
    <dgm:cxn modelId="{F5C3219E-A0C5-47D5-9CEB-26CD71C8FC2A}" type="presOf" srcId="{3D6504D7-978B-4847-9D8B-94C7B16CE3BB}" destId="{C345D12F-DEB3-4B35-9836-B6B653648BD5}" srcOrd="0" destOrd="0" presId="urn:microsoft.com/office/officeart/2005/8/layout/hProcess7#1"/>
    <dgm:cxn modelId="{984094BD-4B54-4CB5-94D6-94A9EFBE5709}" type="presOf" srcId="{E674A9F6-BA29-4CFB-9656-2D5A3298E9AD}" destId="{03D2F7E6-A2ED-4EC8-8993-1F008764D6C1}" srcOrd="0" destOrd="0" presId="urn:microsoft.com/office/officeart/2005/8/layout/hProcess7#1"/>
    <dgm:cxn modelId="{ADEA8891-7B1B-417D-84B2-C7A6E729E7E6}" srcId="{B11BDAD5-2EA5-4341-A8F9-AE6C984E718F}" destId="{9D6D033A-080E-4C2C-9AA1-912756818391}" srcOrd="0" destOrd="0" parTransId="{DB6A29A9-F5A1-434B-9C1F-1FEFDB3618F8}" sibTransId="{8611E207-B5A1-4199-A4DD-6C967E379CDA}"/>
    <dgm:cxn modelId="{34250615-F90F-489D-A06C-5EEB90B3B2FF}" srcId="{87312B8F-4188-41AA-B79D-D83CBBAAC12B}" destId="{1A63A386-2BE5-4870-8ABF-E49ECF0C0348}" srcOrd="20" destOrd="0" parTransId="{06876FAE-53CC-46D0-8176-990AA1291516}" sibTransId="{86EDDEEA-D260-4AA1-BC72-FCD887AAF619}"/>
    <dgm:cxn modelId="{CEB8E80D-E3CA-4C18-A2F6-5054C137FFF6}" srcId="{87312B8F-4188-41AA-B79D-D83CBBAAC12B}" destId="{8BD24667-0C95-4D8E-BD6D-22CAE2668642}" srcOrd="7" destOrd="0" parTransId="{5E45E4FA-FEA7-4167-AA5B-E67361A967FB}" sibTransId="{0631DF2F-955B-4C29-8DC7-0A0A83F3D6F5}"/>
    <dgm:cxn modelId="{54E0ED72-F849-42F6-86EB-6CDB5D4DD664}" type="presOf" srcId="{08515D3E-21AD-49F7-AC81-8B22028117A4}" destId="{498CC334-7CA6-4055-9E9D-0EB2ACF11F24}" srcOrd="0" destOrd="0" presId="urn:microsoft.com/office/officeart/2005/8/layout/hProcess7#1"/>
    <dgm:cxn modelId="{BD129CD7-F23B-4DE0-A43A-BF79D251BF2C}" type="presOf" srcId="{7606AE3A-61C0-4BAE-9228-206FF3D88BD3}" destId="{F91DA0F0-9F5E-43C1-A90C-B0A9BBDE8CD8}" srcOrd="0" destOrd="0" presId="urn:microsoft.com/office/officeart/2005/8/layout/hProcess7#1"/>
    <dgm:cxn modelId="{E04DDF76-1F9C-48A5-BCCA-6A0A7406C710}" srcId="{77EF4BE3-217D-48A3-A51A-2715D1FD99FA}" destId="{FE1E6E3E-0354-4C0B-8C3E-34DDA6E2067C}" srcOrd="0" destOrd="0" parTransId="{14087204-C31E-4B81-A969-3800BA3099A0}" sibTransId="{9C187A4D-7845-40ED-90BF-7F9E02CA5401}"/>
    <dgm:cxn modelId="{EC90382D-25F8-4A61-8BAD-1395175E6367}" type="presOf" srcId="{63B8A06C-4E8C-4300-8FD8-D150624A6929}" destId="{6F0C4545-B6C8-4A22-ADE8-169A69FD9EF6}" srcOrd="1" destOrd="0" presId="urn:microsoft.com/office/officeart/2005/8/layout/hProcess7#1"/>
    <dgm:cxn modelId="{79D72DA5-1147-41AC-9F14-52AECD82B6F3}" type="presOf" srcId="{2039B636-160B-403C-BA58-1D2F5FEEE36A}" destId="{12A5309C-AF11-4E6A-8CC2-B48EBEB46B35}" srcOrd="0" destOrd="0" presId="urn:microsoft.com/office/officeart/2005/8/layout/hProcess7#1"/>
    <dgm:cxn modelId="{F46B439F-0AE0-4625-B79F-B71692A29B5D}" type="presOf" srcId="{95B08147-BCFB-436C-AA0B-720A37DC4273}" destId="{7EB1C387-C946-43D8-A141-13093FA58E2F}" srcOrd="0" destOrd="0" presId="urn:microsoft.com/office/officeart/2005/8/layout/hProcess7#1"/>
    <dgm:cxn modelId="{51A5367B-2874-4C7A-AB73-D9856097499B}" type="presOf" srcId="{378B5309-DF29-48B7-B958-9395197EE92C}" destId="{B3936B1A-1B13-4565-A105-E430D0A1D792}" srcOrd="1" destOrd="0" presId="urn:microsoft.com/office/officeart/2005/8/layout/hProcess7#1"/>
    <dgm:cxn modelId="{278E4B78-905D-416A-97A7-F81AAF13F106}" srcId="{87312B8F-4188-41AA-B79D-D83CBBAAC12B}" destId="{95B08147-BCFB-436C-AA0B-720A37DC4273}" srcOrd="15" destOrd="0" parTransId="{1FBBCB82-AD1B-4154-9E2D-324D2CF863B0}" sibTransId="{D90C2998-2D92-4369-8D7B-79A6CB0150D6}"/>
    <dgm:cxn modelId="{898AD500-E22D-4311-9B81-8392E7C89DF2}" type="presOf" srcId="{E3F6D84D-5957-418A-89C2-FBB547528B8F}" destId="{5A016A96-C2EF-4C7B-8F32-42156E97A98F}" srcOrd="0" destOrd="0" presId="urn:microsoft.com/office/officeart/2005/8/layout/hProcess7#1"/>
    <dgm:cxn modelId="{D3271103-5507-4345-975F-7E819E2503DE}" srcId="{87312B8F-4188-41AA-B79D-D83CBBAAC12B}" destId="{7606AE3A-61C0-4BAE-9228-206FF3D88BD3}" srcOrd="16" destOrd="0" parTransId="{901C371E-1680-4A7F-BE99-2F8E1D87E2F7}" sibTransId="{464D8251-5A43-4BCC-B874-008F0E0DF34F}"/>
    <dgm:cxn modelId="{792A9A20-1835-4964-9619-DA972153F4BE}" srcId="{87312B8F-4188-41AA-B79D-D83CBBAAC12B}" destId="{163BC5A8-8CEF-4EC8-9F9E-982B3396A4A3}" srcOrd="26" destOrd="0" parTransId="{B0DE6EC6-F514-45AF-A85B-4EE77665E02D}" sibTransId="{A58693D6-F89F-401B-8BD1-7D6ED149FF53}"/>
    <dgm:cxn modelId="{3AA01830-EE81-4D83-A95B-2F6DEAB56C48}" type="presOf" srcId="{77EF4BE3-217D-48A3-A51A-2715D1FD99FA}" destId="{96C7E963-67E8-4969-BB41-11BF7360D642}" srcOrd="1" destOrd="0" presId="urn:microsoft.com/office/officeart/2005/8/layout/hProcess7#1"/>
    <dgm:cxn modelId="{CD17E401-A8F5-4AAB-BF29-026B53AF21BD}" type="presOf" srcId="{2BD4D0D7-4F26-440A-9A48-16F9F0432862}" destId="{BC9385E9-61D2-4398-8ADE-23F391EE9C5E}" srcOrd="0" destOrd="0" presId="urn:microsoft.com/office/officeart/2005/8/layout/hProcess7#1"/>
    <dgm:cxn modelId="{0FACE073-7C3C-446C-94B9-9E7FC439A46A}" type="presOf" srcId="{22539FDC-F009-4FDA-BFEE-2BC49D40D111}" destId="{8289E01D-DB35-4BF8-8B42-BAB44BAC73E2}" srcOrd="0" destOrd="0" presId="urn:microsoft.com/office/officeart/2005/8/layout/hProcess7#1"/>
    <dgm:cxn modelId="{C7820941-8EE5-4E85-8BD4-8BD3994531A2}" type="presOf" srcId="{22539FDC-F009-4FDA-BFEE-2BC49D40D111}" destId="{49FE9C94-008C-4437-8E1D-26DA7E336943}" srcOrd="1" destOrd="0" presId="urn:microsoft.com/office/officeart/2005/8/layout/hProcess7#1"/>
    <dgm:cxn modelId="{37144AF5-AEFA-4EB7-85F5-432B2B188866}" type="presOf" srcId="{1A63A386-2BE5-4870-8ABF-E49ECF0C0348}" destId="{433D4166-7EB0-4A88-9FE6-BCD7FCCD72C3}" srcOrd="0" destOrd="0" presId="urn:microsoft.com/office/officeart/2005/8/layout/hProcess7#1"/>
    <dgm:cxn modelId="{23B88000-053E-4023-8142-A46485A02BE2}" type="presOf" srcId="{42C76456-488C-4918-A86B-66807A2AD264}" destId="{F9A6960A-3CDA-443D-8583-BA30BBE2048B}" srcOrd="0" destOrd="0" presId="urn:microsoft.com/office/officeart/2005/8/layout/hProcess7#1"/>
    <dgm:cxn modelId="{5C8194F7-EE55-4E69-BDE7-C4517A7306D7}" srcId="{87312B8F-4188-41AA-B79D-D83CBBAAC12B}" destId="{42C76456-488C-4918-A86B-66807A2AD264}" srcOrd="2" destOrd="0" parTransId="{FD1B541A-507A-4D4A-874B-CCC0633E5B44}" sibTransId="{B92D69B5-59A3-4CF2-9987-1C930CED1003}"/>
    <dgm:cxn modelId="{29918260-D799-4B7D-B5BD-7FCFAEC75ABA}" type="presParOf" srcId="{57A419E8-1215-4107-9004-B614E499DD09}" destId="{56BBE72D-86CE-462E-8ACE-99D880E37AC6}" srcOrd="0" destOrd="0" presId="urn:microsoft.com/office/officeart/2005/8/layout/hProcess7#1"/>
    <dgm:cxn modelId="{11076553-AB63-40E2-B701-263615693AE8}" type="presParOf" srcId="{56BBE72D-86CE-462E-8ACE-99D880E37AC6}" destId="{245A1F54-499D-4304-BA63-C92AFD433D59}" srcOrd="0" destOrd="0" presId="urn:microsoft.com/office/officeart/2005/8/layout/hProcess7#1"/>
    <dgm:cxn modelId="{87596941-3505-414F-8197-7A0677E481FE}" type="presParOf" srcId="{56BBE72D-86CE-462E-8ACE-99D880E37AC6}" destId="{CF254956-B60C-433D-9549-11885FBA54B1}" srcOrd="1" destOrd="0" presId="urn:microsoft.com/office/officeart/2005/8/layout/hProcess7#1"/>
    <dgm:cxn modelId="{6563B0E2-44D4-44A5-B262-3D7331AF81E9}" type="presParOf" srcId="{56BBE72D-86CE-462E-8ACE-99D880E37AC6}" destId="{3EFC18ED-85CB-4BE7-97E7-BC59E87B25F9}" srcOrd="2" destOrd="0" presId="urn:microsoft.com/office/officeart/2005/8/layout/hProcess7#1"/>
    <dgm:cxn modelId="{B8A69E0F-0493-4CAF-87E3-11332ECCDF28}" type="presParOf" srcId="{57A419E8-1215-4107-9004-B614E499DD09}" destId="{EDB309C3-E49F-421B-A6E6-12166DD6175D}" srcOrd="1" destOrd="0" presId="urn:microsoft.com/office/officeart/2005/8/layout/hProcess7#1"/>
    <dgm:cxn modelId="{A3D18382-5688-4779-89AF-7C13CBDF31D5}" type="presParOf" srcId="{57A419E8-1215-4107-9004-B614E499DD09}" destId="{5612BC35-DE39-42D7-920C-558DE5D80622}" srcOrd="2" destOrd="0" presId="urn:microsoft.com/office/officeart/2005/8/layout/hProcess7#1"/>
    <dgm:cxn modelId="{0C3F648A-AEA5-4C76-A726-B3EF03A37960}" type="presParOf" srcId="{5612BC35-DE39-42D7-920C-558DE5D80622}" destId="{A8602121-CFC7-4187-A134-779E2E601C64}" srcOrd="0" destOrd="0" presId="urn:microsoft.com/office/officeart/2005/8/layout/hProcess7#1"/>
    <dgm:cxn modelId="{A2C2BC9C-8981-4140-A05E-70D7FCD94510}" type="presParOf" srcId="{5612BC35-DE39-42D7-920C-558DE5D80622}" destId="{DB645D81-1F22-401C-A20B-A7828D5AA4F1}" srcOrd="1" destOrd="0" presId="urn:microsoft.com/office/officeart/2005/8/layout/hProcess7#1"/>
    <dgm:cxn modelId="{EBD9EC2E-9CE2-413B-89C6-798B152A9502}" type="presParOf" srcId="{5612BC35-DE39-42D7-920C-558DE5D80622}" destId="{8EDB451D-813F-4E1E-988B-16AFBE76F629}" srcOrd="2" destOrd="0" presId="urn:microsoft.com/office/officeart/2005/8/layout/hProcess7#1"/>
    <dgm:cxn modelId="{ADB9487C-73DC-4C1B-83E5-F53A67782869}" type="presParOf" srcId="{57A419E8-1215-4107-9004-B614E499DD09}" destId="{92DE81C1-DFEC-4E15-8AFC-FDCD6A37EDE0}" srcOrd="3" destOrd="0" presId="urn:microsoft.com/office/officeart/2005/8/layout/hProcess7#1"/>
    <dgm:cxn modelId="{64DD1A4E-64C7-4831-AB01-6B518248F4B6}" type="presParOf" srcId="{57A419E8-1215-4107-9004-B614E499DD09}" destId="{AB4F2206-F2DA-47B0-B36C-A50FF62154B0}" srcOrd="4" destOrd="0" presId="urn:microsoft.com/office/officeart/2005/8/layout/hProcess7#1"/>
    <dgm:cxn modelId="{A2B6A4C8-1DEA-4716-ACBA-307F0A3113F8}" type="presParOf" srcId="{AB4F2206-F2DA-47B0-B36C-A50FF62154B0}" destId="{32C87BC0-D02C-456F-8146-8AAE3B0568AC}" srcOrd="0" destOrd="0" presId="urn:microsoft.com/office/officeart/2005/8/layout/hProcess7#1"/>
    <dgm:cxn modelId="{2CFE1395-40A2-4638-9295-339F98B52B22}" type="presParOf" srcId="{AB4F2206-F2DA-47B0-B36C-A50FF62154B0}" destId="{6F0C4545-B6C8-4A22-ADE8-169A69FD9EF6}" srcOrd="1" destOrd="0" presId="urn:microsoft.com/office/officeart/2005/8/layout/hProcess7#1"/>
    <dgm:cxn modelId="{D6E143D2-2250-4DE9-B305-60AAA419F393}" type="presParOf" srcId="{AB4F2206-F2DA-47B0-B36C-A50FF62154B0}" destId="{D5E80EDB-0F84-441B-8C09-8E9D835F98E1}" srcOrd="2" destOrd="0" presId="urn:microsoft.com/office/officeart/2005/8/layout/hProcess7#1"/>
    <dgm:cxn modelId="{C1D7F613-2328-4D5B-9D25-22205241970F}" type="presParOf" srcId="{57A419E8-1215-4107-9004-B614E499DD09}" destId="{3F6CD591-6EEE-473A-BDF6-399C5DC84E7B}" srcOrd="5" destOrd="0" presId="urn:microsoft.com/office/officeart/2005/8/layout/hProcess7#1"/>
    <dgm:cxn modelId="{FF7D8BDF-4222-4D13-AADC-4ABCF1F1D388}" type="presParOf" srcId="{57A419E8-1215-4107-9004-B614E499DD09}" destId="{66FFC96D-4266-4937-BFD6-1EE28FF48282}" srcOrd="6" destOrd="0" presId="urn:microsoft.com/office/officeart/2005/8/layout/hProcess7#1"/>
    <dgm:cxn modelId="{60383889-3BE1-451C-B212-8E7B682BB19B}" type="presParOf" srcId="{66FFC96D-4266-4937-BFD6-1EE28FF48282}" destId="{A9989B21-53F7-4264-BDCB-481862FCB935}" srcOrd="0" destOrd="0" presId="urn:microsoft.com/office/officeart/2005/8/layout/hProcess7#1"/>
    <dgm:cxn modelId="{6AAF4C5F-0AFE-47DB-8215-FADC7D84DAB8}" type="presParOf" srcId="{66FFC96D-4266-4937-BFD6-1EE28FF48282}" destId="{4B77F2AB-7756-402B-A43C-4A8C06275D03}" srcOrd="1" destOrd="0" presId="urn:microsoft.com/office/officeart/2005/8/layout/hProcess7#1"/>
    <dgm:cxn modelId="{E554D8FB-B909-44CB-A220-1334C2DBAE98}" type="presParOf" srcId="{66FFC96D-4266-4937-BFD6-1EE28FF48282}" destId="{BC458C21-7217-4E28-AC93-CEF137FEA4D3}" srcOrd="2" destOrd="0" presId="urn:microsoft.com/office/officeart/2005/8/layout/hProcess7#1"/>
    <dgm:cxn modelId="{FD3C423D-79D8-451D-91C9-48A9D8E82003}" type="presParOf" srcId="{57A419E8-1215-4107-9004-B614E499DD09}" destId="{9CE343E3-3B07-41E6-92CA-548AB718578E}" srcOrd="7" destOrd="0" presId="urn:microsoft.com/office/officeart/2005/8/layout/hProcess7#1"/>
    <dgm:cxn modelId="{57E55120-E934-4D98-8F4B-6F675BB7EA22}" type="presParOf" srcId="{57A419E8-1215-4107-9004-B614E499DD09}" destId="{66C2AAD4-BB8A-44E4-B19F-79234EBA93B4}" srcOrd="8" destOrd="0" presId="urn:microsoft.com/office/officeart/2005/8/layout/hProcess7#1"/>
    <dgm:cxn modelId="{2F767B6E-95F8-4825-B56C-97EF00C51658}" type="presParOf" srcId="{66C2AAD4-BB8A-44E4-B19F-79234EBA93B4}" destId="{F9A6960A-3CDA-443D-8583-BA30BBE2048B}" srcOrd="0" destOrd="0" presId="urn:microsoft.com/office/officeart/2005/8/layout/hProcess7#1"/>
    <dgm:cxn modelId="{66AB7A8B-53C9-4685-ABD5-ABAA10A0418E}" type="presParOf" srcId="{66C2AAD4-BB8A-44E4-B19F-79234EBA93B4}" destId="{F0298A92-9503-4CA0-AE2E-F649FE68E2A7}" srcOrd="1" destOrd="0" presId="urn:microsoft.com/office/officeart/2005/8/layout/hProcess7#1"/>
    <dgm:cxn modelId="{CE11DC07-F3ED-43B2-93F1-076EEFF469D5}" type="presParOf" srcId="{66C2AAD4-BB8A-44E4-B19F-79234EBA93B4}" destId="{C70CB29F-9EBD-4B6E-8D44-79ABAEE1EE72}" srcOrd="2" destOrd="0" presId="urn:microsoft.com/office/officeart/2005/8/layout/hProcess7#1"/>
    <dgm:cxn modelId="{758AF406-B58D-42ED-993E-20C4A10204A6}" type="presParOf" srcId="{57A419E8-1215-4107-9004-B614E499DD09}" destId="{CDE5D81C-652F-433F-A15C-6E41BD723A68}" srcOrd="9" destOrd="0" presId="urn:microsoft.com/office/officeart/2005/8/layout/hProcess7#1"/>
    <dgm:cxn modelId="{09391DF7-4096-4322-B7EF-B6F5357A7B35}" type="presParOf" srcId="{57A419E8-1215-4107-9004-B614E499DD09}" destId="{1788AE55-1146-4B86-956F-054C56BA46E6}" srcOrd="10" destOrd="0" presId="urn:microsoft.com/office/officeart/2005/8/layout/hProcess7#1"/>
    <dgm:cxn modelId="{983AA864-CB66-40C8-AB63-A3DC884931C8}" type="presParOf" srcId="{1788AE55-1146-4B86-956F-054C56BA46E6}" destId="{78324D69-1148-42E7-8E58-041517A0C90F}" srcOrd="0" destOrd="0" presId="urn:microsoft.com/office/officeart/2005/8/layout/hProcess7#1"/>
    <dgm:cxn modelId="{4B49233E-EB8B-49AC-90D6-7CE3D5709364}" type="presParOf" srcId="{1788AE55-1146-4B86-956F-054C56BA46E6}" destId="{0CE990A6-D431-4469-8700-4A684EACBA3B}" srcOrd="1" destOrd="0" presId="urn:microsoft.com/office/officeart/2005/8/layout/hProcess7#1"/>
    <dgm:cxn modelId="{11BEFA58-47C1-4268-AE2D-BC50AE941A52}" type="presParOf" srcId="{1788AE55-1146-4B86-956F-054C56BA46E6}" destId="{98EA6115-D4C6-446F-973A-4BBB880322C2}" srcOrd="2" destOrd="0" presId="urn:microsoft.com/office/officeart/2005/8/layout/hProcess7#1"/>
    <dgm:cxn modelId="{AEE8E498-93F4-4EC6-8DE0-382B30AD3217}" type="presParOf" srcId="{57A419E8-1215-4107-9004-B614E499DD09}" destId="{FCE7798D-7C5B-498C-A83E-C60350EE6C10}" srcOrd="11" destOrd="0" presId="urn:microsoft.com/office/officeart/2005/8/layout/hProcess7#1"/>
    <dgm:cxn modelId="{080DA23A-6ABB-4C4F-B458-B48015731A61}" type="presParOf" srcId="{57A419E8-1215-4107-9004-B614E499DD09}" destId="{28075AC9-F529-4F7B-A466-936D33A1C569}" srcOrd="12" destOrd="0" presId="urn:microsoft.com/office/officeart/2005/8/layout/hProcess7#1"/>
    <dgm:cxn modelId="{F88331BA-93DE-4637-9739-D6C63BC5A663}" type="presParOf" srcId="{28075AC9-F529-4F7B-A466-936D33A1C569}" destId="{B191A1B9-FBD7-487F-866F-8194D4D73D92}" srcOrd="0" destOrd="0" presId="urn:microsoft.com/office/officeart/2005/8/layout/hProcess7#1"/>
    <dgm:cxn modelId="{88D952CD-B2CD-48EB-8DEE-74A03253683D}" type="presParOf" srcId="{28075AC9-F529-4F7B-A466-936D33A1C569}" destId="{AE55BDAC-ADE3-485A-8405-CD02EB96F8B2}" srcOrd="1" destOrd="0" presId="urn:microsoft.com/office/officeart/2005/8/layout/hProcess7#1"/>
    <dgm:cxn modelId="{088C9929-7E24-4DF1-A477-BB615AC033E4}" type="presParOf" srcId="{28075AC9-F529-4F7B-A466-936D33A1C569}" destId="{03D2F7E6-A2ED-4EC8-8993-1F008764D6C1}" srcOrd="2" destOrd="0" presId="urn:microsoft.com/office/officeart/2005/8/layout/hProcess7#1"/>
    <dgm:cxn modelId="{0EF65242-8277-48D8-9C23-C248DE5E13CB}" type="presParOf" srcId="{57A419E8-1215-4107-9004-B614E499DD09}" destId="{C788C818-E3B7-4D5B-9519-B8620A51962F}" srcOrd="13" destOrd="0" presId="urn:microsoft.com/office/officeart/2005/8/layout/hProcess7#1"/>
    <dgm:cxn modelId="{5667A37B-031D-408A-B8F7-0F755A460F63}" type="presParOf" srcId="{57A419E8-1215-4107-9004-B614E499DD09}" destId="{05DC1E4D-9611-4D80-A53A-F024BB36E36E}" srcOrd="14" destOrd="0" presId="urn:microsoft.com/office/officeart/2005/8/layout/hProcess7#1"/>
    <dgm:cxn modelId="{3EF78DBE-D9D1-4885-B8EE-E31EF18F8084}" type="presParOf" srcId="{05DC1E4D-9611-4D80-A53A-F024BB36E36E}" destId="{A1CA769F-18C9-4E2B-91FF-B655FD006D79}" srcOrd="0" destOrd="0" presId="urn:microsoft.com/office/officeart/2005/8/layout/hProcess7#1"/>
    <dgm:cxn modelId="{14EC451B-C581-4D94-A4F7-00B523D1B837}" type="presParOf" srcId="{05DC1E4D-9611-4D80-A53A-F024BB36E36E}" destId="{14217E0A-E9CE-43A4-A7FD-62918ACF8FFF}" srcOrd="1" destOrd="0" presId="urn:microsoft.com/office/officeart/2005/8/layout/hProcess7#1"/>
    <dgm:cxn modelId="{3B61877E-2CF3-4D85-8F97-5B307A6D2742}" type="presParOf" srcId="{05DC1E4D-9611-4D80-A53A-F024BB36E36E}" destId="{DC8FD035-E695-4306-9225-FE36413EBF0A}" srcOrd="2" destOrd="0" presId="urn:microsoft.com/office/officeart/2005/8/layout/hProcess7#1"/>
    <dgm:cxn modelId="{259099B6-ACF0-4959-A476-3D536B5E7BBC}" type="presParOf" srcId="{57A419E8-1215-4107-9004-B614E499DD09}" destId="{8D63AA0C-E7E2-48C7-AA84-337F7D0B19F6}" srcOrd="15" destOrd="0" presId="urn:microsoft.com/office/officeart/2005/8/layout/hProcess7#1"/>
    <dgm:cxn modelId="{7BA2A12D-ACF3-4A7A-AE9D-53E8F3F16024}" type="presParOf" srcId="{57A419E8-1215-4107-9004-B614E499DD09}" destId="{A7066F48-C5E0-49DE-A69A-A8F92306DD0C}" srcOrd="16" destOrd="0" presId="urn:microsoft.com/office/officeart/2005/8/layout/hProcess7#1"/>
    <dgm:cxn modelId="{1AC78FF3-E209-41A3-8FC6-35A6FF23F5AF}" type="presParOf" srcId="{A7066F48-C5E0-49DE-A69A-A8F92306DD0C}" destId="{62C0977E-ABD5-4C68-9BE6-4D346ED46B78}" srcOrd="0" destOrd="0" presId="urn:microsoft.com/office/officeart/2005/8/layout/hProcess7#1"/>
    <dgm:cxn modelId="{3B73680D-6938-4BA6-9F42-DBA1CB2363A2}" type="presParOf" srcId="{A7066F48-C5E0-49DE-A69A-A8F92306DD0C}" destId="{D69A4CE4-3D73-467E-96F7-0B89EDCD5EE9}" srcOrd="1" destOrd="0" presId="urn:microsoft.com/office/officeart/2005/8/layout/hProcess7#1"/>
    <dgm:cxn modelId="{E043289A-3EEF-4A8F-BE41-BC752DA1AB59}" type="presParOf" srcId="{A7066F48-C5E0-49DE-A69A-A8F92306DD0C}" destId="{017E77A0-8E20-4C4F-8FBA-58313A89C2C2}" srcOrd="2" destOrd="0" presId="urn:microsoft.com/office/officeart/2005/8/layout/hProcess7#1"/>
    <dgm:cxn modelId="{7FC60A90-51A7-4669-B90C-A010AF8EA545}" type="presParOf" srcId="{57A419E8-1215-4107-9004-B614E499DD09}" destId="{50413D90-8693-4C2D-B65F-0BE1A763621A}" srcOrd="17" destOrd="0" presId="urn:microsoft.com/office/officeart/2005/8/layout/hProcess7#1"/>
    <dgm:cxn modelId="{7CA62130-8FDA-49A0-9A41-9168F811EE45}" type="presParOf" srcId="{57A419E8-1215-4107-9004-B614E499DD09}" destId="{D72688F2-5026-4C63-A2FE-A9DFE7C9D059}" srcOrd="18" destOrd="0" presId="urn:microsoft.com/office/officeart/2005/8/layout/hProcess7#1"/>
    <dgm:cxn modelId="{B101F88E-A0B3-49CC-B26D-ABF9C87B7998}" type="presParOf" srcId="{D72688F2-5026-4C63-A2FE-A9DFE7C9D059}" destId="{78A88703-4510-4E84-AEC8-06D55A662212}" srcOrd="0" destOrd="0" presId="urn:microsoft.com/office/officeart/2005/8/layout/hProcess7#1"/>
    <dgm:cxn modelId="{45D85175-CA18-4B16-878C-6EA854292AB2}" type="presParOf" srcId="{D72688F2-5026-4C63-A2FE-A9DFE7C9D059}" destId="{CDBBBAFA-41C5-48F5-89D8-8B7447324D0A}" srcOrd="1" destOrd="0" presId="urn:microsoft.com/office/officeart/2005/8/layout/hProcess7#1"/>
    <dgm:cxn modelId="{9C84C3A7-3CA7-4F08-8272-5599EB92F53F}" type="presParOf" srcId="{D72688F2-5026-4C63-A2FE-A9DFE7C9D059}" destId="{3DC900B6-1F19-4405-9372-0CDFA174028E}" srcOrd="2" destOrd="0" presId="urn:microsoft.com/office/officeart/2005/8/layout/hProcess7#1"/>
    <dgm:cxn modelId="{7CC02932-132B-488E-8B06-57ABD9695EA5}" type="presParOf" srcId="{57A419E8-1215-4107-9004-B614E499DD09}" destId="{E6C02CC0-B7B8-4001-9B85-E183ABAD946C}" srcOrd="19" destOrd="0" presId="urn:microsoft.com/office/officeart/2005/8/layout/hProcess7#1"/>
    <dgm:cxn modelId="{B70FDE32-1F12-4C72-A3B1-C8FC4FC7B700}" type="presParOf" srcId="{57A419E8-1215-4107-9004-B614E499DD09}" destId="{0CABFAA0-499C-4900-B66E-1C9937291474}" srcOrd="20" destOrd="0" presId="urn:microsoft.com/office/officeart/2005/8/layout/hProcess7#1"/>
    <dgm:cxn modelId="{124E9FCB-07A1-46F2-B22F-BD69A3927DCC}" type="presParOf" srcId="{0CABFAA0-499C-4900-B66E-1C9937291474}" destId="{E30265CB-CA07-486E-A593-691EAF93A9EE}" srcOrd="0" destOrd="0" presId="urn:microsoft.com/office/officeart/2005/8/layout/hProcess7#1"/>
    <dgm:cxn modelId="{6923C79D-B00B-4032-9319-FCC9C2EE2B15}" type="presParOf" srcId="{0CABFAA0-499C-4900-B66E-1C9937291474}" destId="{AF0DC17A-3E93-4E24-997F-5EF3996E8B1A}" srcOrd="1" destOrd="0" presId="urn:microsoft.com/office/officeart/2005/8/layout/hProcess7#1"/>
    <dgm:cxn modelId="{94E9A9C7-4D0E-4B51-BC31-86FFA3BB2D5C}" type="presParOf" srcId="{57A419E8-1215-4107-9004-B614E499DD09}" destId="{D76092F1-CD95-4D7F-A20C-AE8B6ECF04AD}" srcOrd="21" destOrd="0" presId="urn:microsoft.com/office/officeart/2005/8/layout/hProcess7#1"/>
    <dgm:cxn modelId="{3D43B45C-C537-4DE0-B333-7D04DA5D7F8D}" type="presParOf" srcId="{57A419E8-1215-4107-9004-B614E499DD09}" destId="{5041A099-3B94-4F37-8325-CA1547FB607E}" srcOrd="22" destOrd="0" presId="urn:microsoft.com/office/officeart/2005/8/layout/hProcess7#1"/>
    <dgm:cxn modelId="{B573166C-7CF9-43B8-9FC6-9B03412A5FFE}" type="presParOf" srcId="{5041A099-3B94-4F37-8325-CA1547FB607E}" destId="{74BCD854-4F77-4474-A138-0E7942477FD7}" srcOrd="0" destOrd="0" presId="urn:microsoft.com/office/officeart/2005/8/layout/hProcess7#1"/>
    <dgm:cxn modelId="{F9DF6F54-6B73-4383-A574-C16BE40CFC9E}" type="presParOf" srcId="{5041A099-3B94-4F37-8325-CA1547FB607E}" destId="{86933F3F-1D4A-45F8-A193-F5C1ABF6694B}" srcOrd="1" destOrd="0" presId="urn:microsoft.com/office/officeart/2005/8/layout/hProcess7#1"/>
    <dgm:cxn modelId="{244E115F-017E-4978-BD6F-CA53ED061138}" type="presParOf" srcId="{5041A099-3B94-4F37-8325-CA1547FB607E}" destId="{01FB22F5-AAB4-4579-94EA-16E1997B4CF0}" srcOrd="2" destOrd="0" presId="urn:microsoft.com/office/officeart/2005/8/layout/hProcess7#1"/>
    <dgm:cxn modelId="{15A28586-F5E6-4D33-BB39-B2A96C17FF3C}" type="presParOf" srcId="{57A419E8-1215-4107-9004-B614E499DD09}" destId="{5FE45A5E-7D15-4625-81C8-10A90F09DCCD}" srcOrd="23" destOrd="0" presId="urn:microsoft.com/office/officeart/2005/8/layout/hProcess7#1"/>
    <dgm:cxn modelId="{F28AB268-135D-4D08-941A-61A3B0E4FB86}" type="presParOf" srcId="{57A419E8-1215-4107-9004-B614E499DD09}" destId="{8AC28C13-CC04-47A8-A9E2-A15FFA99B7C4}" srcOrd="24" destOrd="0" presId="urn:microsoft.com/office/officeart/2005/8/layout/hProcess7#1"/>
    <dgm:cxn modelId="{4B5CFE68-B935-4F92-9602-CEB9816C304E}" type="presParOf" srcId="{8AC28C13-CC04-47A8-A9E2-A15FFA99B7C4}" destId="{9B4C4BB5-C71F-454D-82F6-A3B3AD65C42B}" srcOrd="0" destOrd="0" presId="urn:microsoft.com/office/officeart/2005/8/layout/hProcess7#1"/>
    <dgm:cxn modelId="{9DA7BFB2-087D-4FC1-810D-62E672817C98}" type="presParOf" srcId="{8AC28C13-CC04-47A8-A9E2-A15FFA99B7C4}" destId="{2FB9E02B-B11B-48D4-B37C-75DDA309691D}" srcOrd="1" destOrd="0" presId="urn:microsoft.com/office/officeart/2005/8/layout/hProcess7#1"/>
    <dgm:cxn modelId="{9C9827B0-31EE-4B5D-B910-7D34CB2F507F}" type="presParOf" srcId="{57A419E8-1215-4107-9004-B614E499DD09}" destId="{C2E1F0B9-59C3-4F40-8A24-B8DA9D8D3C37}" srcOrd="25" destOrd="0" presId="urn:microsoft.com/office/officeart/2005/8/layout/hProcess7#1"/>
    <dgm:cxn modelId="{6952ED00-C14A-4FA9-8E25-AB49479907FF}" type="presParOf" srcId="{57A419E8-1215-4107-9004-B614E499DD09}" destId="{2908745D-CA67-4B8E-9A64-830BE5EAE457}" srcOrd="26" destOrd="0" presId="urn:microsoft.com/office/officeart/2005/8/layout/hProcess7#1"/>
    <dgm:cxn modelId="{102E1AA8-0CE6-4318-BF54-052AA0F8B8D3}" type="presParOf" srcId="{2908745D-CA67-4B8E-9A64-830BE5EAE457}" destId="{B523AA6B-B7DC-4D38-848E-0006B0A14FBC}" srcOrd="0" destOrd="0" presId="urn:microsoft.com/office/officeart/2005/8/layout/hProcess7#1"/>
    <dgm:cxn modelId="{BA3E4DD7-AD4F-42AC-9555-8D98342D6E65}" type="presParOf" srcId="{2908745D-CA67-4B8E-9A64-830BE5EAE457}" destId="{639AED44-E3C8-4839-9381-D3CFD946EB1D}" srcOrd="1" destOrd="0" presId="urn:microsoft.com/office/officeart/2005/8/layout/hProcess7#1"/>
    <dgm:cxn modelId="{685997C8-56E3-475A-A44E-10C0B931CF73}" type="presParOf" srcId="{2908745D-CA67-4B8E-9A64-830BE5EAE457}" destId="{5E200672-F317-471B-A083-E97C6CFC0E4E}" srcOrd="2" destOrd="0" presId="urn:microsoft.com/office/officeart/2005/8/layout/hProcess7#1"/>
    <dgm:cxn modelId="{A76DE140-04B0-4946-95F1-D4AE709BB8F1}" type="presParOf" srcId="{57A419E8-1215-4107-9004-B614E499DD09}" destId="{FED231A6-D478-49C7-9895-3ABFDAA45AF2}" srcOrd="27" destOrd="0" presId="urn:microsoft.com/office/officeart/2005/8/layout/hProcess7#1"/>
    <dgm:cxn modelId="{B83C0494-E2C8-41B3-AD88-74B5FDB6771F}" type="presParOf" srcId="{57A419E8-1215-4107-9004-B614E499DD09}" destId="{8D2C3EB0-83AA-4243-8B2B-42DFD09350D1}" srcOrd="28" destOrd="0" presId="urn:microsoft.com/office/officeart/2005/8/layout/hProcess7#1"/>
    <dgm:cxn modelId="{4843FB70-AE17-4A5C-92E0-E541E32E5832}" type="presParOf" srcId="{8D2C3EB0-83AA-4243-8B2B-42DFD09350D1}" destId="{231E85D9-D4B2-4858-87D1-4CEFD109A15F}" srcOrd="0" destOrd="0" presId="urn:microsoft.com/office/officeart/2005/8/layout/hProcess7#1"/>
    <dgm:cxn modelId="{E37A7572-2FF5-4F7C-9D5E-40D597902C31}" type="presParOf" srcId="{8D2C3EB0-83AA-4243-8B2B-42DFD09350D1}" destId="{5C797CA0-2124-406B-AAFB-B70851CF8C67}" srcOrd="1" destOrd="0" presId="urn:microsoft.com/office/officeart/2005/8/layout/hProcess7#1"/>
    <dgm:cxn modelId="{3221168C-4EFE-4960-93EA-7B44D881CB12}" type="presParOf" srcId="{57A419E8-1215-4107-9004-B614E499DD09}" destId="{40E96E6B-191B-4B4B-B0DC-FB1311EDC5F4}" srcOrd="29" destOrd="0" presId="urn:microsoft.com/office/officeart/2005/8/layout/hProcess7#1"/>
    <dgm:cxn modelId="{4FB92B1E-A618-4BD3-AC8E-7F46F10D49F1}" type="presParOf" srcId="{57A419E8-1215-4107-9004-B614E499DD09}" destId="{54FDAED6-CC50-4B9B-BC4D-733654B82F2A}" srcOrd="30" destOrd="0" presId="urn:microsoft.com/office/officeart/2005/8/layout/hProcess7#1"/>
    <dgm:cxn modelId="{9D5208C2-56A4-4EE4-BC4A-1D1E17C45A81}" type="presParOf" srcId="{54FDAED6-CC50-4B9B-BC4D-733654B82F2A}" destId="{97950C3E-C1D8-4A5A-B637-E835AE60A12C}" srcOrd="0" destOrd="0" presId="urn:microsoft.com/office/officeart/2005/8/layout/hProcess7#1"/>
    <dgm:cxn modelId="{F0184A44-D143-4EF7-A8BB-9BE07FA158B0}" type="presParOf" srcId="{54FDAED6-CC50-4B9B-BC4D-733654B82F2A}" destId="{F7868A90-78AC-4665-8269-0904950DAEAF}" srcOrd="1" destOrd="0" presId="urn:microsoft.com/office/officeart/2005/8/layout/hProcess7#1"/>
    <dgm:cxn modelId="{E7071F22-3B81-4C9D-BCB1-C037B26650AA}" type="presParOf" srcId="{54FDAED6-CC50-4B9B-BC4D-733654B82F2A}" destId="{5BCAE855-5078-4A9B-A8F6-FE4656BB5A7E}" srcOrd="2" destOrd="0" presId="urn:microsoft.com/office/officeart/2005/8/layout/hProcess7#1"/>
    <dgm:cxn modelId="{AD75D21E-4CB0-4D43-81B1-73A6503DADB3}" type="presParOf" srcId="{57A419E8-1215-4107-9004-B614E499DD09}" destId="{D8A956B9-B72D-431C-928F-FA8E1699F7B7}" srcOrd="31" destOrd="0" presId="urn:microsoft.com/office/officeart/2005/8/layout/hProcess7#1"/>
    <dgm:cxn modelId="{0F2A4792-FA70-41CE-9C2D-F2FEA2D60F1D}" type="presParOf" srcId="{57A419E8-1215-4107-9004-B614E499DD09}" destId="{3010D1B2-2611-44CC-BEB6-181A9CF7D529}" srcOrd="32" destOrd="0" presId="urn:microsoft.com/office/officeart/2005/8/layout/hProcess7#1"/>
    <dgm:cxn modelId="{888CD40E-5C68-4E14-BAB1-2FAD992DC7DD}" type="presParOf" srcId="{3010D1B2-2611-44CC-BEB6-181A9CF7D529}" destId="{D9514815-07FD-47D8-9790-DA47FC8D49F3}" srcOrd="0" destOrd="0" presId="urn:microsoft.com/office/officeart/2005/8/layout/hProcess7#1"/>
    <dgm:cxn modelId="{9953EAD9-D90A-4CE7-8104-F1BAA2A171C9}" type="presParOf" srcId="{3010D1B2-2611-44CC-BEB6-181A9CF7D529}" destId="{7B949839-A944-4CB1-9041-3AE70AEE8630}" srcOrd="1" destOrd="0" presId="urn:microsoft.com/office/officeart/2005/8/layout/hProcess7#1"/>
    <dgm:cxn modelId="{ACEBF680-AC7E-4BDC-8A89-261BA8C8E4B7}" type="presParOf" srcId="{57A419E8-1215-4107-9004-B614E499DD09}" destId="{CC7F0ABF-E08D-48C1-97B1-BF7B08F80F90}" srcOrd="33" destOrd="0" presId="urn:microsoft.com/office/officeart/2005/8/layout/hProcess7#1"/>
    <dgm:cxn modelId="{786FCE48-3330-4D95-880C-C8212594D753}" type="presParOf" srcId="{57A419E8-1215-4107-9004-B614E499DD09}" destId="{8FD085B3-854B-4568-8513-DF5F30C13E8E}" srcOrd="34" destOrd="0" presId="urn:microsoft.com/office/officeart/2005/8/layout/hProcess7#1"/>
    <dgm:cxn modelId="{F8F49C94-0228-49B5-BC7F-D0730CAA37DB}" type="presParOf" srcId="{8FD085B3-854B-4568-8513-DF5F30C13E8E}" destId="{8890160D-ABB8-48D0-882A-BD74E9A1F2B1}" srcOrd="0" destOrd="0" presId="urn:microsoft.com/office/officeart/2005/8/layout/hProcess7#1"/>
    <dgm:cxn modelId="{91065DD7-06ED-4F6B-ADD2-8D141682A68B}" type="presParOf" srcId="{8FD085B3-854B-4568-8513-DF5F30C13E8E}" destId="{EAD7E867-16E4-47EC-8AFC-E8AEEB971725}" srcOrd="1" destOrd="0" presId="urn:microsoft.com/office/officeart/2005/8/layout/hProcess7#1"/>
    <dgm:cxn modelId="{4B41CD3B-2B95-4B7F-B022-204B6375F595}" type="presParOf" srcId="{8FD085B3-854B-4568-8513-DF5F30C13E8E}" destId="{738F78DA-55B5-4477-BE20-1557593F8C86}" srcOrd="2" destOrd="0" presId="urn:microsoft.com/office/officeart/2005/8/layout/hProcess7#1"/>
    <dgm:cxn modelId="{FBF79CCD-9B6B-435E-930F-92797AA6E1EB}" type="presParOf" srcId="{57A419E8-1215-4107-9004-B614E499DD09}" destId="{7C34A7C8-60B9-4B14-A4FE-4A03172F0FD3}" srcOrd="35" destOrd="0" presId="urn:microsoft.com/office/officeart/2005/8/layout/hProcess7#1"/>
    <dgm:cxn modelId="{91861312-FA16-4269-84D1-658ED672B6EA}" type="presParOf" srcId="{57A419E8-1215-4107-9004-B614E499DD09}" destId="{05D86A09-5D4E-466E-A347-0AF3DD272F9E}" srcOrd="36" destOrd="0" presId="urn:microsoft.com/office/officeart/2005/8/layout/hProcess7#1"/>
    <dgm:cxn modelId="{BCECA6BB-F995-4472-B89A-235AA5EAD567}" type="presParOf" srcId="{05D86A09-5D4E-466E-A347-0AF3DD272F9E}" destId="{0D3D41B2-E2EB-471B-B278-4E1B13E167F0}" srcOrd="0" destOrd="0" presId="urn:microsoft.com/office/officeart/2005/8/layout/hProcess7#1"/>
    <dgm:cxn modelId="{4E39041E-87F9-4343-861A-6B07ACA859DA}" type="presParOf" srcId="{05D86A09-5D4E-466E-A347-0AF3DD272F9E}" destId="{B3936B1A-1B13-4565-A105-E430D0A1D792}" srcOrd="1" destOrd="0" presId="urn:microsoft.com/office/officeart/2005/8/layout/hProcess7#1"/>
    <dgm:cxn modelId="{1DE1F087-B7E8-4C99-8292-52D6B7C5EE9A}" type="presParOf" srcId="{57A419E8-1215-4107-9004-B614E499DD09}" destId="{86D9CF87-BCDD-4B6F-B6D1-0F5DCB39ED50}" srcOrd="37" destOrd="0" presId="urn:microsoft.com/office/officeart/2005/8/layout/hProcess7#1"/>
    <dgm:cxn modelId="{2F98C0C3-6E49-43F6-8011-6AEBF0FA9CAB}" type="presParOf" srcId="{57A419E8-1215-4107-9004-B614E499DD09}" destId="{BAE728A0-1A9F-4B8A-BDCD-4A3DD247091D}" srcOrd="38" destOrd="0" presId="urn:microsoft.com/office/officeart/2005/8/layout/hProcess7#1"/>
    <dgm:cxn modelId="{2A813AB3-F4F1-4F74-A9C8-6412393AF7DA}" type="presParOf" srcId="{BAE728A0-1A9F-4B8A-BDCD-4A3DD247091D}" destId="{84BF290D-E405-41DC-AA35-88F45F4A0768}" srcOrd="0" destOrd="0" presId="urn:microsoft.com/office/officeart/2005/8/layout/hProcess7#1"/>
    <dgm:cxn modelId="{04D57AE7-4B49-4F3E-A1D4-157DBBF34993}" type="presParOf" srcId="{BAE728A0-1A9F-4B8A-BDCD-4A3DD247091D}" destId="{E762C5E9-5DE0-4E74-B7FD-46585123A2F2}" srcOrd="1" destOrd="0" presId="urn:microsoft.com/office/officeart/2005/8/layout/hProcess7#1"/>
    <dgm:cxn modelId="{4E3C9B37-47F2-49B3-B36E-887EBABA9574}" type="presParOf" srcId="{BAE728A0-1A9F-4B8A-BDCD-4A3DD247091D}" destId="{953BC3E8-B42A-4FE4-B40B-BA3473437AB8}" srcOrd="2" destOrd="0" presId="urn:microsoft.com/office/officeart/2005/8/layout/hProcess7#1"/>
    <dgm:cxn modelId="{0FE92AAF-20F8-45F0-9651-6185AACBC58B}" type="presParOf" srcId="{57A419E8-1215-4107-9004-B614E499DD09}" destId="{011A4B5A-F3A3-49C5-AED7-89A05A76E1FE}" srcOrd="39" destOrd="0" presId="urn:microsoft.com/office/officeart/2005/8/layout/hProcess7#1"/>
    <dgm:cxn modelId="{C75E6E64-9048-454D-80FD-6FE1CAC5D74A}" type="presParOf" srcId="{57A419E8-1215-4107-9004-B614E499DD09}" destId="{9AF812DD-396D-4B58-ACB6-6DD49555D1B1}" srcOrd="40" destOrd="0" presId="urn:microsoft.com/office/officeart/2005/8/layout/hProcess7#1"/>
    <dgm:cxn modelId="{F3BF5AD9-4C71-4348-AFB1-DC6B809C305B}" type="presParOf" srcId="{9AF812DD-396D-4B58-ACB6-6DD49555D1B1}" destId="{498CC334-7CA6-4055-9E9D-0EB2ACF11F24}" srcOrd="0" destOrd="0" presId="urn:microsoft.com/office/officeart/2005/8/layout/hProcess7#1"/>
    <dgm:cxn modelId="{D8A8AC78-7AF5-457E-8B01-1C60B3BA7D58}" type="presParOf" srcId="{9AF812DD-396D-4B58-ACB6-6DD49555D1B1}" destId="{F5C88F6D-C81B-420E-AB39-B2D1B2D620DF}" srcOrd="1" destOrd="0" presId="urn:microsoft.com/office/officeart/2005/8/layout/hProcess7#1"/>
    <dgm:cxn modelId="{1DEC1F80-3345-4BEB-9B06-E5ED21330F7E}" type="presParOf" srcId="{57A419E8-1215-4107-9004-B614E499DD09}" destId="{03B1D555-A4DF-4DA7-8097-6907DD0CD53C}" srcOrd="41" destOrd="0" presId="urn:microsoft.com/office/officeart/2005/8/layout/hProcess7#1"/>
    <dgm:cxn modelId="{A54768A8-90AF-41CE-9A33-3CBD4439542F}" type="presParOf" srcId="{57A419E8-1215-4107-9004-B614E499DD09}" destId="{12AE1530-E539-455D-B30D-6BA21677E02A}" srcOrd="42" destOrd="0" presId="urn:microsoft.com/office/officeart/2005/8/layout/hProcess7#1"/>
    <dgm:cxn modelId="{B537BF2F-1237-4712-8A22-834976482025}" type="presParOf" srcId="{12AE1530-E539-455D-B30D-6BA21677E02A}" destId="{CC51C927-3641-48BA-BAE9-C136EAB04EB5}" srcOrd="0" destOrd="0" presId="urn:microsoft.com/office/officeart/2005/8/layout/hProcess7#1"/>
    <dgm:cxn modelId="{45A811F2-B52D-428B-812C-3E58776FDC78}" type="presParOf" srcId="{12AE1530-E539-455D-B30D-6BA21677E02A}" destId="{1510DD98-DAC1-4ACB-B9F7-DDA9613F5094}" srcOrd="1" destOrd="0" presId="urn:microsoft.com/office/officeart/2005/8/layout/hProcess7#1"/>
    <dgm:cxn modelId="{7AF613C0-F8A8-49FD-8400-427BBAE7FB69}" type="presParOf" srcId="{12AE1530-E539-455D-B30D-6BA21677E02A}" destId="{7A995C68-D323-40F0-A536-67C359E076E7}" srcOrd="2" destOrd="0" presId="urn:microsoft.com/office/officeart/2005/8/layout/hProcess7#1"/>
    <dgm:cxn modelId="{17A06B89-58F0-4D8E-AC0F-92B4F773957A}" type="presParOf" srcId="{57A419E8-1215-4107-9004-B614E499DD09}" destId="{9F4CAFA7-3431-4E4E-B3E6-57E422F95CAF}" srcOrd="43" destOrd="0" presId="urn:microsoft.com/office/officeart/2005/8/layout/hProcess7#1"/>
    <dgm:cxn modelId="{EB16DEFE-553C-4D9C-A4A6-B4B2DB832825}" type="presParOf" srcId="{57A419E8-1215-4107-9004-B614E499DD09}" destId="{EEC784E5-DCFA-426C-B970-3EC28F4E2CDB}" srcOrd="44" destOrd="0" presId="urn:microsoft.com/office/officeart/2005/8/layout/hProcess7#1"/>
    <dgm:cxn modelId="{3B5A6820-EB53-4609-8F09-A38C5EAA5E05}" type="presParOf" srcId="{EEC784E5-DCFA-426C-B970-3EC28F4E2CDB}" destId="{1A4A4FCB-0FA3-425B-87EB-5F1F282E57A8}" srcOrd="0" destOrd="0" presId="urn:microsoft.com/office/officeart/2005/8/layout/hProcess7#1"/>
    <dgm:cxn modelId="{738508EF-5C6B-4B12-9317-3CA53530B196}" type="presParOf" srcId="{EEC784E5-DCFA-426C-B970-3EC28F4E2CDB}" destId="{F7335F8E-AF93-4D50-BE29-A654CBCCA671}" srcOrd="1" destOrd="0" presId="urn:microsoft.com/office/officeart/2005/8/layout/hProcess7#1"/>
    <dgm:cxn modelId="{A05FFE0E-4772-4CA4-A047-0C3A31383D64}" type="presParOf" srcId="{57A419E8-1215-4107-9004-B614E499DD09}" destId="{8385C8B7-34E3-4C33-BFF6-D3C677A0FE46}" srcOrd="45" destOrd="0" presId="urn:microsoft.com/office/officeart/2005/8/layout/hProcess7#1"/>
    <dgm:cxn modelId="{EE7FB38A-54F3-4EB5-B54E-EAFA592A06F6}" type="presParOf" srcId="{57A419E8-1215-4107-9004-B614E499DD09}" destId="{5D1FE59A-E1C4-43CA-9F96-831FE99D1855}" srcOrd="46" destOrd="0" presId="urn:microsoft.com/office/officeart/2005/8/layout/hProcess7#1"/>
    <dgm:cxn modelId="{B4AC49D2-1C7F-4E6C-9734-A977DD117223}" type="presParOf" srcId="{5D1FE59A-E1C4-43CA-9F96-831FE99D1855}" destId="{A739D3B7-0036-4F1E-A351-70F16ED81E0C}" srcOrd="0" destOrd="0" presId="urn:microsoft.com/office/officeart/2005/8/layout/hProcess7#1"/>
    <dgm:cxn modelId="{C59F124A-D9C3-4E5B-8292-3295A2E30F2D}" type="presParOf" srcId="{5D1FE59A-E1C4-43CA-9F96-831FE99D1855}" destId="{232D4ECA-3FEA-408D-A69C-9E2EA90E92ED}" srcOrd="1" destOrd="0" presId="urn:microsoft.com/office/officeart/2005/8/layout/hProcess7#1"/>
    <dgm:cxn modelId="{80594628-3D6B-4200-9C5F-7E958E5452B6}" type="presParOf" srcId="{5D1FE59A-E1C4-43CA-9F96-831FE99D1855}" destId="{648534C7-628D-4445-BD54-7F2B87FF37FE}" srcOrd="2" destOrd="0" presId="urn:microsoft.com/office/officeart/2005/8/layout/hProcess7#1"/>
    <dgm:cxn modelId="{4C27A65F-6411-427D-92C6-68657E93EC3F}" type="presParOf" srcId="{57A419E8-1215-4107-9004-B614E499DD09}" destId="{EE36F15B-3E5A-46BE-BFF4-1C94A5C69724}" srcOrd="47" destOrd="0" presId="urn:microsoft.com/office/officeart/2005/8/layout/hProcess7#1"/>
    <dgm:cxn modelId="{7376B3CA-2535-497E-B693-52543330D28C}" type="presParOf" srcId="{57A419E8-1215-4107-9004-B614E499DD09}" destId="{1F139822-2E59-4FF7-88B8-C9AADE221D27}" srcOrd="48" destOrd="0" presId="urn:microsoft.com/office/officeart/2005/8/layout/hProcess7#1"/>
    <dgm:cxn modelId="{FAC2D7D8-EBB4-436B-833E-F3B4BD369865}" type="presParOf" srcId="{1F139822-2E59-4FF7-88B8-C9AADE221D27}" destId="{33ED1F09-CED2-41A4-A8DF-9E9BEE070950}" srcOrd="0" destOrd="0" presId="urn:microsoft.com/office/officeart/2005/8/layout/hProcess7#1"/>
    <dgm:cxn modelId="{294C75CC-F6EF-4C94-A221-8B5D66D1ED50}" type="presParOf" srcId="{1F139822-2E59-4FF7-88B8-C9AADE221D27}" destId="{95330F8B-1898-4433-8A3F-E1D1B73C7DE5}" srcOrd="1" destOrd="0" presId="urn:microsoft.com/office/officeart/2005/8/layout/hProcess7#1"/>
    <dgm:cxn modelId="{9B628B0C-290A-4D8C-B1CA-34249968447E}" type="presParOf" srcId="{57A419E8-1215-4107-9004-B614E499DD09}" destId="{DAA37683-E739-4C0D-895F-7D426E521114}" srcOrd="49" destOrd="0" presId="urn:microsoft.com/office/officeart/2005/8/layout/hProcess7#1"/>
    <dgm:cxn modelId="{FE630340-BAE7-42C0-8F61-A93637D88A72}" type="presParOf" srcId="{57A419E8-1215-4107-9004-B614E499DD09}" destId="{22EC8E8F-9508-4D9F-B36C-E4F1063CB510}" srcOrd="50" destOrd="0" presId="urn:microsoft.com/office/officeart/2005/8/layout/hProcess7#1"/>
    <dgm:cxn modelId="{A808A578-BA33-473F-8BB1-338EA3737117}" type="presParOf" srcId="{22EC8E8F-9508-4D9F-B36C-E4F1063CB510}" destId="{3E0FDAE7-E8E9-40F2-9684-E6889D374C20}" srcOrd="0" destOrd="0" presId="urn:microsoft.com/office/officeart/2005/8/layout/hProcess7#1"/>
    <dgm:cxn modelId="{F32680AD-18AF-462D-B186-962702AB9C0E}" type="presParOf" srcId="{22EC8E8F-9508-4D9F-B36C-E4F1063CB510}" destId="{083A05A6-1466-4B9F-9F22-34A3B108C4E9}" srcOrd="1" destOrd="0" presId="urn:microsoft.com/office/officeart/2005/8/layout/hProcess7#1"/>
    <dgm:cxn modelId="{AF232965-3747-46A5-9F82-9D91D62304D1}" type="presParOf" srcId="{22EC8E8F-9508-4D9F-B36C-E4F1063CB510}" destId="{DF66498A-9E37-4971-A45D-CEAF3F516B82}" srcOrd="2" destOrd="0" presId="urn:microsoft.com/office/officeart/2005/8/layout/hProcess7#1"/>
    <dgm:cxn modelId="{F4BF6E10-A250-4B4D-8540-C410A238BA31}" type="presParOf" srcId="{57A419E8-1215-4107-9004-B614E499DD09}" destId="{A6DB6337-B159-46B7-B9AA-0297E2F2F7B3}" srcOrd="51" destOrd="0" presId="urn:microsoft.com/office/officeart/2005/8/layout/hProcess7#1"/>
    <dgm:cxn modelId="{9B846F6F-5A22-4DD6-8F2B-96692C505903}" type="presParOf" srcId="{57A419E8-1215-4107-9004-B614E499DD09}" destId="{99026B37-51B1-4B27-AB8C-190BBBED698A}" srcOrd="52" destOrd="0" presId="urn:microsoft.com/office/officeart/2005/8/layout/hProcess7#1"/>
    <dgm:cxn modelId="{130845E7-067D-482B-9B7F-FEDA2FDD5020}" type="presParOf" srcId="{99026B37-51B1-4B27-AB8C-190BBBED698A}" destId="{5A016A96-C2EF-4C7B-8F32-42156E97A98F}" srcOrd="0" destOrd="0" presId="urn:microsoft.com/office/officeart/2005/8/layout/hProcess7#1"/>
    <dgm:cxn modelId="{F2EE10C1-0AB8-429D-AE9A-4099690F4D91}" type="presParOf" srcId="{99026B37-51B1-4B27-AB8C-190BBBED698A}" destId="{EC8DE55C-B7FE-4B74-82A3-FAFE70276B7B}" srcOrd="1" destOrd="0" presId="urn:microsoft.com/office/officeart/2005/8/layout/hProcess7#1"/>
    <dgm:cxn modelId="{47B8319E-E9B3-477C-8E8F-6E7BCFE96C05}" type="presParOf" srcId="{57A419E8-1215-4107-9004-B614E499DD09}" destId="{E5F4AB28-ADD6-418E-A4F7-472FC90FA363}" srcOrd="53" destOrd="0" presId="urn:microsoft.com/office/officeart/2005/8/layout/hProcess7#1"/>
    <dgm:cxn modelId="{9DC6B72A-0ECC-428A-84A0-24506A937BDD}" type="presParOf" srcId="{57A419E8-1215-4107-9004-B614E499DD09}" destId="{8268E5C9-7327-4AA3-AE44-86B8CA85B225}" srcOrd="54" destOrd="0" presId="urn:microsoft.com/office/officeart/2005/8/layout/hProcess7#1"/>
    <dgm:cxn modelId="{34E2E174-A2A6-4515-86A2-989D63DDCC9E}" type="presParOf" srcId="{8268E5C9-7327-4AA3-AE44-86B8CA85B225}" destId="{6563B17A-03BA-4A80-BA89-CA575B78A575}" srcOrd="0" destOrd="0" presId="urn:microsoft.com/office/officeart/2005/8/layout/hProcess7#1"/>
    <dgm:cxn modelId="{BBB75DBC-DA5E-4BEA-B7CB-80C67D9AD7D3}" type="presParOf" srcId="{8268E5C9-7327-4AA3-AE44-86B8CA85B225}" destId="{4023C897-2BC0-4B5E-8259-5AADF7B8FCF6}" srcOrd="1" destOrd="0" presId="urn:microsoft.com/office/officeart/2005/8/layout/hProcess7#1"/>
    <dgm:cxn modelId="{0CFC0915-4F1F-4E2D-89A3-B2AB6948A8E1}" type="presParOf" srcId="{8268E5C9-7327-4AA3-AE44-86B8CA85B225}" destId="{22364C4E-D79B-4692-8403-37184602D7FE}" srcOrd="2" destOrd="0" presId="urn:microsoft.com/office/officeart/2005/8/layout/hProcess7#1"/>
    <dgm:cxn modelId="{B8EB5255-26B4-4692-8F02-2FA79712D46E}" type="presParOf" srcId="{57A419E8-1215-4107-9004-B614E499DD09}" destId="{680819E9-D84A-4156-B270-9A4FD2D76262}" srcOrd="55" destOrd="0" presId="urn:microsoft.com/office/officeart/2005/8/layout/hProcess7#1"/>
    <dgm:cxn modelId="{6DD2031D-A9E8-4715-A438-67F93030C177}" type="presParOf" srcId="{57A419E8-1215-4107-9004-B614E499DD09}" destId="{E0643E0C-A032-4FA4-88B4-FFB52B986BA4}" srcOrd="56" destOrd="0" presId="urn:microsoft.com/office/officeart/2005/8/layout/hProcess7#1"/>
    <dgm:cxn modelId="{42B4F24A-7FBB-4216-B365-B6F02616EEC1}" type="presParOf" srcId="{E0643E0C-A032-4FA4-88B4-FFB52B986BA4}" destId="{0BDA3DD6-2341-4E39-891C-7C12AEEB610A}" srcOrd="0" destOrd="0" presId="urn:microsoft.com/office/officeart/2005/8/layout/hProcess7#1"/>
    <dgm:cxn modelId="{D77AC24C-AB1B-46CB-BE87-4CA749D7CCBF}" type="presParOf" srcId="{E0643E0C-A032-4FA4-88B4-FFB52B986BA4}" destId="{468B78DF-4D76-4438-A3A4-3E16C5C2E1EB}" srcOrd="1" destOrd="0" presId="urn:microsoft.com/office/officeart/2005/8/layout/hProcess7#1"/>
    <dgm:cxn modelId="{475F760F-581E-4D1C-9BDF-33FC1F9F21D9}" type="presParOf" srcId="{57A419E8-1215-4107-9004-B614E499DD09}" destId="{2E0238F9-A12B-4776-B75E-3FCE66808FCE}" srcOrd="57" destOrd="0" presId="urn:microsoft.com/office/officeart/2005/8/layout/hProcess7#1"/>
    <dgm:cxn modelId="{83DD7CBB-4EB0-47CB-836F-D072F52A6C6A}" type="presParOf" srcId="{57A419E8-1215-4107-9004-B614E499DD09}" destId="{59A87683-CE15-4510-91C1-64035060728A}" srcOrd="58" destOrd="0" presId="urn:microsoft.com/office/officeart/2005/8/layout/hProcess7#1"/>
    <dgm:cxn modelId="{7FC86FAF-DE50-498E-874B-56CF030263B4}" type="presParOf" srcId="{59A87683-CE15-4510-91C1-64035060728A}" destId="{E68D3850-75E0-48F2-A4CC-1647A0DC5546}" srcOrd="0" destOrd="0" presId="urn:microsoft.com/office/officeart/2005/8/layout/hProcess7#1"/>
    <dgm:cxn modelId="{ACAA65C7-84FE-4F69-893A-0B6738CA331C}" type="presParOf" srcId="{59A87683-CE15-4510-91C1-64035060728A}" destId="{A8786DD5-BF66-4F2C-8565-44FB1178AAF3}" srcOrd="1" destOrd="0" presId="urn:microsoft.com/office/officeart/2005/8/layout/hProcess7#1"/>
    <dgm:cxn modelId="{49B2792C-B317-41CA-BD14-535753D562F5}" type="presParOf" srcId="{59A87683-CE15-4510-91C1-64035060728A}" destId="{6CFA80A0-127B-4714-8EC0-1022276D2C21}" srcOrd="2" destOrd="0" presId="urn:microsoft.com/office/officeart/2005/8/layout/hProcess7#1"/>
    <dgm:cxn modelId="{717D3694-BA70-48AB-8965-7524EC930564}" type="presParOf" srcId="{57A419E8-1215-4107-9004-B614E499DD09}" destId="{081CCE57-77B1-4F91-90F8-397AAD5FCAED}" srcOrd="59" destOrd="0" presId="urn:microsoft.com/office/officeart/2005/8/layout/hProcess7#1"/>
    <dgm:cxn modelId="{D9172416-B7E2-4950-9A6D-D6EED47A05FE}" type="presParOf" srcId="{57A419E8-1215-4107-9004-B614E499DD09}" destId="{FBE57577-2B78-48EA-AC0B-3854BCAE98A8}" srcOrd="60" destOrd="0" presId="urn:microsoft.com/office/officeart/2005/8/layout/hProcess7#1"/>
    <dgm:cxn modelId="{F96BF08E-4891-41C5-93FC-A69370C042E7}" type="presParOf" srcId="{FBE57577-2B78-48EA-AC0B-3854BCAE98A8}" destId="{7EB1C387-C946-43D8-A141-13093FA58E2F}" srcOrd="0" destOrd="0" presId="urn:microsoft.com/office/officeart/2005/8/layout/hProcess7#1"/>
    <dgm:cxn modelId="{8708C5FC-B584-401D-9ED7-9678CFF443EC}" type="presParOf" srcId="{FBE57577-2B78-48EA-AC0B-3854BCAE98A8}" destId="{D9143118-35C6-4088-B9FB-079656A94BE6}" srcOrd="1" destOrd="0" presId="urn:microsoft.com/office/officeart/2005/8/layout/hProcess7#1"/>
    <dgm:cxn modelId="{727D2704-8ACD-481F-AD3D-0739AD902E9A}" type="presParOf" srcId="{57A419E8-1215-4107-9004-B614E499DD09}" destId="{3868C48E-F060-49C5-BDC4-45EED2D5DFDD}" srcOrd="61" destOrd="0" presId="urn:microsoft.com/office/officeart/2005/8/layout/hProcess7#1"/>
    <dgm:cxn modelId="{4E52864D-8ECE-4CE5-9BF3-2AE56952F9EA}" type="presParOf" srcId="{57A419E8-1215-4107-9004-B614E499DD09}" destId="{CB95D192-69B9-48C4-9528-F9E0AF042CE7}" srcOrd="62" destOrd="0" presId="urn:microsoft.com/office/officeart/2005/8/layout/hProcess7#1"/>
    <dgm:cxn modelId="{220C69FC-71FF-421F-8884-00A7BB3E608B}" type="presParOf" srcId="{CB95D192-69B9-48C4-9528-F9E0AF042CE7}" destId="{E93AB8BF-9FDD-4F51-AFE0-B95F5DD29760}" srcOrd="0" destOrd="0" presId="urn:microsoft.com/office/officeart/2005/8/layout/hProcess7#1"/>
    <dgm:cxn modelId="{35FDE50B-5861-4E91-BFE3-2F51B532C185}" type="presParOf" srcId="{CB95D192-69B9-48C4-9528-F9E0AF042CE7}" destId="{6E8AD654-E3D7-43F2-A19A-103C886CAE32}" srcOrd="1" destOrd="0" presId="urn:microsoft.com/office/officeart/2005/8/layout/hProcess7#1"/>
    <dgm:cxn modelId="{00065E69-F23B-4C5B-BDDA-F1FF201AF861}" type="presParOf" srcId="{CB95D192-69B9-48C4-9528-F9E0AF042CE7}" destId="{08848100-8D8E-4FA7-AF7D-7E6C9199EF53}" srcOrd="2" destOrd="0" presId="urn:microsoft.com/office/officeart/2005/8/layout/hProcess7#1"/>
    <dgm:cxn modelId="{91F6310A-1A60-406F-8C49-85AD33E111DE}" type="presParOf" srcId="{57A419E8-1215-4107-9004-B614E499DD09}" destId="{C042A976-0DBB-4633-82B2-89D4A7873512}" srcOrd="63" destOrd="0" presId="urn:microsoft.com/office/officeart/2005/8/layout/hProcess7#1"/>
    <dgm:cxn modelId="{E9E0F855-C42D-4DF3-BC72-C70B22E78381}" type="presParOf" srcId="{57A419E8-1215-4107-9004-B614E499DD09}" destId="{BE3DB253-C774-4DE4-A0FD-E45103ACEF95}" srcOrd="64" destOrd="0" presId="urn:microsoft.com/office/officeart/2005/8/layout/hProcess7#1"/>
    <dgm:cxn modelId="{FEEB587B-B272-4C4E-8AE7-514D2CC0D5DD}" type="presParOf" srcId="{BE3DB253-C774-4DE4-A0FD-E45103ACEF95}" destId="{F91DA0F0-9F5E-43C1-A90C-B0A9BBDE8CD8}" srcOrd="0" destOrd="0" presId="urn:microsoft.com/office/officeart/2005/8/layout/hProcess7#1"/>
    <dgm:cxn modelId="{380D3DB6-722F-4EA7-8DCA-4D5EFFFFE850}" type="presParOf" srcId="{BE3DB253-C774-4DE4-A0FD-E45103ACEF95}" destId="{FC184183-B71C-4E8D-A389-BC2D8FF942FE}" srcOrd="1" destOrd="0" presId="urn:microsoft.com/office/officeart/2005/8/layout/hProcess7#1"/>
    <dgm:cxn modelId="{F9340AE5-1AA6-4DE9-9124-BD8BDE87EB06}" type="presParOf" srcId="{57A419E8-1215-4107-9004-B614E499DD09}" destId="{B97C2D46-8528-4F60-ACFF-13DC610EA8FF}" srcOrd="65" destOrd="0" presId="urn:microsoft.com/office/officeart/2005/8/layout/hProcess7#1"/>
    <dgm:cxn modelId="{EAB2ACA9-00B1-487E-8401-81D8C75D0B76}" type="presParOf" srcId="{57A419E8-1215-4107-9004-B614E499DD09}" destId="{6F665646-EA2B-444B-91EE-DFC9B95D5189}" srcOrd="66" destOrd="0" presId="urn:microsoft.com/office/officeart/2005/8/layout/hProcess7#1"/>
    <dgm:cxn modelId="{442F1E77-71AB-40DC-98EF-917C1E6459FF}" type="presParOf" srcId="{6F665646-EA2B-444B-91EE-DFC9B95D5189}" destId="{20E350AB-7F49-4361-8F28-3460B938907C}" srcOrd="0" destOrd="0" presId="urn:microsoft.com/office/officeart/2005/8/layout/hProcess7#1"/>
    <dgm:cxn modelId="{241DE59F-17ED-428B-9519-5C9E47E3B952}" type="presParOf" srcId="{6F665646-EA2B-444B-91EE-DFC9B95D5189}" destId="{3BE6F814-91C3-419A-A2E5-728382475E83}" srcOrd="1" destOrd="0" presId="urn:microsoft.com/office/officeart/2005/8/layout/hProcess7#1"/>
    <dgm:cxn modelId="{8D325FE3-20CD-48B2-9C34-B803E5CFFC42}" type="presParOf" srcId="{6F665646-EA2B-444B-91EE-DFC9B95D5189}" destId="{C768485B-86EB-4110-8EF6-610C9E86B6D0}" srcOrd="2" destOrd="0" presId="urn:microsoft.com/office/officeart/2005/8/layout/hProcess7#1"/>
    <dgm:cxn modelId="{15A1AED3-54D6-406A-9B52-58AF55015A5A}" type="presParOf" srcId="{57A419E8-1215-4107-9004-B614E499DD09}" destId="{5C4AA892-A621-45ED-BF72-D56FA7538940}" srcOrd="67" destOrd="0" presId="urn:microsoft.com/office/officeart/2005/8/layout/hProcess7#1"/>
    <dgm:cxn modelId="{DD98F707-CE47-4118-B67F-39C923838C68}" type="presParOf" srcId="{57A419E8-1215-4107-9004-B614E499DD09}" destId="{21730FD4-7E03-472D-9BDF-EBD2E616F063}" srcOrd="68" destOrd="0" presId="urn:microsoft.com/office/officeart/2005/8/layout/hProcess7#1"/>
    <dgm:cxn modelId="{D4E3BAEE-E6B9-4D01-A18E-18366F7D9566}" type="presParOf" srcId="{21730FD4-7E03-472D-9BDF-EBD2E616F063}" destId="{12A5309C-AF11-4E6A-8CC2-B48EBEB46B35}" srcOrd="0" destOrd="0" presId="urn:microsoft.com/office/officeart/2005/8/layout/hProcess7#1"/>
    <dgm:cxn modelId="{496259C6-2182-4A32-8780-B71986D0C02D}" type="presParOf" srcId="{21730FD4-7E03-472D-9BDF-EBD2E616F063}" destId="{5E33C754-A4A9-4F15-A14C-D039079F8289}" srcOrd="1" destOrd="0" presId="urn:microsoft.com/office/officeart/2005/8/layout/hProcess7#1"/>
    <dgm:cxn modelId="{D5F67159-7CDA-4E99-BA44-2170CF1C175C}" type="presParOf" srcId="{57A419E8-1215-4107-9004-B614E499DD09}" destId="{0F353D02-1351-45CC-A7A3-5D62A7E7B21A}" srcOrd="69" destOrd="0" presId="urn:microsoft.com/office/officeart/2005/8/layout/hProcess7#1"/>
    <dgm:cxn modelId="{277DEA39-334F-4796-8E10-AD6D44DDFFA6}" type="presParOf" srcId="{57A419E8-1215-4107-9004-B614E499DD09}" destId="{FBAC261C-AEA1-4378-936C-8530BF1B7A42}" srcOrd="70" destOrd="0" presId="urn:microsoft.com/office/officeart/2005/8/layout/hProcess7#1"/>
    <dgm:cxn modelId="{F49989BD-8B90-45EB-B52C-B75288FEAF3A}" type="presParOf" srcId="{FBAC261C-AEA1-4378-936C-8530BF1B7A42}" destId="{1971F7E3-2D00-4699-8200-7BA09DFE21F6}" srcOrd="0" destOrd="0" presId="urn:microsoft.com/office/officeart/2005/8/layout/hProcess7#1"/>
    <dgm:cxn modelId="{ABBFA3C1-86C0-4858-831E-64623FCF556E}" type="presParOf" srcId="{FBAC261C-AEA1-4378-936C-8530BF1B7A42}" destId="{8471F8C4-E714-4F82-88EE-112F72FACA60}" srcOrd="1" destOrd="0" presId="urn:microsoft.com/office/officeart/2005/8/layout/hProcess7#1"/>
    <dgm:cxn modelId="{F34E6E4E-C310-41DF-8B27-74C6FFDB6344}" type="presParOf" srcId="{FBAC261C-AEA1-4378-936C-8530BF1B7A42}" destId="{3833385D-2B41-496F-8158-66B8147646BB}" srcOrd="2" destOrd="0" presId="urn:microsoft.com/office/officeart/2005/8/layout/hProcess7#1"/>
    <dgm:cxn modelId="{940D85C8-039A-4BDA-9024-BC02CCDEFB17}" type="presParOf" srcId="{57A419E8-1215-4107-9004-B614E499DD09}" destId="{B7C9C3D5-6191-4272-B6E3-6DF49CAC5D75}" srcOrd="71" destOrd="0" presId="urn:microsoft.com/office/officeart/2005/8/layout/hProcess7#1"/>
    <dgm:cxn modelId="{51D691E2-CCFC-46B8-8489-7609607177CC}" type="presParOf" srcId="{57A419E8-1215-4107-9004-B614E499DD09}" destId="{BD8A79B6-0715-4AD5-B231-535C9CB116E9}" srcOrd="72" destOrd="0" presId="urn:microsoft.com/office/officeart/2005/8/layout/hProcess7#1"/>
    <dgm:cxn modelId="{D9DBA339-A297-4729-B802-D98BA41E938E}" type="presParOf" srcId="{BD8A79B6-0715-4AD5-B231-535C9CB116E9}" destId="{252C3803-31A3-4C0E-8F9F-053B2AD2D81A}" srcOrd="0" destOrd="0" presId="urn:microsoft.com/office/officeart/2005/8/layout/hProcess7#1"/>
    <dgm:cxn modelId="{86ABCF4E-35CD-4180-ADBC-38BAB3B78975}" type="presParOf" srcId="{BD8A79B6-0715-4AD5-B231-535C9CB116E9}" destId="{A3B6D17E-5080-4978-8B73-CE0293AEFF91}" srcOrd="1" destOrd="0" presId="urn:microsoft.com/office/officeart/2005/8/layout/hProcess7#1"/>
    <dgm:cxn modelId="{13FAF459-5991-4524-8CBE-AD0135B779FF}" type="presParOf" srcId="{57A419E8-1215-4107-9004-B614E499DD09}" destId="{9FED8D00-5674-4542-AF98-D7D5B4F921AF}" srcOrd="73" destOrd="0" presId="urn:microsoft.com/office/officeart/2005/8/layout/hProcess7#1"/>
    <dgm:cxn modelId="{D9BB6B16-31CD-4888-BC1F-4FD84ABD41CE}" type="presParOf" srcId="{57A419E8-1215-4107-9004-B614E499DD09}" destId="{6B07ED3E-6448-47F8-BD54-2C6826977F85}" srcOrd="74" destOrd="0" presId="urn:microsoft.com/office/officeart/2005/8/layout/hProcess7#1"/>
    <dgm:cxn modelId="{C9CC55C6-C841-4E71-86AA-CE83B7CCAFED}" type="presParOf" srcId="{6B07ED3E-6448-47F8-BD54-2C6826977F85}" destId="{FD0DF273-07B4-4160-973F-BEC0975AF9FE}" srcOrd="0" destOrd="0" presId="urn:microsoft.com/office/officeart/2005/8/layout/hProcess7#1"/>
    <dgm:cxn modelId="{45767209-6AD3-47BD-A984-0B2B2DCE4E47}" type="presParOf" srcId="{6B07ED3E-6448-47F8-BD54-2C6826977F85}" destId="{C6FEC165-CAEF-4EF0-BBFF-635EB9701B01}" srcOrd="1" destOrd="0" presId="urn:microsoft.com/office/officeart/2005/8/layout/hProcess7#1"/>
    <dgm:cxn modelId="{B23CB8E4-4988-4EB6-8EEA-CB1407259C47}" type="presParOf" srcId="{6B07ED3E-6448-47F8-BD54-2C6826977F85}" destId="{C7FD3CDF-8F1E-4A60-AAEF-5F0FD9A4E776}" srcOrd="2" destOrd="0" presId="urn:microsoft.com/office/officeart/2005/8/layout/hProcess7#1"/>
    <dgm:cxn modelId="{C4A588C8-9423-441B-B14C-50F06A265285}" type="presParOf" srcId="{57A419E8-1215-4107-9004-B614E499DD09}" destId="{2B8B5C03-1888-401F-B6BC-24C3863DC483}" srcOrd="75" destOrd="0" presId="urn:microsoft.com/office/officeart/2005/8/layout/hProcess7#1"/>
    <dgm:cxn modelId="{B339F637-032B-44FE-970B-87967891703F}" type="presParOf" srcId="{57A419E8-1215-4107-9004-B614E499DD09}" destId="{A78F1D68-78EF-4879-8C22-FBC1C88BDD07}" srcOrd="76" destOrd="0" presId="urn:microsoft.com/office/officeart/2005/8/layout/hProcess7#1"/>
    <dgm:cxn modelId="{40A3877D-9B1E-4F29-BDBB-112B144A78CF}" type="presParOf" srcId="{A78F1D68-78EF-4879-8C22-FBC1C88BDD07}" destId="{3BA34D36-57F8-46C7-AC2A-6ED3B70A1969}" srcOrd="0" destOrd="0" presId="urn:microsoft.com/office/officeart/2005/8/layout/hProcess7#1"/>
    <dgm:cxn modelId="{D242319D-7F16-4504-8391-61B81FF4FC42}" type="presParOf" srcId="{A78F1D68-78EF-4879-8C22-FBC1C88BDD07}" destId="{B239FF3A-C24F-4667-970D-45B25AA445FD}" srcOrd="1" destOrd="0" presId="urn:microsoft.com/office/officeart/2005/8/layout/hProcess7#1"/>
    <dgm:cxn modelId="{0CD63AC9-72A1-4C2C-A87F-FA5BBC55438F}" type="presParOf" srcId="{57A419E8-1215-4107-9004-B614E499DD09}" destId="{3108836B-5203-4820-9C1F-E87710CCCA03}" srcOrd="77" destOrd="0" presId="urn:microsoft.com/office/officeart/2005/8/layout/hProcess7#1"/>
    <dgm:cxn modelId="{0680E2A6-A301-4100-9477-A2E45BF34A43}" type="presParOf" srcId="{57A419E8-1215-4107-9004-B614E499DD09}" destId="{20DE0AAD-A719-4AD4-8547-5077A9F8CC07}" srcOrd="78" destOrd="0" presId="urn:microsoft.com/office/officeart/2005/8/layout/hProcess7#1"/>
    <dgm:cxn modelId="{8A9BCACB-F08B-4DB7-AD97-1496F2EF573B}" type="presParOf" srcId="{20DE0AAD-A719-4AD4-8547-5077A9F8CC07}" destId="{DFF90B88-4323-40B9-B3F1-051D15E41E0B}" srcOrd="0" destOrd="0" presId="urn:microsoft.com/office/officeart/2005/8/layout/hProcess7#1"/>
    <dgm:cxn modelId="{DA3F723E-1F80-4420-A32D-4162387A090D}" type="presParOf" srcId="{20DE0AAD-A719-4AD4-8547-5077A9F8CC07}" destId="{240C6ABA-0B6F-4308-AF79-D667055C7FC7}" srcOrd="1" destOrd="0" presId="urn:microsoft.com/office/officeart/2005/8/layout/hProcess7#1"/>
    <dgm:cxn modelId="{DDC9FA48-029D-4B84-8CEC-23392A4F93E0}" type="presParOf" srcId="{20DE0AAD-A719-4AD4-8547-5077A9F8CC07}" destId="{BDF43C6A-E104-4BFD-B191-9E3A6EA33019}" srcOrd="2" destOrd="0" presId="urn:microsoft.com/office/officeart/2005/8/layout/hProcess7#1"/>
    <dgm:cxn modelId="{D48868B7-11AE-4314-9FD7-4D3E3BF888A3}" type="presParOf" srcId="{57A419E8-1215-4107-9004-B614E499DD09}" destId="{8D328D03-A413-4707-A3CF-32C056C34336}" srcOrd="79" destOrd="0" presId="urn:microsoft.com/office/officeart/2005/8/layout/hProcess7#1"/>
    <dgm:cxn modelId="{D67B3C9D-83FC-418F-87E9-8F7D98D64FE2}" type="presParOf" srcId="{57A419E8-1215-4107-9004-B614E499DD09}" destId="{DE4B9585-E8F1-4D28-8535-0BDD4A94327B}" srcOrd="80" destOrd="0" presId="urn:microsoft.com/office/officeart/2005/8/layout/hProcess7#1"/>
    <dgm:cxn modelId="{D34327E3-29E4-421A-B6B8-26F2AC371147}" type="presParOf" srcId="{DE4B9585-E8F1-4D28-8535-0BDD4A94327B}" destId="{433D4166-7EB0-4A88-9FE6-BCD7FCCD72C3}" srcOrd="0" destOrd="0" presId="urn:microsoft.com/office/officeart/2005/8/layout/hProcess7#1"/>
    <dgm:cxn modelId="{DD77096E-F607-4514-949F-026DF56B2515}" type="presParOf" srcId="{DE4B9585-E8F1-4D28-8535-0BDD4A94327B}" destId="{16004FF3-9D26-4B3B-9628-F544C80A4D19}" srcOrd="1" destOrd="0" presId="urn:microsoft.com/office/officeart/2005/8/layout/hProcess7#1"/>
    <dgm:cxn modelId="{32998130-673F-4AE4-97D3-B0D73408F4E6}" type="presParOf" srcId="{57A419E8-1215-4107-9004-B614E499DD09}" destId="{4F63D361-1F6C-4EEC-838B-726D85DA7CD0}" srcOrd="81" destOrd="0" presId="urn:microsoft.com/office/officeart/2005/8/layout/hProcess7#1"/>
    <dgm:cxn modelId="{6664C8BD-B358-4AC7-B11F-6F38BB6BB785}" type="presParOf" srcId="{57A419E8-1215-4107-9004-B614E499DD09}" destId="{2B4FC475-91DA-4607-9291-9A40214BCF66}" srcOrd="82" destOrd="0" presId="urn:microsoft.com/office/officeart/2005/8/layout/hProcess7#1"/>
    <dgm:cxn modelId="{C21FA7EE-6B06-493E-9AF0-07D1623A1517}" type="presParOf" srcId="{2B4FC475-91DA-4607-9291-9A40214BCF66}" destId="{BDE56DB0-CCBA-462E-8240-4542002C882D}" srcOrd="0" destOrd="0" presId="urn:microsoft.com/office/officeart/2005/8/layout/hProcess7#1"/>
    <dgm:cxn modelId="{AAC14638-89C2-406A-B8BC-B37859FB625F}" type="presParOf" srcId="{2B4FC475-91DA-4607-9291-9A40214BCF66}" destId="{B1F35D3F-D5F7-423A-ADA2-99B95A1DB774}" srcOrd="1" destOrd="0" presId="urn:microsoft.com/office/officeart/2005/8/layout/hProcess7#1"/>
    <dgm:cxn modelId="{B72154BA-FC76-413C-89CD-D3EDFA74B7E0}" type="presParOf" srcId="{2B4FC475-91DA-4607-9291-9A40214BCF66}" destId="{598679B4-8BD8-4447-A4A1-6036AC19DC27}" srcOrd="2" destOrd="0" presId="urn:microsoft.com/office/officeart/2005/8/layout/hProcess7#1"/>
    <dgm:cxn modelId="{2B3F8022-B32B-43D2-A6CB-E5C7935E72AD}" type="presParOf" srcId="{57A419E8-1215-4107-9004-B614E499DD09}" destId="{415DE2DA-BA6F-4B7C-ABB1-EE0A32D90D90}" srcOrd="83" destOrd="0" presId="urn:microsoft.com/office/officeart/2005/8/layout/hProcess7#1"/>
    <dgm:cxn modelId="{B13647E5-CF9D-40DD-94F5-17CB84B3D8E3}" type="presParOf" srcId="{57A419E8-1215-4107-9004-B614E499DD09}" destId="{03D2DD6D-3043-4145-98CB-33158F143493}" srcOrd="84" destOrd="0" presId="urn:microsoft.com/office/officeart/2005/8/layout/hProcess7#1"/>
    <dgm:cxn modelId="{32A98C3A-ABF4-49E4-BFDA-030012E468B9}" type="presParOf" srcId="{03D2DD6D-3043-4145-98CB-33158F143493}" destId="{2EB36F20-FCF7-4CF4-B60B-D92C975947A4}" srcOrd="0" destOrd="0" presId="urn:microsoft.com/office/officeart/2005/8/layout/hProcess7#1"/>
    <dgm:cxn modelId="{40E3CD46-72C1-4EB2-A5D0-CB9A88EB77A1}" type="presParOf" srcId="{03D2DD6D-3043-4145-98CB-33158F143493}" destId="{4B954C3A-B59B-45A0-9624-4BBFDB55A92D}" srcOrd="1" destOrd="0" presId="urn:microsoft.com/office/officeart/2005/8/layout/hProcess7#1"/>
    <dgm:cxn modelId="{0405F1F0-49A3-48B2-9323-53CB0A8A7035}" type="presParOf" srcId="{57A419E8-1215-4107-9004-B614E499DD09}" destId="{67292871-896E-4BD1-B13D-B0B970D28369}" srcOrd="85" destOrd="0" presId="urn:microsoft.com/office/officeart/2005/8/layout/hProcess7#1"/>
    <dgm:cxn modelId="{0B70B168-07F9-44AC-B1CF-4C9BF7E7B986}" type="presParOf" srcId="{57A419E8-1215-4107-9004-B614E499DD09}" destId="{1ED039C2-1C7C-41B3-B526-C1134ADFA684}" srcOrd="86" destOrd="0" presId="urn:microsoft.com/office/officeart/2005/8/layout/hProcess7#1"/>
    <dgm:cxn modelId="{66354C5A-E672-4E58-88B6-1EDA04AEF403}" type="presParOf" srcId="{1ED039C2-1C7C-41B3-B526-C1134ADFA684}" destId="{8F353711-D241-4964-97C1-072E1E9A4279}" srcOrd="0" destOrd="0" presId="urn:microsoft.com/office/officeart/2005/8/layout/hProcess7#1"/>
    <dgm:cxn modelId="{F5900FFA-3414-46C0-9094-41496A380B12}" type="presParOf" srcId="{1ED039C2-1C7C-41B3-B526-C1134ADFA684}" destId="{1FCB1E34-52EA-45F6-81C6-68BDD6383554}" srcOrd="1" destOrd="0" presId="urn:microsoft.com/office/officeart/2005/8/layout/hProcess7#1"/>
    <dgm:cxn modelId="{FFBCACB1-71C9-4EC4-B7F3-A4AA745B043E}" type="presParOf" srcId="{1ED039C2-1C7C-41B3-B526-C1134ADFA684}" destId="{EF8C9A4F-E740-4FDB-8686-A598B18EBCFA}" srcOrd="2" destOrd="0" presId="urn:microsoft.com/office/officeart/2005/8/layout/hProcess7#1"/>
    <dgm:cxn modelId="{BFBC307F-5801-4268-A38F-0B0C0727852A}" type="presParOf" srcId="{57A419E8-1215-4107-9004-B614E499DD09}" destId="{222E14FB-B5E8-47B1-8722-23026B61E5E7}" srcOrd="87" destOrd="0" presId="urn:microsoft.com/office/officeart/2005/8/layout/hProcess7#1"/>
    <dgm:cxn modelId="{FF19F136-5FBA-460C-827F-A5528B3C7FF8}" type="presParOf" srcId="{57A419E8-1215-4107-9004-B614E499DD09}" destId="{9663DA1D-0538-48DA-8E67-28CABC67331B}" srcOrd="88" destOrd="0" presId="urn:microsoft.com/office/officeart/2005/8/layout/hProcess7#1"/>
    <dgm:cxn modelId="{3BA942FF-A8C8-4DDF-91DB-89BA5AAAD292}" type="presParOf" srcId="{9663DA1D-0538-48DA-8E67-28CABC67331B}" destId="{AB5D3DC6-985E-4724-8906-BD50A07E5CF2}" srcOrd="0" destOrd="0" presId="urn:microsoft.com/office/officeart/2005/8/layout/hProcess7#1"/>
    <dgm:cxn modelId="{77A174FF-4E56-4037-A1EA-2D5B1B342559}" type="presParOf" srcId="{9663DA1D-0538-48DA-8E67-28CABC67331B}" destId="{EE916E64-E74A-491C-815F-23BFAA7C314C}" srcOrd="1" destOrd="0" presId="urn:microsoft.com/office/officeart/2005/8/layout/hProcess7#1"/>
    <dgm:cxn modelId="{77D98B55-EA7C-4FC4-ABDD-529249809ADF}" type="presParOf" srcId="{9663DA1D-0538-48DA-8E67-28CABC67331B}" destId="{79AC4A32-B658-4F56-B141-B39F6A81F172}" srcOrd="2" destOrd="0" presId="urn:microsoft.com/office/officeart/2005/8/layout/hProcess7#1"/>
    <dgm:cxn modelId="{16336390-C171-44DC-9465-34262111D508}" type="presParOf" srcId="{57A419E8-1215-4107-9004-B614E499DD09}" destId="{D3B2763A-67DF-40FA-B45F-0FC8CAB6FF93}" srcOrd="89" destOrd="0" presId="urn:microsoft.com/office/officeart/2005/8/layout/hProcess7#1"/>
    <dgm:cxn modelId="{88DF2EB2-E931-43AD-9566-EE8C35923852}" type="presParOf" srcId="{57A419E8-1215-4107-9004-B614E499DD09}" destId="{52F810B8-DAC6-4E7F-B30F-13E3F98D33BC}" srcOrd="90" destOrd="0" presId="urn:microsoft.com/office/officeart/2005/8/layout/hProcess7#1"/>
    <dgm:cxn modelId="{5C91D12C-0FBF-4F76-87DD-DC0BD92931AE}" type="presParOf" srcId="{52F810B8-DAC6-4E7F-B30F-13E3F98D33BC}" destId="{984DF8BE-7934-47CC-884F-D9918209E61C}" srcOrd="0" destOrd="0" presId="urn:microsoft.com/office/officeart/2005/8/layout/hProcess7#1"/>
    <dgm:cxn modelId="{0CA8AD82-A9C4-403E-B8D1-A86EC5424DCC}" type="presParOf" srcId="{52F810B8-DAC6-4E7F-B30F-13E3F98D33BC}" destId="{B3D492C0-4A76-4066-8019-B2E4CA44AC88}" srcOrd="1" destOrd="0" presId="urn:microsoft.com/office/officeart/2005/8/layout/hProcess7#1"/>
    <dgm:cxn modelId="{767C8796-D97F-4153-B75E-C34F0D21C5B4}" type="presParOf" srcId="{52F810B8-DAC6-4E7F-B30F-13E3F98D33BC}" destId="{17C870C6-0381-44AC-8E74-1ED3844EEA26}" srcOrd="2" destOrd="0" presId="urn:microsoft.com/office/officeart/2005/8/layout/hProcess7#1"/>
    <dgm:cxn modelId="{7DD13F8A-823F-4EAF-AA23-5EF9E0DEB1FE}" type="presParOf" srcId="{57A419E8-1215-4107-9004-B614E499DD09}" destId="{D683D2F9-ECF2-457F-A0BA-23D44E87ED8E}" srcOrd="91" destOrd="0" presId="urn:microsoft.com/office/officeart/2005/8/layout/hProcess7#1"/>
    <dgm:cxn modelId="{E4FA717B-2D14-4FEC-9D38-EAFB2AA2313C}" type="presParOf" srcId="{57A419E8-1215-4107-9004-B614E499DD09}" destId="{783ECA66-DE35-4F3A-B57E-856FEDA0AEDC}" srcOrd="92" destOrd="0" presId="urn:microsoft.com/office/officeart/2005/8/layout/hProcess7#1"/>
    <dgm:cxn modelId="{03700F23-3050-48DA-A3A5-64179D40EA77}" type="presParOf" srcId="{783ECA66-DE35-4F3A-B57E-856FEDA0AEDC}" destId="{A9148567-0317-4CAD-A104-F35FAD7C75E1}" srcOrd="0" destOrd="0" presId="urn:microsoft.com/office/officeart/2005/8/layout/hProcess7#1"/>
    <dgm:cxn modelId="{21FCADA3-1B70-4BEA-85BF-F588926CC501}" type="presParOf" srcId="{783ECA66-DE35-4F3A-B57E-856FEDA0AEDC}" destId="{96C7E963-67E8-4969-BB41-11BF7360D642}" srcOrd="1" destOrd="0" presId="urn:microsoft.com/office/officeart/2005/8/layout/hProcess7#1"/>
    <dgm:cxn modelId="{FA853F34-57B7-4BA7-BF84-18969F9D3596}" type="presParOf" srcId="{783ECA66-DE35-4F3A-B57E-856FEDA0AEDC}" destId="{E07DC5D9-984E-4503-AC6F-26F7A94EF5CC}" srcOrd="2" destOrd="0" presId="urn:microsoft.com/office/officeart/2005/8/layout/hProcess7#1"/>
    <dgm:cxn modelId="{EFEA7AAA-7F89-444C-84AB-B06B8E775A17}" type="presParOf" srcId="{57A419E8-1215-4107-9004-B614E499DD09}" destId="{CB809DB8-13BE-465C-A6D3-52230CC6C2A0}" srcOrd="93" destOrd="0" presId="urn:microsoft.com/office/officeart/2005/8/layout/hProcess7#1"/>
    <dgm:cxn modelId="{61BABDBD-AB9F-472F-935E-CBE5E72169EE}" type="presParOf" srcId="{57A419E8-1215-4107-9004-B614E499DD09}" destId="{C55712A9-81F5-4A1D-AFCE-5C3EECEBA4BB}" srcOrd="94" destOrd="0" presId="urn:microsoft.com/office/officeart/2005/8/layout/hProcess7#1"/>
    <dgm:cxn modelId="{B9540B0F-B859-4B55-8072-F0732ACA1451}" type="presParOf" srcId="{C55712A9-81F5-4A1D-AFCE-5C3EECEBA4BB}" destId="{9E4330DA-67CF-4468-B2B6-1AD2F2575E3B}" srcOrd="0" destOrd="0" presId="urn:microsoft.com/office/officeart/2005/8/layout/hProcess7#1"/>
    <dgm:cxn modelId="{2D0F2D85-2C98-4964-90E8-DD70A0C9DB05}" type="presParOf" srcId="{C55712A9-81F5-4A1D-AFCE-5C3EECEBA4BB}" destId="{6A0847B2-EB5F-4C1E-AE46-03E30F4AD1C7}" srcOrd="1" destOrd="0" presId="urn:microsoft.com/office/officeart/2005/8/layout/hProcess7#1"/>
    <dgm:cxn modelId="{8DD2E864-7379-4E24-A06D-968B8055DDF4}" type="presParOf" srcId="{C55712A9-81F5-4A1D-AFCE-5C3EECEBA4BB}" destId="{ED1CE0F7-0EE2-4283-AFDC-EF2418922600}" srcOrd="2" destOrd="0" presId="urn:microsoft.com/office/officeart/2005/8/layout/hProcess7#1"/>
    <dgm:cxn modelId="{7EF01CFC-1261-4DAC-BD67-F7EA3441430D}" type="presParOf" srcId="{57A419E8-1215-4107-9004-B614E499DD09}" destId="{B2BE1DC3-194D-464B-9B7A-26431C6A3426}" srcOrd="95" destOrd="0" presId="urn:microsoft.com/office/officeart/2005/8/layout/hProcess7#1"/>
    <dgm:cxn modelId="{B6289613-2B7F-4E1A-8A3F-263AB4028521}" type="presParOf" srcId="{57A419E8-1215-4107-9004-B614E499DD09}" destId="{F5E310E9-7FB5-4A87-A1DF-6DD1007D73E6}" srcOrd="96" destOrd="0" presId="urn:microsoft.com/office/officeart/2005/8/layout/hProcess7#1"/>
    <dgm:cxn modelId="{1AEBF323-8B7B-4D36-99CF-0372BDF6AF4E}" type="presParOf" srcId="{F5E310E9-7FB5-4A87-A1DF-6DD1007D73E6}" destId="{8289E01D-DB35-4BF8-8B42-BAB44BAC73E2}" srcOrd="0" destOrd="0" presId="urn:microsoft.com/office/officeart/2005/8/layout/hProcess7#1"/>
    <dgm:cxn modelId="{6D30A40B-C588-4D74-A1EF-48F3E41A3C9D}" type="presParOf" srcId="{F5E310E9-7FB5-4A87-A1DF-6DD1007D73E6}" destId="{49FE9C94-008C-4437-8E1D-26DA7E336943}" srcOrd="1" destOrd="0" presId="urn:microsoft.com/office/officeart/2005/8/layout/hProcess7#1"/>
    <dgm:cxn modelId="{2A34D55E-79E4-4E98-AAB7-E854F55FC590}" type="presParOf" srcId="{F5E310E9-7FB5-4A87-A1DF-6DD1007D73E6}" destId="{0569AAAD-8B26-462F-929F-539C8EDB8C2D}" srcOrd="2" destOrd="0" presId="urn:microsoft.com/office/officeart/2005/8/layout/hProcess7#1"/>
    <dgm:cxn modelId="{6A3D3721-84D0-4980-ADAD-7809CB7F808D}" type="presParOf" srcId="{57A419E8-1215-4107-9004-B614E499DD09}" destId="{7656EC2A-BEDA-478F-A4B5-FDEBD23CA9F5}" srcOrd="97" destOrd="0" presId="urn:microsoft.com/office/officeart/2005/8/layout/hProcess7#1"/>
    <dgm:cxn modelId="{76680EBE-8ADB-47E2-B3CE-4594BCBA1670}" type="presParOf" srcId="{57A419E8-1215-4107-9004-B614E499DD09}" destId="{E4B23701-5EF7-428C-8917-CBE95D0EEF41}" srcOrd="98" destOrd="0" presId="urn:microsoft.com/office/officeart/2005/8/layout/hProcess7#1"/>
    <dgm:cxn modelId="{604682AC-8463-427B-8E1E-84C38C7F7C29}" type="presParOf" srcId="{E4B23701-5EF7-428C-8917-CBE95D0EEF41}" destId="{BD3CEAC5-6F97-41B1-94B5-43044540FA22}" srcOrd="0" destOrd="0" presId="urn:microsoft.com/office/officeart/2005/8/layout/hProcess7#1"/>
    <dgm:cxn modelId="{EAE29CF2-400A-42C7-8D5E-2EA2B7EDC458}" type="presParOf" srcId="{E4B23701-5EF7-428C-8917-CBE95D0EEF41}" destId="{391A86B1-77DB-405B-A955-1D72D1AB88CC}" srcOrd="1" destOrd="0" presId="urn:microsoft.com/office/officeart/2005/8/layout/hProcess7#1"/>
    <dgm:cxn modelId="{35951CEF-E720-4BDD-88F6-1547F9BBA7C0}" type="presParOf" srcId="{E4B23701-5EF7-428C-8917-CBE95D0EEF41}" destId="{88340D43-DB9E-493B-80B7-8D41DA538D8E}" srcOrd="2" destOrd="0" presId="urn:microsoft.com/office/officeart/2005/8/layout/hProcess7#1"/>
    <dgm:cxn modelId="{91FEDB8E-BC38-4B71-A60F-34F3FD65753B}" type="presParOf" srcId="{57A419E8-1215-4107-9004-B614E499DD09}" destId="{BF5093C6-1A74-43B2-B899-9564C4D45D20}" srcOrd="99" destOrd="0" presId="urn:microsoft.com/office/officeart/2005/8/layout/hProcess7#1"/>
    <dgm:cxn modelId="{E098B79F-E2F2-4EF7-8CB4-0E92FC7FE895}" type="presParOf" srcId="{57A419E8-1215-4107-9004-B614E499DD09}" destId="{6841368B-07F9-4173-BACF-5F7A307C0508}" srcOrd="100" destOrd="0" presId="urn:microsoft.com/office/officeart/2005/8/layout/hProcess7#1"/>
    <dgm:cxn modelId="{4CEE8A5D-F39E-4CC3-BE0B-9962C246106B}" type="presParOf" srcId="{6841368B-07F9-4173-BACF-5F7A307C0508}" destId="{5358A8C4-2A9D-4CE7-8F61-AF5DFDCED8F2}" srcOrd="0" destOrd="0" presId="urn:microsoft.com/office/officeart/2005/8/layout/hProcess7#1"/>
    <dgm:cxn modelId="{D191D14A-6B80-4683-ABE6-2B177EA3FC74}" type="presParOf" srcId="{6841368B-07F9-4173-BACF-5F7A307C0508}" destId="{AB18303B-13AA-4B99-9EA7-65843139CCBC}" srcOrd="1" destOrd="0" presId="urn:microsoft.com/office/officeart/2005/8/layout/hProcess7#1"/>
    <dgm:cxn modelId="{1EFD518E-3671-478A-A789-2749B618CF05}" type="presParOf" srcId="{6841368B-07F9-4173-BACF-5F7A307C0508}" destId="{150F56E9-8A28-4073-8293-2FB401A84B79}" srcOrd="2" destOrd="0" presId="urn:microsoft.com/office/officeart/2005/8/layout/hProcess7#1"/>
    <dgm:cxn modelId="{D7EF71D9-BA87-465D-BD1D-504AC938EC34}" type="presParOf" srcId="{57A419E8-1215-4107-9004-B614E499DD09}" destId="{93F4E6AF-AD0A-4385-AFEA-3DBF5B164054}" srcOrd="101" destOrd="0" presId="urn:microsoft.com/office/officeart/2005/8/layout/hProcess7#1"/>
    <dgm:cxn modelId="{0FE758FA-25A1-4923-86CF-7F3D5962A4F3}" type="presParOf" srcId="{57A419E8-1215-4107-9004-B614E499DD09}" destId="{5A8D6B1A-AC92-48A0-AB94-99A8FC043103}" srcOrd="102" destOrd="0" presId="urn:microsoft.com/office/officeart/2005/8/layout/hProcess7#1"/>
    <dgm:cxn modelId="{6A726A04-ABC1-4E00-8274-9994BB4747E8}" type="presParOf" srcId="{5A8D6B1A-AC92-48A0-AB94-99A8FC043103}" destId="{0ECA614B-B6A9-40B7-9869-758216D87153}" srcOrd="0" destOrd="0" presId="urn:microsoft.com/office/officeart/2005/8/layout/hProcess7#1"/>
    <dgm:cxn modelId="{97AEBBC8-8E46-4C60-AC63-C15E5EBF7CCF}" type="presParOf" srcId="{5A8D6B1A-AC92-48A0-AB94-99A8FC043103}" destId="{56760117-AB4F-4684-A4FC-F64144166401}" srcOrd="1" destOrd="0" presId="urn:microsoft.com/office/officeart/2005/8/layout/hProcess7#1"/>
    <dgm:cxn modelId="{18928421-488A-476F-A63E-CFC750DB0E56}" type="presParOf" srcId="{5A8D6B1A-AC92-48A0-AB94-99A8FC043103}" destId="{CEBDD509-2698-4400-9AF0-77ACAF9D63DB}" srcOrd="2" destOrd="0" presId="urn:microsoft.com/office/officeart/2005/8/layout/hProcess7#1"/>
    <dgm:cxn modelId="{4F119F24-E01A-48E9-9957-2F82F6CA3104}" type="presParOf" srcId="{57A419E8-1215-4107-9004-B614E499DD09}" destId="{2D202003-8BDC-480E-9BF7-3823DBAE39FF}" srcOrd="103" destOrd="0" presId="urn:microsoft.com/office/officeart/2005/8/layout/hProcess7#1"/>
    <dgm:cxn modelId="{3229D64F-B2E1-4E89-89A7-500002441054}" type="presParOf" srcId="{57A419E8-1215-4107-9004-B614E499DD09}" destId="{6A18C4D3-52DB-4ACE-9F81-C2BF7DB3BE04}" srcOrd="104" destOrd="0" presId="urn:microsoft.com/office/officeart/2005/8/layout/hProcess7#1"/>
    <dgm:cxn modelId="{9B5A1C39-40B7-45AC-AC96-EFADC860D49B}" type="presParOf" srcId="{6A18C4D3-52DB-4ACE-9F81-C2BF7DB3BE04}" destId="{BF38B79D-1736-464F-ADB9-B198126BDD54}" srcOrd="0" destOrd="0" presId="urn:microsoft.com/office/officeart/2005/8/layout/hProcess7#1"/>
    <dgm:cxn modelId="{36FEA429-658A-405A-84FE-AEDD1D1EDED2}" type="presParOf" srcId="{6A18C4D3-52DB-4ACE-9F81-C2BF7DB3BE04}" destId="{4BC6B0DA-A4A5-43DB-9250-2EDDBD30D694}" srcOrd="1" destOrd="0" presId="urn:microsoft.com/office/officeart/2005/8/layout/hProcess7#1"/>
    <dgm:cxn modelId="{10690FF6-A8A2-44C0-976E-EA9BAD64AA38}" type="presParOf" srcId="{6A18C4D3-52DB-4ACE-9F81-C2BF7DB3BE04}" destId="{1B9050CC-7ACA-4748-97E5-4508B887E513}" srcOrd="2" destOrd="0" presId="urn:microsoft.com/office/officeart/2005/8/layout/hProcess7#1"/>
    <dgm:cxn modelId="{16BBA797-2465-406D-AFE9-0C78654331AA}" type="presParOf" srcId="{57A419E8-1215-4107-9004-B614E499DD09}" destId="{9AFA7B8B-53D7-4A30-B690-4F75998B2905}" srcOrd="105" destOrd="0" presId="urn:microsoft.com/office/officeart/2005/8/layout/hProcess7#1"/>
    <dgm:cxn modelId="{99605045-10F6-4656-84D5-4DE0D1569FF0}" type="presParOf" srcId="{57A419E8-1215-4107-9004-B614E499DD09}" destId="{5D145A5F-9F08-4687-96BF-A666879666FA}" srcOrd="106" destOrd="0" presId="urn:microsoft.com/office/officeart/2005/8/layout/hProcess7#1"/>
    <dgm:cxn modelId="{4F185585-4F2B-4D93-AE77-49A4B7D1348B}" type="presParOf" srcId="{5D145A5F-9F08-4687-96BF-A666879666FA}" destId="{4384968D-0681-4A39-B2E5-273351295603}" srcOrd="0" destOrd="0" presId="urn:microsoft.com/office/officeart/2005/8/layout/hProcess7#1"/>
    <dgm:cxn modelId="{7FB41290-96EE-4551-80B7-56B2036B5FD8}" type="presParOf" srcId="{5D145A5F-9F08-4687-96BF-A666879666FA}" destId="{40B206F6-18AF-4D68-8333-33201C813513}" srcOrd="1" destOrd="0" presId="urn:microsoft.com/office/officeart/2005/8/layout/hProcess7#1"/>
    <dgm:cxn modelId="{2837BF45-4463-44C2-99E7-6A154FD3EFE7}" type="presParOf" srcId="{5D145A5F-9F08-4687-96BF-A666879666FA}" destId="{70D2964C-6B1C-45AC-91A4-482CE112C45E}" srcOrd="2" destOrd="0" presId="urn:microsoft.com/office/officeart/2005/8/layout/hProcess7#1"/>
    <dgm:cxn modelId="{168898B1-0E5D-4332-8723-E493536F528D}" type="presParOf" srcId="{57A419E8-1215-4107-9004-B614E499DD09}" destId="{80D1F341-3EDB-4B11-A7CD-EF01483C5506}" srcOrd="107" destOrd="0" presId="urn:microsoft.com/office/officeart/2005/8/layout/hProcess7#1"/>
    <dgm:cxn modelId="{8AA4A016-F93C-4478-AEAE-B0A57A976EAF}" type="presParOf" srcId="{57A419E8-1215-4107-9004-B614E499DD09}" destId="{16A5F017-20E3-4E78-9696-AF128B3569D3}" srcOrd="108" destOrd="0" presId="urn:microsoft.com/office/officeart/2005/8/layout/hProcess7#1"/>
    <dgm:cxn modelId="{2DE0F4C9-331D-4D21-9424-793E25267AA5}" type="presParOf" srcId="{16A5F017-20E3-4E78-9696-AF128B3569D3}" destId="{39164FC9-002F-4A65-9103-F5607674C98A}" srcOrd="0" destOrd="0" presId="urn:microsoft.com/office/officeart/2005/8/layout/hProcess7#1"/>
    <dgm:cxn modelId="{AC472862-7C44-4CE2-BB14-F45014940338}" type="presParOf" srcId="{16A5F017-20E3-4E78-9696-AF128B3569D3}" destId="{E7492838-E204-4032-8E15-338CCC84681D}" srcOrd="1" destOrd="0" presId="urn:microsoft.com/office/officeart/2005/8/layout/hProcess7#1"/>
    <dgm:cxn modelId="{2C2D251D-3924-450E-A4DD-369530F2A550}" type="presParOf" srcId="{16A5F017-20E3-4E78-9696-AF128B3569D3}" destId="{5BCC34C7-568C-4CFB-A134-72D29CBA9FF2}" srcOrd="2" destOrd="0" presId="urn:microsoft.com/office/officeart/2005/8/layout/hProcess7#1"/>
    <dgm:cxn modelId="{24BA2098-5E13-4843-981F-96143664F656}" type="presParOf" srcId="{57A419E8-1215-4107-9004-B614E499DD09}" destId="{3173C3E4-BC48-4895-A0D7-A057428C0D8E}" srcOrd="109" destOrd="0" presId="urn:microsoft.com/office/officeart/2005/8/layout/hProcess7#1"/>
    <dgm:cxn modelId="{4D537E97-155D-480E-9238-126B0429CB10}" type="presParOf" srcId="{57A419E8-1215-4107-9004-B614E499DD09}" destId="{82FB1016-650F-4092-B01C-FDF46B9B929B}" srcOrd="110" destOrd="0" presId="urn:microsoft.com/office/officeart/2005/8/layout/hProcess7#1"/>
    <dgm:cxn modelId="{29817FB0-FC6F-462B-8965-28FC47DD2CFF}" type="presParOf" srcId="{82FB1016-650F-4092-B01C-FDF46B9B929B}" destId="{F8719E17-F054-4F1F-B2AF-55554350C435}" srcOrd="0" destOrd="0" presId="urn:microsoft.com/office/officeart/2005/8/layout/hProcess7#1"/>
    <dgm:cxn modelId="{9BF600A8-50C2-4714-B5F3-B945E66C476C}" type="presParOf" srcId="{82FB1016-650F-4092-B01C-FDF46B9B929B}" destId="{EC54A2AC-02E7-474F-BE39-03F3BA0DFA14}" srcOrd="1" destOrd="0" presId="urn:microsoft.com/office/officeart/2005/8/layout/hProcess7#1"/>
    <dgm:cxn modelId="{30670BF8-DB12-45ED-BB75-866F135C966A}" type="presParOf" srcId="{82FB1016-650F-4092-B01C-FDF46B9B929B}" destId="{D109F893-D182-42F2-98A1-800CF076DAB4}" srcOrd="2" destOrd="0" presId="urn:microsoft.com/office/officeart/2005/8/layout/hProcess7#1"/>
    <dgm:cxn modelId="{06D2628E-D485-40CC-B2F6-D8D405A11E98}" type="presParOf" srcId="{57A419E8-1215-4107-9004-B614E499DD09}" destId="{4A50BD4F-2542-42F4-BB42-FC55C624B0BB}" srcOrd="111" destOrd="0" presId="urn:microsoft.com/office/officeart/2005/8/layout/hProcess7#1"/>
    <dgm:cxn modelId="{9DA5BE0E-BDEC-4D9F-A464-CC6DFBDDC8A9}" type="presParOf" srcId="{57A419E8-1215-4107-9004-B614E499DD09}" destId="{A5E81D79-DF51-4A49-894A-DFED0843E3FA}" srcOrd="112" destOrd="0" presId="urn:microsoft.com/office/officeart/2005/8/layout/hProcess7#1"/>
    <dgm:cxn modelId="{057F75A2-71AB-4F27-A3D8-15B9DDBDFB52}" type="presParOf" srcId="{A5E81D79-DF51-4A49-894A-DFED0843E3FA}" destId="{118058DC-6699-4518-912D-3C00C1E38B38}" srcOrd="0" destOrd="0" presId="urn:microsoft.com/office/officeart/2005/8/layout/hProcess7#1"/>
    <dgm:cxn modelId="{145C29FF-5FD8-4CF6-AE85-349937BF58B7}" type="presParOf" srcId="{A5E81D79-DF51-4A49-894A-DFED0843E3FA}" destId="{9668B00E-C4B6-40D3-BB98-9302665DD777}" srcOrd="1" destOrd="0" presId="urn:microsoft.com/office/officeart/2005/8/layout/hProcess7#1"/>
    <dgm:cxn modelId="{4E395525-8FE5-43FB-A48C-CF72714C383D}" type="presParOf" srcId="{A5E81D79-DF51-4A49-894A-DFED0843E3FA}" destId="{919F3320-F5B5-42F2-B71D-3DB3895BE2DA}" srcOrd="2" destOrd="0" presId="urn:microsoft.com/office/officeart/2005/8/layout/hProcess7#1"/>
    <dgm:cxn modelId="{DF0E482A-88C5-47C0-8714-040D0D43A1FF}" type="presParOf" srcId="{57A419E8-1215-4107-9004-B614E499DD09}" destId="{4E685D1C-62E4-49A5-BC5B-6C64621BF106}" srcOrd="113" destOrd="0" presId="urn:microsoft.com/office/officeart/2005/8/layout/hProcess7#1"/>
    <dgm:cxn modelId="{2C2031D9-1A82-4A3D-B309-5A0E8416E40E}" type="presParOf" srcId="{57A419E8-1215-4107-9004-B614E499DD09}" destId="{A5A04171-802D-44F9-B54A-2F85A1AD5FE2}" srcOrd="114" destOrd="0" presId="urn:microsoft.com/office/officeart/2005/8/layout/hProcess7#1"/>
    <dgm:cxn modelId="{380411F5-A571-408D-9EE9-28FBACA0BE99}" type="presParOf" srcId="{A5A04171-802D-44F9-B54A-2F85A1AD5FE2}" destId="{7F5248C3-99D9-4838-96A2-EC152D99C33E}" srcOrd="0" destOrd="0" presId="urn:microsoft.com/office/officeart/2005/8/layout/hProcess7#1"/>
    <dgm:cxn modelId="{A40DB99C-04EF-41E4-AE3C-8D8E3E05E262}" type="presParOf" srcId="{A5A04171-802D-44F9-B54A-2F85A1AD5FE2}" destId="{F5D7897E-56C4-49C3-8BA2-FAFB0667032E}" srcOrd="1" destOrd="0" presId="urn:microsoft.com/office/officeart/2005/8/layout/hProcess7#1"/>
    <dgm:cxn modelId="{AA73803B-B41C-4438-9E5C-44C30955ADAD}" type="presParOf" srcId="{A5A04171-802D-44F9-B54A-2F85A1AD5FE2}" destId="{4A456427-8A37-4869-BDF2-E87307E31564}" srcOrd="2" destOrd="0" presId="urn:microsoft.com/office/officeart/2005/8/layout/hProcess7#1"/>
    <dgm:cxn modelId="{665DD822-8CD8-4086-8FB4-CAF4D0E34406}" type="presParOf" srcId="{57A419E8-1215-4107-9004-B614E499DD09}" destId="{07304C0F-BA48-4820-AC44-ACEDB24B97E8}" srcOrd="115" destOrd="0" presId="urn:microsoft.com/office/officeart/2005/8/layout/hProcess7#1"/>
    <dgm:cxn modelId="{FD9B5BC6-F230-4EE0-97F4-CF744FFD3B0D}" type="presParOf" srcId="{57A419E8-1215-4107-9004-B614E499DD09}" destId="{962C4874-E4F0-4D03-933F-475E849DBBC1}" srcOrd="116" destOrd="0" presId="urn:microsoft.com/office/officeart/2005/8/layout/hProcess7#1"/>
    <dgm:cxn modelId="{207908D9-F77D-47C9-95AD-09ABA6A1A00F}" type="presParOf" srcId="{962C4874-E4F0-4D03-933F-475E849DBBC1}" destId="{BC9385E9-61D2-4398-8ADE-23F391EE9C5E}" srcOrd="0" destOrd="0" presId="urn:microsoft.com/office/officeart/2005/8/layout/hProcess7#1"/>
    <dgm:cxn modelId="{80B65A5A-49E5-4486-AEA1-3BE1364CACA5}" type="presParOf" srcId="{962C4874-E4F0-4D03-933F-475E849DBBC1}" destId="{CC388FDA-0BB0-4AFF-A0E9-4FF31D94B8DA}" srcOrd="1" destOrd="0" presId="urn:microsoft.com/office/officeart/2005/8/layout/hProcess7#1"/>
    <dgm:cxn modelId="{34425E9E-5350-429D-AA05-62C953C20E8A}" type="presParOf" srcId="{962C4874-E4F0-4D03-933F-475E849DBBC1}" destId="{C345D12F-DEB3-4B35-9836-B6B653648BD5}" srcOrd="2" destOrd="0" presId="urn:microsoft.com/office/officeart/2005/8/layout/hProcess7#1"/>
    <dgm:cxn modelId="{6B800CA2-261E-4764-AB03-EA71BF205AC6}" type="presParOf" srcId="{57A419E8-1215-4107-9004-B614E499DD09}" destId="{02ED4730-6721-4890-A0EA-631C2AD1FCB5}" srcOrd="117" destOrd="0" presId="urn:microsoft.com/office/officeart/2005/8/layout/hProcess7#1"/>
    <dgm:cxn modelId="{52A7832F-2D69-460B-8DD7-16FFC773251E}" type="presParOf" srcId="{57A419E8-1215-4107-9004-B614E499DD09}" destId="{7AFA454E-2D33-4FD4-994E-69C83FB02F8C}" srcOrd="118" destOrd="0" presId="urn:microsoft.com/office/officeart/2005/8/layout/hProcess7#1"/>
    <dgm:cxn modelId="{E9E9747F-F5CF-480B-B53F-EDEB39D52B94}" type="presParOf" srcId="{7AFA454E-2D33-4FD4-994E-69C83FB02F8C}" destId="{81CB6190-0B27-4C8E-AC14-572D2267B7A3}" srcOrd="0" destOrd="0" presId="urn:microsoft.com/office/officeart/2005/8/layout/hProcess7#1"/>
    <dgm:cxn modelId="{F2431D05-F8CE-4442-B2EE-F93CAC9A2A80}" type="presParOf" srcId="{7AFA454E-2D33-4FD4-994E-69C83FB02F8C}" destId="{A675BB68-FEA4-420E-A65F-349AD5B4E4C4}" srcOrd="1" destOrd="0" presId="urn:microsoft.com/office/officeart/2005/8/layout/hProcess7#1"/>
    <dgm:cxn modelId="{8088F129-0DA8-4C24-9D92-E7D798313F00}" type="presParOf" srcId="{7AFA454E-2D33-4FD4-994E-69C83FB02F8C}" destId="{3F52ADA6-8C4E-4D91-B031-4E0A966B3775}" srcOrd="2" destOrd="0" presId="urn:microsoft.com/office/officeart/2005/8/layout/hProcess7#1"/>
    <dgm:cxn modelId="{0ED98333-DAD2-4B23-9914-66F0D2FC627F}" type="presParOf" srcId="{57A419E8-1215-4107-9004-B614E499DD09}" destId="{782B0769-EFD8-402C-8C6A-EA60A29BFBDA}" srcOrd="119" destOrd="0" presId="urn:microsoft.com/office/officeart/2005/8/layout/hProcess7#1"/>
    <dgm:cxn modelId="{E73E5249-8A5B-4C33-A547-17D6987F8693}" type="presParOf" srcId="{57A419E8-1215-4107-9004-B614E499DD09}" destId="{0D75C100-AFDF-4EFB-8C32-243DB48396DD}" srcOrd="120" destOrd="0" presId="urn:microsoft.com/office/officeart/2005/8/layout/hProcess7#1"/>
    <dgm:cxn modelId="{8905508D-4E2B-4CF4-87F0-EE6779293468}" type="presParOf" srcId="{0D75C100-AFDF-4EFB-8C32-243DB48396DD}" destId="{4851D9F5-D8F0-4419-B077-D05A6B738FCE}" srcOrd="0" destOrd="0" presId="urn:microsoft.com/office/officeart/2005/8/layout/hProcess7#1"/>
    <dgm:cxn modelId="{FC15608A-C7EA-48F2-A2BB-A4DC22B60828}" type="presParOf" srcId="{0D75C100-AFDF-4EFB-8C32-243DB48396DD}" destId="{95CDF15C-5671-4534-A025-C465048AE4F2}" srcOrd="1" destOrd="0" presId="urn:microsoft.com/office/officeart/2005/8/layout/hProcess7#1"/>
    <dgm:cxn modelId="{D4F06757-0524-4D52-96E4-203DF4B2F555}" type="presParOf" srcId="{0D75C100-AFDF-4EFB-8C32-243DB48396DD}" destId="{A4FA6894-63A0-4091-AABF-E352EEA9DC89}" srcOrd="2" destOrd="0" presId="urn:microsoft.com/office/officeart/2005/8/layout/hProcess7#1"/>
    <dgm:cxn modelId="{D61B70E9-C99B-4E47-B632-EE03D51025EF}" type="presParOf" srcId="{57A419E8-1215-4107-9004-B614E499DD09}" destId="{97CEF9B5-3742-46CB-9784-DA062613055C}" srcOrd="121" destOrd="0" presId="urn:microsoft.com/office/officeart/2005/8/layout/hProcess7#1"/>
    <dgm:cxn modelId="{64E62563-179F-4872-9417-69D06ED66EB7}" type="presParOf" srcId="{57A419E8-1215-4107-9004-B614E499DD09}" destId="{5E62C271-785A-4673-A49D-995466BFF36D}" srcOrd="122" destOrd="0" presId="urn:microsoft.com/office/officeart/2005/8/layout/hProcess7#1"/>
    <dgm:cxn modelId="{FCCD98F3-E19A-4C7C-9C65-BAF08DF55918}" type="presParOf" srcId="{5E62C271-785A-4673-A49D-995466BFF36D}" destId="{45F017DC-14B9-42CB-B479-121843DE2764}" srcOrd="0" destOrd="0" presId="urn:microsoft.com/office/officeart/2005/8/layout/hProcess7#1"/>
    <dgm:cxn modelId="{20D3E856-6FA9-4198-BF28-EA983034A461}" type="presParOf" srcId="{5E62C271-785A-4673-A49D-995466BFF36D}" destId="{E0608415-4847-4341-A7DC-2E7750048F08}" srcOrd="1" destOrd="0" presId="urn:microsoft.com/office/officeart/2005/8/layout/hProcess7#1"/>
    <dgm:cxn modelId="{F6A3AD23-B6BC-46BE-94E8-47C1E490EAC4}" type="presParOf" srcId="{5E62C271-785A-4673-A49D-995466BFF36D}" destId="{3F468028-5380-4EAF-A88D-9D7B34E2E101}" srcOrd="2" destOrd="0" presId="urn:microsoft.com/office/officeart/2005/8/layout/hProcess7#1"/>
    <dgm:cxn modelId="{45BB0A8A-78BC-4921-9B2E-19019C091501}" type="presParOf" srcId="{57A419E8-1215-4107-9004-B614E499DD09}" destId="{3214182B-3F14-4E6A-991E-484F4F1EFAD6}" srcOrd="123" destOrd="0" presId="urn:microsoft.com/office/officeart/2005/8/layout/hProcess7#1"/>
    <dgm:cxn modelId="{23DDB7F6-83FB-40FE-B936-604598114DC2}" type="presParOf" srcId="{57A419E8-1215-4107-9004-B614E499DD09}" destId="{87CC6FE0-6AD0-4DF0-A6FB-F0F4B51218D5}" srcOrd="124" destOrd="0" presId="urn:microsoft.com/office/officeart/2005/8/layout/hProcess7#1"/>
    <dgm:cxn modelId="{B1FBAC31-4FEF-4258-8983-664D75B12F73}" type="presParOf" srcId="{87CC6FE0-6AD0-4DF0-A6FB-F0F4B51218D5}" destId="{DE2C799B-C580-4217-B3A1-23D4BC744FFB}" srcOrd="0" destOrd="0" presId="urn:microsoft.com/office/officeart/2005/8/layout/hProcess7#1"/>
    <dgm:cxn modelId="{26D56F42-3E0D-4678-B6FB-8BA5F52A17EC}" type="presParOf" srcId="{87CC6FE0-6AD0-4DF0-A6FB-F0F4B51218D5}" destId="{7E35502E-9927-4222-87EC-033E32710667}" srcOrd="1" destOrd="0" presId="urn:microsoft.com/office/officeart/2005/8/layout/hProcess7#1"/>
    <dgm:cxn modelId="{0933D929-C68B-4DD3-BE95-65BAA0B9D9C2}"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9FA1E29D-3514-4EE4-8490-EEBABD62E4EA}">
      <dgm:prSet phldrT="[Text]"/>
      <dgm:spPr/>
      <dgm:t>
        <a:bodyPr/>
        <a:lstStyle/>
        <a:p>
          <a:r>
            <a:rPr lang="en-US" dirty="0" smtClean="0"/>
            <a:t> A</a:t>
          </a:r>
          <a:endParaRPr lang="en-US" dirty="0"/>
        </a:p>
      </dgm:t>
    </dgm:pt>
    <dgm:pt modelId="{2056390A-43F8-4347-95CA-906A2A5B8921}" type="parTrans" cxnId="{7BDB07F8-52EA-4B40-8F97-1D7C0DF69255}">
      <dgm:prSet/>
      <dgm:spPr/>
    </dgm:pt>
    <dgm:pt modelId="{5AD14F65-EFCE-48AE-8A0F-6244DC731055}" type="sibTrans" cxnId="{7BDB07F8-52EA-4B40-8F97-1D7C0DF69255}">
      <dgm:prSet/>
      <dgm:spPr/>
    </dgm:pt>
    <dgm:pt modelId="{9A15D1E6-AF21-4D83-8A4C-728AD5C97A65}">
      <dgm:prSet phldrT="[Text]"/>
      <dgm:spPr/>
      <dgm:t>
        <a:bodyPr/>
        <a:lstStyle/>
        <a:p>
          <a:r>
            <a:rPr lang="en-US" dirty="0" smtClean="0"/>
            <a:t>E</a:t>
          </a:r>
          <a:endParaRPr lang="en-US" dirty="0"/>
        </a:p>
      </dgm:t>
    </dgm:pt>
    <dgm:pt modelId="{BE64A6C5-4B26-42CE-AF6A-5853C9276CE2}" type="parTrans" cxnId="{8E2A0CAC-688A-4FA8-8581-A13ACB89BAB8}">
      <dgm:prSet/>
      <dgm:spPr/>
    </dgm:pt>
    <dgm:pt modelId="{E3399953-57B4-4934-AD69-452B86A7186F}" type="sibTrans" cxnId="{8E2A0CAC-688A-4FA8-8581-A13ACB89BAB8}">
      <dgm:prSet/>
      <dgm:spPr/>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F042484B-55FF-440A-9058-6BDF06BC8024}" type="pres">
      <dgm:prSet presAssocID="{6557DA9F-CA23-40D2-B208-71A54C41D221}" presName="childNode" presStyleLbl="node1" presStyleIdx="22" presStyleCnt="32">
        <dgm:presLayoutVars>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4459AF84-D9B1-4159-9945-277DB04B1211}" type="pres">
      <dgm:prSet presAssocID="{77EF4BE3-217D-48A3-A51A-2715D1FD99FA}" presName="childNode" presStyleLbl="node1" presStyleIdx="23" presStyleCnt="32">
        <dgm:presLayoutVars>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AEA2664E-B619-4244-8D4E-6AD82BC649EC}" type="presOf" srcId="{87312B8F-4188-41AA-B79D-D83CBBAAC12B}" destId="{57A419E8-1215-4107-9004-B614E499DD09}" srcOrd="0" destOrd="0" presId="urn:microsoft.com/office/officeart/2005/8/layout/hProcess7#1"/>
    <dgm:cxn modelId="{FD618C62-AB20-4151-BD0E-59B559217B5D}" srcId="{87312B8F-4188-41AA-B79D-D83CBBAAC12B}" destId="{6DFBC10F-331E-45B9-9EE7-A8806D68623B}" srcOrd="11" destOrd="0" parTransId="{6DB88E50-4C65-41F9-B15F-777EBA11217B}" sibTransId="{C552004C-7875-4B42-B43F-F67CBA669A91}"/>
    <dgm:cxn modelId="{8583A90E-8EA2-4765-B0D9-820A7C169A63}" srcId="{63B8A06C-4E8C-4300-8FD8-D150624A6929}" destId="{07DC1612-5E74-42B3-A7EF-5B3EF4B93BC7}" srcOrd="0" destOrd="0" parTransId="{090FA38F-9B33-4B65-9F96-AE320709EE4D}" sibTransId="{F846C880-EAEE-4D47-BE4D-9358C0ADB584}"/>
    <dgm:cxn modelId="{8D82FF0D-E976-4941-899A-A809EB5CF196}" type="presOf" srcId="{EA2F7F4B-754A-4F5C-9622-3F04BBF7157A}" destId="{D9514815-07FD-47D8-9790-DA47FC8D49F3}" srcOrd="0" destOrd="0" presId="urn:microsoft.com/office/officeart/2005/8/layout/hProcess7#1"/>
    <dgm:cxn modelId="{6325B29A-A7C8-4149-A1F5-63AC9F80F16A}" srcId="{87312B8F-4188-41AA-B79D-D83CBBAAC12B}" destId="{77EF4BE3-217D-48A3-A51A-2715D1FD99FA}" srcOrd="23" destOrd="0" parTransId="{5D3F9139-3E0E-49EC-9DCD-44C578F11E6F}" sibTransId="{3D267442-2A53-4C26-B5FE-9D77A3416DB6}"/>
    <dgm:cxn modelId="{B7B86660-9FBD-4812-B1F8-9CACB79FD5F3}" type="presOf" srcId="{F56C2C42-8323-454B-87BC-C340B44F9022}" destId="{118058DC-6699-4518-912D-3C00C1E38B38}" srcOrd="0" destOrd="0" presId="urn:microsoft.com/office/officeart/2005/8/layout/hProcess7#1"/>
    <dgm:cxn modelId="{CD39A15C-7C47-438E-AFF8-512D2F03B925}" type="presOf" srcId="{95B08147-BCFB-436C-AA0B-720A37DC4273}" destId="{D9143118-35C6-4088-B9FB-079656A94BE6}" srcOrd="1" destOrd="0" presId="urn:microsoft.com/office/officeart/2005/8/layout/hProcess7#1"/>
    <dgm:cxn modelId="{9BC164BB-5834-4BF5-B563-5F54C6AEB635}" type="presOf" srcId="{63B8A06C-4E8C-4300-8FD8-D150624A6929}" destId="{6F0C4545-B6C8-4A22-ADE8-169A69FD9EF6}" srcOrd="1" destOrd="0" presId="urn:microsoft.com/office/officeart/2005/8/layout/hProcess7#1"/>
    <dgm:cxn modelId="{6CC4F8D6-DFFF-4E61-85E9-FC2D3C03CAE6}" type="presOf" srcId="{378B5309-DF29-48B7-B958-9395197EE92C}" destId="{0D3D41B2-E2EB-471B-B278-4E1B13E167F0}" srcOrd="0" destOrd="0" presId="urn:microsoft.com/office/officeart/2005/8/layout/hProcess7#1"/>
    <dgm:cxn modelId="{7BDB07F8-52EA-4B40-8F97-1D7C0DF69255}" srcId="{77EF4BE3-217D-48A3-A51A-2715D1FD99FA}" destId="{9FA1E29D-3514-4EE4-8490-EEBABD62E4EA}" srcOrd="0" destOrd="0" parTransId="{2056390A-43F8-4347-95CA-906A2A5B8921}" sibTransId="{5AD14F65-EFCE-48AE-8A0F-6244DC731055}"/>
    <dgm:cxn modelId="{8B25D1C5-63B6-40F2-9456-E50F679956B9}" type="presOf" srcId="{2039B636-160B-403C-BA58-1D2F5FEEE36A}" destId="{12A5309C-AF11-4E6A-8CC2-B48EBEB46B35}" srcOrd="0" destOrd="0" presId="urn:microsoft.com/office/officeart/2005/8/layout/hProcess7#1"/>
    <dgm:cxn modelId="{93B3A20A-1805-4CA7-B63E-B412EC0D6789}" type="presOf" srcId="{2BD4D0D7-4F26-440A-9A48-16F9F0432862}" destId="{BC9385E9-61D2-4398-8ADE-23F391EE9C5E}" srcOrd="0" destOrd="0" presId="urn:microsoft.com/office/officeart/2005/8/layout/hProcess7#1"/>
    <dgm:cxn modelId="{CAB1529D-7B55-4AAF-AAE0-E6912FE51469}" type="presOf" srcId="{163BC5A8-8CEF-4EC8-9F9E-982B3396A4A3}" destId="{BF38B79D-1736-464F-ADB9-B198126BDD54}" srcOrd="0" destOrd="0" presId="urn:microsoft.com/office/officeart/2005/8/layout/hProcess7#1"/>
    <dgm:cxn modelId="{DC9A7BB6-9DA2-41E4-9273-0F686BA0CDFF}" type="presOf" srcId="{42C76456-488C-4918-A86B-66807A2AD264}" destId="{F0298A92-9503-4CA0-AE2E-F649FE68E2A7}" srcOrd="1" destOrd="0" presId="urn:microsoft.com/office/officeart/2005/8/layout/hProcess7#1"/>
    <dgm:cxn modelId="{4A8E56AE-4666-4985-BDF7-6D11B9655B32}" type="presOf" srcId="{9DB92C20-F6B2-42CF-8AB3-70D0340703E7}" destId="{9B4C4BB5-C71F-454D-82F6-A3B3AD65C42B}" srcOrd="0" destOrd="0" presId="urn:microsoft.com/office/officeart/2005/8/layout/hProcess7#1"/>
    <dgm:cxn modelId="{759BC13D-05CA-4FDD-92FA-B62267C99852}" srcId="{87312B8F-4188-41AA-B79D-D83CBBAAC12B}" destId="{08515D3E-21AD-49F7-AC81-8B22028117A4}" srcOrd="10" destOrd="0" parTransId="{943470DB-D1DF-4EF1-A45B-011E03EEBDD5}" sibTransId="{B58CB94A-888E-4260-89FD-602E298FFB92}"/>
    <dgm:cxn modelId="{3F326040-1494-45C6-AA85-21911976A5BF}" type="presOf" srcId="{2EAC59DF-D7F1-4B76-B714-0B8A78363053}" destId="{D69A4CE4-3D73-467E-96F7-0B89EDCD5EE9}" srcOrd="1" destOrd="0" presId="urn:microsoft.com/office/officeart/2005/8/layout/hProcess7#1"/>
    <dgm:cxn modelId="{BD2DC1C7-EE9C-4573-BE49-D50424F25AF4}" type="presOf" srcId="{6557DA9F-CA23-40D2-B208-71A54C41D221}" destId="{EE916E64-E74A-491C-815F-23BFAA7C314C}" srcOrd="1"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31FA2DB7-5DFE-4FEC-931F-291276A07C3F}" type="presOf" srcId="{378B5309-DF29-48B7-B958-9395197EE92C}" destId="{B3936B1A-1B13-4565-A105-E430D0A1D792}" srcOrd="1" destOrd="0" presId="urn:microsoft.com/office/officeart/2005/8/layout/hProcess7#1"/>
    <dgm:cxn modelId="{4149DD71-8C32-4DD9-9374-A98535B30FA2}" type="presOf" srcId="{22539FDC-F009-4FDA-BFEE-2BC49D40D111}" destId="{49FE9C94-008C-4437-8E1D-26DA7E336943}" srcOrd="1" destOrd="0" presId="urn:microsoft.com/office/officeart/2005/8/layout/hProcess7#1"/>
    <dgm:cxn modelId="{15C365AC-63D0-40D9-A399-AE4A71B3C091}" srcId="{FCCAB84D-3FAD-4651-A3A2-F6D34734A3C3}" destId="{152B7E04-D128-48EB-BFE9-625AB6DA3CE7}" srcOrd="0" destOrd="0" parTransId="{AE7C1E8F-F2DC-4824-9E4E-A1F11E687421}" sibTransId="{50C457B8-C1F4-45FB-84D1-75D8DF5E1D11}"/>
    <dgm:cxn modelId="{8DC38DF7-EE72-4ED1-B5FB-0DE48982A12D}" srcId="{87312B8F-4188-41AA-B79D-D83CBBAAC12B}" destId="{7F154DDC-FB3A-4B96-AF47-7E3F4A4AF207}" srcOrd="0" destOrd="0" parTransId="{AFF49E11-074B-4705-871F-3A68B6003B36}" sibTransId="{65A54691-ED8A-4EBD-ABFC-AD01895F369C}"/>
    <dgm:cxn modelId="{E3327523-F0E3-4AA4-BFA0-227E5830548E}" srcId="{2EAC59DF-D7F1-4B76-B714-0B8A78363053}" destId="{2935AD22-9022-477F-AF70-61D5E5CB8B64}" srcOrd="0" destOrd="0" parTransId="{FD337B70-ECE2-402E-B987-BC7F4A105207}" sibTransId="{73A63773-408A-4AF4-9FCA-582467FD3C79}"/>
    <dgm:cxn modelId="{E40B7EB8-FCDB-435F-8191-949C3D834B42}" srcId="{87312B8F-4188-41AA-B79D-D83CBBAAC12B}" destId="{AB523C6C-A336-484A-8CF7-3B15887E4C3B}" srcOrd="21" destOrd="0" parTransId="{17FCA0C3-28D7-4F16-8B34-4D7988ACE7B2}" sibTransId="{27AAA3CF-389F-4D91-8361-8E1F6D038725}"/>
    <dgm:cxn modelId="{24339113-17B6-4D19-927C-E18A78D001EC}" type="presOf" srcId="{42C76456-488C-4918-A86B-66807A2AD264}" destId="{F9A6960A-3CDA-443D-8583-BA30BBE2048B}" srcOrd="0" destOrd="0" presId="urn:microsoft.com/office/officeart/2005/8/layout/hProcess7#1"/>
    <dgm:cxn modelId="{5B703FC9-A1B6-40E2-A04B-D312A01C904B}" type="presOf" srcId="{163BC5A8-8CEF-4EC8-9F9E-982B3396A4A3}" destId="{4BC6B0DA-A4A5-43DB-9250-2EDDBD30D694}" srcOrd="1" destOrd="0" presId="urn:microsoft.com/office/officeart/2005/8/layout/hProcess7#1"/>
    <dgm:cxn modelId="{FCF5755A-A194-44E4-93F9-2CE3DCE232BF}" type="presOf" srcId="{E0F2C958-2C93-4B3E-913E-391591EE2494}" destId="{39164FC9-002F-4A65-9103-F5607674C98A}" srcOrd="0" destOrd="0" presId="urn:microsoft.com/office/officeart/2005/8/layout/hProcess7#1"/>
    <dgm:cxn modelId="{96EC061C-F8BB-4763-BEC1-6D1472A7F8C9}" srcId="{87312B8F-4188-41AA-B79D-D83CBBAAC12B}" destId="{F56C2C42-8323-454B-87BC-C340B44F9022}" srcOrd="28" destOrd="0" parTransId="{C2809220-7E4B-4F1B-AAD9-880273385840}" sibTransId="{6E2318B2-8470-4593-909D-F1D8C43E5000}"/>
    <dgm:cxn modelId="{8C63E50C-ADB5-49A3-AD53-F56388509021}" srcId="{87312B8F-4188-41AA-B79D-D83CBBAAC12B}" destId="{9EC06196-F5C7-4F14-A16E-7773FBBDF87A}" srcOrd="19" destOrd="0" parTransId="{EAF09723-BD36-4AF9-A807-BE2D3C1D0103}" sibTransId="{FA78D7A5-D092-4898-AAB0-522DDC660E64}"/>
    <dgm:cxn modelId="{C518CF10-2D00-417F-9240-8A421A27AB5A}" srcId="{87312B8F-4188-41AA-B79D-D83CBBAAC12B}" destId="{6557DA9F-CA23-40D2-B208-71A54C41D221}" srcOrd="22" destOrd="0" parTransId="{A24BCDDD-D295-445D-9A6A-668B6ABD97EF}" sibTransId="{0E675A71-39C1-4D5F-9ADD-96B431A2462B}"/>
    <dgm:cxn modelId="{F09DE923-2744-4C00-945D-30B83F3166BE}" type="presOf" srcId="{B11BDAD5-2EA5-4341-A8F9-AE6C984E718F}" destId="{7E35502E-9927-4222-87EC-033E32710667}" srcOrd="1" destOrd="0" presId="urn:microsoft.com/office/officeart/2005/8/layout/hProcess7#1"/>
    <dgm:cxn modelId="{A477FE4C-875C-442D-9D85-FB567A034292}" srcId="{87312B8F-4188-41AA-B79D-D83CBBAAC12B}" destId="{63B8A06C-4E8C-4300-8FD8-D150624A6929}" srcOrd="1" destOrd="0" parTransId="{7454F3B0-4DB3-47D2-8F08-3A0AF49FE0E6}" sibTransId="{A235CCCB-A187-49E6-9C9B-3E2866FB619D}"/>
    <dgm:cxn modelId="{41EC44BA-FD8C-44B5-8514-9191EAA7F7A9}" srcId="{87312B8F-4188-41AA-B79D-D83CBBAAC12B}" destId="{A0304CF0-AE2D-42BC-AF0C-F037A10949A6}" srcOrd="3" destOrd="0" parTransId="{A9AE637D-E52F-446E-B2EB-267798A23CF9}" sibTransId="{929CF259-2062-4584-9973-03EF0A1F8C6B}"/>
    <dgm:cxn modelId="{8E4DEF2E-E2E2-405F-9BA1-8F2D2381E3B3}" type="presOf" srcId="{99DEFFE8-D5EC-4866-B222-9FA9EBF72CC6}" destId="{95CDF15C-5671-4534-A025-C465048AE4F2}" srcOrd="1" destOrd="0" presId="urn:microsoft.com/office/officeart/2005/8/layout/hProcess7#1"/>
    <dgm:cxn modelId="{1A57F82E-A8D3-46A4-9285-F96F829CC870}" type="presOf" srcId="{9D6D033A-080E-4C2C-9AA1-912756818391}" destId="{8CE11BC7-DD5E-4DC5-9ABC-FD12F171C2B7}" srcOrd="0"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E8C2236F-B01C-403D-B080-841380F2726E}" srcId="{87312B8F-4188-41AA-B79D-D83CBBAAC12B}" destId="{E0F2C958-2C93-4B3E-913E-391591EE2494}" srcOrd="27" destOrd="0" parTransId="{D3E3B10E-D419-409E-BB3E-877727D08FDF}" sibTransId="{B94D8EB3-3A6A-4BF6-9EFC-611C391B6401}"/>
    <dgm:cxn modelId="{EDEF29F6-0F74-4D12-B020-68AFAE81CF7C}" type="presOf" srcId="{748A9B9F-A833-4C86-A1B5-F1101E13B120}" destId="{95330F8B-1898-4433-8A3F-E1D1B73C7DE5}" srcOrd="1" destOrd="0" presId="urn:microsoft.com/office/officeart/2005/8/layout/hProcess7#1"/>
    <dgm:cxn modelId="{4C5BF17C-E6DF-4153-A176-322C14D73AE2}" type="presOf" srcId="{7759C6E8-680E-4F91-840D-FC8C7BCA75CE}" destId="{C70CB29F-9EBD-4B6E-8D44-79ABAEE1EE72}" srcOrd="0" destOrd="0" presId="urn:microsoft.com/office/officeart/2005/8/layout/hProcess7#1"/>
    <dgm:cxn modelId="{DC1A070A-B4F5-4A9D-B85D-78D5464D6460}" type="presOf" srcId="{748ECA9C-7A96-46D8-A239-677F6D4ED06B}" destId="{919F3320-F5B5-42F2-B71D-3DB3895BE2DA}" srcOrd="0" destOrd="0" presId="urn:microsoft.com/office/officeart/2005/8/layout/hProcess7#1"/>
    <dgm:cxn modelId="{02C50C39-354A-4CA8-8662-9814DE24967C}" type="presOf" srcId="{2039B636-160B-403C-BA58-1D2F5FEEE36A}" destId="{5E33C754-A4A9-4F15-A14C-D039079F8289}" srcOrd="1" destOrd="0" presId="urn:microsoft.com/office/officeart/2005/8/layout/hProcess7#1"/>
    <dgm:cxn modelId="{BF902167-5920-44FE-BDF4-3012B0263E0F}" type="presOf" srcId="{E674A9F6-BA29-4CFB-9656-2D5A3298E9AD}" destId="{03D2F7E6-A2ED-4EC8-8993-1F008764D6C1}" srcOrd="0" destOrd="0" presId="urn:microsoft.com/office/officeart/2005/8/layout/hProcess7#1"/>
    <dgm:cxn modelId="{C2913876-381E-42A0-A1EC-6A07D8364C76}" type="presOf" srcId="{2BD4D0D7-4F26-440A-9A48-16F9F0432862}" destId="{CC388FDA-0BB0-4AFF-A0E9-4FF31D94B8DA}" srcOrd="1" destOrd="0" presId="urn:microsoft.com/office/officeart/2005/8/layout/hProcess7#1"/>
    <dgm:cxn modelId="{81DAA938-3C5D-4F08-A28D-193BF67D6B4A}" type="presOf" srcId="{7F154DDC-FB3A-4B96-AF47-7E3F4A4AF207}" destId="{245A1F54-499D-4304-BA63-C92AFD433D59}" srcOrd="0" destOrd="0" presId="urn:microsoft.com/office/officeart/2005/8/layout/hProcess7#1"/>
    <dgm:cxn modelId="{1C92BC19-C67F-4D08-B053-046853F1389A}" type="presOf" srcId="{869623B6-C806-4952-894D-0332FB6A9138}" destId="{0BDA3DD6-2341-4E39-891C-7C12AEEB610A}" srcOrd="0"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8149AD18-6547-4A69-8EE0-AA5298C3A513}" type="presOf" srcId="{5804B17A-EC7A-44BC-9A19-F3A5746B360A}" destId="{3EFC18ED-85CB-4BE7-97E7-BC59E87B25F9}" srcOrd="0" destOrd="0" presId="urn:microsoft.com/office/officeart/2005/8/layout/hProcess7#1"/>
    <dgm:cxn modelId="{FAEDD570-5956-4674-9A12-DD53CF434D6A}" srcId="{87312B8F-4188-41AA-B79D-D83CBBAAC12B}" destId="{22539FDC-F009-4FDA-BFEE-2BC49D40D111}" srcOrd="24" destOrd="0" parTransId="{3B8F5181-E7C5-4237-9065-ED91C81FF8EB}" sibTransId="{112F6F6B-45EC-401E-B392-7E2323D2414B}"/>
    <dgm:cxn modelId="{A27406C6-670E-4558-B160-4A73378B48F7}" type="presOf" srcId="{48971CCC-2A4D-4066-AFE2-72D044D0AE9B}" destId="{A4FA6894-63A0-4091-AABF-E352EEA9DC89}" srcOrd="0"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645C3089-1FF6-4DD8-A315-041401141A58}" srcId="{E0F2C958-2C93-4B3E-913E-391591EE2494}" destId="{8F2F8518-1AB1-487A-B6C9-262F358F0440}" srcOrd="0" destOrd="0" parTransId="{F250F893-D04F-4C76-88D5-6559339C7EA9}" sibTransId="{EB09EB3F-241F-433B-B820-DA567ED3359F}"/>
    <dgm:cxn modelId="{F4E2AF36-2D75-4B1F-8CC9-AF72EA78CFB2}" type="presOf" srcId="{E3F6D84D-5957-418A-89C2-FBB547528B8F}" destId="{EC8DE55C-B7FE-4B74-82A3-FAFE70276B7B}" srcOrd="1" destOrd="0" presId="urn:microsoft.com/office/officeart/2005/8/layout/hProcess7#1"/>
    <dgm:cxn modelId="{3D443FE6-3599-4883-A580-EB4D007B70D3}" type="presOf" srcId="{08515D3E-21AD-49F7-AC81-8B22028117A4}" destId="{498CC334-7CA6-4055-9E9D-0EB2ACF11F24}" srcOrd="0"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5B39B28A-0B82-4D24-887B-A7C4200F5D10}" type="presOf" srcId="{A0304CF0-AE2D-42BC-AF0C-F037A10949A6}" destId="{B191A1B9-FBD7-487F-866F-8194D4D73D92}" srcOrd="0" destOrd="0" presId="urn:microsoft.com/office/officeart/2005/8/layout/hProcess7#1"/>
    <dgm:cxn modelId="{4A007067-D83A-40E0-9CED-6DF92D8A67D4}" type="presOf" srcId="{2935AD22-9022-477F-AF70-61D5E5CB8B64}" destId="{017E77A0-8E20-4C4F-8FBA-58313A89C2C2}" srcOrd="0" destOrd="0" presId="urn:microsoft.com/office/officeart/2005/8/layout/hProcess7#1"/>
    <dgm:cxn modelId="{8E2A0CAC-688A-4FA8-8581-A13ACB89BAB8}" srcId="{6557DA9F-CA23-40D2-B208-71A54C41D221}" destId="{9A15D1E6-AF21-4D83-8A4C-728AD5C97A65}" srcOrd="0" destOrd="0" parTransId="{BE64A6C5-4B26-42CE-AF6A-5853C9276CE2}" sibTransId="{E3399953-57B4-4934-AD69-452B86A7186F}"/>
    <dgm:cxn modelId="{94E0567D-7F4B-4EB1-9E53-8452D5CB07DE}" type="presOf" srcId="{8BD24667-0C95-4D8E-BD6D-22CAE2668642}" destId="{5C797CA0-2124-406B-AAFB-B70851CF8C67}" srcOrd="1" destOrd="0" presId="urn:microsoft.com/office/officeart/2005/8/layout/hProcess7#1"/>
    <dgm:cxn modelId="{D7B2E150-656C-4935-B7F2-933845FA1B81}" type="presOf" srcId="{6DFBC10F-331E-45B9-9EE7-A8806D68623B}" destId="{1A4A4FCB-0FA3-425B-87EB-5F1F282E57A8}" srcOrd="0" destOrd="0" presId="urn:microsoft.com/office/officeart/2005/8/layout/hProcess7#1"/>
    <dgm:cxn modelId="{C1F094B5-F2E2-4779-A1D5-83B029FCF6A4}" srcId="{87312B8F-4188-41AA-B79D-D83CBBAAC12B}" destId="{E3F6D84D-5957-418A-89C2-FBB547528B8F}" srcOrd="13" destOrd="0" parTransId="{62267022-87DA-4954-AAF4-59B7C4EBB3CB}" sibTransId="{D96A2A9C-E3A4-434B-AD4A-309934A4A3A9}"/>
    <dgm:cxn modelId="{34B83E57-C7B6-4D02-B921-18152AE4E775}" srcId="{87312B8F-4188-41AA-B79D-D83CBBAAC12B}" destId="{748A9B9F-A833-4C86-A1B5-F1101E13B120}" srcOrd="12" destOrd="0" parTransId="{338568BA-B8C9-4CD5-B798-B37471D4EFB7}" sibTransId="{0EB5D506-87E4-494F-9D66-8A9D15CBB782}"/>
    <dgm:cxn modelId="{E5CB855E-2F4F-42BC-A177-E966EFB5DDA6}" type="presOf" srcId="{95B08147-BCFB-436C-AA0B-720A37DC4273}" destId="{7EB1C387-C946-43D8-A141-13093FA58E2F}" srcOrd="0" destOrd="0" presId="urn:microsoft.com/office/officeart/2005/8/layout/hProcess7#1"/>
    <dgm:cxn modelId="{4B58B1B0-6C09-4807-8763-A1738FC3B9E2}" type="presOf" srcId="{EA2F7F4B-754A-4F5C-9622-3F04BBF7157A}" destId="{7B949839-A944-4CB1-9041-3AE70AEE8630}" srcOrd="1" destOrd="0" presId="urn:microsoft.com/office/officeart/2005/8/layout/hProcess7#1"/>
    <dgm:cxn modelId="{E5BD2FA2-F12B-433A-9F6C-A44B9D22FBC8}" srcId="{2BD4D0D7-4F26-440A-9A48-16F9F0432862}" destId="{3D6504D7-978B-4847-9D8B-94C7B16CE3BB}" srcOrd="0" destOrd="0" parTransId="{7C45036D-5D5A-43EC-9986-D752FC342372}" sibTransId="{11DAFEED-689B-4A69-8D9A-617AC872D657}"/>
    <dgm:cxn modelId="{9E24C902-AF4F-4BFF-B605-95081F5DB497}" type="presOf" srcId="{8F2F8518-1AB1-487A-B6C9-262F358F0440}" destId="{5BCC34C7-568C-4CFB-A134-72D29CBA9FF2}" srcOrd="0" destOrd="0" presId="urn:microsoft.com/office/officeart/2005/8/layout/hProcess7#1"/>
    <dgm:cxn modelId="{0DE10C8C-8072-4B5A-8B1B-29EE4C3DF888}" type="presOf" srcId="{CF359255-3040-436F-B6FD-2022E0349A2C}" destId="{A3B6D17E-5080-4978-8B73-CE0293AEFF91}" srcOrd="1" destOrd="0" presId="urn:microsoft.com/office/officeart/2005/8/layout/hProcess7#1"/>
    <dgm:cxn modelId="{82ABFD34-07F9-42EC-8134-3673A75EB45F}" type="presOf" srcId="{FCCAB84D-3FAD-4651-A3A2-F6D34734A3C3}" destId="{AB18303B-13AA-4B99-9EA7-65843139CCBC}" srcOrd="1" destOrd="0" presId="urn:microsoft.com/office/officeart/2005/8/layout/hProcess7#1"/>
    <dgm:cxn modelId="{E733A5BA-8BF1-48C7-B633-28F4F9F2696C}" type="presOf" srcId="{7606AE3A-61C0-4BAE-9228-206FF3D88BD3}" destId="{FC184183-B71C-4E8D-A389-BC2D8FF942FE}" srcOrd="1" destOrd="0" presId="urn:microsoft.com/office/officeart/2005/8/layout/hProcess7#1"/>
    <dgm:cxn modelId="{18B3A151-CC7A-4B3F-AEC5-F71EBBFACDFE}" srcId="{A0304CF0-AE2D-42BC-AF0C-F037A10949A6}" destId="{E674A9F6-BA29-4CFB-9656-2D5A3298E9AD}" srcOrd="0" destOrd="0" parTransId="{A4FB7883-8E08-44D5-AF8C-5B0C5153FBDB}" sibTransId="{B6D06A83-F36E-4EA5-9F88-492D0FAA0499}"/>
    <dgm:cxn modelId="{1B1CE0AD-4ED1-4166-BE96-42F84844724B}" type="presOf" srcId="{B11BDAD5-2EA5-4341-A8F9-AE6C984E718F}" destId="{DE2C799B-C580-4217-B3A1-23D4BC744FFB}" srcOrd="0" destOrd="0" presId="urn:microsoft.com/office/officeart/2005/8/layout/hProcess7#1"/>
    <dgm:cxn modelId="{8E2DE0FD-A440-4195-A28B-B77184DB43BE}" type="presOf" srcId="{9A15D1E6-AF21-4D83-8A4C-728AD5C97A65}" destId="{F042484B-55FF-440A-9058-6BDF06BC8024}" srcOrd="0" destOrd="0" presId="urn:microsoft.com/office/officeart/2005/8/layout/hProcess7#1"/>
    <dgm:cxn modelId="{64294B8E-756A-4CE4-B77F-D70C7D649EFF}" type="presOf" srcId="{E3F6D84D-5957-418A-89C2-FBB547528B8F}" destId="{5A016A96-C2EF-4C7B-8F32-42156E97A98F}" srcOrd="0" destOrd="0" presId="urn:microsoft.com/office/officeart/2005/8/layout/hProcess7#1"/>
    <dgm:cxn modelId="{02A9EF5A-F941-47D7-8DE7-CE03428F84A1}" srcId="{163BC5A8-8CEF-4EC8-9F9E-982B3396A4A3}" destId="{9AB79DE8-CBC3-49C9-BB1F-A9E3BE0C6010}" srcOrd="0" destOrd="0" parTransId="{73AFB836-D829-4922-9242-D28CCA5E69E5}" sibTransId="{BA2BAAD4-226F-4C0F-B9EA-5A472945F3E0}"/>
    <dgm:cxn modelId="{15002F56-1C73-4D4A-B9CF-95F38E772F20}" srcId="{87312B8F-4188-41AA-B79D-D83CBBAAC12B}" destId="{378B5309-DF29-48B7-B958-9395197EE92C}" srcOrd="9" destOrd="0" parTransId="{A0BC1FDF-7ECB-4E75-9EAC-1A15642813F9}" sibTransId="{7B659422-7C08-4786-B0BB-879C5375C60B}"/>
    <dgm:cxn modelId="{6CE1F863-E2A2-4937-9721-95D38B70E549}" srcId="{87312B8F-4188-41AA-B79D-D83CBBAAC12B}" destId="{FCCAB84D-3FAD-4651-A3A2-F6D34734A3C3}" srcOrd="25" destOrd="0" parTransId="{61971D4B-1E2E-4C84-BDF1-14C4006FC7FE}" sibTransId="{DE2534AB-300E-4DD5-BF6F-9916B83C5978}"/>
    <dgm:cxn modelId="{9279C75D-3124-40A9-ADA5-E52CD7E99CE9}" srcId="{F56C2C42-8323-454B-87BC-C340B44F9022}" destId="{748ECA9C-7A96-46D8-A239-677F6D4ED06B}" srcOrd="0" destOrd="0" parTransId="{583FB5D6-2FE5-4EA7-BD12-59A3DBF49A5B}" sibTransId="{D222E7B1-9CFA-4181-BB91-C40C34982E44}"/>
    <dgm:cxn modelId="{819CE253-E1F5-4003-A2A6-FDD3852FDD1D}" type="presOf" srcId="{22539FDC-F009-4FDA-BFEE-2BC49D40D111}" destId="{8289E01D-DB35-4BF8-8B42-BAB44BAC73E2}" srcOrd="0" destOrd="0" presId="urn:microsoft.com/office/officeart/2005/8/layout/hProcess7#1"/>
    <dgm:cxn modelId="{154D22BF-9748-4127-B8E1-C2567DDC595E}" type="presOf" srcId="{9EC06196-F5C7-4F14-A16E-7773FBBDF87A}" destId="{B239FF3A-C24F-4667-970D-45B25AA445FD}" srcOrd="1" destOrd="0" presId="urn:microsoft.com/office/officeart/2005/8/layout/hProcess7#1"/>
    <dgm:cxn modelId="{BE9730D0-091D-45A8-A8F6-44FE0B93AC06}" type="presOf" srcId="{365571DC-E8F5-4FF1-903C-C10278C501ED}" destId="{E30265CB-CA07-486E-A593-691EAF93A9EE}" srcOrd="0" destOrd="0" presId="urn:microsoft.com/office/officeart/2005/8/layout/hProcess7#1"/>
    <dgm:cxn modelId="{F0062BBE-D122-4AAA-985E-2A709AE6FFB9}" type="presOf" srcId="{2EAC59DF-D7F1-4B76-B714-0B8A78363053}" destId="{62C0977E-ABD5-4C68-9BE6-4D346ED46B78}" srcOrd="0" destOrd="0" presId="urn:microsoft.com/office/officeart/2005/8/layout/hProcess7#1"/>
    <dgm:cxn modelId="{E17FF4A7-578B-4D47-8C8C-CD00E74F33CC}" type="presOf" srcId="{08515D3E-21AD-49F7-AC81-8B22028117A4}" destId="{F5C88F6D-C81B-420E-AB39-B2D1B2D620DF}" srcOrd="1" destOrd="0" presId="urn:microsoft.com/office/officeart/2005/8/layout/hProcess7#1"/>
    <dgm:cxn modelId="{C00BA397-E1B4-47BB-8164-7AE0773FB6DE}" type="presOf" srcId="{6557DA9F-CA23-40D2-B208-71A54C41D221}" destId="{AB5D3DC6-985E-4724-8906-BD50A07E5CF2}" srcOrd="0" destOrd="0" presId="urn:microsoft.com/office/officeart/2005/8/layout/hProcess7#1"/>
    <dgm:cxn modelId="{1D2FA1A2-7B63-491A-B15C-25B5866E1A69}" type="presOf" srcId="{63B8A06C-4E8C-4300-8FD8-D150624A6929}" destId="{32C87BC0-D02C-456F-8146-8AAE3B0568AC}" srcOrd="0" destOrd="0" presId="urn:microsoft.com/office/officeart/2005/8/layout/hProcess7#1"/>
    <dgm:cxn modelId="{9C62AB5C-A762-4155-B909-A08A3FB848A8}" type="presOf" srcId="{869623B6-C806-4952-894D-0332FB6A9138}" destId="{468B78DF-4D76-4438-A3A4-3E16C5C2E1EB}" srcOrd="1" destOrd="0" presId="urn:microsoft.com/office/officeart/2005/8/layout/hProcess7#1"/>
    <dgm:cxn modelId="{F142B559-4BE2-4093-B5AA-5AED4177A259}" type="presOf" srcId="{03B42DD7-97E2-41AA-A1CF-0CC5549F4E72}" destId="{0569AAAD-8B26-462F-929F-539C8EDB8C2D}" srcOrd="0" destOrd="0" presId="urn:microsoft.com/office/officeart/2005/8/layout/hProcess7#1"/>
    <dgm:cxn modelId="{4CBC7B32-7B6F-4DE7-8CD1-8CADE5180CA1}" srcId="{22539FDC-F009-4FDA-BFEE-2BC49D40D111}" destId="{03B42DD7-97E2-41AA-A1CF-0CC5549F4E72}" srcOrd="0" destOrd="0" parTransId="{D1E120F9-6BEF-4779-AFA9-9B7BE62581A2}" sibTransId="{1516099F-B0B6-4703-A6A1-E6BD65E1310D}"/>
    <dgm:cxn modelId="{9617EA8A-3D2B-4F0C-AFB5-87AC41091490}" srcId="{87312B8F-4188-41AA-B79D-D83CBBAAC12B}" destId="{869623B6-C806-4952-894D-0332FB6A9138}" srcOrd="14" destOrd="0" parTransId="{1AA81DD4-801A-47BB-909D-725E8D2BF33C}" sibTransId="{1CBBD1E9-B5DF-4895-BC68-2CB69B6A38A1}"/>
    <dgm:cxn modelId="{40D68D6F-2213-481C-B89A-100355094381}" type="presOf" srcId="{6DFBC10F-331E-45B9-9EE7-A8806D68623B}" destId="{F7335F8E-AF93-4D50-BE29-A654CBCCA671}" srcOrd="1" destOrd="0" presId="urn:microsoft.com/office/officeart/2005/8/layout/hProcess7#1"/>
    <dgm:cxn modelId="{4A4D4B12-3BE9-449B-83AE-CB45F65861D5}" srcId="{7F154DDC-FB3A-4B96-AF47-7E3F4A4AF207}" destId="{5804B17A-EC7A-44BC-9A19-F3A5746B360A}" srcOrd="0" destOrd="0" parTransId="{0B852689-C070-4599-8B08-F0A8244DDAA4}" sibTransId="{07D3D05A-5883-4ACD-B9C2-CE1193024A96}"/>
    <dgm:cxn modelId="{BEB056B3-7721-4AA8-B889-40135C1A0DDD}" type="presOf" srcId="{9DB92C20-F6B2-42CF-8AB3-70D0340703E7}" destId="{2FB9E02B-B11B-48D4-B37C-75DDA309691D}" srcOrd="1" destOrd="0" presId="urn:microsoft.com/office/officeart/2005/8/layout/hProcess7#1"/>
    <dgm:cxn modelId="{B562EC19-AE17-403E-B4C6-10E4AE7C07C6}" type="presOf" srcId="{AB523C6C-A336-484A-8CF7-3B15887E4C3B}" destId="{4B954C3A-B59B-45A0-9624-4BBFDB55A92D}" srcOrd="1" destOrd="0" presId="urn:microsoft.com/office/officeart/2005/8/layout/hProcess7#1"/>
    <dgm:cxn modelId="{4739793F-FC1D-49B1-A913-161FED82EE07}" type="presOf" srcId="{7606AE3A-61C0-4BAE-9228-206FF3D88BD3}" destId="{F91DA0F0-9F5E-43C1-A90C-B0A9BBDE8CD8}" srcOrd="0" destOrd="0" presId="urn:microsoft.com/office/officeart/2005/8/layout/hProcess7#1"/>
    <dgm:cxn modelId="{D7927278-97A3-42DE-A19F-ACF7B15F561B}" srcId="{87312B8F-4188-41AA-B79D-D83CBBAAC12B}" destId="{99DEFFE8-D5EC-4866-B222-9FA9EBF72CC6}" srcOrd="30" destOrd="0" parTransId="{E31F8B78-354F-498B-B8D4-AC6C869D4E69}" sibTransId="{06E303CC-8B50-44E8-A169-46A40E35D5E4}"/>
    <dgm:cxn modelId="{ADDC126F-58C2-4FD8-B303-622E4012417E}" srcId="{99DEFFE8-D5EC-4866-B222-9FA9EBF72CC6}" destId="{48971CCC-2A4D-4066-AFE2-72D044D0AE9B}" srcOrd="0" destOrd="0" parTransId="{693A34A4-0825-4322-BD14-D6A044F7E6E0}" sibTransId="{BD2A3095-D6FE-4858-9C5A-F39F584A0BCE}"/>
    <dgm:cxn modelId="{D93DF611-FD2C-481C-92E3-A9FC59D20E9A}" type="presOf" srcId="{7F154DDC-FB3A-4B96-AF47-7E3F4A4AF207}" destId="{CF254956-B60C-433D-9549-11885FBA54B1}" srcOrd="1" destOrd="0" presId="urn:microsoft.com/office/officeart/2005/8/layout/hProcess7#1"/>
    <dgm:cxn modelId="{759CA693-2A75-490F-9CBF-0532245AFC41}" srcId="{87312B8F-4188-41AA-B79D-D83CBBAAC12B}" destId="{EA2F7F4B-754A-4F5C-9622-3F04BBF7157A}" srcOrd="8" destOrd="0" parTransId="{F6A48BAD-7D34-49EC-ABF6-B19F753B68C2}" sibTransId="{584B0A77-D66E-4C74-B4E3-DC5EF1D7A348}"/>
    <dgm:cxn modelId="{8B0667E6-DB8F-4505-98D3-DAC536CDBBF2}" srcId="{87312B8F-4188-41AA-B79D-D83CBBAAC12B}" destId="{2EAC59DF-D7F1-4B76-B714-0B8A78363053}" srcOrd="4" destOrd="0" parTransId="{F0FAB891-3D51-4966-B0A7-41F6745936CC}" sibTransId="{5CDAE3FD-2656-4FB8-8D10-EEA227D6E12D}"/>
    <dgm:cxn modelId="{AFDD334B-E7AC-4D82-BFD5-B7E352A366D3}" srcId="{42C76456-488C-4918-A86B-66807A2AD264}" destId="{7759C6E8-680E-4F91-840D-FC8C7BCA75CE}" srcOrd="0" destOrd="0" parTransId="{36B7B7A0-8FCF-4705-AE48-04D45CF0584A}" sibTransId="{FE1A716A-C469-4E98-9F5E-127A7E476CB8}"/>
    <dgm:cxn modelId="{8A436ECB-66FE-4237-BEED-39B26083F4AF}" srcId="{87312B8F-4188-41AA-B79D-D83CBBAAC12B}" destId="{9DB92C20-F6B2-42CF-8AB3-70D0340703E7}" srcOrd="6" destOrd="0" parTransId="{267CC092-4DEE-49A3-973E-6863EE372080}" sibTransId="{0A44799C-51CC-434C-806B-D1096674EE5A}"/>
    <dgm:cxn modelId="{CC279EA1-B5E9-455C-A71C-32A29E864FEC}" type="presOf" srcId="{1A63A386-2BE5-4870-8ABF-E49ECF0C0348}" destId="{16004FF3-9D26-4B3B-9628-F544C80A4D19}" srcOrd="1" destOrd="0" presId="urn:microsoft.com/office/officeart/2005/8/layout/hProcess7#1"/>
    <dgm:cxn modelId="{CFEF472B-6048-4ADC-A244-8CC648C8D83A}" type="presOf" srcId="{365571DC-E8F5-4FF1-903C-C10278C501ED}" destId="{AF0DC17A-3E93-4E24-997F-5EF3996E8B1A}" srcOrd="1" destOrd="0" presId="urn:microsoft.com/office/officeart/2005/8/layout/hProcess7#1"/>
    <dgm:cxn modelId="{8736BFD0-BEBE-4FE2-817E-248547CB92E6}" type="presOf" srcId="{9EC06196-F5C7-4F14-A16E-7773FBBDF87A}" destId="{3BA34D36-57F8-46C7-AC2A-6ED3B70A1969}" srcOrd="0" destOrd="0" presId="urn:microsoft.com/office/officeart/2005/8/layout/hProcess7#1"/>
    <dgm:cxn modelId="{ADEA8891-7B1B-417D-84B2-C7A6E729E7E6}" srcId="{B11BDAD5-2EA5-4341-A8F9-AE6C984E718F}" destId="{9D6D033A-080E-4C2C-9AA1-912756818391}" srcOrd="0" destOrd="0" parTransId="{DB6A29A9-F5A1-434B-9C1F-1FEFDB3618F8}" sibTransId="{8611E207-B5A1-4199-A4DD-6C967E379CDA}"/>
    <dgm:cxn modelId="{AF45BC5E-9FC7-4C26-A9E2-1E833D045F54}" type="presOf" srcId="{AB523C6C-A336-484A-8CF7-3B15887E4C3B}" destId="{2EB36F20-FCF7-4CF4-B60B-D92C975947A4}" srcOrd="0" destOrd="0" presId="urn:microsoft.com/office/officeart/2005/8/layout/hProcess7#1"/>
    <dgm:cxn modelId="{34250615-F90F-489D-A06C-5EEB90B3B2FF}" srcId="{87312B8F-4188-41AA-B79D-D83CBBAAC12B}" destId="{1A63A386-2BE5-4870-8ABF-E49ECF0C0348}" srcOrd="20" destOrd="0" parTransId="{06876FAE-53CC-46D0-8176-990AA1291516}" sibTransId="{86EDDEEA-D260-4AA1-BC72-FCD887AAF619}"/>
    <dgm:cxn modelId="{CEB8E80D-E3CA-4C18-A2F6-5054C137FFF6}" srcId="{87312B8F-4188-41AA-B79D-D83CBBAAC12B}" destId="{8BD24667-0C95-4D8E-BD6D-22CAE2668642}" srcOrd="7" destOrd="0" parTransId="{5E45E4FA-FEA7-4167-AA5B-E67361A967FB}" sibTransId="{0631DF2F-955B-4C29-8DC7-0A0A83F3D6F5}"/>
    <dgm:cxn modelId="{2C0C230A-41C5-4CBD-A20C-E246432F0CBA}" type="presOf" srcId="{3D6504D7-978B-4847-9D8B-94C7B16CE3BB}" destId="{C345D12F-DEB3-4B35-9836-B6B653648BD5}" srcOrd="0" destOrd="0" presId="urn:microsoft.com/office/officeart/2005/8/layout/hProcess7#1"/>
    <dgm:cxn modelId="{55B2E205-D9F9-4D1B-84F6-117525D9439E}" type="presOf" srcId="{E0F2C958-2C93-4B3E-913E-391591EE2494}" destId="{E7492838-E204-4032-8E15-338CCC84681D}" srcOrd="1" destOrd="0" presId="urn:microsoft.com/office/officeart/2005/8/layout/hProcess7#1"/>
    <dgm:cxn modelId="{FE05DF9B-A965-4766-B70E-5099CDE476C3}" type="presOf" srcId="{748A9B9F-A833-4C86-A1B5-F1101E13B120}" destId="{33ED1F09-CED2-41A4-A8DF-9E9BEE070950}" srcOrd="0" destOrd="0" presId="urn:microsoft.com/office/officeart/2005/8/layout/hProcess7#1"/>
    <dgm:cxn modelId="{B0BA81F6-C0BE-4528-B6C7-67363BABBE8C}" type="presOf" srcId="{FCCAB84D-3FAD-4651-A3A2-F6D34734A3C3}" destId="{5358A8C4-2A9D-4CE7-8F61-AF5DFDCED8F2}" srcOrd="0" destOrd="0" presId="urn:microsoft.com/office/officeart/2005/8/layout/hProcess7#1"/>
    <dgm:cxn modelId="{87D1003B-430C-45CC-B0CA-6A1340134858}" type="presOf" srcId="{152B7E04-D128-48EB-BFE9-625AB6DA3CE7}" destId="{150F56E9-8A28-4073-8293-2FB401A84B79}" srcOrd="0" destOrd="0" presId="urn:microsoft.com/office/officeart/2005/8/layout/hProcess7#1"/>
    <dgm:cxn modelId="{278E4B78-905D-416A-97A7-F81AAF13F106}" srcId="{87312B8F-4188-41AA-B79D-D83CBBAAC12B}" destId="{95B08147-BCFB-436C-AA0B-720A37DC4273}" srcOrd="15" destOrd="0" parTransId="{1FBBCB82-AD1B-4154-9E2D-324D2CF863B0}" sibTransId="{D90C2998-2D92-4369-8D7B-79A6CB0150D6}"/>
    <dgm:cxn modelId="{D3460E10-6B12-4DFE-BB19-407C4A56AEC5}" type="presOf" srcId="{9AB79DE8-CBC3-49C9-BB1F-A9E3BE0C6010}" destId="{1B9050CC-7ACA-4748-97E5-4508B887E513}" srcOrd="0" destOrd="0" presId="urn:microsoft.com/office/officeart/2005/8/layout/hProcess7#1"/>
    <dgm:cxn modelId="{1169E5DB-9B9D-4D8B-8CAD-CF8EC111332E}" type="presOf" srcId="{99DEFFE8-D5EC-4866-B222-9FA9EBF72CC6}" destId="{4851D9F5-D8F0-4419-B077-D05A6B738FCE}" srcOrd="0" destOrd="0" presId="urn:microsoft.com/office/officeart/2005/8/layout/hProcess7#1"/>
    <dgm:cxn modelId="{042C7A87-5629-4024-92CF-BB56E46AEFAF}" type="presOf" srcId="{1A63A386-2BE5-4870-8ABF-E49ECF0C0348}" destId="{433D4166-7EB0-4A88-9FE6-BCD7FCCD72C3}" srcOrd="0" destOrd="0" presId="urn:microsoft.com/office/officeart/2005/8/layout/hProcess7#1"/>
    <dgm:cxn modelId="{D3271103-5507-4345-975F-7E819E2503DE}" srcId="{87312B8F-4188-41AA-B79D-D83CBBAAC12B}" destId="{7606AE3A-61C0-4BAE-9228-206FF3D88BD3}" srcOrd="16" destOrd="0" parTransId="{901C371E-1680-4A7F-BE99-2F8E1D87E2F7}" sibTransId="{464D8251-5A43-4BCC-B874-008F0E0DF34F}"/>
    <dgm:cxn modelId="{792A9A20-1835-4964-9619-DA972153F4BE}" srcId="{87312B8F-4188-41AA-B79D-D83CBBAAC12B}" destId="{163BC5A8-8CEF-4EC8-9F9E-982B3396A4A3}" srcOrd="26" destOrd="0" parTransId="{B0DE6EC6-F514-45AF-A85B-4EE77665E02D}" sibTransId="{A58693D6-F89F-401B-8BD1-7D6ED149FF53}"/>
    <dgm:cxn modelId="{11C7FA7A-FA60-4677-B06C-C974791C28F5}" type="presOf" srcId="{8BD24667-0C95-4D8E-BD6D-22CAE2668642}" destId="{231E85D9-D4B2-4858-87D1-4CEFD109A15F}" srcOrd="0" destOrd="0" presId="urn:microsoft.com/office/officeart/2005/8/layout/hProcess7#1"/>
    <dgm:cxn modelId="{F8EA3412-4EC5-462E-8BE9-ACFE122DABB2}" type="presOf" srcId="{77EF4BE3-217D-48A3-A51A-2715D1FD99FA}" destId="{96C7E963-67E8-4969-BB41-11BF7360D642}" srcOrd="1" destOrd="0" presId="urn:microsoft.com/office/officeart/2005/8/layout/hProcess7#1"/>
    <dgm:cxn modelId="{1C8605F9-03B3-494C-AA97-165028A2CC71}" type="presOf" srcId="{A0304CF0-AE2D-42BC-AF0C-F037A10949A6}" destId="{AE55BDAC-ADE3-485A-8405-CD02EB96F8B2}" srcOrd="1" destOrd="0" presId="urn:microsoft.com/office/officeart/2005/8/layout/hProcess7#1"/>
    <dgm:cxn modelId="{B5961B8C-24F1-42AA-9015-9757A704DAE5}" type="presOf" srcId="{77EF4BE3-217D-48A3-A51A-2715D1FD99FA}" destId="{A9148567-0317-4CAD-A104-F35FAD7C75E1}" srcOrd="0" destOrd="0" presId="urn:microsoft.com/office/officeart/2005/8/layout/hProcess7#1"/>
    <dgm:cxn modelId="{1C02FC9A-5F0B-46E6-BF6B-4F34DDEA7D8E}" type="presOf" srcId="{F56C2C42-8323-454B-87BC-C340B44F9022}" destId="{9668B00E-C4B6-40D3-BB98-9302665DD777}" srcOrd="1" destOrd="0" presId="urn:microsoft.com/office/officeart/2005/8/layout/hProcess7#1"/>
    <dgm:cxn modelId="{7AA26DFF-2DBE-4D12-98F8-6E51A20275B7}" type="presOf" srcId="{07DC1612-5E74-42B3-A7EF-5B3EF4B93BC7}" destId="{D5E80EDB-0F84-441B-8C09-8E9D835F98E1}" srcOrd="0" destOrd="0" presId="urn:microsoft.com/office/officeart/2005/8/layout/hProcess7#1"/>
    <dgm:cxn modelId="{8EAD9F0A-C130-4681-9A19-A844C7F3AB4C}" type="presOf" srcId="{CF359255-3040-436F-B6FD-2022E0349A2C}" destId="{252C3803-31A3-4C0E-8F9F-053B2AD2D81A}" srcOrd="0" destOrd="0" presId="urn:microsoft.com/office/officeart/2005/8/layout/hProcess7#1"/>
    <dgm:cxn modelId="{2AC2F6DF-E692-4345-8ADF-D37D00E1EEA7}" type="presOf" srcId="{9FA1E29D-3514-4EE4-8490-EEBABD62E4EA}" destId="{4459AF84-D9B1-4159-9945-277DB04B1211}" srcOrd="0" destOrd="0" presId="urn:microsoft.com/office/officeart/2005/8/layout/hProcess7#1"/>
    <dgm:cxn modelId="{5C8194F7-EE55-4E69-BDE7-C4517A7306D7}" srcId="{87312B8F-4188-41AA-B79D-D83CBBAAC12B}" destId="{42C76456-488C-4918-A86B-66807A2AD264}" srcOrd="2" destOrd="0" parTransId="{FD1B541A-507A-4D4A-874B-CCC0633E5B44}" sibTransId="{B92D69B5-59A3-4CF2-9987-1C930CED1003}"/>
    <dgm:cxn modelId="{A46BB6A9-D235-4E6D-A046-7ED5484274D6}" type="presParOf" srcId="{57A419E8-1215-4107-9004-B614E499DD09}" destId="{56BBE72D-86CE-462E-8ACE-99D880E37AC6}" srcOrd="0" destOrd="0" presId="urn:microsoft.com/office/officeart/2005/8/layout/hProcess7#1"/>
    <dgm:cxn modelId="{76F21AE8-8237-4B4D-8A61-D3B5DFCBB857}" type="presParOf" srcId="{56BBE72D-86CE-462E-8ACE-99D880E37AC6}" destId="{245A1F54-499D-4304-BA63-C92AFD433D59}" srcOrd="0" destOrd="0" presId="urn:microsoft.com/office/officeart/2005/8/layout/hProcess7#1"/>
    <dgm:cxn modelId="{DA93E057-0945-4A7C-985A-A07943282784}" type="presParOf" srcId="{56BBE72D-86CE-462E-8ACE-99D880E37AC6}" destId="{CF254956-B60C-433D-9549-11885FBA54B1}" srcOrd="1" destOrd="0" presId="urn:microsoft.com/office/officeart/2005/8/layout/hProcess7#1"/>
    <dgm:cxn modelId="{8B138D1D-F768-42FE-BA04-7A5E8EC7A6DB}" type="presParOf" srcId="{56BBE72D-86CE-462E-8ACE-99D880E37AC6}" destId="{3EFC18ED-85CB-4BE7-97E7-BC59E87B25F9}" srcOrd="2" destOrd="0" presId="urn:microsoft.com/office/officeart/2005/8/layout/hProcess7#1"/>
    <dgm:cxn modelId="{06DAABD1-2FAD-4017-87C9-18BD6D33EF63}" type="presParOf" srcId="{57A419E8-1215-4107-9004-B614E499DD09}" destId="{EDB309C3-E49F-421B-A6E6-12166DD6175D}" srcOrd="1" destOrd="0" presId="urn:microsoft.com/office/officeart/2005/8/layout/hProcess7#1"/>
    <dgm:cxn modelId="{5F2DB3D6-B6C6-4D8F-9184-7E749BA38B19}" type="presParOf" srcId="{57A419E8-1215-4107-9004-B614E499DD09}" destId="{5612BC35-DE39-42D7-920C-558DE5D80622}" srcOrd="2" destOrd="0" presId="urn:microsoft.com/office/officeart/2005/8/layout/hProcess7#1"/>
    <dgm:cxn modelId="{808AEA1B-BAFF-4AFF-82B7-5536DCBDC251}" type="presParOf" srcId="{5612BC35-DE39-42D7-920C-558DE5D80622}" destId="{A8602121-CFC7-4187-A134-779E2E601C64}" srcOrd="0" destOrd="0" presId="urn:microsoft.com/office/officeart/2005/8/layout/hProcess7#1"/>
    <dgm:cxn modelId="{68AECE59-5DAD-43FB-A8B8-E033985C062A}" type="presParOf" srcId="{5612BC35-DE39-42D7-920C-558DE5D80622}" destId="{DB645D81-1F22-401C-A20B-A7828D5AA4F1}" srcOrd="1" destOrd="0" presId="urn:microsoft.com/office/officeart/2005/8/layout/hProcess7#1"/>
    <dgm:cxn modelId="{4894EF99-F7B6-4AD2-878E-0EFF7ADB7ECE}" type="presParOf" srcId="{5612BC35-DE39-42D7-920C-558DE5D80622}" destId="{8EDB451D-813F-4E1E-988B-16AFBE76F629}" srcOrd="2" destOrd="0" presId="urn:microsoft.com/office/officeart/2005/8/layout/hProcess7#1"/>
    <dgm:cxn modelId="{34ABF3DE-B51E-471C-9488-95246A92A537}" type="presParOf" srcId="{57A419E8-1215-4107-9004-B614E499DD09}" destId="{92DE81C1-DFEC-4E15-8AFC-FDCD6A37EDE0}" srcOrd="3" destOrd="0" presId="urn:microsoft.com/office/officeart/2005/8/layout/hProcess7#1"/>
    <dgm:cxn modelId="{ACF3E571-15C0-4167-9266-AC3377B55C5D}" type="presParOf" srcId="{57A419E8-1215-4107-9004-B614E499DD09}" destId="{AB4F2206-F2DA-47B0-B36C-A50FF62154B0}" srcOrd="4" destOrd="0" presId="urn:microsoft.com/office/officeart/2005/8/layout/hProcess7#1"/>
    <dgm:cxn modelId="{15CCBA90-E60D-40C7-9686-CD778F7C2B64}" type="presParOf" srcId="{AB4F2206-F2DA-47B0-B36C-A50FF62154B0}" destId="{32C87BC0-D02C-456F-8146-8AAE3B0568AC}" srcOrd="0" destOrd="0" presId="urn:microsoft.com/office/officeart/2005/8/layout/hProcess7#1"/>
    <dgm:cxn modelId="{67EF5781-35CA-4801-9D14-8DD7D14D0223}" type="presParOf" srcId="{AB4F2206-F2DA-47B0-B36C-A50FF62154B0}" destId="{6F0C4545-B6C8-4A22-ADE8-169A69FD9EF6}" srcOrd="1" destOrd="0" presId="urn:microsoft.com/office/officeart/2005/8/layout/hProcess7#1"/>
    <dgm:cxn modelId="{04C204F4-D4F3-452E-BA6B-F2CE37602639}" type="presParOf" srcId="{AB4F2206-F2DA-47B0-B36C-A50FF62154B0}" destId="{D5E80EDB-0F84-441B-8C09-8E9D835F98E1}" srcOrd="2" destOrd="0" presId="urn:microsoft.com/office/officeart/2005/8/layout/hProcess7#1"/>
    <dgm:cxn modelId="{073170DB-C557-49FE-8F40-00EF6B8DE1FD}" type="presParOf" srcId="{57A419E8-1215-4107-9004-B614E499DD09}" destId="{3F6CD591-6EEE-473A-BDF6-399C5DC84E7B}" srcOrd="5" destOrd="0" presId="urn:microsoft.com/office/officeart/2005/8/layout/hProcess7#1"/>
    <dgm:cxn modelId="{B594A8E3-F713-4CEE-A4BD-5B50DABD08DE}" type="presParOf" srcId="{57A419E8-1215-4107-9004-B614E499DD09}" destId="{66FFC96D-4266-4937-BFD6-1EE28FF48282}" srcOrd="6" destOrd="0" presId="urn:microsoft.com/office/officeart/2005/8/layout/hProcess7#1"/>
    <dgm:cxn modelId="{594A9D30-53A2-40A7-843F-9857FB561F51}" type="presParOf" srcId="{66FFC96D-4266-4937-BFD6-1EE28FF48282}" destId="{A9989B21-53F7-4264-BDCB-481862FCB935}" srcOrd="0" destOrd="0" presId="urn:microsoft.com/office/officeart/2005/8/layout/hProcess7#1"/>
    <dgm:cxn modelId="{369B5777-10F2-4E76-889B-FA192F1C7F84}" type="presParOf" srcId="{66FFC96D-4266-4937-BFD6-1EE28FF48282}" destId="{4B77F2AB-7756-402B-A43C-4A8C06275D03}" srcOrd="1" destOrd="0" presId="urn:microsoft.com/office/officeart/2005/8/layout/hProcess7#1"/>
    <dgm:cxn modelId="{3BAD872E-E95E-4665-97E9-D6994FB49FD6}" type="presParOf" srcId="{66FFC96D-4266-4937-BFD6-1EE28FF48282}" destId="{BC458C21-7217-4E28-AC93-CEF137FEA4D3}" srcOrd="2" destOrd="0" presId="urn:microsoft.com/office/officeart/2005/8/layout/hProcess7#1"/>
    <dgm:cxn modelId="{EC54A567-BB95-4CC5-94B3-91827B832A39}" type="presParOf" srcId="{57A419E8-1215-4107-9004-B614E499DD09}" destId="{9CE343E3-3B07-41E6-92CA-548AB718578E}" srcOrd="7" destOrd="0" presId="urn:microsoft.com/office/officeart/2005/8/layout/hProcess7#1"/>
    <dgm:cxn modelId="{F594BC36-3D76-45C2-A29C-9A0E7FDD35D9}" type="presParOf" srcId="{57A419E8-1215-4107-9004-B614E499DD09}" destId="{66C2AAD4-BB8A-44E4-B19F-79234EBA93B4}" srcOrd="8" destOrd="0" presId="urn:microsoft.com/office/officeart/2005/8/layout/hProcess7#1"/>
    <dgm:cxn modelId="{780FE12B-E0C9-412B-816B-E07689813B82}" type="presParOf" srcId="{66C2AAD4-BB8A-44E4-B19F-79234EBA93B4}" destId="{F9A6960A-3CDA-443D-8583-BA30BBE2048B}" srcOrd="0" destOrd="0" presId="urn:microsoft.com/office/officeart/2005/8/layout/hProcess7#1"/>
    <dgm:cxn modelId="{78A1C9FA-1F34-4917-9E57-8689ADED08B9}" type="presParOf" srcId="{66C2AAD4-BB8A-44E4-B19F-79234EBA93B4}" destId="{F0298A92-9503-4CA0-AE2E-F649FE68E2A7}" srcOrd="1" destOrd="0" presId="urn:microsoft.com/office/officeart/2005/8/layout/hProcess7#1"/>
    <dgm:cxn modelId="{2F049C42-1531-4DC7-9BBE-487E3DFA536B}" type="presParOf" srcId="{66C2AAD4-BB8A-44E4-B19F-79234EBA93B4}" destId="{C70CB29F-9EBD-4B6E-8D44-79ABAEE1EE72}" srcOrd="2" destOrd="0" presId="urn:microsoft.com/office/officeart/2005/8/layout/hProcess7#1"/>
    <dgm:cxn modelId="{487F2744-E6E2-48F6-9F62-F52257FCE2DF}" type="presParOf" srcId="{57A419E8-1215-4107-9004-B614E499DD09}" destId="{CDE5D81C-652F-433F-A15C-6E41BD723A68}" srcOrd="9" destOrd="0" presId="urn:microsoft.com/office/officeart/2005/8/layout/hProcess7#1"/>
    <dgm:cxn modelId="{CEADBC3F-40C6-47D9-B899-057F15546F0A}" type="presParOf" srcId="{57A419E8-1215-4107-9004-B614E499DD09}" destId="{1788AE55-1146-4B86-956F-054C56BA46E6}" srcOrd="10" destOrd="0" presId="urn:microsoft.com/office/officeart/2005/8/layout/hProcess7#1"/>
    <dgm:cxn modelId="{0E32D55D-1828-4A45-9122-CA3DA72EA0D5}" type="presParOf" srcId="{1788AE55-1146-4B86-956F-054C56BA46E6}" destId="{78324D69-1148-42E7-8E58-041517A0C90F}" srcOrd="0" destOrd="0" presId="urn:microsoft.com/office/officeart/2005/8/layout/hProcess7#1"/>
    <dgm:cxn modelId="{65F4C2D3-839D-476D-9CE5-69E6401E2E8A}" type="presParOf" srcId="{1788AE55-1146-4B86-956F-054C56BA46E6}" destId="{0CE990A6-D431-4469-8700-4A684EACBA3B}" srcOrd="1" destOrd="0" presId="urn:microsoft.com/office/officeart/2005/8/layout/hProcess7#1"/>
    <dgm:cxn modelId="{334FB52F-4B21-4B92-B9A2-BDDF6439FBE0}" type="presParOf" srcId="{1788AE55-1146-4B86-956F-054C56BA46E6}" destId="{98EA6115-D4C6-446F-973A-4BBB880322C2}" srcOrd="2" destOrd="0" presId="urn:microsoft.com/office/officeart/2005/8/layout/hProcess7#1"/>
    <dgm:cxn modelId="{2FCCBAA9-2BE3-4B3E-9C71-AE4713A73BDC}" type="presParOf" srcId="{57A419E8-1215-4107-9004-B614E499DD09}" destId="{FCE7798D-7C5B-498C-A83E-C60350EE6C10}" srcOrd="11" destOrd="0" presId="urn:microsoft.com/office/officeart/2005/8/layout/hProcess7#1"/>
    <dgm:cxn modelId="{6060995E-602B-436C-B40D-C0EE5E39EB65}" type="presParOf" srcId="{57A419E8-1215-4107-9004-B614E499DD09}" destId="{28075AC9-F529-4F7B-A466-936D33A1C569}" srcOrd="12" destOrd="0" presId="urn:microsoft.com/office/officeart/2005/8/layout/hProcess7#1"/>
    <dgm:cxn modelId="{AD744717-EE57-4B94-A0DB-BE417C301053}" type="presParOf" srcId="{28075AC9-F529-4F7B-A466-936D33A1C569}" destId="{B191A1B9-FBD7-487F-866F-8194D4D73D92}" srcOrd="0" destOrd="0" presId="urn:microsoft.com/office/officeart/2005/8/layout/hProcess7#1"/>
    <dgm:cxn modelId="{79B0BFB3-BAD1-43EE-AC88-81295CB73760}" type="presParOf" srcId="{28075AC9-F529-4F7B-A466-936D33A1C569}" destId="{AE55BDAC-ADE3-485A-8405-CD02EB96F8B2}" srcOrd="1" destOrd="0" presId="urn:microsoft.com/office/officeart/2005/8/layout/hProcess7#1"/>
    <dgm:cxn modelId="{1863964A-FAF7-4B7F-99BA-2C1ABC0FC708}" type="presParOf" srcId="{28075AC9-F529-4F7B-A466-936D33A1C569}" destId="{03D2F7E6-A2ED-4EC8-8993-1F008764D6C1}" srcOrd="2" destOrd="0" presId="urn:microsoft.com/office/officeart/2005/8/layout/hProcess7#1"/>
    <dgm:cxn modelId="{5672FC6F-85AD-463D-A6B9-74D6A5B3C97A}" type="presParOf" srcId="{57A419E8-1215-4107-9004-B614E499DD09}" destId="{C788C818-E3B7-4D5B-9519-B8620A51962F}" srcOrd="13" destOrd="0" presId="urn:microsoft.com/office/officeart/2005/8/layout/hProcess7#1"/>
    <dgm:cxn modelId="{F231CBE6-0341-4A99-8B35-1F45721A4B1C}" type="presParOf" srcId="{57A419E8-1215-4107-9004-B614E499DD09}" destId="{05DC1E4D-9611-4D80-A53A-F024BB36E36E}" srcOrd="14" destOrd="0" presId="urn:microsoft.com/office/officeart/2005/8/layout/hProcess7#1"/>
    <dgm:cxn modelId="{D7E723FF-043A-4335-B556-B783576648FB}" type="presParOf" srcId="{05DC1E4D-9611-4D80-A53A-F024BB36E36E}" destId="{A1CA769F-18C9-4E2B-91FF-B655FD006D79}" srcOrd="0" destOrd="0" presId="urn:microsoft.com/office/officeart/2005/8/layout/hProcess7#1"/>
    <dgm:cxn modelId="{DD68D2A0-D444-43D2-AAF8-9249F02CB1FC}" type="presParOf" srcId="{05DC1E4D-9611-4D80-A53A-F024BB36E36E}" destId="{14217E0A-E9CE-43A4-A7FD-62918ACF8FFF}" srcOrd="1" destOrd="0" presId="urn:microsoft.com/office/officeart/2005/8/layout/hProcess7#1"/>
    <dgm:cxn modelId="{414A38DB-13CD-496C-BC73-385D37371F7E}" type="presParOf" srcId="{05DC1E4D-9611-4D80-A53A-F024BB36E36E}" destId="{DC8FD035-E695-4306-9225-FE36413EBF0A}" srcOrd="2" destOrd="0" presId="urn:microsoft.com/office/officeart/2005/8/layout/hProcess7#1"/>
    <dgm:cxn modelId="{7AD45359-F1A1-4DFD-BB8C-3C94A40D492B}" type="presParOf" srcId="{57A419E8-1215-4107-9004-B614E499DD09}" destId="{8D63AA0C-E7E2-48C7-AA84-337F7D0B19F6}" srcOrd="15" destOrd="0" presId="urn:microsoft.com/office/officeart/2005/8/layout/hProcess7#1"/>
    <dgm:cxn modelId="{A2345B03-AF4F-4528-9FD3-F69DDE19C197}" type="presParOf" srcId="{57A419E8-1215-4107-9004-B614E499DD09}" destId="{A7066F48-C5E0-49DE-A69A-A8F92306DD0C}" srcOrd="16" destOrd="0" presId="urn:microsoft.com/office/officeart/2005/8/layout/hProcess7#1"/>
    <dgm:cxn modelId="{C8D6F038-979B-4F33-A95B-F2C0DBB2EDDD}" type="presParOf" srcId="{A7066F48-C5E0-49DE-A69A-A8F92306DD0C}" destId="{62C0977E-ABD5-4C68-9BE6-4D346ED46B78}" srcOrd="0" destOrd="0" presId="urn:microsoft.com/office/officeart/2005/8/layout/hProcess7#1"/>
    <dgm:cxn modelId="{78A8D948-1A72-4939-BFAC-0D0C789412D9}" type="presParOf" srcId="{A7066F48-C5E0-49DE-A69A-A8F92306DD0C}" destId="{D69A4CE4-3D73-467E-96F7-0B89EDCD5EE9}" srcOrd="1" destOrd="0" presId="urn:microsoft.com/office/officeart/2005/8/layout/hProcess7#1"/>
    <dgm:cxn modelId="{5C0ECD51-690E-4F4D-8280-C001BA4AB961}" type="presParOf" srcId="{A7066F48-C5E0-49DE-A69A-A8F92306DD0C}" destId="{017E77A0-8E20-4C4F-8FBA-58313A89C2C2}" srcOrd="2" destOrd="0" presId="urn:microsoft.com/office/officeart/2005/8/layout/hProcess7#1"/>
    <dgm:cxn modelId="{AA0D658F-0179-40B6-9B73-DF5D6D990D8D}" type="presParOf" srcId="{57A419E8-1215-4107-9004-B614E499DD09}" destId="{50413D90-8693-4C2D-B65F-0BE1A763621A}" srcOrd="17" destOrd="0" presId="urn:microsoft.com/office/officeart/2005/8/layout/hProcess7#1"/>
    <dgm:cxn modelId="{B35255F8-0056-4330-A583-6BB97184C93C}" type="presParOf" srcId="{57A419E8-1215-4107-9004-B614E499DD09}" destId="{D72688F2-5026-4C63-A2FE-A9DFE7C9D059}" srcOrd="18" destOrd="0" presId="urn:microsoft.com/office/officeart/2005/8/layout/hProcess7#1"/>
    <dgm:cxn modelId="{FC48FEE6-2965-42ED-8121-78EC1735CE91}" type="presParOf" srcId="{D72688F2-5026-4C63-A2FE-A9DFE7C9D059}" destId="{78A88703-4510-4E84-AEC8-06D55A662212}" srcOrd="0" destOrd="0" presId="urn:microsoft.com/office/officeart/2005/8/layout/hProcess7#1"/>
    <dgm:cxn modelId="{E96F3D7A-D1AD-4F9B-A9B3-3D7BD6F8B68B}" type="presParOf" srcId="{D72688F2-5026-4C63-A2FE-A9DFE7C9D059}" destId="{CDBBBAFA-41C5-48F5-89D8-8B7447324D0A}" srcOrd="1" destOrd="0" presId="urn:microsoft.com/office/officeart/2005/8/layout/hProcess7#1"/>
    <dgm:cxn modelId="{E5E8B0D6-2F8A-46C5-BB28-4DC3194E8AE9}" type="presParOf" srcId="{D72688F2-5026-4C63-A2FE-A9DFE7C9D059}" destId="{3DC900B6-1F19-4405-9372-0CDFA174028E}" srcOrd="2" destOrd="0" presId="urn:microsoft.com/office/officeart/2005/8/layout/hProcess7#1"/>
    <dgm:cxn modelId="{6325C331-58FB-479D-9410-BD21A3FD70AD}" type="presParOf" srcId="{57A419E8-1215-4107-9004-B614E499DD09}" destId="{E6C02CC0-B7B8-4001-9B85-E183ABAD946C}" srcOrd="19" destOrd="0" presId="urn:microsoft.com/office/officeart/2005/8/layout/hProcess7#1"/>
    <dgm:cxn modelId="{C72A33EA-0699-410E-ADC2-1C810184B46D}" type="presParOf" srcId="{57A419E8-1215-4107-9004-B614E499DD09}" destId="{0CABFAA0-499C-4900-B66E-1C9937291474}" srcOrd="20" destOrd="0" presId="urn:microsoft.com/office/officeart/2005/8/layout/hProcess7#1"/>
    <dgm:cxn modelId="{D55CC4B8-E7DA-484F-B954-671E294C4A31}" type="presParOf" srcId="{0CABFAA0-499C-4900-B66E-1C9937291474}" destId="{E30265CB-CA07-486E-A593-691EAF93A9EE}" srcOrd="0" destOrd="0" presId="urn:microsoft.com/office/officeart/2005/8/layout/hProcess7#1"/>
    <dgm:cxn modelId="{98F636C3-EDF9-44CB-9E5D-C49BB9DF55EA}" type="presParOf" srcId="{0CABFAA0-499C-4900-B66E-1C9937291474}" destId="{AF0DC17A-3E93-4E24-997F-5EF3996E8B1A}" srcOrd="1" destOrd="0" presId="urn:microsoft.com/office/officeart/2005/8/layout/hProcess7#1"/>
    <dgm:cxn modelId="{0DD007D4-B40D-4EAD-BE99-F006BF11D39F}" type="presParOf" srcId="{57A419E8-1215-4107-9004-B614E499DD09}" destId="{D76092F1-CD95-4D7F-A20C-AE8B6ECF04AD}" srcOrd="21" destOrd="0" presId="urn:microsoft.com/office/officeart/2005/8/layout/hProcess7#1"/>
    <dgm:cxn modelId="{3EBE8357-BBA4-47C4-A84B-00944E01F7D6}" type="presParOf" srcId="{57A419E8-1215-4107-9004-B614E499DD09}" destId="{5041A099-3B94-4F37-8325-CA1547FB607E}" srcOrd="22" destOrd="0" presId="urn:microsoft.com/office/officeart/2005/8/layout/hProcess7#1"/>
    <dgm:cxn modelId="{B39577C8-C7F3-482A-B33B-8BAE0FC1C9A0}" type="presParOf" srcId="{5041A099-3B94-4F37-8325-CA1547FB607E}" destId="{74BCD854-4F77-4474-A138-0E7942477FD7}" srcOrd="0" destOrd="0" presId="urn:microsoft.com/office/officeart/2005/8/layout/hProcess7#1"/>
    <dgm:cxn modelId="{CE3945E2-EF0F-4F74-8312-5C8ABCC73958}" type="presParOf" srcId="{5041A099-3B94-4F37-8325-CA1547FB607E}" destId="{86933F3F-1D4A-45F8-A193-F5C1ABF6694B}" srcOrd="1" destOrd="0" presId="urn:microsoft.com/office/officeart/2005/8/layout/hProcess7#1"/>
    <dgm:cxn modelId="{D5A9D183-D74F-4330-8E75-0F12883C86ED}" type="presParOf" srcId="{5041A099-3B94-4F37-8325-CA1547FB607E}" destId="{01FB22F5-AAB4-4579-94EA-16E1997B4CF0}" srcOrd="2" destOrd="0" presId="urn:microsoft.com/office/officeart/2005/8/layout/hProcess7#1"/>
    <dgm:cxn modelId="{ECC3D465-7707-492C-B140-AAA7599A5754}" type="presParOf" srcId="{57A419E8-1215-4107-9004-B614E499DD09}" destId="{5FE45A5E-7D15-4625-81C8-10A90F09DCCD}" srcOrd="23" destOrd="0" presId="urn:microsoft.com/office/officeart/2005/8/layout/hProcess7#1"/>
    <dgm:cxn modelId="{1EFCE95B-AC6B-441A-B78B-F22DE14F6A42}" type="presParOf" srcId="{57A419E8-1215-4107-9004-B614E499DD09}" destId="{8AC28C13-CC04-47A8-A9E2-A15FFA99B7C4}" srcOrd="24" destOrd="0" presId="urn:microsoft.com/office/officeart/2005/8/layout/hProcess7#1"/>
    <dgm:cxn modelId="{DCDE6BB2-994D-46E9-BC78-D3B9DF67E6E2}" type="presParOf" srcId="{8AC28C13-CC04-47A8-A9E2-A15FFA99B7C4}" destId="{9B4C4BB5-C71F-454D-82F6-A3B3AD65C42B}" srcOrd="0" destOrd="0" presId="urn:microsoft.com/office/officeart/2005/8/layout/hProcess7#1"/>
    <dgm:cxn modelId="{F4EAA832-BA73-4E6E-B996-4A257F42F84A}" type="presParOf" srcId="{8AC28C13-CC04-47A8-A9E2-A15FFA99B7C4}" destId="{2FB9E02B-B11B-48D4-B37C-75DDA309691D}" srcOrd="1" destOrd="0" presId="urn:microsoft.com/office/officeart/2005/8/layout/hProcess7#1"/>
    <dgm:cxn modelId="{1D36F259-E7FE-4492-BCCA-AC97BB1080BE}" type="presParOf" srcId="{57A419E8-1215-4107-9004-B614E499DD09}" destId="{C2E1F0B9-59C3-4F40-8A24-B8DA9D8D3C37}" srcOrd="25" destOrd="0" presId="urn:microsoft.com/office/officeart/2005/8/layout/hProcess7#1"/>
    <dgm:cxn modelId="{417CE439-8112-4959-939F-D2585F973897}" type="presParOf" srcId="{57A419E8-1215-4107-9004-B614E499DD09}" destId="{2908745D-CA67-4B8E-9A64-830BE5EAE457}" srcOrd="26" destOrd="0" presId="urn:microsoft.com/office/officeart/2005/8/layout/hProcess7#1"/>
    <dgm:cxn modelId="{CFDFA94B-FF59-41DF-BCE2-5E98D4BD163C}" type="presParOf" srcId="{2908745D-CA67-4B8E-9A64-830BE5EAE457}" destId="{B523AA6B-B7DC-4D38-848E-0006B0A14FBC}" srcOrd="0" destOrd="0" presId="urn:microsoft.com/office/officeart/2005/8/layout/hProcess7#1"/>
    <dgm:cxn modelId="{7C0EA9B3-3ACC-43D0-871E-F0CEB1E29782}" type="presParOf" srcId="{2908745D-CA67-4B8E-9A64-830BE5EAE457}" destId="{639AED44-E3C8-4839-9381-D3CFD946EB1D}" srcOrd="1" destOrd="0" presId="urn:microsoft.com/office/officeart/2005/8/layout/hProcess7#1"/>
    <dgm:cxn modelId="{48D70F70-24A3-4CB9-89EE-DA2FA9B6A53C}" type="presParOf" srcId="{2908745D-CA67-4B8E-9A64-830BE5EAE457}" destId="{5E200672-F317-471B-A083-E97C6CFC0E4E}" srcOrd="2" destOrd="0" presId="urn:microsoft.com/office/officeart/2005/8/layout/hProcess7#1"/>
    <dgm:cxn modelId="{E0E58780-122C-4C61-8922-889BF2275632}" type="presParOf" srcId="{57A419E8-1215-4107-9004-B614E499DD09}" destId="{FED231A6-D478-49C7-9895-3ABFDAA45AF2}" srcOrd="27" destOrd="0" presId="urn:microsoft.com/office/officeart/2005/8/layout/hProcess7#1"/>
    <dgm:cxn modelId="{FAE0FCC0-0633-4718-8AE4-78C7956FC2C9}" type="presParOf" srcId="{57A419E8-1215-4107-9004-B614E499DD09}" destId="{8D2C3EB0-83AA-4243-8B2B-42DFD09350D1}" srcOrd="28" destOrd="0" presId="urn:microsoft.com/office/officeart/2005/8/layout/hProcess7#1"/>
    <dgm:cxn modelId="{5891F9BC-1A48-4710-BE33-3F379D7C342C}" type="presParOf" srcId="{8D2C3EB0-83AA-4243-8B2B-42DFD09350D1}" destId="{231E85D9-D4B2-4858-87D1-4CEFD109A15F}" srcOrd="0" destOrd="0" presId="urn:microsoft.com/office/officeart/2005/8/layout/hProcess7#1"/>
    <dgm:cxn modelId="{32831C49-7440-4365-8C1B-9EB3AED97C46}" type="presParOf" srcId="{8D2C3EB0-83AA-4243-8B2B-42DFD09350D1}" destId="{5C797CA0-2124-406B-AAFB-B70851CF8C67}" srcOrd="1" destOrd="0" presId="urn:microsoft.com/office/officeart/2005/8/layout/hProcess7#1"/>
    <dgm:cxn modelId="{11267AEE-FAB4-4EE5-A707-60AD555D5B6B}" type="presParOf" srcId="{57A419E8-1215-4107-9004-B614E499DD09}" destId="{40E96E6B-191B-4B4B-B0DC-FB1311EDC5F4}" srcOrd="29" destOrd="0" presId="urn:microsoft.com/office/officeart/2005/8/layout/hProcess7#1"/>
    <dgm:cxn modelId="{E04C9439-77B1-4F10-A724-A52BFE6BF36C}" type="presParOf" srcId="{57A419E8-1215-4107-9004-B614E499DD09}" destId="{54FDAED6-CC50-4B9B-BC4D-733654B82F2A}" srcOrd="30" destOrd="0" presId="urn:microsoft.com/office/officeart/2005/8/layout/hProcess7#1"/>
    <dgm:cxn modelId="{310B3460-015E-424D-9E32-E608B7265783}" type="presParOf" srcId="{54FDAED6-CC50-4B9B-BC4D-733654B82F2A}" destId="{97950C3E-C1D8-4A5A-B637-E835AE60A12C}" srcOrd="0" destOrd="0" presId="urn:microsoft.com/office/officeart/2005/8/layout/hProcess7#1"/>
    <dgm:cxn modelId="{0985E4A4-EC0E-4464-BEC4-AE4081DBC67C}" type="presParOf" srcId="{54FDAED6-CC50-4B9B-BC4D-733654B82F2A}" destId="{F7868A90-78AC-4665-8269-0904950DAEAF}" srcOrd="1" destOrd="0" presId="urn:microsoft.com/office/officeart/2005/8/layout/hProcess7#1"/>
    <dgm:cxn modelId="{B9526755-E895-482B-AE27-527AFAD96F2F}" type="presParOf" srcId="{54FDAED6-CC50-4B9B-BC4D-733654B82F2A}" destId="{5BCAE855-5078-4A9B-A8F6-FE4656BB5A7E}" srcOrd="2" destOrd="0" presId="urn:microsoft.com/office/officeart/2005/8/layout/hProcess7#1"/>
    <dgm:cxn modelId="{304B455E-2662-45DD-9595-6C1B74A121F9}" type="presParOf" srcId="{57A419E8-1215-4107-9004-B614E499DD09}" destId="{D8A956B9-B72D-431C-928F-FA8E1699F7B7}" srcOrd="31" destOrd="0" presId="urn:microsoft.com/office/officeart/2005/8/layout/hProcess7#1"/>
    <dgm:cxn modelId="{5F323FA8-FFFD-468F-BEC9-E14EF43C7CBF}" type="presParOf" srcId="{57A419E8-1215-4107-9004-B614E499DD09}" destId="{3010D1B2-2611-44CC-BEB6-181A9CF7D529}" srcOrd="32" destOrd="0" presId="urn:microsoft.com/office/officeart/2005/8/layout/hProcess7#1"/>
    <dgm:cxn modelId="{84D1741F-1E39-40E0-9915-BC65DE7747A1}" type="presParOf" srcId="{3010D1B2-2611-44CC-BEB6-181A9CF7D529}" destId="{D9514815-07FD-47D8-9790-DA47FC8D49F3}" srcOrd="0" destOrd="0" presId="urn:microsoft.com/office/officeart/2005/8/layout/hProcess7#1"/>
    <dgm:cxn modelId="{E4B01F69-E2C4-47B9-9C71-3045A257396C}" type="presParOf" srcId="{3010D1B2-2611-44CC-BEB6-181A9CF7D529}" destId="{7B949839-A944-4CB1-9041-3AE70AEE8630}" srcOrd="1" destOrd="0" presId="urn:microsoft.com/office/officeart/2005/8/layout/hProcess7#1"/>
    <dgm:cxn modelId="{2EEF6894-3F01-4B97-A438-E9409337CC9E}" type="presParOf" srcId="{57A419E8-1215-4107-9004-B614E499DD09}" destId="{CC7F0ABF-E08D-48C1-97B1-BF7B08F80F90}" srcOrd="33" destOrd="0" presId="urn:microsoft.com/office/officeart/2005/8/layout/hProcess7#1"/>
    <dgm:cxn modelId="{6477C1AC-0F90-496B-B3DA-83D799B72803}" type="presParOf" srcId="{57A419E8-1215-4107-9004-B614E499DD09}" destId="{8FD085B3-854B-4568-8513-DF5F30C13E8E}" srcOrd="34" destOrd="0" presId="urn:microsoft.com/office/officeart/2005/8/layout/hProcess7#1"/>
    <dgm:cxn modelId="{42ACAA68-1E38-40A5-9259-43D741ACE75B}" type="presParOf" srcId="{8FD085B3-854B-4568-8513-DF5F30C13E8E}" destId="{8890160D-ABB8-48D0-882A-BD74E9A1F2B1}" srcOrd="0" destOrd="0" presId="urn:microsoft.com/office/officeart/2005/8/layout/hProcess7#1"/>
    <dgm:cxn modelId="{3F7A48A1-D0EC-40CB-BF34-B63E06551515}" type="presParOf" srcId="{8FD085B3-854B-4568-8513-DF5F30C13E8E}" destId="{EAD7E867-16E4-47EC-8AFC-E8AEEB971725}" srcOrd="1" destOrd="0" presId="urn:microsoft.com/office/officeart/2005/8/layout/hProcess7#1"/>
    <dgm:cxn modelId="{AD83DF37-7586-46DB-88BC-BA2CEF52340F}" type="presParOf" srcId="{8FD085B3-854B-4568-8513-DF5F30C13E8E}" destId="{738F78DA-55B5-4477-BE20-1557593F8C86}" srcOrd="2" destOrd="0" presId="urn:microsoft.com/office/officeart/2005/8/layout/hProcess7#1"/>
    <dgm:cxn modelId="{0FC7CB99-A383-4379-81FE-89C26DC509BE}" type="presParOf" srcId="{57A419E8-1215-4107-9004-B614E499DD09}" destId="{7C34A7C8-60B9-4B14-A4FE-4A03172F0FD3}" srcOrd="35" destOrd="0" presId="urn:microsoft.com/office/officeart/2005/8/layout/hProcess7#1"/>
    <dgm:cxn modelId="{4C917A59-D7B4-4EF5-AFB6-B6400A51CAF8}" type="presParOf" srcId="{57A419E8-1215-4107-9004-B614E499DD09}" destId="{05D86A09-5D4E-466E-A347-0AF3DD272F9E}" srcOrd="36" destOrd="0" presId="urn:microsoft.com/office/officeart/2005/8/layout/hProcess7#1"/>
    <dgm:cxn modelId="{A07917CA-9BCF-4D58-82E4-206F0AD2187B}" type="presParOf" srcId="{05D86A09-5D4E-466E-A347-0AF3DD272F9E}" destId="{0D3D41B2-E2EB-471B-B278-4E1B13E167F0}" srcOrd="0" destOrd="0" presId="urn:microsoft.com/office/officeart/2005/8/layout/hProcess7#1"/>
    <dgm:cxn modelId="{6448315C-D470-4B50-AFCF-FBDBA28D2E11}" type="presParOf" srcId="{05D86A09-5D4E-466E-A347-0AF3DD272F9E}" destId="{B3936B1A-1B13-4565-A105-E430D0A1D792}" srcOrd="1" destOrd="0" presId="urn:microsoft.com/office/officeart/2005/8/layout/hProcess7#1"/>
    <dgm:cxn modelId="{94805CD2-A92E-4BA6-98AC-57A2A68FC4A3}" type="presParOf" srcId="{57A419E8-1215-4107-9004-B614E499DD09}" destId="{86D9CF87-BCDD-4B6F-B6D1-0F5DCB39ED50}" srcOrd="37" destOrd="0" presId="urn:microsoft.com/office/officeart/2005/8/layout/hProcess7#1"/>
    <dgm:cxn modelId="{5DC667F5-F895-4D79-8EFA-ADBC82BD303A}" type="presParOf" srcId="{57A419E8-1215-4107-9004-B614E499DD09}" destId="{BAE728A0-1A9F-4B8A-BDCD-4A3DD247091D}" srcOrd="38" destOrd="0" presId="urn:microsoft.com/office/officeart/2005/8/layout/hProcess7#1"/>
    <dgm:cxn modelId="{DB478AD6-3EDE-4636-9EB3-FAE7C97DB7DE}" type="presParOf" srcId="{BAE728A0-1A9F-4B8A-BDCD-4A3DD247091D}" destId="{84BF290D-E405-41DC-AA35-88F45F4A0768}" srcOrd="0" destOrd="0" presId="urn:microsoft.com/office/officeart/2005/8/layout/hProcess7#1"/>
    <dgm:cxn modelId="{1FFE753B-0F1E-4ED9-966A-3002555D234E}" type="presParOf" srcId="{BAE728A0-1A9F-4B8A-BDCD-4A3DD247091D}" destId="{E762C5E9-5DE0-4E74-B7FD-46585123A2F2}" srcOrd="1" destOrd="0" presId="urn:microsoft.com/office/officeart/2005/8/layout/hProcess7#1"/>
    <dgm:cxn modelId="{23FDD942-C67A-4704-8FC3-7BA4EBEA57D4}" type="presParOf" srcId="{BAE728A0-1A9F-4B8A-BDCD-4A3DD247091D}" destId="{953BC3E8-B42A-4FE4-B40B-BA3473437AB8}" srcOrd="2" destOrd="0" presId="urn:microsoft.com/office/officeart/2005/8/layout/hProcess7#1"/>
    <dgm:cxn modelId="{DB99F9E5-E0E1-4F75-9769-FF90D3CB7C7E}" type="presParOf" srcId="{57A419E8-1215-4107-9004-B614E499DD09}" destId="{011A4B5A-F3A3-49C5-AED7-89A05A76E1FE}" srcOrd="39" destOrd="0" presId="urn:microsoft.com/office/officeart/2005/8/layout/hProcess7#1"/>
    <dgm:cxn modelId="{04276BF8-2837-4514-9146-C25D44E1385D}" type="presParOf" srcId="{57A419E8-1215-4107-9004-B614E499DD09}" destId="{9AF812DD-396D-4B58-ACB6-6DD49555D1B1}" srcOrd="40" destOrd="0" presId="urn:microsoft.com/office/officeart/2005/8/layout/hProcess7#1"/>
    <dgm:cxn modelId="{40B046BE-43C1-40B1-B4AC-E8D1C528314C}" type="presParOf" srcId="{9AF812DD-396D-4B58-ACB6-6DD49555D1B1}" destId="{498CC334-7CA6-4055-9E9D-0EB2ACF11F24}" srcOrd="0" destOrd="0" presId="urn:microsoft.com/office/officeart/2005/8/layout/hProcess7#1"/>
    <dgm:cxn modelId="{5C39916C-A13C-4608-94B1-3F58381AD705}" type="presParOf" srcId="{9AF812DD-396D-4B58-ACB6-6DD49555D1B1}" destId="{F5C88F6D-C81B-420E-AB39-B2D1B2D620DF}" srcOrd="1" destOrd="0" presId="urn:microsoft.com/office/officeart/2005/8/layout/hProcess7#1"/>
    <dgm:cxn modelId="{A5BBFCFF-202F-4383-908A-C3586E3BA397}" type="presParOf" srcId="{57A419E8-1215-4107-9004-B614E499DD09}" destId="{03B1D555-A4DF-4DA7-8097-6907DD0CD53C}" srcOrd="41" destOrd="0" presId="urn:microsoft.com/office/officeart/2005/8/layout/hProcess7#1"/>
    <dgm:cxn modelId="{DB9E7D85-FEED-4320-B043-1C92589E8205}" type="presParOf" srcId="{57A419E8-1215-4107-9004-B614E499DD09}" destId="{12AE1530-E539-455D-B30D-6BA21677E02A}" srcOrd="42" destOrd="0" presId="urn:microsoft.com/office/officeart/2005/8/layout/hProcess7#1"/>
    <dgm:cxn modelId="{818FCE95-A3E8-4569-81C4-5211DD822692}" type="presParOf" srcId="{12AE1530-E539-455D-B30D-6BA21677E02A}" destId="{CC51C927-3641-48BA-BAE9-C136EAB04EB5}" srcOrd="0" destOrd="0" presId="urn:microsoft.com/office/officeart/2005/8/layout/hProcess7#1"/>
    <dgm:cxn modelId="{754FF969-4FD6-4329-943C-D58F66176795}" type="presParOf" srcId="{12AE1530-E539-455D-B30D-6BA21677E02A}" destId="{1510DD98-DAC1-4ACB-B9F7-DDA9613F5094}" srcOrd="1" destOrd="0" presId="urn:microsoft.com/office/officeart/2005/8/layout/hProcess7#1"/>
    <dgm:cxn modelId="{44E64018-983B-4F8C-9EBC-547B9B0D4C23}" type="presParOf" srcId="{12AE1530-E539-455D-B30D-6BA21677E02A}" destId="{7A995C68-D323-40F0-A536-67C359E076E7}" srcOrd="2" destOrd="0" presId="urn:microsoft.com/office/officeart/2005/8/layout/hProcess7#1"/>
    <dgm:cxn modelId="{33CFAD6C-3789-4E0B-B522-C885B0B927A2}" type="presParOf" srcId="{57A419E8-1215-4107-9004-B614E499DD09}" destId="{9F4CAFA7-3431-4E4E-B3E6-57E422F95CAF}" srcOrd="43" destOrd="0" presId="urn:microsoft.com/office/officeart/2005/8/layout/hProcess7#1"/>
    <dgm:cxn modelId="{4DEA14D7-300B-4E9A-B598-8AC7116AAB45}" type="presParOf" srcId="{57A419E8-1215-4107-9004-B614E499DD09}" destId="{EEC784E5-DCFA-426C-B970-3EC28F4E2CDB}" srcOrd="44" destOrd="0" presId="urn:microsoft.com/office/officeart/2005/8/layout/hProcess7#1"/>
    <dgm:cxn modelId="{FEDFD526-6879-4ECC-84BA-B3740EC46A30}" type="presParOf" srcId="{EEC784E5-DCFA-426C-B970-3EC28F4E2CDB}" destId="{1A4A4FCB-0FA3-425B-87EB-5F1F282E57A8}" srcOrd="0" destOrd="0" presId="urn:microsoft.com/office/officeart/2005/8/layout/hProcess7#1"/>
    <dgm:cxn modelId="{BD75E44C-6D2F-4AEE-A42F-7BAC2CACC4A2}" type="presParOf" srcId="{EEC784E5-DCFA-426C-B970-3EC28F4E2CDB}" destId="{F7335F8E-AF93-4D50-BE29-A654CBCCA671}" srcOrd="1" destOrd="0" presId="urn:microsoft.com/office/officeart/2005/8/layout/hProcess7#1"/>
    <dgm:cxn modelId="{8E799B50-63F4-4E8F-B718-620B4B114786}" type="presParOf" srcId="{57A419E8-1215-4107-9004-B614E499DD09}" destId="{8385C8B7-34E3-4C33-BFF6-D3C677A0FE46}" srcOrd="45" destOrd="0" presId="urn:microsoft.com/office/officeart/2005/8/layout/hProcess7#1"/>
    <dgm:cxn modelId="{B23888A9-7156-4FB6-A86F-72FA5B2044F2}" type="presParOf" srcId="{57A419E8-1215-4107-9004-B614E499DD09}" destId="{5D1FE59A-E1C4-43CA-9F96-831FE99D1855}" srcOrd="46" destOrd="0" presId="urn:microsoft.com/office/officeart/2005/8/layout/hProcess7#1"/>
    <dgm:cxn modelId="{F66DF3BE-196B-4C2E-BF68-E0EF8917FB2A}" type="presParOf" srcId="{5D1FE59A-E1C4-43CA-9F96-831FE99D1855}" destId="{A739D3B7-0036-4F1E-A351-70F16ED81E0C}" srcOrd="0" destOrd="0" presId="urn:microsoft.com/office/officeart/2005/8/layout/hProcess7#1"/>
    <dgm:cxn modelId="{E5FF48E6-0F9E-456A-AE14-FB3DE58162EB}" type="presParOf" srcId="{5D1FE59A-E1C4-43CA-9F96-831FE99D1855}" destId="{232D4ECA-3FEA-408D-A69C-9E2EA90E92ED}" srcOrd="1" destOrd="0" presId="urn:microsoft.com/office/officeart/2005/8/layout/hProcess7#1"/>
    <dgm:cxn modelId="{BE3B307E-8098-487C-A042-0053937A88D2}" type="presParOf" srcId="{5D1FE59A-E1C4-43CA-9F96-831FE99D1855}" destId="{648534C7-628D-4445-BD54-7F2B87FF37FE}" srcOrd="2" destOrd="0" presId="urn:microsoft.com/office/officeart/2005/8/layout/hProcess7#1"/>
    <dgm:cxn modelId="{871AC7BB-C42F-494E-8720-222D772F85E1}" type="presParOf" srcId="{57A419E8-1215-4107-9004-B614E499DD09}" destId="{EE36F15B-3E5A-46BE-BFF4-1C94A5C69724}" srcOrd="47" destOrd="0" presId="urn:microsoft.com/office/officeart/2005/8/layout/hProcess7#1"/>
    <dgm:cxn modelId="{D5A623C3-1325-4E95-8B95-33FA5761F2F4}" type="presParOf" srcId="{57A419E8-1215-4107-9004-B614E499DD09}" destId="{1F139822-2E59-4FF7-88B8-C9AADE221D27}" srcOrd="48" destOrd="0" presId="urn:microsoft.com/office/officeart/2005/8/layout/hProcess7#1"/>
    <dgm:cxn modelId="{27990201-0B58-41F2-8879-25D31D8C1825}" type="presParOf" srcId="{1F139822-2E59-4FF7-88B8-C9AADE221D27}" destId="{33ED1F09-CED2-41A4-A8DF-9E9BEE070950}" srcOrd="0" destOrd="0" presId="urn:microsoft.com/office/officeart/2005/8/layout/hProcess7#1"/>
    <dgm:cxn modelId="{05B289E8-AE6B-45F0-8836-38B02D99D092}" type="presParOf" srcId="{1F139822-2E59-4FF7-88B8-C9AADE221D27}" destId="{95330F8B-1898-4433-8A3F-E1D1B73C7DE5}" srcOrd="1" destOrd="0" presId="urn:microsoft.com/office/officeart/2005/8/layout/hProcess7#1"/>
    <dgm:cxn modelId="{AB1FC9F7-A0A5-4FA1-881A-C9A80B44442F}" type="presParOf" srcId="{57A419E8-1215-4107-9004-B614E499DD09}" destId="{DAA37683-E739-4C0D-895F-7D426E521114}" srcOrd="49" destOrd="0" presId="urn:microsoft.com/office/officeart/2005/8/layout/hProcess7#1"/>
    <dgm:cxn modelId="{36F0D72D-2E8D-44FA-B507-F476FAEE453A}" type="presParOf" srcId="{57A419E8-1215-4107-9004-B614E499DD09}" destId="{22EC8E8F-9508-4D9F-B36C-E4F1063CB510}" srcOrd="50" destOrd="0" presId="urn:microsoft.com/office/officeart/2005/8/layout/hProcess7#1"/>
    <dgm:cxn modelId="{33C8AC96-C51D-48C7-8632-8F8421B09749}" type="presParOf" srcId="{22EC8E8F-9508-4D9F-B36C-E4F1063CB510}" destId="{3E0FDAE7-E8E9-40F2-9684-E6889D374C20}" srcOrd="0" destOrd="0" presId="urn:microsoft.com/office/officeart/2005/8/layout/hProcess7#1"/>
    <dgm:cxn modelId="{D3D7C346-62E5-4B8E-9DFF-279603E9B2DF}" type="presParOf" srcId="{22EC8E8F-9508-4D9F-B36C-E4F1063CB510}" destId="{083A05A6-1466-4B9F-9F22-34A3B108C4E9}" srcOrd="1" destOrd="0" presId="urn:microsoft.com/office/officeart/2005/8/layout/hProcess7#1"/>
    <dgm:cxn modelId="{A0278F89-7724-4FCC-BDF3-7D1110B39F1B}" type="presParOf" srcId="{22EC8E8F-9508-4D9F-B36C-E4F1063CB510}" destId="{DF66498A-9E37-4971-A45D-CEAF3F516B82}" srcOrd="2" destOrd="0" presId="urn:microsoft.com/office/officeart/2005/8/layout/hProcess7#1"/>
    <dgm:cxn modelId="{8FFC7BAF-58E4-4DCD-8C74-CD2CCBE5CB81}" type="presParOf" srcId="{57A419E8-1215-4107-9004-B614E499DD09}" destId="{A6DB6337-B159-46B7-B9AA-0297E2F2F7B3}" srcOrd="51" destOrd="0" presId="urn:microsoft.com/office/officeart/2005/8/layout/hProcess7#1"/>
    <dgm:cxn modelId="{A4B71452-C14A-407B-8E1B-5097716265D0}" type="presParOf" srcId="{57A419E8-1215-4107-9004-B614E499DD09}" destId="{99026B37-51B1-4B27-AB8C-190BBBED698A}" srcOrd="52" destOrd="0" presId="urn:microsoft.com/office/officeart/2005/8/layout/hProcess7#1"/>
    <dgm:cxn modelId="{44BE9BA9-032B-4240-BF35-4468E7B291CB}" type="presParOf" srcId="{99026B37-51B1-4B27-AB8C-190BBBED698A}" destId="{5A016A96-C2EF-4C7B-8F32-42156E97A98F}" srcOrd="0" destOrd="0" presId="urn:microsoft.com/office/officeart/2005/8/layout/hProcess7#1"/>
    <dgm:cxn modelId="{AD709515-1B84-4FE5-814D-171332572BF0}" type="presParOf" srcId="{99026B37-51B1-4B27-AB8C-190BBBED698A}" destId="{EC8DE55C-B7FE-4B74-82A3-FAFE70276B7B}" srcOrd="1" destOrd="0" presId="urn:microsoft.com/office/officeart/2005/8/layout/hProcess7#1"/>
    <dgm:cxn modelId="{0B5E4487-E26C-46BA-83D5-26611B60BFAD}" type="presParOf" srcId="{57A419E8-1215-4107-9004-B614E499DD09}" destId="{E5F4AB28-ADD6-418E-A4F7-472FC90FA363}" srcOrd="53" destOrd="0" presId="urn:microsoft.com/office/officeart/2005/8/layout/hProcess7#1"/>
    <dgm:cxn modelId="{8E1AC1B8-C972-4B0A-A701-76FE902A0860}" type="presParOf" srcId="{57A419E8-1215-4107-9004-B614E499DD09}" destId="{8268E5C9-7327-4AA3-AE44-86B8CA85B225}" srcOrd="54" destOrd="0" presId="urn:microsoft.com/office/officeart/2005/8/layout/hProcess7#1"/>
    <dgm:cxn modelId="{DA636DC5-3804-465B-91DC-E5FD52099A4C}" type="presParOf" srcId="{8268E5C9-7327-4AA3-AE44-86B8CA85B225}" destId="{6563B17A-03BA-4A80-BA89-CA575B78A575}" srcOrd="0" destOrd="0" presId="urn:microsoft.com/office/officeart/2005/8/layout/hProcess7#1"/>
    <dgm:cxn modelId="{E70C22B6-FE68-4005-9D64-E4D5F91EF0BB}" type="presParOf" srcId="{8268E5C9-7327-4AA3-AE44-86B8CA85B225}" destId="{4023C897-2BC0-4B5E-8259-5AADF7B8FCF6}" srcOrd="1" destOrd="0" presId="urn:microsoft.com/office/officeart/2005/8/layout/hProcess7#1"/>
    <dgm:cxn modelId="{3A78A5CD-C965-4E18-9B07-FDACE5995BCB}" type="presParOf" srcId="{8268E5C9-7327-4AA3-AE44-86B8CA85B225}" destId="{22364C4E-D79B-4692-8403-37184602D7FE}" srcOrd="2" destOrd="0" presId="urn:microsoft.com/office/officeart/2005/8/layout/hProcess7#1"/>
    <dgm:cxn modelId="{DFDA1DEF-D69C-43FD-9DEC-559C3411A362}" type="presParOf" srcId="{57A419E8-1215-4107-9004-B614E499DD09}" destId="{680819E9-D84A-4156-B270-9A4FD2D76262}" srcOrd="55" destOrd="0" presId="urn:microsoft.com/office/officeart/2005/8/layout/hProcess7#1"/>
    <dgm:cxn modelId="{62E5A35B-223B-404F-B7F5-9D39A4303D6A}" type="presParOf" srcId="{57A419E8-1215-4107-9004-B614E499DD09}" destId="{E0643E0C-A032-4FA4-88B4-FFB52B986BA4}" srcOrd="56" destOrd="0" presId="urn:microsoft.com/office/officeart/2005/8/layout/hProcess7#1"/>
    <dgm:cxn modelId="{01CBB3C1-1B08-4A12-AC8D-C422413CB766}" type="presParOf" srcId="{E0643E0C-A032-4FA4-88B4-FFB52B986BA4}" destId="{0BDA3DD6-2341-4E39-891C-7C12AEEB610A}" srcOrd="0" destOrd="0" presId="urn:microsoft.com/office/officeart/2005/8/layout/hProcess7#1"/>
    <dgm:cxn modelId="{431210B0-8C58-497F-B00C-8140C43FEDEF}" type="presParOf" srcId="{E0643E0C-A032-4FA4-88B4-FFB52B986BA4}" destId="{468B78DF-4D76-4438-A3A4-3E16C5C2E1EB}" srcOrd="1" destOrd="0" presId="urn:microsoft.com/office/officeart/2005/8/layout/hProcess7#1"/>
    <dgm:cxn modelId="{B82FBF26-B31A-4413-9A33-66841D277990}" type="presParOf" srcId="{57A419E8-1215-4107-9004-B614E499DD09}" destId="{2E0238F9-A12B-4776-B75E-3FCE66808FCE}" srcOrd="57" destOrd="0" presId="urn:microsoft.com/office/officeart/2005/8/layout/hProcess7#1"/>
    <dgm:cxn modelId="{46D2AAC1-55F9-4950-9C56-9F876A794A3F}" type="presParOf" srcId="{57A419E8-1215-4107-9004-B614E499DD09}" destId="{59A87683-CE15-4510-91C1-64035060728A}" srcOrd="58" destOrd="0" presId="urn:microsoft.com/office/officeart/2005/8/layout/hProcess7#1"/>
    <dgm:cxn modelId="{8B982B4F-F905-42AC-994E-531FDEADB1EF}" type="presParOf" srcId="{59A87683-CE15-4510-91C1-64035060728A}" destId="{E68D3850-75E0-48F2-A4CC-1647A0DC5546}" srcOrd="0" destOrd="0" presId="urn:microsoft.com/office/officeart/2005/8/layout/hProcess7#1"/>
    <dgm:cxn modelId="{750948AC-B4D9-4A7A-9E0F-CADD0783125A}" type="presParOf" srcId="{59A87683-CE15-4510-91C1-64035060728A}" destId="{A8786DD5-BF66-4F2C-8565-44FB1178AAF3}" srcOrd="1" destOrd="0" presId="urn:microsoft.com/office/officeart/2005/8/layout/hProcess7#1"/>
    <dgm:cxn modelId="{791A397A-D474-40CA-8F49-9472488965D1}" type="presParOf" srcId="{59A87683-CE15-4510-91C1-64035060728A}" destId="{6CFA80A0-127B-4714-8EC0-1022276D2C21}" srcOrd="2" destOrd="0" presId="urn:microsoft.com/office/officeart/2005/8/layout/hProcess7#1"/>
    <dgm:cxn modelId="{A5E9A1CD-C291-4AB4-9321-D2A60DEBB67E}" type="presParOf" srcId="{57A419E8-1215-4107-9004-B614E499DD09}" destId="{081CCE57-77B1-4F91-90F8-397AAD5FCAED}" srcOrd="59" destOrd="0" presId="urn:microsoft.com/office/officeart/2005/8/layout/hProcess7#1"/>
    <dgm:cxn modelId="{006822FA-207E-48B2-B2CC-ACCF14B9A4E7}" type="presParOf" srcId="{57A419E8-1215-4107-9004-B614E499DD09}" destId="{FBE57577-2B78-48EA-AC0B-3854BCAE98A8}" srcOrd="60" destOrd="0" presId="urn:microsoft.com/office/officeart/2005/8/layout/hProcess7#1"/>
    <dgm:cxn modelId="{5E093973-9B11-4696-822C-C2F10815D257}" type="presParOf" srcId="{FBE57577-2B78-48EA-AC0B-3854BCAE98A8}" destId="{7EB1C387-C946-43D8-A141-13093FA58E2F}" srcOrd="0" destOrd="0" presId="urn:microsoft.com/office/officeart/2005/8/layout/hProcess7#1"/>
    <dgm:cxn modelId="{31D73C20-DCD8-4302-8570-4E062C02BDE2}" type="presParOf" srcId="{FBE57577-2B78-48EA-AC0B-3854BCAE98A8}" destId="{D9143118-35C6-4088-B9FB-079656A94BE6}" srcOrd="1" destOrd="0" presId="urn:microsoft.com/office/officeart/2005/8/layout/hProcess7#1"/>
    <dgm:cxn modelId="{E6E1AFC0-868F-404F-A7F4-F619ADCBBF86}" type="presParOf" srcId="{57A419E8-1215-4107-9004-B614E499DD09}" destId="{3868C48E-F060-49C5-BDC4-45EED2D5DFDD}" srcOrd="61" destOrd="0" presId="urn:microsoft.com/office/officeart/2005/8/layout/hProcess7#1"/>
    <dgm:cxn modelId="{E5D0D8C2-6347-40B1-B586-C7A6BD9930B1}" type="presParOf" srcId="{57A419E8-1215-4107-9004-B614E499DD09}" destId="{CB95D192-69B9-48C4-9528-F9E0AF042CE7}" srcOrd="62" destOrd="0" presId="urn:microsoft.com/office/officeart/2005/8/layout/hProcess7#1"/>
    <dgm:cxn modelId="{8036C3C3-681B-4011-9240-6F176FD60D30}" type="presParOf" srcId="{CB95D192-69B9-48C4-9528-F9E0AF042CE7}" destId="{E93AB8BF-9FDD-4F51-AFE0-B95F5DD29760}" srcOrd="0" destOrd="0" presId="urn:microsoft.com/office/officeart/2005/8/layout/hProcess7#1"/>
    <dgm:cxn modelId="{C6B1A466-47E7-4927-BDD0-27CC577A8421}" type="presParOf" srcId="{CB95D192-69B9-48C4-9528-F9E0AF042CE7}" destId="{6E8AD654-E3D7-43F2-A19A-103C886CAE32}" srcOrd="1" destOrd="0" presId="urn:microsoft.com/office/officeart/2005/8/layout/hProcess7#1"/>
    <dgm:cxn modelId="{B7B0ABA7-BD59-4D94-98AF-4FB85CB153B0}" type="presParOf" srcId="{CB95D192-69B9-48C4-9528-F9E0AF042CE7}" destId="{08848100-8D8E-4FA7-AF7D-7E6C9199EF53}" srcOrd="2" destOrd="0" presId="urn:microsoft.com/office/officeart/2005/8/layout/hProcess7#1"/>
    <dgm:cxn modelId="{B5568ED2-61CA-468F-8BAE-179913DF65AD}" type="presParOf" srcId="{57A419E8-1215-4107-9004-B614E499DD09}" destId="{C042A976-0DBB-4633-82B2-89D4A7873512}" srcOrd="63" destOrd="0" presId="urn:microsoft.com/office/officeart/2005/8/layout/hProcess7#1"/>
    <dgm:cxn modelId="{2AA80412-1538-4C68-B387-2C902B33D5E9}" type="presParOf" srcId="{57A419E8-1215-4107-9004-B614E499DD09}" destId="{BE3DB253-C774-4DE4-A0FD-E45103ACEF95}" srcOrd="64" destOrd="0" presId="urn:microsoft.com/office/officeart/2005/8/layout/hProcess7#1"/>
    <dgm:cxn modelId="{A2D9A1B6-E3EF-40B9-9556-DE1E7AB5E511}" type="presParOf" srcId="{BE3DB253-C774-4DE4-A0FD-E45103ACEF95}" destId="{F91DA0F0-9F5E-43C1-A90C-B0A9BBDE8CD8}" srcOrd="0" destOrd="0" presId="urn:microsoft.com/office/officeart/2005/8/layout/hProcess7#1"/>
    <dgm:cxn modelId="{69FEA217-7A57-4578-937F-1AFC671260FC}" type="presParOf" srcId="{BE3DB253-C774-4DE4-A0FD-E45103ACEF95}" destId="{FC184183-B71C-4E8D-A389-BC2D8FF942FE}" srcOrd="1" destOrd="0" presId="urn:microsoft.com/office/officeart/2005/8/layout/hProcess7#1"/>
    <dgm:cxn modelId="{F5639CDF-D071-4FBA-90B8-48BC265D8E9F}" type="presParOf" srcId="{57A419E8-1215-4107-9004-B614E499DD09}" destId="{B97C2D46-8528-4F60-ACFF-13DC610EA8FF}" srcOrd="65" destOrd="0" presId="urn:microsoft.com/office/officeart/2005/8/layout/hProcess7#1"/>
    <dgm:cxn modelId="{030F3564-90D8-41DB-AE7C-F09D83D6C908}" type="presParOf" srcId="{57A419E8-1215-4107-9004-B614E499DD09}" destId="{6F665646-EA2B-444B-91EE-DFC9B95D5189}" srcOrd="66" destOrd="0" presId="urn:microsoft.com/office/officeart/2005/8/layout/hProcess7#1"/>
    <dgm:cxn modelId="{9F8B8CA2-80D5-4F98-9A4E-3B581C698BC8}" type="presParOf" srcId="{6F665646-EA2B-444B-91EE-DFC9B95D5189}" destId="{20E350AB-7F49-4361-8F28-3460B938907C}" srcOrd="0" destOrd="0" presId="urn:microsoft.com/office/officeart/2005/8/layout/hProcess7#1"/>
    <dgm:cxn modelId="{32A47D15-65EF-4D0C-9085-0DDCBED63254}" type="presParOf" srcId="{6F665646-EA2B-444B-91EE-DFC9B95D5189}" destId="{3BE6F814-91C3-419A-A2E5-728382475E83}" srcOrd="1" destOrd="0" presId="urn:microsoft.com/office/officeart/2005/8/layout/hProcess7#1"/>
    <dgm:cxn modelId="{B9C330A0-A484-42E2-A2CE-A95C1C8499D9}" type="presParOf" srcId="{6F665646-EA2B-444B-91EE-DFC9B95D5189}" destId="{C768485B-86EB-4110-8EF6-610C9E86B6D0}" srcOrd="2" destOrd="0" presId="urn:microsoft.com/office/officeart/2005/8/layout/hProcess7#1"/>
    <dgm:cxn modelId="{E9EE1EB0-B42C-459D-96D3-50E2DC03606C}" type="presParOf" srcId="{57A419E8-1215-4107-9004-B614E499DD09}" destId="{5C4AA892-A621-45ED-BF72-D56FA7538940}" srcOrd="67" destOrd="0" presId="urn:microsoft.com/office/officeart/2005/8/layout/hProcess7#1"/>
    <dgm:cxn modelId="{6B9C2F12-5D7C-45A8-9D63-62285E662FD6}" type="presParOf" srcId="{57A419E8-1215-4107-9004-B614E499DD09}" destId="{21730FD4-7E03-472D-9BDF-EBD2E616F063}" srcOrd="68" destOrd="0" presId="urn:microsoft.com/office/officeart/2005/8/layout/hProcess7#1"/>
    <dgm:cxn modelId="{2A871900-8F98-4F99-BBAA-E6244A8CF1CB}" type="presParOf" srcId="{21730FD4-7E03-472D-9BDF-EBD2E616F063}" destId="{12A5309C-AF11-4E6A-8CC2-B48EBEB46B35}" srcOrd="0" destOrd="0" presId="urn:microsoft.com/office/officeart/2005/8/layout/hProcess7#1"/>
    <dgm:cxn modelId="{43199F04-0AC1-4575-A952-2F631AA59894}" type="presParOf" srcId="{21730FD4-7E03-472D-9BDF-EBD2E616F063}" destId="{5E33C754-A4A9-4F15-A14C-D039079F8289}" srcOrd="1" destOrd="0" presId="urn:microsoft.com/office/officeart/2005/8/layout/hProcess7#1"/>
    <dgm:cxn modelId="{D2E7C371-A1E5-463B-AFC2-8808F2A60C3A}" type="presParOf" srcId="{57A419E8-1215-4107-9004-B614E499DD09}" destId="{0F353D02-1351-45CC-A7A3-5D62A7E7B21A}" srcOrd="69" destOrd="0" presId="urn:microsoft.com/office/officeart/2005/8/layout/hProcess7#1"/>
    <dgm:cxn modelId="{2BB9515D-4BA8-47CD-804E-FF09607C25DD}" type="presParOf" srcId="{57A419E8-1215-4107-9004-B614E499DD09}" destId="{FBAC261C-AEA1-4378-936C-8530BF1B7A42}" srcOrd="70" destOrd="0" presId="urn:microsoft.com/office/officeart/2005/8/layout/hProcess7#1"/>
    <dgm:cxn modelId="{30F48419-5988-4F56-BCFF-30BD09641923}" type="presParOf" srcId="{FBAC261C-AEA1-4378-936C-8530BF1B7A42}" destId="{1971F7E3-2D00-4699-8200-7BA09DFE21F6}" srcOrd="0" destOrd="0" presId="urn:microsoft.com/office/officeart/2005/8/layout/hProcess7#1"/>
    <dgm:cxn modelId="{79572E31-5B74-481B-BB12-D0CEC7E6788A}" type="presParOf" srcId="{FBAC261C-AEA1-4378-936C-8530BF1B7A42}" destId="{8471F8C4-E714-4F82-88EE-112F72FACA60}" srcOrd="1" destOrd="0" presId="urn:microsoft.com/office/officeart/2005/8/layout/hProcess7#1"/>
    <dgm:cxn modelId="{FB2CCB8A-72E0-4D31-9BF7-8384E099A136}" type="presParOf" srcId="{FBAC261C-AEA1-4378-936C-8530BF1B7A42}" destId="{3833385D-2B41-496F-8158-66B8147646BB}" srcOrd="2" destOrd="0" presId="urn:microsoft.com/office/officeart/2005/8/layout/hProcess7#1"/>
    <dgm:cxn modelId="{2E58195B-6F53-48B5-A8E9-375D6AAEBB30}" type="presParOf" srcId="{57A419E8-1215-4107-9004-B614E499DD09}" destId="{B7C9C3D5-6191-4272-B6E3-6DF49CAC5D75}" srcOrd="71" destOrd="0" presId="urn:microsoft.com/office/officeart/2005/8/layout/hProcess7#1"/>
    <dgm:cxn modelId="{D5B4D961-AD91-41E8-BC89-5567DBC3B453}" type="presParOf" srcId="{57A419E8-1215-4107-9004-B614E499DD09}" destId="{BD8A79B6-0715-4AD5-B231-535C9CB116E9}" srcOrd="72" destOrd="0" presId="urn:microsoft.com/office/officeart/2005/8/layout/hProcess7#1"/>
    <dgm:cxn modelId="{A5BE938D-C869-48FF-9DC0-D2A26E016EC1}" type="presParOf" srcId="{BD8A79B6-0715-4AD5-B231-535C9CB116E9}" destId="{252C3803-31A3-4C0E-8F9F-053B2AD2D81A}" srcOrd="0" destOrd="0" presId="urn:microsoft.com/office/officeart/2005/8/layout/hProcess7#1"/>
    <dgm:cxn modelId="{6D7B0314-5A96-46CB-8030-73627113987D}" type="presParOf" srcId="{BD8A79B6-0715-4AD5-B231-535C9CB116E9}" destId="{A3B6D17E-5080-4978-8B73-CE0293AEFF91}" srcOrd="1" destOrd="0" presId="urn:microsoft.com/office/officeart/2005/8/layout/hProcess7#1"/>
    <dgm:cxn modelId="{47641E22-2FC7-4215-B23C-B2129EE04EAF}" type="presParOf" srcId="{57A419E8-1215-4107-9004-B614E499DD09}" destId="{9FED8D00-5674-4542-AF98-D7D5B4F921AF}" srcOrd="73" destOrd="0" presId="urn:microsoft.com/office/officeart/2005/8/layout/hProcess7#1"/>
    <dgm:cxn modelId="{A07B03D7-8118-49CE-A7A5-A5312068617E}" type="presParOf" srcId="{57A419E8-1215-4107-9004-B614E499DD09}" destId="{6B07ED3E-6448-47F8-BD54-2C6826977F85}" srcOrd="74" destOrd="0" presId="urn:microsoft.com/office/officeart/2005/8/layout/hProcess7#1"/>
    <dgm:cxn modelId="{3E40EB8E-C3E0-49CC-B036-C3F5EA3652BD}" type="presParOf" srcId="{6B07ED3E-6448-47F8-BD54-2C6826977F85}" destId="{FD0DF273-07B4-4160-973F-BEC0975AF9FE}" srcOrd="0" destOrd="0" presId="urn:microsoft.com/office/officeart/2005/8/layout/hProcess7#1"/>
    <dgm:cxn modelId="{85F37012-E95C-4F75-B531-9C718DAF64E7}" type="presParOf" srcId="{6B07ED3E-6448-47F8-BD54-2C6826977F85}" destId="{C6FEC165-CAEF-4EF0-BBFF-635EB9701B01}" srcOrd="1" destOrd="0" presId="urn:microsoft.com/office/officeart/2005/8/layout/hProcess7#1"/>
    <dgm:cxn modelId="{EB19A508-79B9-4F3D-AAC3-DCE0484947FC}" type="presParOf" srcId="{6B07ED3E-6448-47F8-BD54-2C6826977F85}" destId="{C7FD3CDF-8F1E-4A60-AAEF-5F0FD9A4E776}" srcOrd="2" destOrd="0" presId="urn:microsoft.com/office/officeart/2005/8/layout/hProcess7#1"/>
    <dgm:cxn modelId="{4BE191B5-EBC1-441C-9055-8ECC84BCC320}" type="presParOf" srcId="{57A419E8-1215-4107-9004-B614E499DD09}" destId="{2B8B5C03-1888-401F-B6BC-24C3863DC483}" srcOrd="75" destOrd="0" presId="urn:microsoft.com/office/officeart/2005/8/layout/hProcess7#1"/>
    <dgm:cxn modelId="{7EC8EC83-488A-4D3F-9293-26FABFBDBB3D}" type="presParOf" srcId="{57A419E8-1215-4107-9004-B614E499DD09}" destId="{A78F1D68-78EF-4879-8C22-FBC1C88BDD07}" srcOrd="76" destOrd="0" presId="urn:microsoft.com/office/officeart/2005/8/layout/hProcess7#1"/>
    <dgm:cxn modelId="{36DC2EF3-CF64-4982-8DAD-D06B32CC4E52}" type="presParOf" srcId="{A78F1D68-78EF-4879-8C22-FBC1C88BDD07}" destId="{3BA34D36-57F8-46C7-AC2A-6ED3B70A1969}" srcOrd="0" destOrd="0" presId="urn:microsoft.com/office/officeart/2005/8/layout/hProcess7#1"/>
    <dgm:cxn modelId="{EF27DADD-66A4-4860-BDC1-4A5C0C210227}" type="presParOf" srcId="{A78F1D68-78EF-4879-8C22-FBC1C88BDD07}" destId="{B239FF3A-C24F-4667-970D-45B25AA445FD}" srcOrd="1" destOrd="0" presId="urn:microsoft.com/office/officeart/2005/8/layout/hProcess7#1"/>
    <dgm:cxn modelId="{CFFA1A08-47B2-4C17-AF37-2CC15867E996}" type="presParOf" srcId="{57A419E8-1215-4107-9004-B614E499DD09}" destId="{3108836B-5203-4820-9C1F-E87710CCCA03}" srcOrd="77" destOrd="0" presId="urn:microsoft.com/office/officeart/2005/8/layout/hProcess7#1"/>
    <dgm:cxn modelId="{04D26FEF-4A59-400D-A8A1-455317E4A581}" type="presParOf" srcId="{57A419E8-1215-4107-9004-B614E499DD09}" destId="{20DE0AAD-A719-4AD4-8547-5077A9F8CC07}" srcOrd="78" destOrd="0" presId="urn:microsoft.com/office/officeart/2005/8/layout/hProcess7#1"/>
    <dgm:cxn modelId="{B96CDEAA-C8C1-48B8-A49B-5FA37C376169}" type="presParOf" srcId="{20DE0AAD-A719-4AD4-8547-5077A9F8CC07}" destId="{DFF90B88-4323-40B9-B3F1-051D15E41E0B}" srcOrd="0" destOrd="0" presId="urn:microsoft.com/office/officeart/2005/8/layout/hProcess7#1"/>
    <dgm:cxn modelId="{17FB02CF-DF49-4E2E-BF0B-0229533059E8}" type="presParOf" srcId="{20DE0AAD-A719-4AD4-8547-5077A9F8CC07}" destId="{240C6ABA-0B6F-4308-AF79-D667055C7FC7}" srcOrd="1" destOrd="0" presId="urn:microsoft.com/office/officeart/2005/8/layout/hProcess7#1"/>
    <dgm:cxn modelId="{96654313-B7AE-4850-B0AF-A389A8BC9347}" type="presParOf" srcId="{20DE0AAD-A719-4AD4-8547-5077A9F8CC07}" destId="{BDF43C6A-E104-4BFD-B191-9E3A6EA33019}" srcOrd="2" destOrd="0" presId="urn:microsoft.com/office/officeart/2005/8/layout/hProcess7#1"/>
    <dgm:cxn modelId="{A5ECC602-AFBD-4F64-BFB6-3C58E66489E5}" type="presParOf" srcId="{57A419E8-1215-4107-9004-B614E499DD09}" destId="{8D328D03-A413-4707-A3CF-32C056C34336}" srcOrd="79" destOrd="0" presId="urn:microsoft.com/office/officeart/2005/8/layout/hProcess7#1"/>
    <dgm:cxn modelId="{FF472DE6-DF9E-420F-A214-768C8180BAE7}" type="presParOf" srcId="{57A419E8-1215-4107-9004-B614E499DD09}" destId="{DE4B9585-E8F1-4D28-8535-0BDD4A94327B}" srcOrd="80" destOrd="0" presId="urn:microsoft.com/office/officeart/2005/8/layout/hProcess7#1"/>
    <dgm:cxn modelId="{A1D424FC-FD01-4090-8DDC-B8BA4E497817}" type="presParOf" srcId="{DE4B9585-E8F1-4D28-8535-0BDD4A94327B}" destId="{433D4166-7EB0-4A88-9FE6-BCD7FCCD72C3}" srcOrd="0" destOrd="0" presId="urn:microsoft.com/office/officeart/2005/8/layout/hProcess7#1"/>
    <dgm:cxn modelId="{D2C16F6B-3F43-48D2-AC6E-7A67F96B1CC1}" type="presParOf" srcId="{DE4B9585-E8F1-4D28-8535-0BDD4A94327B}" destId="{16004FF3-9D26-4B3B-9628-F544C80A4D19}" srcOrd="1" destOrd="0" presId="urn:microsoft.com/office/officeart/2005/8/layout/hProcess7#1"/>
    <dgm:cxn modelId="{4ACCABB8-B8C8-4421-B0CF-39B0CE0171B5}" type="presParOf" srcId="{57A419E8-1215-4107-9004-B614E499DD09}" destId="{4F63D361-1F6C-4EEC-838B-726D85DA7CD0}" srcOrd="81" destOrd="0" presId="urn:microsoft.com/office/officeart/2005/8/layout/hProcess7#1"/>
    <dgm:cxn modelId="{BFAF2A56-8535-41F2-A9BA-2917E5599EC8}" type="presParOf" srcId="{57A419E8-1215-4107-9004-B614E499DD09}" destId="{2B4FC475-91DA-4607-9291-9A40214BCF66}" srcOrd="82" destOrd="0" presId="urn:microsoft.com/office/officeart/2005/8/layout/hProcess7#1"/>
    <dgm:cxn modelId="{92FBA318-A613-4130-B812-E29A947A242E}" type="presParOf" srcId="{2B4FC475-91DA-4607-9291-9A40214BCF66}" destId="{BDE56DB0-CCBA-462E-8240-4542002C882D}" srcOrd="0" destOrd="0" presId="urn:microsoft.com/office/officeart/2005/8/layout/hProcess7#1"/>
    <dgm:cxn modelId="{08576037-1A31-4A69-9CE6-55160219A296}" type="presParOf" srcId="{2B4FC475-91DA-4607-9291-9A40214BCF66}" destId="{B1F35D3F-D5F7-423A-ADA2-99B95A1DB774}" srcOrd="1" destOrd="0" presId="urn:microsoft.com/office/officeart/2005/8/layout/hProcess7#1"/>
    <dgm:cxn modelId="{5946A0B0-9E0B-4CDC-9FFC-6B0BAC791DF2}" type="presParOf" srcId="{2B4FC475-91DA-4607-9291-9A40214BCF66}" destId="{598679B4-8BD8-4447-A4A1-6036AC19DC27}" srcOrd="2" destOrd="0" presId="urn:microsoft.com/office/officeart/2005/8/layout/hProcess7#1"/>
    <dgm:cxn modelId="{0955FC3E-8E2E-4BCD-B65B-32D4DBA6CA6A}" type="presParOf" srcId="{57A419E8-1215-4107-9004-B614E499DD09}" destId="{415DE2DA-BA6F-4B7C-ABB1-EE0A32D90D90}" srcOrd="83" destOrd="0" presId="urn:microsoft.com/office/officeart/2005/8/layout/hProcess7#1"/>
    <dgm:cxn modelId="{4EA0B0DE-C245-499F-A956-6493E4D6C78B}" type="presParOf" srcId="{57A419E8-1215-4107-9004-B614E499DD09}" destId="{03D2DD6D-3043-4145-98CB-33158F143493}" srcOrd="84" destOrd="0" presId="urn:microsoft.com/office/officeart/2005/8/layout/hProcess7#1"/>
    <dgm:cxn modelId="{25FE980F-C4B5-403D-A01B-D9043BD5B7BD}" type="presParOf" srcId="{03D2DD6D-3043-4145-98CB-33158F143493}" destId="{2EB36F20-FCF7-4CF4-B60B-D92C975947A4}" srcOrd="0" destOrd="0" presId="urn:microsoft.com/office/officeart/2005/8/layout/hProcess7#1"/>
    <dgm:cxn modelId="{4ED51087-D2F6-4C80-B1D6-70139E75AE62}" type="presParOf" srcId="{03D2DD6D-3043-4145-98CB-33158F143493}" destId="{4B954C3A-B59B-45A0-9624-4BBFDB55A92D}" srcOrd="1" destOrd="0" presId="urn:microsoft.com/office/officeart/2005/8/layout/hProcess7#1"/>
    <dgm:cxn modelId="{96B4DB5B-9D62-47E2-809C-2295A2EF1C38}" type="presParOf" srcId="{57A419E8-1215-4107-9004-B614E499DD09}" destId="{67292871-896E-4BD1-B13D-B0B970D28369}" srcOrd="85" destOrd="0" presId="urn:microsoft.com/office/officeart/2005/8/layout/hProcess7#1"/>
    <dgm:cxn modelId="{A6E003B0-29C0-4390-9889-FB93FBAF9BBD}" type="presParOf" srcId="{57A419E8-1215-4107-9004-B614E499DD09}" destId="{1ED039C2-1C7C-41B3-B526-C1134ADFA684}" srcOrd="86" destOrd="0" presId="urn:microsoft.com/office/officeart/2005/8/layout/hProcess7#1"/>
    <dgm:cxn modelId="{D16CD8F0-4E89-4CA9-9EB8-D1CBC8C13C7D}" type="presParOf" srcId="{1ED039C2-1C7C-41B3-B526-C1134ADFA684}" destId="{8F353711-D241-4964-97C1-072E1E9A4279}" srcOrd="0" destOrd="0" presId="urn:microsoft.com/office/officeart/2005/8/layout/hProcess7#1"/>
    <dgm:cxn modelId="{37F18042-D2A4-47B1-93E9-11FE331DD804}" type="presParOf" srcId="{1ED039C2-1C7C-41B3-B526-C1134ADFA684}" destId="{1FCB1E34-52EA-45F6-81C6-68BDD6383554}" srcOrd="1" destOrd="0" presId="urn:microsoft.com/office/officeart/2005/8/layout/hProcess7#1"/>
    <dgm:cxn modelId="{205E5DE8-7540-4DCE-A3DB-78B7E2A56CE2}" type="presParOf" srcId="{1ED039C2-1C7C-41B3-B526-C1134ADFA684}" destId="{EF8C9A4F-E740-4FDB-8686-A598B18EBCFA}" srcOrd="2" destOrd="0" presId="urn:microsoft.com/office/officeart/2005/8/layout/hProcess7#1"/>
    <dgm:cxn modelId="{6EBA4C57-C3FB-46AF-B68E-944A429A73D2}" type="presParOf" srcId="{57A419E8-1215-4107-9004-B614E499DD09}" destId="{222E14FB-B5E8-47B1-8722-23026B61E5E7}" srcOrd="87" destOrd="0" presId="urn:microsoft.com/office/officeart/2005/8/layout/hProcess7#1"/>
    <dgm:cxn modelId="{CA4523E9-E2F5-41E8-BC16-DB20249C462B}" type="presParOf" srcId="{57A419E8-1215-4107-9004-B614E499DD09}" destId="{9663DA1D-0538-48DA-8E67-28CABC67331B}" srcOrd="88" destOrd="0" presId="urn:microsoft.com/office/officeart/2005/8/layout/hProcess7#1"/>
    <dgm:cxn modelId="{DE908AFE-B690-4F0E-AE7D-BE911B4E1A53}" type="presParOf" srcId="{9663DA1D-0538-48DA-8E67-28CABC67331B}" destId="{AB5D3DC6-985E-4724-8906-BD50A07E5CF2}" srcOrd="0" destOrd="0" presId="urn:microsoft.com/office/officeart/2005/8/layout/hProcess7#1"/>
    <dgm:cxn modelId="{E637DAC2-9146-412E-A4C5-115E83334DBA}" type="presParOf" srcId="{9663DA1D-0538-48DA-8E67-28CABC67331B}" destId="{EE916E64-E74A-491C-815F-23BFAA7C314C}" srcOrd="1" destOrd="0" presId="urn:microsoft.com/office/officeart/2005/8/layout/hProcess7#1"/>
    <dgm:cxn modelId="{4B29DC72-AA82-4C97-8A27-5DB613B5912F}" type="presParOf" srcId="{9663DA1D-0538-48DA-8E67-28CABC67331B}" destId="{F042484B-55FF-440A-9058-6BDF06BC8024}" srcOrd="2" destOrd="0" presId="urn:microsoft.com/office/officeart/2005/8/layout/hProcess7#1"/>
    <dgm:cxn modelId="{6539B8B8-BC03-4D0F-8097-4C6CB407DA90}" type="presParOf" srcId="{57A419E8-1215-4107-9004-B614E499DD09}" destId="{D3B2763A-67DF-40FA-B45F-0FC8CAB6FF93}" srcOrd="89" destOrd="0" presId="urn:microsoft.com/office/officeart/2005/8/layout/hProcess7#1"/>
    <dgm:cxn modelId="{F9B06E75-27F2-46A4-BBE3-173D828164AA}" type="presParOf" srcId="{57A419E8-1215-4107-9004-B614E499DD09}" destId="{52F810B8-DAC6-4E7F-B30F-13E3F98D33BC}" srcOrd="90" destOrd="0" presId="urn:microsoft.com/office/officeart/2005/8/layout/hProcess7#1"/>
    <dgm:cxn modelId="{A96EC6FB-2580-4B1D-A6D6-00CA5280A688}" type="presParOf" srcId="{52F810B8-DAC6-4E7F-B30F-13E3F98D33BC}" destId="{984DF8BE-7934-47CC-884F-D9918209E61C}" srcOrd="0" destOrd="0" presId="urn:microsoft.com/office/officeart/2005/8/layout/hProcess7#1"/>
    <dgm:cxn modelId="{F56CD7E7-10CD-415F-B440-DBBBB5A15C4A}" type="presParOf" srcId="{52F810B8-DAC6-4E7F-B30F-13E3F98D33BC}" destId="{B3D492C0-4A76-4066-8019-B2E4CA44AC88}" srcOrd="1" destOrd="0" presId="urn:microsoft.com/office/officeart/2005/8/layout/hProcess7#1"/>
    <dgm:cxn modelId="{AC89C174-83D3-4A6D-9AC9-03F4F923AEF2}" type="presParOf" srcId="{52F810B8-DAC6-4E7F-B30F-13E3F98D33BC}" destId="{17C870C6-0381-44AC-8E74-1ED3844EEA26}" srcOrd="2" destOrd="0" presId="urn:microsoft.com/office/officeart/2005/8/layout/hProcess7#1"/>
    <dgm:cxn modelId="{53FB7432-1CF6-4285-8712-A04B07C25552}" type="presParOf" srcId="{57A419E8-1215-4107-9004-B614E499DD09}" destId="{D683D2F9-ECF2-457F-A0BA-23D44E87ED8E}" srcOrd="91" destOrd="0" presId="urn:microsoft.com/office/officeart/2005/8/layout/hProcess7#1"/>
    <dgm:cxn modelId="{BD412189-B150-4B6F-A3DF-9319106A59FB}" type="presParOf" srcId="{57A419E8-1215-4107-9004-B614E499DD09}" destId="{783ECA66-DE35-4F3A-B57E-856FEDA0AEDC}" srcOrd="92" destOrd="0" presId="urn:microsoft.com/office/officeart/2005/8/layout/hProcess7#1"/>
    <dgm:cxn modelId="{D7F1E85E-64C9-4581-B590-70960A25089A}" type="presParOf" srcId="{783ECA66-DE35-4F3A-B57E-856FEDA0AEDC}" destId="{A9148567-0317-4CAD-A104-F35FAD7C75E1}" srcOrd="0" destOrd="0" presId="urn:microsoft.com/office/officeart/2005/8/layout/hProcess7#1"/>
    <dgm:cxn modelId="{A9CE51A4-6DC2-42F4-90ED-ECFB3CD540B9}" type="presParOf" srcId="{783ECA66-DE35-4F3A-B57E-856FEDA0AEDC}" destId="{96C7E963-67E8-4969-BB41-11BF7360D642}" srcOrd="1" destOrd="0" presId="urn:microsoft.com/office/officeart/2005/8/layout/hProcess7#1"/>
    <dgm:cxn modelId="{575C917C-B212-4EEE-9ADB-94CF0B5DA003}" type="presParOf" srcId="{783ECA66-DE35-4F3A-B57E-856FEDA0AEDC}" destId="{4459AF84-D9B1-4159-9945-277DB04B1211}" srcOrd="2" destOrd="0" presId="urn:microsoft.com/office/officeart/2005/8/layout/hProcess7#1"/>
    <dgm:cxn modelId="{D9F60C40-8078-42D6-82C9-9D0645DB45D0}" type="presParOf" srcId="{57A419E8-1215-4107-9004-B614E499DD09}" destId="{CB809DB8-13BE-465C-A6D3-52230CC6C2A0}" srcOrd="93" destOrd="0" presId="urn:microsoft.com/office/officeart/2005/8/layout/hProcess7#1"/>
    <dgm:cxn modelId="{8AA70315-6837-46D9-9E7F-E0714D93F484}" type="presParOf" srcId="{57A419E8-1215-4107-9004-B614E499DD09}" destId="{C55712A9-81F5-4A1D-AFCE-5C3EECEBA4BB}" srcOrd="94" destOrd="0" presId="urn:microsoft.com/office/officeart/2005/8/layout/hProcess7#1"/>
    <dgm:cxn modelId="{DD90AD23-E174-4ECE-9098-5B64D5777F97}" type="presParOf" srcId="{C55712A9-81F5-4A1D-AFCE-5C3EECEBA4BB}" destId="{9E4330DA-67CF-4468-B2B6-1AD2F2575E3B}" srcOrd="0" destOrd="0" presId="urn:microsoft.com/office/officeart/2005/8/layout/hProcess7#1"/>
    <dgm:cxn modelId="{3A69856C-A067-4C2A-9573-998FECF5661C}" type="presParOf" srcId="{C55712A9-81F5-4A1D-AFCE-5C3EECEBA4BB}" destId="{6A0847B2-EB5F-4C1E-AE46-03E30F4AD1C7}" srcOrd="1" destOrd="0" presId="urn:microsoft.com/office/officeart/2005/8/layout/hProcess7#1"/>
    <dgm:cxn modelId="{B5B75305-4095-4771-B15F-FA1BAFC96B24}" type="presParOf" srcId="{C55712A9-81F5-4A1D-AFCE-5C3EECEBA4BB}" destId="{ED1CE0F7-0EE2-4283-AFDC-EF2418922600}" srcOrd="2" destOrd="0" presId="urn:microsoft.com/office/officeart/2005/8/layout/hProcess7#1"/>
    <dgm:cxn modelId="{AC5A2FEF-2697-425A-9F17-71ADF8FD4749}" type="presParOf" srcId="{57A419E8-1215-4107-9004-B614E499DD09}" destId="{B2BE1DC3-194D-464B-9B7A-26431C6A3426}" srcOrd="95" destOrd="0" presId="urn:microsoft.com/office/officeart/2005/8/layout/hProcess7#1"/>
    <dgm:cxn modelId="{9B420605-8B02-40C5-98AB-6BCEAEC782BA}" type="presParOf" srcId="{57A419E8-1215-4107-9004-B614E499DD09}" destId="{F5E310E9-7FB5-4A87-A1DF-6DD1007D73E6}" srcOrd="96" destOrd="0" presId="urn:microsoft.com/office/officeart/2005/8/layout/hProcess7#1"/>
    <dgm:cxn modelId="{A152E13E-EE9E-4061-B849-C50FB35347CB}" type="presParOf" srcId="{F5E310E9-7FB5-4A87-A1DF-6DD1007D73E6}" destId="{8289E01D-DB35-4BF8-8B42-BAB44BAC73E2}" srcOrd="0" destOrd="0" presId="urn:microsoft.com/office/officeart/2005/8/layout/hProcess7#1"/>
    <dgm:cxn modelId="{CD408A81-8549-401E-AA52-7C87573B34B6}" type="presParOf" srcId="{F5E310E9-7FB5-4A87-A1DF-6DD1007D73E6}" destId="{49FE9C94-008C-4437-8E1D-26DA7E336943}" srcOrd="1" destOrd="0" presId="urn:microsoft.com/office/officeart/2005/8/layout/hProcess7#1"/>
    <dgm:cxn modelId="{FA2F5210-9EA7-4889-B193-2C0B661381EC}" type="presParOf" srcId="{F5E310E9-7FB5-4A87-A1DF-6DD1007D73E6}" destId="{0569AAAD-8B26-462F-929F-539C8EDB8C2D}" srcOrd="2" destOrd="0" presId="urn:microsoft.com/office/officeart/2005/8/layout/hProcess7#1"/>
    <dgm:cxn modelId="{96DB45D9-35B2-46AA-950B-B0E0EBE63FC9}" type="presParOf" srcId="{57A419E8-1215-4107-9004-B614E499DD09}" destId="{7656EC2A-BEDA-478F-A4B5-FDEBD23CA9F5}" srcOrd="97" destOrd="0" presId="urn:microsoft.com/office/officeart/2005/8/layout/hProcess7#1"/>
    <dgm:cxn modelId="{1C90C2EF-5F34-4E9D-8B81-4D23DF423A99}" type="presParOf" srcId="{57A419E8-1215-4107-9004-B614E499DD09}" destId="{E4B23701-5EF7-428C-8917-CBE95D0EEF41}" srcOrd="98" destOrd="0" presId="urn:microsoft.com/office/officeart/2005/8/layout/hProcess7#1"/>
    <dgm:cxn modelId="{4F1DF33C-A1EC-4D3C-93F3-ED6EBEF86FEA}" type="presParOf" srcId="{E4B23701-5EF7-428C-8917-CBE95D0EEF41}" destId="{BD3CEAC5-6F97-41B1-94B5-43044540FA22}" srcOrd="0" destOrd="0" presId="urn:microsoft.com/office/officeart/2005/8/layout/hProcess7#1"/>
    <dgm:cxn modelId="{12771083-EDE4-49F5-8D80-2B63C056C808}" type="presParOf" srcId="{E4B23701-5EF7-428C-8917-CBE95D0EEF41}" destId="{391A86B1-77DB-405B-A955-1D72D1AB88CC}" srcOrd="1" destOrd="0" presId="urn:microsoft.com/office/officeart/2005/8/layout/hProcess7#1"/>
    <dgm:cxn modelId="{5C83B9BF-30AE-49BA-9764-F3509F410C28}" type="presParOf" srcId="{E4B23701-5EF7-428C-8917-CBE95D0EEF41}" destId="{88340D43-DB9E-493B-80B7-8D41DA538D8E}" srcOrd="2" destOrd="0" presId="urn:microsoft.com/office/officeart/2005/8/layout/hProcess7#1"/>
    <dgm:cxn modelId="{F728CAF0-7277-4FC6-B0C1-F3E868D5EB90}" type="presParOf" srcId="{57A419E8-1215-4107-9004-B614E499DD09}" destId="{BF5093C6-1A74-43B2-B899-9564C4D45D20}" srcOrd="99" destOrd="0" presId="urn:microsoft.com/office/officeart/2005/8/layout/hProcess7#1"/>
    <dgm:cxn modelId="{4F8050E9-136F-481E-8360-DAF80E52C143}" type="presParOf" srcId="{57A419E8-1215-4107-9004-B614E499DD09}" destId="{6841368B-07F9-4173-BACF-5F7A307C0508}" srcOrd="100" destOrd="0" presId="urn:microsoft.com/office/officeart/2005/8/layout/hProcess7#1"/>
    <dgm:cxn modelId="{3994EA1C-7109-4B49-9CA6-D49498DD3C67}" type="presParOf" srcId="{6841368B-07F9-4173-BACF-5F7A307C0508}" destId="{5358A8C4-2A9D-4CE7-8F61-AF5DFDCED8F2}" srcOrd="0" destOrd="0" presId="urn:microsoft.com/office/officeart/2005/8/layout/hProcess7#1"/>
    <dgm:cxn modelId="{33D09ABD-3E72-4E4F-B82A-9F8D8F64D508}" type="presParOf" srcId="{6841368B-07F9-4173-BACF-5F7A307C0508}" destId="{AB18303B-13AA-4B99-9EA7-65843139CCBC}" srcOrd="1" destOrd="0" presId="urn:microsoft.com/office/officeart/2005/8/layout/hProcess7#1"/>
    <dgm:cxn modelId="{65060D8A-F229-403C-849C-3A7CE5429C0A}" type="presParOf" srcId="{6841368B-07F9-4173-BACF-5F7A307C0508}" destId="{150F56E9-8A28-4073-8293-2FB401A84B79}" srcOrd="2" destOrd="0" presId="urn:microsoft.com/office/officeart/2005/8/layout/hProcess7#1"/>
    <dgm:cxn modelId="{2B6DC673-09C4-4775-A4D8-1465480EEA5A}" type="presParOf" srcId="{57A419E8-1215-4107-9004-B614E499DD09}" destId="{93F4E6AF-AD0A-4385-AFEA-3DBF5B164054}" srcOrd="101" destOrd="0" presId="urn:microsoft.com/office/officeart/2005/8/layout/hProcess7#1"/>
    <dgm:cxn modelId="{4314E10F-8D3F-44DC-B0C1-4D36A28AE045}" type="presParOf" srcId="{57A419E8-1215-4107-9004-B614E499DD09}" destId="{5A8D6B1A-AC92-48A0-AB94-99A8FC043103}" srcOrd="102" destOrd="0" presId="urn:microsoft.com/office/officeart/2005/8/layout/hProcess7#1"/>
    <dgm:cxn modelId="{E3A9D029-8BD1-4D8A-8C22-5B006EA7F3C1}" type="presParOf" srcId="{5A8D6B1A-AC92-48A0-AB94-99A8FC043103}" destId="{0ECA614B-B6A9-40B7-9869-758216D87153}" srcOrd="0" destOrd="0" presId="urn:microsoft.com/office/officeart/2005/8/layout/hProcess7#1"/>
    <dgm:cxn modelId="{0023B7E9-F4FC-478D-9DDF-A52290CD59DA}" type="presParOf" srcId="{5A8D6B1A-AC92-48A0-AB94-99A8FC043103}" destId="{56760117-AB4F-4684-A4FC-F64144166401}" srcOrd="1" destOrd="0" presId="urn:microsoft.com/office/officeart/2005/8/layout/hProcess7#1"/>
    <dgm:cxn modelId="{CE803297-4FCA-490C-BF55-6415A9DC2A1C}" type="presParOf" srcId="{5A8D6B1A-AC92-48A0-AB94-99A8FC043103}" destId="{CEBDD509-2698-4400-9AF0-77ACAF9D63DB}" srcOrd="2" destOrd="0" presId="urn:microsoft.com/office/officeart/2005/8/layout/hProcess7#1"/>
    <dgm:cxn modelId="{9F5D3312-D9DF-4E5D-BAF8-A1BA60535EAA}" type="presParOf" srcId="{57A419E8-1215-4107-9004-B614E499DD09}" destId="{2D202003-8BDC-480E-9BF7-3823DBAE39FF}" srcOrd="103" destOrd="0" presId="urn:microsoft.com/office/officeart/2005/8/layout/hProcess7#1"/>
    <dgm:cxn modelId="{1AA59E58-9CB8-44A6-B7CA-C0C3DC262900}" type="presParOf" srcId="{57A419E8-1215-4107-9004-B614E499DD09}" destId="{6A18C4D3-52DB-4ACE-9F81-C2BF7DB3BE04}" srcOrd="104" destOrd="0" presId="urn:microsoft.com/office/officeart/2005/8/layout/hProcess7#1"/>
    <dgm:cxn modelId="{3B317A7C-11F1-4A51-A6A4-74C5D7506209}" type="presParOf" srcId="{6A18C4D3-52DB-4ACE-9F81-C2BF7DB3BE04}" destId="{BF38B79D-1736-464F-ADB9-B198126BDD54}" srcOrd="0" destOrd="0" presId="urn:microsoft.com/office/officeart/2005/8/layout/hProcess7#1"/>
    <dgm:cxn modelId="{40AC4A1D-D988-4395-AA58-4A453617BF0A}" type="presParOf" srcId="{6A18C4D3-52DB-4ACE-9F81-C2BF7DB3BE04}" destId="{4BC6B0DA-A4A5-43DB-9250-2EDDBD30D694}" srcOrd="1" destOrd="0" presId="urn:microsoft.com/office/officeart/2005/8/layout/hProcess7#1"/>
    <dgm:cxn modelId="{246D1464-08C2-4D2E-B964-7C0C34902327}" type="presParOf" srcId="{6A18C4D3-52DB-4ACE-9F81-C2BF7DB3BE04}" destId="{1B9050CC-7ACA-4748-97E5-4508B887E513}" srcOrd="2" destOrd="0" presId="urn:microsoft.com/office/officeart/2005/8/layout/hProcess7#1"/>
    <dgm:cxn modelId="{2FC97B3E-323B-4170-AFC5-46A6123510FD}" type="presParOf" srcId="{57A419E8-1215-4107-9004-B614E499DD09}" destId="{9AFA7B8B-53D7-4A30-B690-4F75998B2905}" srcOrd="105" destOrd="0" presId="urn:microsoft.com/office/officeart/2005/8/layout/hProcess7#1"/>
    <dgm:cxn modelId="{3E4BD3D1-FB27-40F1-93AE-848886E1FF41}" type="presParOf" srcId="{57A419E8-1215-4107-9004-B614E499DD09}" destId="{5D145A5F-9F08-4687-96BF-A666879666FA}" srcOrd="106" destOrd="0" presId="urn:microsoft.com/office/officeart/2005/8/layout/hProcess7#1"/>
    <dgm:cxn modelId="{AF19B65D-3FB0-475B-9598-910AABFC50AF}" type="presParOf" srcId="{5D145A5F-9F08-4687-96BF-A666879666FA}" destId="{4384968D-0681-4A39-B2E5-273351295603}" srcOrd="0" destOrd="0" presId="urn:microsoft.com/office/officeart/2005/8/layout/hProcess7#1"/>
    <dgm:cxn modelId="{B295EEBC-2C8F-453B-BD22-4D6FC858DBA2}" type="presParOf" srcId="{5D145A5F-9F08-4687-96BF-A666879666FA}" destId="{40B206F6-18AF-4D68-8333-33201C813513}" srcOrd="1" destOrd="0" presId="urn:microsoft.com/office/officeart/2005/8/layout/hProcess7#1"/>
    <dgm:cxn modelId="{BA10742E-E566-4011-A647-F747C7B2C13F}" type="presParOf" srcId="{5D145A5F-9F08-4687-96BF-A666879666FA}" destId="{70D2964C-6B1C-45AC-91A4-482CE112C45E}" srcOrd="2" destOrd="0" presId="urn:microsoft.com/office/officeart/2005/8/layout/hProcess7#1"/>
    <dgm:cxn modelId="{CAF9674B-B8F1-42D6-B953-290A73A02653}" type="presParOf" srcId="{57A419E8-1215-4107-9004-B614E499DD09}" destId="{80D1F341-3EDB-4B11-A7CD-EF01483C5506}" srcOrd="107" destOrd="0" presId="urn:microsoft.com/office/officeart/2005/8/layout/hProcess7#1"/>
    <dgm:cxn modelId="{89485F12-0685-464B-B47B-4570F6B9F552}" type="presParOf" srcId="{57A419E8-1215-4107-9004-B614E499DD09}" destId="{16A5F017-20E3-4E78-9696-AF128B3569D3}" srcOrd="108" destOrd="0" presId="urn:microsoft.com/office/officeart/2005/8/layout/hProcess7#1"/>
    <dgm:cxn modelId="{3799543E-00F7-4E3B-AC16-808A8C3A5928}" type="presParOf" srcId="{16A5F017-20E3-4E78-9696-AF128B3569D3}" destId="{39164FC9-002F-4A65-9103-F5607674C98A}" srcOrd="0" destOrd="0" presId="urn:microsoft.com/office/officeart/2005/8/layout/hProcess7#1"/>
    <dgm:cxn modelId="{C7A332A5-FED1-468E-9E02-C284279CC2A8}" type="presParOf" srcId="{16A5F017-20E3-4E78-9696-AF128B3569D3}" destId="{E7492838-E204-4032-8E15-338CCC84681D}" srcOrd="1" destOrd="0" presId="urn:microsoft.com/office/officeart/2005/8/layout/hProcess7#1"/>
    <dgm:cxn modelId="{B3F14CE3-D3CB-440B-89C1-BB3310601B0E}" type="presParOf" srcId="{16A5F017-20E3-4E78-9696-AF128B3569D3}" destId="{5BCC34C7-568C-4CFB-A134-72D29CBA9FF2}" srcOrd="2" destOrd="0" presId="urn:microsoft.com/office/officeart/2005/8/layout/hProcess7#1"/>
    <dgm:cxn modelId="{3EB55E37-356F-4DD4-AE55-05CE9F31BB5B}" type="presParOf" srcId="{57A419E8-1215-4107-9004-B614E499DD09}" destId="{3173C3E4-BC48-4895-A0D7-A057428C0D8E}" srcOrd="109" destOrd="0" presId="urn:microsoft.com/office/officeart/2005/8/layout/hProcess7#1"/>
    <dgm:cxn modelId="{84E5528E-202B-42E4-919D-CC43D624856F}" type="presParOf" srcId="{57A419E8-1215-4107-9004-B614E499DD09}" destId="{82FB1016-650F-4092-B01C-FDF46B9B929B}" srcOrd="110" destOrd="0" presId="urn:microsoft.com/office/officeart/2005/8/layout/hProcess7#1"/>
    <dgm:cxn modelId="{96229303-1A1F-4E60-838F-846164F77BB8}" type="presParOf" srcId="{82FB1016-650F-4092-B01C-FDF46B9B929B}" destId="{F8719E17-F054-4F1F-B2AF-55554350C435}" srcOrd="0" destOrd="0" presId="urn:microsoft.com/office/officeart/2005/8/layout/hProcess7#1"/>
    <dgm:cxn modelId="{3A3BCDC4-863B-475E-8C1E-A838966D387E}" type="presParOf" srcId="{82FB1016-650F-4092-B01C-FDF46B9B929B}" destId="{EC54A2AC-02E7-474F-BE39-03F3BA0DFA14}" srcOrd="1" destOrd="0" presId="urn:microsoft.com/office/officeart/2005/8/layout/hProcess7#1"/>
    <dgm:cxn modelId="{8122C673-EE5A-491A-9E62-A067D254424E}" type="presParOf" srcId="{82FB1016-650F-4092-B01C-FDF46B9B929B}" destId="{D109F893-D182-42F2-98A1-800CF076DAB4}" srcOrd="2" destOrd="0" presId="urn:microsoft.com/office/officeart/2005/8/layout/hProcess7#1"/>
    <dgm:cxn modelId="{992BA3B8-DB44-4D02-AA2B-1886DA9BD2EA}" type="presParOf" srcId="{57A419E8-1215-4107-9004-B614E499DD09}" destId="{4A50BD4F-2542-42F4-BB42-FC55C624B0BB}" srcOrd="111" destOrd="0" presId="urn:microsoft.com/office/officeart/2005/8/layout/hProcess7#1"/>
    <dgm:cxn modelId="{908C483B-FB08-45FA-9247-8D814049E687}" type="presParOf" srcId="{57A419E8-1215-4107-9004-B614E499DD09}" destId="{A5E81D79-DF51-4A49-894A-DFED0843E3FA}" srcOrd="112" destOrd="0" presId="urn:microsoft.com/office/officeart/2005/8/layout/hProcess7#1"/>
    <dgm:cxn modelId="{FE2121B3-8A42-4743-9666-5B0DA0B28A07}" type="presParOf" srcId="{A5E81D79-DF51-4A49-894A-DFED0843E3FA}" destId="{118058DC-6699-4518-912D-3C00C1E38B38}" srcOrd="0" destOrd="0" presId="urn:microsoft.com/office/officeart/2005/8/layout/hProcess7#1"/>
    <dgm:cxn modelId="{429AC0F0-CD33-4E3E-BE3E-9452B56F1BCC}" type="presParOf" srcId="{A5E81D79-DF51-4A49-894A-DFED0843E3FA}" destId="{9668B00E-C4B6-40D3-BB98-9302665DD777}" srcOrd="1" destOrd="0" presId="urn:microsoft.com/office/officeart/2005/8/layout/hProcess7#1"/>
    <dgm:cxn modelId="{381980D4-9E2C-4FA5-A7C8-427D91FE1CA1}" type="presParOf" srcId="{A5E81D79-DF51-4A49-894A-DFED0843E3FA}" destId="{919F3320-F5B5-42F2-B71D-3DB3895BE2DA}" srcOrd="2" destOrd="0" presId="urn:microsoft.com/office/officeart/2005/8/layout/hProcess7#1"/>
    <dgm:cxn modelId="{77D3D5B6-281B-40F5-9303-525EC712E992}" type="presParOf" srcId="{57A419E8-1215-4107-9004-B614E499DD09}" destId="{4E685D1C-62E4-49A5-BC5B-6C64621BF106}" srcOrd="113" destOrd="0" presId="urn:microsoft.com/office/officeart/2005/8/layout/hProcess7#1"/>
    <dgm:cxn modelId="{143837D7-E1D2-4D5E-9759-7D11561C52E8}" type="presParOf" srcId="{57A419E8-1215-4107-9004-B614E499DD09}" destId="{A5A04171-802D-44F9-B54A-2F85A1AD5FE2}" srcOrd="114" destOrd="0" presId="urn:microsoft.com/office/officeart/2005/8/layout/hProcess7#1"/>
    <dgm:cxn modelId="{562545CC-0EA0-410B-9463-3544BA47CF31}" type="presParOf" srcId="{A5A04171-802D-44F9-B54A-2F85A1AD5FE2}" destId="{7F5248C3-99D9-4838-96A2-EC152D99C33E}" srcOrd="0" destOrd="0" presId="urn:microsoft.com/office/officeart/2005/8/layout/hProcess7#1"/>
    <dgm:cxn modelId="{57135060-E3A1-4D67-9AEB-F1B37B8DCBA2}" type="presParOf" srcId="{A5A04171-802D-44F9-B54A-2F85A1AD5FE2}" destId="{F5D7897E-56C4-49C3-8BA2-FAFB0667032E}" srcOrd="1" destOrd="0" presId="urn:microsoft.com/office/officeart/2005/8/layout/hProcess7#1"/>
    <dgm:cxn modelId="{0D1C6C08-8BF3-4D32-9CDB-FAD75FB3595A}" type="presParOf" srcId="{A5A04171-802D-44F9-B54A-2F85A1AD5FE2}" destId="{4A456427-8A37-4869-BDF2-E87307E31564}" srcOrd="2" destOrd="0" presId="urn:microsoft.com/office/officeart/2005/8/layout/hProcess7#1"/>
    <dgm:cxn modelId="{E697E208-43CD-414D-A33F-A987386B43EE}" type="presParOf" srcId="{57A419E8-1215-4107-9004-B614E499DD09}" destId="{07304C0F-BA48-4820-AC44-ACEDB24B97E8}" srcOrd="115" destOrd="0" presId="urn:microsoft.com/office/officeart/2005/8/layout/hProcess7#1"/>
    <dgm:cxn modelId="{38B8E123-FD9B-44BD-AD56-0477EDFE405F}" type="presParOf" srcId="{57A419E8-1215-4107-9004-B614E499DD09}" destId="{962C4874-E4F0-4D03-933F-475E849DBBC1}" srcOrd="116" destOrd="0" presId="urn:microsoft.com/office/officeart/2005/8/layout/hProcess7#1"/>
    <dgm:cxn modelId="{4B63501E-4494-4852-AC10-CC365833F331}" type="presParOf" srcId="{962C4874-E4F0-4D03-933F-475E849DBBC1}" destId="{BC9385E9-61D2-4398-8ADE-23F391EE9C5E}" srcOrd="0" destOrd="0" presId="urn:microsoft.com/office/officeart/2005/8/layout/hProcess7#1"/>
    <dgm:cxn modelId="{8D1C56E0-0368-4379-825B-F5E9C447C8FC}" type="presParOf" srcId="{962C4874-E4F0-4D03-933F-475E849DBBC1}" destId="{CC388FDA-0BB0-4AFF-A0E9-4FF31D94B8DA}" srcOrd="1" destOrd="0" presId="urn:microsoft.com/office/officeart/2005/8/layout/hProcess7#1"/>
    <dgm:cxn modelId="{1AD7E11D-CDAB-4CE5-8380-D8FBBF29B042}" type="presParOf" srcId="{962C4874-E4F0-4D03-933F-475E849DBBC1}" destId="{C345D12F-DEB3-4B35-9836-B6B653648BD5}" srcOrd="2" destOrd="0" presId="urn:microsoft.com/office/officeart/2005/8/layout/hProcess7#1"/>
    <dgm:cxn modelId="{8888A6B7-F3DB-410D-B2C5-33945F1CA653}" type="presParOf" srcId="{57A419E8-1215-4107-9004-B614E499DD09}" destId="{02ED4730-6721-4890-A0EA-631C2AD1FCB5}" srcOrd="117" destOrd="0" presId="urn:microsoft.com/office/officeart/2005/8/layout/hProcess7#1"/>
    <dgm:cxn modelId="{23BA9232-B7FA-4613-A036-C7F26796EE13}" type="presParOf" srcId="{57A419E8-1215-4107-9004-B614E499DD09}" destId="{7AFA454E-2D33-4FD4-994E-69C83FB02F8C}" srcOrd="118" destOrd="0" presId="urn:microsoft.com/office/officeart/2005/8/layout/hProcess7#1"/>
    <dgm:cxn modelId="{150DEC4C-5213-414A-B6F3-2808B541C7AC}" type="presParOf" srcId="{7AFA454E-2D33-4FD4-994E-69C83FB02F8C}" destId="{81CB6190-0B27-4C8E-AC14-572D2267B7A3}" srcOrd="0" destOrd="0" presId="urn:microsoft.com/office/officeart/2005/8/layout/hProcess7#1"/>
    <dgm:cxn modelId="{91DCD2AB-2995-42F1-BCA3-B1265488AB93}" type="presParOf" srcId="{7AFA454E-2D33-4FD4-994E-69C83FB02F8C}" destId="{A675BB68-FEA4-420E-A65F-349AD5B4E4C4}" srcOrd="1" destOrd="0" presId="urn:microsoft.com/office/officeart/2005/8/layout/hProcess7#1"/>
    <dgm:cxn modelId="{1DBBFE78-C766-4D71-B50C-D8E2F5CA5A84}" type="presParOf" srcId="{7AFA454E-2D33-4FD4-994E-69C83FB02F8C}" destId="{3F52ADA6-8C4E-4D91-B031-4E0A966B3775}" srcOrd="2" destOrd="0" presId="urn:microsoft.com/office/officeart/2005/8/layout/hProcess7#1"/>
    <dgm:cxn modelId="{E954E9D5-528F-4779-BC55-29590400943A}" type="presParOf" srcId="{57A419E8-1215-4107-9004-B614E499DD09}" destId="{782B0769-EFD8-402C-8C6A-EA60A29BFBDA}" srcOrd="119" destOrd="0" presId="urn:microsoft.com/office/officeart/2005/8/layout/hProcess7#1"/>
    <dgm:cxn modelId="{D874D0C9-0BE5-4BED-B8EF-846D0A196963}" type="presParOf" srcId="{57A419E8-1215-4107-9004-B614E499DD09}" destId="{0D75C100-AFDF-4EFB-8C32-243DB48396DD}" srcOrd="120" destOrd="0" presId="urn:microsoft.com/office/officeart/2005/8/layout/hProcess7#1"/>
    <dgm:cxn modelId="{2994F422-A870-47BC-BC54-54BDE31C42FC}" type="presParOf" srcId="{0D75C100-AFDF-4EFB-8C32-243DB48396DD}" destId="{4851D9F5-D8F0-4419-B077-D05A6B738FCE}" srcOrd="0" destOrd="0" presId="urn:microsoft.com/office/officeart/2005/8/layout/hProcess7#1"/>
    <dgm:cxn modelId="{D18B1C1F-52CB-4ACD-BFF3-D18B99B461EE}" type="presParOf" srcId="{0D75C100-AFDF-4EFB-8C32-243DB48396DD}" destId="{95CDF15C-5671-4534-A025-C465048AE4F2}" srcOrd="1" destOrd="0" presId="urn:microsoft.com/office/officeart/2005/8/layout/hProcess7#1"/>
    <dgm:cxn modelId="{F26A434D-0835-48E1-9723-141CF1373154}" type="presParOf" srcId="{0D75C100-AFDF-4EFB-8C32-243DB48396DD}" destId="{A4FA6894-63A0-4091-AABF-E352EEA9DC89}" srcOrd="2" destOrd="0" presId="urn:microsoft.com/office/officeart/2005/8/layout/hProcess7#1"/>
    <dgm:cxn modelId="{01ABCCD0-709A-4014-B129-6761D5911245}" type="presParOf" srcId="{57A419E8-1215-4107-9004-B614E499DD09}" destId="{97CEF9B5-3742-46CB-9784-DA062613055C}" srcOrd="121" destOrd="0" presId="urn:microsoft.com/office/officeart/2005/8/layout/hProcess7#1"/>
    <dgm:cxn modelId="{50E5F1FC-D78E-471D-9DDA-F69595756236}" type="presParOf" srcId="{57A419E8-1215-4107-9004-B614E499DD09}" destId="{5E62C271-785A-4673-A49D-995466BFF36D}" srcOrd="122" destOrd="0" presId="urn:microsoft.com/office/officeart/2005/8/layout/hProcess7#1"/>
    <dgm:cxn modelId="{F4FA585F-B1D2-415E-AB48-785A9FFF8620}" type="presParOf" srcId="{5E62C271-785A-4673-A49D-995466BFF36D}" destId="{45F017DC-14B9-42CB-B479-121843DE2764}" srcOrd="0" destOrd="0" presId="urn:microsoft.com/office/officeart/2005/8/layout/hProcess7#1"/>
    <dgm:cxn modelId="{8E5DAA9D-4079-43D8-A743-232E7A5F633D}" type="presParOf" srcId="{5E62C271-785A-4673-A49D-995466BFF36D}" destId="{E0608415-4847-4341-A7DC-2E7750048F08}" srcOrd="1" destOrd="0" presId="urn:microsoft.com/office/officeart/2005/8/layout/hProcess7#1"/>
    <dgm:cxn modelId="{65A4B164-56E5-41B1-BF2F-034CA4F010C4}" type="presParOf" srcId="{5E62C271-785A-4673-A49D-995466BFF36D}" destId="{3F468028-5380-4EAF-A88D-9D7B34E2E101}" srcOrd="2" destOrd="0" presId="urn:microsoft.com/office/officeart/2005/8/layout/hProcess7#1"/>
    <dgm:cxn modelId="{DB0627F2-B61B-4F18-9AA1-7ADAD242E2DA}" type="presParOf" srcId="{57A419E8-1215-4107-9004-B614E499DD09}" destId="{3214182B-3F14-4E6A-991E-484F4F1EFAD6}" srcOrd="123" destOrd="0" presId="urn:microsoft.com/office/officeart/2005/8/layout/hProcess7#1"/>
    <dgm:cxn modelId="{DA96AE8B-61CB-4B21-81AA-72E5C8E98E1B}" type="presParOf" srcId="{57A419E8-1215-4107-9004-B614E499DD09}" destId="{87CC6FE0-6AD0-4DF0-A6FB-F0F4B51218D5}" srcOrd="124" destOrd="0" presId="urn:microsoft.com/office/officeart/2005/8/layout/hProcess7#1"/>
    <dgm:cxn modelId="{D79B81DF-6A9F-4F00-A792-65CEE5C55EB3}" type="presParOf" srcId="{87CC6FE0-6AD0-4DF0-A6FB-F0F4B51218D5}" destId="{DE2C799B-C580-4217-B3A1-23D4BC744FFB}" srcOrd="0" destOrd="0" presId="urn:microsoft.com/office/officeart/2005/8/layout/hProcess7#1"/>
    <dgm:cxn modelId="{54EFAF9D-4BB4-442C-B50A-3AA5D13778CE}" type="presParOf" srcId="{87CC6FE0-6AD0-4DF0-A6FB-F0F4B51218D5}" destId="{7E35502E-9927-4222-87EC-033E32710667}" srcOrd="1" destOrd="0" presId="urn:microsoft.com/office/officeart/2005/8/layout/hProcess7#1"/>
    <dgm:cxn modelId="{3F7A3AEF-7E20-4097-B891-F21F4E21B170}"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30F33D19-EBF9-4773-97EB-7CBCCA6D0B0A}">
      <dgm:prSet phldrT="[Text]"/>
      <dgm:spPr/>
      <dgm:t>
        <a:bodyPr/>
        <a:lstStyle/>
        <a:p>
          <a:r>
            <a:rPr lang="en-US" dirty="0" smtClean="0"/>
            <a:t> A</a:t>
          </a:r>
          <a:endParaRPr lang="en-US" dirty="0"/>
        </a:p>
      </dgm:t>
    </dgm:pt>
    <dgm:pt modelId="{532393A7-46ED-4200-99F6-EE7C81F5E660}" type="parTrans" cxnId="{B3025CB6-4EC6-4E2E-9751-38BF9B6A87BA}">
      <dgm:prSet/>
      <dgm:spPr/>
    </dgm:pt>
    <dgm:pt modelId="{FAED1516-CFF9-4A5A-A33C-FB4750C8D930}" type="sibTrans" cxnId="{B3025CB6-4EC6-4E2E-9751-38BF9B6A87BA}">
      <dgm:prSet/>
      <dgm:spPr/>
    </dgm:pt>
    <dgm:pt modelId="{FE5B642A-7D01-4D9C-97B0-A0CED583128E}">
      <dgm:prSet phldrT="[Text]"/>
      <dgm:spPr/>
      <dgm:t>
        <a:bodyPr/>
        <a:lstStyle/>
        <a:p>
          <a:r>
            <a:rPr lang="en-US" dirty="0" smtClean="0"/>
            <a:t>E</a:t>
          </a:r>
          <a:endParaRPr lang="en-US" dirty="0"/>
        </a:p>
      </dgm:t>
    </dgm:pt>
    <dgm:pt modelId="{0C051CBD-C1C0-4389-AC70-DAAAC00533C4}" type="parTrans" cxnId="{BCFBD7D6-AC3C-4063-A919-B65D77ED68E8}">
      <dgm:prSet/>
      <dgm:spPr/>
    </dgm:pt>
    <dgm:pt modelId="{E555CB88-C7CC-41DD-A66B-0706643E327F}" type="sibTrans" cxnId="{BCFBD7D6-AC3C-4063-A919-B65D77ED68E8}">
      <dgm:prSet/>
      <dgm:spPr/>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AF401B3A-CAEE-4A8A-923D-ECDA097AFF5A}" type="pres">
      <dgm:prSet presAssocID="{6557DA9F-CA23-40D2-B208-71A54C41D221}" presName="childNode" presStyleLbl="node1" presStyleIdx="22" presStyleCnt="32">
        <dgm:presLayoutVars>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12109130-5302-4474-999A-A1E7ECFCEE83}" type="pres">
      <dgm:prSet presAssocID="{77EF4BE3-217D-48A3-A51A-2715D1FD99FA}" presName="childNode" presStyleLbl="node1" presStyleIdx="23" presStyleCnt="32">
        <dgm:presLayoutVars>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8296720A-191F-42B9-86B4-A71A620E9A71}" type="presOf" srcId="{E674A9F6-BA29-4CFB-9656-2D5A3298E9AD}" destId="{03D2F7E6-A2ED-4EC8-8993-1F008764D6C1}" srcOrd="0" destOrd="0" presId="urn:microsoft.com/office/officeart/2005/8/layout/hProcess7#1"/>
    <dgm:cxn modelId="{E5BD2FA2-F12B-433A-9F6C-A44B9D22FBC8}" srcId="{2BD4D0D7-4F26-440A-9A48-16F9F0432862}" destId="{3D6504D7-978B-4847-9D8B-94C7B16CE3BB}" srcOrd="0" destOrd="0" parTransId="{7C45036D-5D5A-43EC-9986-D752FC342372}" sibTransId="{11DAFEED-689B-4A69-8D9A-617AC872D657}"/>
    <dgm:cxn modelId="{8C63E50C-ADB5-49A3-AD53-F56388509021}" srcId="{87312B8F-4188-41AA-B79D-D83CBBAAC12B}" destId="{9EC06196-F5C7-4F14-A16E-7773FBBDF87A}" srcOrd="19" destOrd="0" parTransId="{EAF09723-BD36-4AF9-A807-BE2D3C1D0103}" sibTransId="{FA78D7A5-D092-4898-AAB0-522DDC660E64}"/>
    <dgm:cxn modelId="{75A8C8E9-44DB-45CB-A3F8-89B6D2D3B66D}" type="presOf" srcId="{E3F6D84D-5957-418A-89C2-FBB547528B8F}" destId="{EC8DE55C-B7FE-4B74-82A3-FAFE70276B7B}" srcOrd="1" destOrd="0" presId="urn:microsoft.com/office/officeart/2005/8/layout/hProcess7#1"/>
    <dgm:cxn modelId="{3A165E5B-D616-4407-B383-090F15649C0A}" type="presOf" srcId="{E3F6D84D-5957-418A-89C2-FBB547528B8F}" destId="{5A016A96-C2EF-4C7B-8F32-42156E97A98F}" srcOrd="0" destOrd="0" presId="urn:microsoft.com/office/officeart/2005/8/layout/hProcess7#1"/>
    <dgm:cxn modelId="{FAEDD570-5956-4674-9A12-DD53CF434D6A}" srcId="{87312B8F-4188-41AA-B79D-D83CBBAAC12B}" destId="{22539FDC-F009-4FDA-BFEE-2BC49D40D111}" srcOrd="24" destOrd="0" parTransId="{3B8F5181-E7C5-4237-9065-ED91C81FF8EB}" sibTransId="{112F6F6B-45EC-401E-B392-7E2323D2414B}"/>
    <dgm:cxn modelId="{E3327523-F0E3-4AA4-BFA0-227E5830548E}" srcId="{2EAC59DF-D7F1-4B76-B714-0B8A78363053}" destId="{2935AD22-9022-477F-AF70-61D5E5CB8B64}" srcOrd="0" destOrd="0" parTransId="{FD337B70-ECE2-402E-B987-BC7F4A105207}" sibTransId="{73A63773-408A-4AF4-9FCA-582467FD3C79}"/>
    <dgm:cxn modelId="{0E7C503A-541D-49B9-94DF-8BB4C76F9CD3}" type="presOf" srcId="{6557DA9F-CA23-40D2-B208-71A54C41D221}" destId="{EE916E64-E74A-491C-815F-23BFAA7C314C}" srcOrd="1" destOrd="0" presId="urn:microsoft.com/office/officeart/2005/8/layout/hProcess7#1"/>
    <dgm:cxn modelId="{E5265A18-D879-4543-9484-97CB8E35DE4D}" type="presOf" srcId="{2EAC59DF-D7F1-4B76-B714-0B8A78363053}" destId="{D69A4CE4-3D73-467E-96F7-0B89EDCD5EE9}" srcOrd="1" destOrd="0" presId="urn:microsoft.com/office/officeart/2005/8/layout/hProcess7#1"/>
    <dgm:cxn modelId="{49E9484F-B08D-4533-B428-0AEEC92B27AA}" type="presOf" srcId="{365571DC-E8F5-4FF1-903C-C10278C501ED}" destId="{E30265CB-CA07-486E-A593-691EAF93A9EE}" srcOrd="0" destOrd="0" presId="urn:microsoft.com/office/officeart/2005/8/layout/hProcess7#1"/>
    <dgm:cxn modelId="{9D6ECDCD-292E-4424-8912-3589F7A82B86}" type="presOf" srcId="{378B5309-DF29-48B7-B958-9395197EE92C}" destId="{B3936B1A-1B13-4565-A105-E430D0A1D792}" srcOrd="1" destOrd="0" presId="urn:microsoft.com/office/officeart/2005/8/layout/hProcess7#1"/>
    <dgm:cxn modelId="{56C7F373-400D-43A1-BC34-61F81850056E}" type="presOf" srcId="{F56C2C42-8323-454B-87BC-C340B44F9022}" destId="{9668B00E-C4B6-40D3-BB98-9302665DD777}" srcOrd="1" destOrd="0" presId="urn:microsoft.com/office/officeart/2005/8/layout/hProcess7#1"/>
    <dgm:cxn modelId="{E837EB77-281B-4A25-B677-F7FAC725A6E6}" type="presOf" srcId="{EA2F7F4B-754A-4F5C-9622-3F04BBF7157A}" destId="{D9514815-07FD-47D8-9790-DA47FC8D49F3}" srcOrd="0" destOrd="0" presId="urn:microsoft.com/office/officeart/2005/8/layout/hProcess7#1"/>
    <dgm:cxn modelId="{2D90B661-AA41-4B15-B99B-06A9506E7F80}" type="presOf" srcId="{6DFBC10F-331E-45B9-9EE7-A8806D68623B}" destId="{1A4A4FCB-0FA3-425B-87EB-5F1F282E57A8}" srcOrd="0" destOrd="0" presId="urn:microsoft.com/office/officeart/2005/8/layout/hProcess7#1"/>
    <dgm:cxn modelId="{9750FF85-2A4B-43A8-8988-CA65A3B9DE22}" type="presOf" srcId="{9D6D033A-080E-4C2C-9AA1-912756818391}" destId="{8CE11BC7-DD5E-4DC5-9ABC-FD12F171C2B7}" srcOrd="0" destOrd="0" presId="urn:microsoft.com/office/officeart/2005/8/layout/hProcess7#1"/>
    <dgm:cxn modelId="{64D761C1-350D-4EEF-8774-65BBA26EB08B}" type="presOf" srcId="{7F154DDC-FB3A-4B96-AF47-7E3F4A4AF207}" destId="{CF254956-B60C-433D-9549-11885FBA54B1}" srcOrd="1" destOrd="0" presId="urn:microsoft.com/office/officeart/2005/8/layout/hProcess7#1"/>
    <dgm:cxn modelId="{64D8C8C9-8629-403C-BE33-364F1FC2B6FA}" type="presOf" srcId="{42C76456-488C-4918-A86B-66807A2AD264}" destId="{F9A6960A-3CDA-443D-8583-BA30BBE2048B}" srcOrd="0"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425358FB-90E3-4D94-A066-E13B81204E11}" type="presOf" srcId="{9EC06196-F5C7-4F14-A16E-7773FBBDF87A}" destId="{3BA34D36-57F8-46C7-AC2A-6ED3B70A1969}" srcOrd="0" destOrd="0" presId="urn:microsoft.com/office/officeart/2005/8/layout/hProcess7#1"/>
    <dgm:cxn modelId="{6996B35F-7726-459A-8811-8F77D6F54168}" type="presOf" srcId="{03B42DD7-97E2-41AA-A1CF-0CC5549F4E72}" destId="{0569AAAD-8B26-462F-929F-539C8EDB8C2D}" srcOrd="0"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5E533AC6-9E56-490B-ADD9-4A347802701D}" type="presOf" srcId="{63B8A06C-4E8C-4300-8FD8-D150624A6929}" destId="{32C87BC0-D02C-456F-8146-8AAE3B0568AC}" srcOrd="0" destOrd="0" presId="urn:microsoft.com/office/officeart/2005/8/layout/hProcess7#1"/>
    <dgm:cxn modelId="{70DFF2DD-8E4A-440D-8B8A-8EF139F851E2}" type="presOf" srcId="{7F154DDC-FB3A-4B96-AF47-7E3F4A4AF207}" destId="{245A1F54-499D-4304-BA63-C92AFD433D59}" srcOrd="0" destOrd="0" presId="urn:microsoft.com/office/officeart/2005/8/layout/hProcess7#1"/>
    <dgm:cxn modelId="{650EA92F-7260-4568-947B-6F405D06D3FC}" type="presOf" srcId="{95B08147-BCFB-436C-AA0B-720A37DC4273}" destId="{7EB1C387-C946-43D8-A141-13093FA58E2F}" srcOrd="0" destOrd="0" presId="urn:microsoft.com/office/officeart/2005/8/layout/hProcess7#1"/>
    <dgm:cxn modelId="{E08E671C-DA6E-476D-AEA7-90C7C018D9BE}" type="presOf" srcId="{9DB92C20-F6B2-42CF-8AB3-70D0340703E7}" destId="{9B4C4BB5-C71F-454D-82F6-A3B3AD65C42B}" srcOrd="0" destOrd="0" presId="urn:microsoft.com/office/officeart/2005/8/layout/hProcess7#1"/>
    <dgm:cxn modelId="{3D5552A5-5DC9-4328-AD5B-AFFE96FAD6D3}" type="presOf" srcId="{2EAC59DF-D7F1-4B76-B714-0B8A78363053}" destId="{62C0977E-ABD5-4C68-9BE6-4D346ED46B78}" srcOrd="0"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34D102F7-5AAD-4F7B-86C7-E23F3153052A}" type="presOf" srcId="{7606AE3A-61C0-4BAE-9228-206FF3D88BD3}" destId="{FC184183-B71C-4E8D-A389-BC2D8FF942FE}" srcOrd="1" destOrd="0" presId="urn:microsoft.com/office/officeart/2005/8/layout/hProcess7#1"/>
    <dgm:cxn modelId="{70B9F983-94DE-4C68-B018-8E1E16295E95}" type="presOf" srcId="{77EF4BE3-217D-48A3-A51A-2715D1FD99FA}" destId="{A9148567-0317-4CAD-A104-F35FAD7C75E1}" srcOrd="0" destOrd="0" presId="urn:microsoft.com/office/officeart/2005/8/layout/hProcess7#1"/>
    <dgm:cxn modelId="{A3D9530C-F9BE-4CE9-B239-228BA9C8391D}" type="presOf" srcId="{163BC5A8-8CEF-4EC8-9F9E-982B3396A4A3}" destId="{BF38B79D-1736-464F-ADB9-B198126BDD54}" srcOrd="0" destOrd="0" presId="urn:microsoft.com/office/officeart/2005/8/layout/hProcess7#1"/>
    <dgm:cxn modelId="{4A2F627F-3431-4639-95EF-1F82A339ED50}" type="presOf" srcId="{1A63A386-2BE5-4870-8ABF-E49ECF0C0348}" destId="{433D4166-7EB0-4A88-9FE6-BCD7FCCD72C3}" srcOrd="0" destOrd="0" presId="urn:microsoft.com/office/officeart/2005/8/layout/hProcess7#1"/>
    <dgm:cxn modelId="{792A9A20-1835-4964-9619-DA972153F4BE}" srcId="{87312B8F-4188-41AA-B79D-D83CBBAAC12B}" destId="{163BC5A8-8CEF-4EC8-9F9E-982B3396A4A3}" srcOrd="26" destOrd="0" parTransId="{B0DE6EC6-F514-45AF-A85B-4EE77665E02D}" sibTransId="{A58693D6-F89F-401B-8BD1-7D6ED149FF53}"/>
    <dgm:cxn modelId="{4A4D4B12-3BE9-449B-83AE-CB45F65861D5}" srcId="{7F154DDC-FB3A-4B96-AF47-7E3F4A4AF207}" destId="{5804B17A-EC7A-44BC-9A19-F3A5746B360A}" srcOrd="0" destOrd="0" parTransId="{0B852689-C070-4599-8B08-F0A8244DDAA4}" sibTransId="{07D3D05A-5883-4ACD-B9C2-CE1193024A96}"/>
    <dgm:cxn modelId="{9617EA8A-3D2B-4F0C-AFB5-87AC41091490}" srcId="{87312B8F-4188-41AA-B79D-D83CBBAAC12B}" destId="{869623B6-C806-4952-894D-0332FB6A9138}" srcOrd="14" destOrd="0" parTransId="{1AA81DD4-801A-47BB-909D-725E8D2BF33C}" sibTransId="{1CBBD1E9-B5DF-4895-BC68-2CB69B6A38A1}"/>
    <dgm:cxn modelId="{ADDC126F-58C2-4FD8-B303-622E4012417E}" srcId="{99DEFFE8-D5EC-4866-B222-9FA9EBF72CC6}" destId="{48971CCC-2A4D-4066-AFE2-72D044D0AE9B}" srcOrd="0" destOrd="0" parTransId="{693A34A4-0825-4322-BD14-D6A044F7E6E0}" sibTransId="{BD2A3095-D6FE-4858-9C5A-F39F584A0BCE}"/>
    <dgm:cxn modelId="{082E9FEC-3AA4-4E18-88C8-5181125C35CB}" type="presOf" srcId="{EA2F7F4B-754A-4F5C-9622-3F04BBF7157A}" destId="{7B949839-A944-4CB1-9041-3AE70AEE8630}" srcOrd="1" destOrd="0" presId="urn:microsoft.com/office/officeart/2005/8/layout/hProcess7#1"/>
    <dgm:cxn modelId="{FD618C62-AB20-4151-BD0E-59B559217B5D}" srcId="{87312B8F-4188-41AA-B79D-D83CBBAAC12B}" destId="{6DFBC10F-331E-45B9-9EE7-A8806D68623B}" srcOrd="11" destOrd="0" parTransId="{6DB88E50-4C65-41F9-B15F-777EBA11217B}" sibTransId="{C552004C-7875-4B42-B43F-F67CBA669A91}"/>
    <dgm:cxn modelId="{8A436ECB-66FE-4237-BEED-39B26083F4AF}" srcId="{87312B8F-4188-41AA-B79D-D83CBBAAC12B}" destId="{9DB92C20-F6B2-42CF-8AB3-70D0340703E7}" srcOrd="6" destOrd="0" parTransId="{267CC092-4DEE-49A3-973E-6863EE372080}" sibTransId="{0A44799C-51CC-434C-806B-D1096674EE5A}"/>
    <dgm:cxn modelId="{BDCBCA26-9238-48CA-BFD2-25025BB145D7}" type="presOf" srcId="{CF359255-3040-436F-B6FD-2022E0349A2C}" destId="{252C3803-31A3-4C0E-8F9F-053B2AD2D81A}" srcOrd="0" destOrd="0" presId="urn:microsoft.com/office/officeart/2005/8/layout/hProcess7#1"/>
    <dgm:cxn modelId="{34250615-F90F-489D-A06C-5EEB90B3B2FF}" srcId="{87312B8F-4188-41AA-B79D-D83CBBAAC12B}" destId="{1A63A386-2BE5-4870-8ABF-E49ECF0C0348}" srcOrd="20" destOrd="0" parTransId="{06876FAE-53CC-46D0-8176-990AA1291516}" sibTransId="{86EDDEEA-D260-4AA1-BC72-FCD887AAF619}"/>
    <dgm:cxn modelId="{18B3A151-CC7A-4B3F-AEC5-F71EBBFACDFE}" srcId="{A0304CF0-AE2D-42BC-AF0C-F037A10949A6}" destId="{E674A9F6-BA29-4CFB-9656-2D5A3298E9AD}" srcOrd="0" destOrd="0" parTransId="{A4FB7883-8E08-44D5-AF8C-5B0C5153FBDB}" sibTransId="{B6D06A83-F36E-4EA5-9F88-492D0FAA0499}"/>
    <dgm:cxn modelId="{67E8206B-906F-4EA0-B331-0AB86825ED94}" type="presOf" srcId="{2BD4D0D7-4F26-440A-9A48-16F9F0432862}" destId="{CC388FDA-0BB0-4AFF-A0E9-4FF31D94B8DA}" srcOrd="1" destOrd="0" presId="urn:microsoft.com/office/officeart/2005/8/layout/hProcess7#1"/>
    <dgm:cxn modelId="{6325B29A-A7C8-4149-A1F5-63AC9F80F16A}" srcId="{87312B8F-4188-41AA-B79D-D83CBBAAC12B}" destId="{77EF4BE3-217D-48A3-A51A-2715D1FD99FA}" srcOrd="23" destOrd="0" parTransId="{5D3F9139-3E0E-49EC-9DCD-44C578F11E6F}" sibTransId="{3D267442-2A53-4C26-B5FE-9D77A3416DB6}"/>
    <dgm:cxn modelId="{5F0AC0BD-E850-47A9-8C50-5B36D640478B}" type="presOf" srcId="{9DB92C20-F6B2-42CF-8AB3-70D0340703E7}" destId="{2FB9E02B-B11B-48D4-B37C-75DDA309691D}" srcOrd="1" destOrd="0" presId="urn:microsoft.com/office/officeart/2005/8/layout/hProcess7#1"/>
    <dgm:cxn modelId="{C57B6B3A-29BB-4357-A311-00D5D4EE1ED9}" type="presOf" srcId="{FCCAB84D-3FAD-4651-A3A2-F6D34734A3C3}" destId="{AB18303B-13AA-4B99-9EA7-65843139CCBC}" srcOrd="1" destOrd="0" presId="urn:microsoft.com/office/officeart/2005/8/layout/hProcess7#1"/>
    <dgm:cxn modelId="{6CE1F863-E2A2-4937-9721-95D38B70E549}" srcId="{87312B8F-4188-41AA-B79D-D83CBBAAC12B}" destId="{FCCAB84D-3FAD-4651-A3A2-F6D34734A3C3}" srcOrd="25" destOrd="0" parTransId="{61971D4B-1E2E-4C84-BDF1-14C4006FC7FE}" sibTransId="{DE2534AB-300E-4DD5-BF6F-9916B83C5978}"/>
    <dgm:cxn modelId="{AFDD334B-E7AC-4D82-BFD5-B7E352A366D3}" srcId="{42C76456-488C-4918-A86B-66807A2AD264}" destId="{7759C6E8-680E-4F91-840D-FC8C7BCA75CE}" srcOrd="0" destOrd="0" parTransId="{36B7B7A0-8FCF-4705-AE48-04D45CF0584A}" sibTransId="{FE1A716A-C469-4E98-9F5E-127A7E476CB8}"/>
    <dgm:cxn modelId="{6C57417A-4D7C-436C-A031-294DF5D83724}" type="presOf" srcId="{869623B6-C806-4952-894D-0332FB6A9138}" destId="{468B78DF-4D76-4438-A3A4-3E16C5C2E1EB}" srcOrd="1" destOrd="0" presId="urn:microsoft.com/office/officeart/2005/8/layout/hProcess7#1"/>
    <dgm:cxn modelId="{759CA693-2A75-490F-9CBF-0532245AFC41}" srcId="{87312B8F-4188-41AA-B79D-D83CBBAAC12B}" destId="{EA2F7F4B-754A-4F5C-9622-3F04BBF7157A}" srcOrd="8" destOrd="0" parTransId="{F6A48BAD-7D34-49EC-ABF6-B19F753B68C2}" sibTransId="{584B0A77-D66E-4C74-B4E3-DC5EF1D7A348}"/>
    <dgm:cxn modelId="{41B5B0A7-5E49-446D-A053-1E552826CB21}" type="presOf" srcId="{6557DA9F-CA23-40D2-B208-71A54C41D221}" destId="{AB5D3DC6-985E-4724-8906-BD50A07E5CF2}" srcOrd="0" destOrd="0" presId="urn:microsoft.com/office/officeart/2005/8/layout/hProcess7#1"/>
    <dgm:cxn modelId="{9518ED08-CA16-425F-9ACB-803A700D1439}" type="presOf" srcId="{8BD24667-0C95-4D8E-BD6D-22CAE2668642}" destId="{5C797CA0-2124-406B-AAFB-B70851CF8C67}" srcOrd="1" destOrd="0" presId="urn:microsoft.com/office/officeart/2005/8/layout/hProcess7#1"/>
    <dgm:cxn modelId="{D8C647F2-9BE2-4D6A-95E2-7B74D533F323}" type="presOf" srcId="{748A9B9F-A833-4C86-A1B5-F1101E13B120}" destId="{33ED1F09-CED2-41A4-A8DF-9E9BEE070950}" srcOrd="0" destOrd="0" presId="urn:microsoft.com/office/officeart/2005/8/layout/hProcess7#1"/>
    <dgm:cxn modelId="{DFC41737-9814-4AA4-AC40-7ADD7F43CB01}" type="presOf" srcId="{9AB79DE8-CBC3-49C9-BB1F-A9E3BE0C6010}" destId="{1B9050CC-7ACA-4748-97E5-4508B887E513}" srcOrd="0" destOrd="0" presId="urn:microsoft.com/office/officeart/2005/8/layout/hProcess7#1"/>
    <dgm:cxn modelId="{61EB0472-C083-4270-B219-B04AF2766D28}" type="presOf" srcId="{E0F2C958-2C93-4B3E-913E-391591EE2494}" destId="{39164FC9-002F-4A65-9103-F5607674C98A}" srcOrd="0" destOrd="0" presId="urn:microsoft.com/office/officeart/2005/8/layout/hProcess7#1"/>
    <dgm:cxn modelId="{E4C4879C-24E4-424D-A322-E064AD11AB6E}" type="presOf" srcId="{869623B6-C806-4952-894D-0332FB6A9138}" destId="{0BDA3DD6-2341-4E39-891C-7C12AEEB610A}" srcOrd="0" destOrd="0" presId="urn:microsoft.com/office/officeart/2005/8/layout/hProcess7#1"/>
    <dgm:cxn modelId="{098D32EA-0813-445F-AA9F-8FC3C0DBDFE9}" type="presOf" srcId="{08515D3E-21AD-49F7-AC81-8B22028117A4}" destId="{F5C88F6D-C81B-420E-AB39-B2D1B2D620DF}" srcOrd="1" destOrd="0" presId="urn:microsoft.com/office/officeart/2005/8/layout/hProcess7#1"/>
    <dgm:cxn modelId="{15C365AC-63D0-40D9-A399-AE4A71B3C091}" srcId="{FCCAB84D-3FAD-4651-A3A2-F6D34734A3C3}" destId="{152B7E04-D128-48EB-BFE9-625AB6DA3CE7}" srcOrd="0" destOrd="0" parTransId="{AE7C1E8F-F2DC-4824-9E4E-A1F11E687421}" sibTransId="{50C457B8-C1F4-45FB-84D1-75D8DF5E1D11}"/>
    <dgm:cxn modelId="{802207CC-1B7F-4686-8E16-8634A2783088}" type="presOf" srcId="{7606AE3A-61C0-4BAE-9228-206FF3D88BD3}" destId="{F91DA0F0-9F5E-43C1-A90C-B0A9BBDE8CD8}" srcOrd="0" destOrd="0" presId="urn:microsoft.com/office/officeart/2005/8/layout/hProcess7#1"/>
    <dgm:cxn modelId="{7CC382FE-29CA-454B-96E4-4AB7ADC14F92}" type="presOf" srcId="{E0F2C958-2C93-4B3E-913E-391591EE2494}" destId="{E7492838-E204-4032-8E15-338CCC84681D}" srcOrd="1" destOrd="0" presId="urn:microsoft.com/office/officeart/2005/8/layout/hProcess7#1"/>
    <dgm:cxn modelId="{E40B7EB8-FCDB-435F-8191-949C3D834B42}" srcId="{87312B8F-4188-41AA-B79D-D83CBBAAC12B}" destId="{AB523C6C-A336-484A-8CF7-3B15887E4C3B}" srcOrd="21" destOrd="0" parTransId="{17FCA0C3-28D7-4F16-8B34-4D7988ACE7B2}" sibTransId="{27AAA3CF-389F-4D91-8361-8E1F6D038725}"/>
    <dgm:cxn modelId="{AEC25978-77AB-4513-8F4F-AE4C2A972D9E}" type="presOf" srcId="{30F33D19-EBF9-4773-97EB-7CBCCA6D0B0A}" destId="{12109130-5302-4474-999A-A1E7ECFCEE83}" srcOrd="0" destOrd="0" presId="urn:microsoft.com/office/officeart/2005/8/layout/hProcess7#1"/>
    <dgm:cxn modelId="{F419EB7E-145D-4205-A5C2-0919C811EC5B}" type="presOf" srcId="{2039B636-160B-403C-BA58-1D2F5FEEE36A}" destId="{12A5309C-AF11-4E6A-8CC2-B48EBEB46B35}" srcOrd="0" destOrd="0" presId="urn:microsoft.com/office/officeart/2005/8/layout/hProcess7#1"/>
    <dgm:cxn modelId="{B6AB3855-9E0E-48AC-99E8-E9DBBB2DC8CE}" type="presOf" srcId="{B11BDAD5-2EA5-4341-A8F9-AE6C984E718F}" destId="{7E35502E-9927-4222-87EC-033E32710667}" srcOrd="1" destOrd="0" presId="urn:microsoft.com/office/officeart/2005/8/layout/hProcess7#1"/>
    <dgm:cxn modelId="{B6D09DC5-5120-4082-97D2-25BC529098DE}" type="presOf" srcId="{9EC06196-F5C7-4F14-A16E-7773FBBDF87A}" destId="{B239FF3A-C24F-4667-970D-45B25AA445FD}" srcOrd="1" destOrd="0" presId="urn:microsoft.com/office/officeart/2005/8/layout/hProcess7#1"/>
    <dgm:cxn modelId="{37096710-28B6-4B1A-951C-5431452D9AA7}" type="presOf" srcId="{99DEFFE8-D5EC-4866-B222-9FA9EBF72CC6}" destId="{4851D9F5-D8F0-4419-B077-D05A6B738FCE}" srcOrd="0"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645C3089-1FF6-4DD8-A315-041401141A58}" srcId="{E0F2C958-2C93-4B3E-913E-391591EE2494}" destId="{8F2F8518-1AB1-487A-B6C9-262F358F0440}" srcOrd="0" destOrd="0" parTransId="{F250F893-D04F-4C76-88D5-6559339C7EA9}" sibTransId="{EB09EB3F-241F-433B-B820-DA567ED3359F}"/>
    <dgm:cxn modelId="{42B35911-8CDC-401C-A158-F70A8E923B60}" type="presOf" srcId="{FCCAB84D-3FAD-4651-A3A2-F6D34734A3C3}" destId="{5358A8C4-2A9D-4CE7-8F61-AF5DFDCED8F2}" srcOrd="0" destOrd="0" presId="urn:microsoft.com/office/officeart/2005/8/layout/hProcess7#1"/>
    <dgm:cxn modelId="{DC78682E-F254-438F-93AE-8039401D0E1D}" type="presOf" srcId="{152B7E04-D128-48EB-BFE9-625AB6DA3CE7}" destId="{150F56E9-8A28-4073-8293-2FB401A84B79}" srcOrd="0" destOrd="0" presId="urn:microsoft.com/office/officeart/2005/8/layout/hProcess7#1"/>
    <dgm:cxn modelId="{18A6AFFF-88E8-4D67-86E6-5FFB03E95F5B}" type="presOf" srcId="{42C76456-488C-4918-A86B-66807A2AD264}" destId="{F0298A92-9503-4CA0-AE2E-F649FE68E2A7}" srcOrd="1" destOrd="0" presId="urn:microsoft.com/office/officeart/2005/8/layout/hProcess7#1"/>
    <dgm:cxn modelId="{BCFBD7D6-AC3C-4063-A919-B65D77ED68E8}" srcId="{6557DA9F-CA23-40D2-B208-71A54C41D221}" destId="{FE5B642A-7D01-4D9C-97B0-A0CED583128E}" srcOrd="0" destOrd="0" parTransId="{0C051CBD-C1C0-4389-AC70-DAAAC00533C4}" sibTransId="{E555CB88-C7CC-41DD-A66B-0706643E327F}"/>
    <dgm:cxn modelId="{42B17CB9-0C25-48DA-B0EF-2D10E98045D1}" type="presOf" srcId="{FE5B642A-7D01-4D9C-97B0-A0CED583128E}" destId="{AF401B3A-CAEE-4A8A-923D-ECDA097AFF5A}" srcOrd="0" destOrd="0" presId="urn:microsoft.com/office/officeart/2005/8/layout/hProcess7#1"/>
    <dgm:cxn modelId="{E3788DEC-DEF2-4F6C-BD02-B92D224B8B15}" type="presOf" srcId="{5804B17A-EC7A-44BC-9A19-F3A5746B360A}" destId="{3EFC18ED-85CB-4BE7-97E7-BC59E87B25F9}" srcOrd="0" destOrd="0" presId="urn:microsoft.com/office/officeart/2005/8/layout/hProcess7#1"/>
    <dgm:cxn modelId="{6D8D2BA2-D3A8-44B8-8386-326DC83A1491}" type="presOf" srcId="{B11BDAD5-2EA5-4341-A8F9-AE6C984E718F}" destId="{DE2C799B-C580-4217-B3A1-23D4BC744FFB}" srcOrd="0" destOrd="0" presId="urn:microsoft.com/office/officeart/2005/8/layout/hProcess7#1"/>
    <dgm:cxn modelId="{8B0667E6-DB8F-4505-98D3-DAC536CDBBF2}" srcId="{87312B8F-4188-41AA-B79D-D83CBBAAC12B}" destId="{2EAC59DF-D7F1-4B76-B714-0B8A78363053}" srcOrd="4" destOrd="0" parTransId="{F0FAB891-3D51-4966-B0A7-41F6745936CC}" sibTransId="{5CDAE3FD-2656-4FB8-8D10-EEA227D6E12D}"/>
    <dgm:cxn modelId="{96EC061C-F8BB-4763-BEC1-6D1472A7F8C9}" srcId="{87312B8F-4188-41AA-B79D-D83CBBAAC12B}" destId="{F56C2C42-8323-454B-87BC-C340B44F9022}" srcOrd="28" destOrd="0" parTransId="{C2809220-7E4B-4F1B-AAD9-880273385840}" sibTransId="{6E2318B2-8470-4593-909D-F1D8C43E5000}"/>
    <dgm:cxn modelId="{285585EF-98BC-4387-96B5-C4D82C357BFD}" type="presOf" srcId="{8BD24667-0C95-4D8E-BD6D-22CAE2668642}" destId="{231E85D9-D4B2-4858-87D1-4CEFD109A15F}" srcOrd="0" destOrd="0" presId="urn:microsoft.com/office/officeart/2005/8/layout/hProcess7#1"/>
    <dgm:cxn modelId="{5C8194F7-EE55-4E69-BDE7-C4517A7306D7}" srcId="{87312B8F-4188-41AA-B79D-D83CBBAAC12B}" destId="{42C76456-488C-4918-A86B-66807A2AD264}" srcOrd="2" destOrd="0" parTransId="{FD1B541A-507A-4D4A-874B-CCC0633E5B44}" sibTransId="{B92D69B5-59A3-4CF2-9987-1C930CED1003}"/>
    <dgm:cxn modelId="{7884A477-E8F5-4DB8-B195-9880EDF4A23B}" type="presOf" srcId="{A0304CF0-AE2D-42BC-AF0C-F037A10949A6}" destId="{AE55BDAC-ADE3-485A-8405-CD02EB96F8B2}" srcOrd="1" destOrd="0" presId="urn:microsoft.com/office/officeart/2005/8/layout/hProcess7#1"/>
    <dgm:cxn modelId="{278E4B78-905D-416A-97A7-F81AAF13F106}" srcId="{87312B8F-4188-41AA-B79D-D83CBBAAC12B}" destId="{95B08147-BCFB-436C-AA0B-720A37DC4273}" srcOrd="15" destOrd="0" parTransId="{1FBBCB82-AD1B-4154-9E2D-324D2CF863B0}" sibTransId="{D90C2998-2D92-4369-8D7B-79A6CB0150D6}"/>
    <dgm:cxn modelId="{70B3A346-0CA2-46EA-8B4D-2F574BC896F8}" type="presOf" srcId="{F56C2C42-8323-454B-87BC-C340B44F9022}" destId="{118058DC-6699-4518-912D-3C00C1E38B38}" srcOrd="0" destOrd="0" presId="urn:microsoft.com/office/officeart/2005/8/layout/hProcess7#1"/>
    <dgm:cxn modelId="{D59E2F36-88E4-4F2E-ABC0-0FFF09099912}" type="presOf" srcId="{07DC1612-5E74-42B3-A7EF-5B3EF4B93BC7}" destId="{D5E80EDB-0F84-441B-8C09-8E9D835F98E1}" srcOrd="0" destOrd="0" presId="urn:microsoft.com/office/officeart/2005/8/layout/hProcess7#1"/>
    <dgm:cxn modelId="{424DEBAC-2879-461B-B813-AEC75C3AB871}" type="presOf" srcId="{8F2F8518-1AB1-487A-B6C9-262F358F0440}" destId="{5BCC34C7-568C-4CFB-A134-72D29CBA9FF2}" srcOrd="0" destOrd="0" presId="urn:microsoft.com/office/officeart/2005/8/layout/hProcess7#1"/>
    <dgm:cxn modelId="{C7F1010D-9493-4E1B-A352-B55040F58284}" type="presOf" srcId="{63B8A06C-4E8C-4300-8FD8-D150624A6929}" destId="{6F0C4545-B6C8-4A22-ADE8-169A69FD9EF6}" srcOrd="1" destOrd="0" presId="urn:microsoft.com/office/officeart/2005/8/layout/hProcess7#1"/>
    <dgm:cxn modelId="{4DCDF95F-61BA-4891-8FCB-3159FCE1B93C}" type="presOf" srcId="{95B08147-BCFB-436C-AA0B-720A37DC4273}" destId="{D9143118-35C6-4088-B9FB-079656A94BE6}" srcOrd="1" destOrd="0" presId="urn:microsoft.com/office/officeart/2005/8/layout/hProcess7#1"/>
    <dgm:cxn modelId="{5D9EA08D-F56B-4D20-B774-940C4CEE7F0F}" type="presOf" srcId="{AB523C6C-A336-484A-8CF7-3B15887E4C3B}" destId="{4B954C3A-B59B-45A0-9624-4BBFDB55A92D}" srcOrd="1" destOrd="0" presId="urn:microsoft.com/office/officeart/2005/8/layout/hProcess7#1"/>
    <dgm:cxn modelId="{18D7BF12-FA75-4B11-AEFA-58954EC31B47}" type="presOf" srcId="{2935AD22-9022-477F-AF70-61D5E5CB8B64}" destId="{017E77A0-8E20-4C4F-8FBA-58313A89C2C2}" srcOrd="0" destOrd="0" presId="urn:microsoft.com/office/officeart/2005/8/layout/hProcess7#1"/>
    <dgm:cxn modelId="{02A9EF5A-F941-47D7-8DE7-CE03428F84A1}" srcId="{163BC5A8-8CEF-4EC8-9F9E-982B3396A4A3}" destId="{9AB79DE8-CBC3-49C9-BB1F-A9E3BE0C6010}" srcOrd="0" destOrd="0" parTransId="{73AFB836-D829-4922-9242-D28CCA5E69E5}" sibTransId="{BA2BAAD4-226F-4C0F-B9EA-5A472945F3E0}"/>
    <dgm:cxn modelId="{310D1EA0-70E3-48F9-ABB5-ED3545D7E632}" type="presOf" srcId="{87312B8F-4188-41AA-B79D-D83CBBAAC12B}" destId="{57A419E8-1215-4107-9004-B614E499DD09}" srcOrd="0" destOrd="0" presId="urn:microsoft.com/office/officeart/2005/8/layout/hProcess7#1"/>
    <dgm:cxn modelId="{E8C2236F-B01C-403D-B080-841380F2726E}" srcId="{87312B8F-4188-41AA-B79D-D83CBBAAC12B}" destId="{E0F2C958-2C93-4B3E-913E-391591EE2494}" srcOrd="27" destOrd="0" parTransId="{D3E3B10E-D419-409E-BB3E-877727D08FDF}" sibTransId="{B94D8EB3-3A6A-4BF6-9EFC-611C391B6401}"/>
    <dgm:cxn modelId="{02BDEEFF-749A-4109-8C66-6CFCB479865A}" type="presOf" srcId="{748A9B9F-A833-4C86-A1B5-F1101E13B120}" destId="{95330F8B-1898-4433-8A3F-E1D1B73C7DE5}" srcOrd="1" destOrd="0" presId="urn:microsoft.com/office/officeart/2005/8/layout/hProcess7#1"/>
    <dgm:cxn modelId="{ADEA8891-7B1B-417D-84B2-C7A6E729E7E6}" srcId="{B11BDAD5-2EA5-4341-A8F9-AE6C984E718F}" destId="{9D6D033A-080E-4C2C-9AA1-912756818391}" srcOrd="0" destOrd="0" parTransId="{DB6A29A9-F5A1-434B-9C1F-1FEFDB3618F8}" sibTransId="{8611E207-B5A1-4199-A4DD-6C967E379CDA}"/>
    <dgm:cxn modelId="{26DDD414-73F8-4AF4-AF94-3593AD36635E}" type="presOf" srcId="{99DEFFE8-D5EC-4866-B222-9FA9EBF72CC6}" destId="{95CDF15C-5671-4534-A025-C465048AE4F2}" srcOrd="1" destOrd="0" presId="urn:microsoft.com/office/officeart/2005/8/layout/hProcess7#1"/>
    <dgm:cxn modelId="{FC6DB662-2C3F-467F-B46A-FCF1097F4043}" type="presOf" srcId="{2BD4D0D7-4F26-440A-9A48-16F9F0432862}" destId="{BC9385E9-61D2-4398-8ADE-23F391EE9C5E}" srcOrd="0" destOrd="0" presId="urn:microsoft.com/office/officeart/2005/8/layout/hProcess7#1"/>
    <dgm:cxn modelId="{2DB37F26-58B5-46A7-AEF5-3975B92031BE}" type="presOf" srcId="{48971CCC-2A4D-4066-AFE2-72D044D0AE9B}" destId="{A4FA6894-63A0-4091-AABF-E352EEA9DC89}" srcOrd="0" destOrd="0" presId="urn:microsoft.com/office/officeart/2005/8/layout/hProcess7#1"/>
    <dgm:cxn modelId="{B3025CB6-4EC6-4E2E-9751-38BF9B6A87BA}" srcId="{77EF4BE3-217D-48A3-A51A-2715D1FD99FA}" destId="{30F33D19-EBF9-4773-97EB-7CBCCA6D0B0A}" srcOrd="0" destOrd="0" parTransId="{532393A7-46ED-4200-99F6-EE7C81F5E660}" sibTransId="{FAED1516-CFF9-4A5A-A33C-FB4750C8D930}"/>
    <dgm:cxn modelId="{C1F094B5-F2E2-4779-A1D5-83B029FCF6A4}" srcId="{87312B8F-4188-41AA-B79D-D83CBBAAC12B}" destId="{E3F6D84D-5957-418A-89C2-FBB547528B8F}" srcOrd="13" destOrd="0" parTransId="{62267022-87DA-4954-AAF4-59B7C4EBB3CB}" sibTransId="{D96A2A9C-E3A4-434B-AD4A-309934A4A3A9}"/>
    <dgm:cxn modelId="{EAAA9386-1ACF-40E3-B190-323DF7897118}" type="presOf" srcId="{22539FDC-F009-4FDA-BFEE-2BC49D40D111}" destId="{49FE9C94-008C-4437-8E1D-26DA7E336943}" srcOrd="1" destOrd="0" presId="urn:microsoft.com/office/officeart/2005/8/layout/hProcess7#1"/>
    <dgm:cxn modelId="{1EA5BABC-A6CD-46CE-9E4F-FD32B3C5F31D}" type="presOf" srcId="{A0304CF0-AE2D-42BC-AF0C-F037A10949A6}" destId="{B191A1B9-FBD7-487F-866F-8194D4D73D92}" srcOrd="0" destOrd="0" presId="urn:microsoft.com/office/officeart/2005/8/layout/hProcess7#1"/>
    <dgm:cxn modelId="{8583A90E-8EA2-4765-B0D9-820A7C169A63}" srcId="{63B8A06C-4E8C-4300-8FD8-D150624A6929}" destId="{07DC1612-5E74-42B3-A7EF-5B3EF4B93BC7}" srcOrd="0" destOrd="0" parTransId="{090FA38F-9B33-4B65-9F96-AE320709EE4D}" sibTransId="{F846C880-EAEE-4D47-BE4D-9358C0ADB584}"/>
    <dgm:cxn modelId="{950DAD4C-581B-4ED2-9F32-924FA0ADD4BD}" type="presOf" srcId="{7759C6E8-680E-4F91-840D-FC8C7BCA75CE}" destId="{C70CB29F-9EBD-4B6E-8D44-79ABAEE1EE72}" srcOrd="0" destOrd="0" presId="urn:microsoft.com/office/officeart/2005/8/layout/hProcess7#1"/>
    <dgm:cxn modelId="{4CBC7B32-7B6F-4DE7-8CD1-8CADE5180CA1}" srcId="{22539FDC-F009-4FDA-BFEE-2BC49D40D111}" destId="{03B42DD7-97E2-41AA-A1CF-0CC5549F4E72}" srcOrd="0" destOrd="0" parTransId="{D1E120F9-6BEF-4779-AFA9-9B7BE62581A2}" sibTransId="{1516099F-B0B6-4703-A6A1-E6BD65E1310D}"/>
    <dgm:cxn modelId="{51B9C222-605E-46C5-A19E-7994670B02D4}" type="presOf" srcId="{3D6504D7-978B-4847-9D8B-94C7B16CE3BB}" destId="{C345D12F-DEB3-4B35-9836-B6B653648BD5}" srcOrd="0" destOrd="0" presId="urn:microsoft.com/office/officeart/2005/8/layout/hProcess7#1"/>
    <dgm:cxn modelId="{BC739ABD-54C1-4D7C-916D-370665619974}" type="presOf" srcId="{1A63A386-2BE5-4870-8ABF-E49ECF0C0348}" destId="{16004FF3-9D26-4B3B-9628-F544C80A4D19}" srcOrd="1" destOrd="0" presId="urn:microsoft.com/office/officeart/2005/8/layout/hProcess7#1"/>
    <dgm:cxn modelId="{35A6541A-A30D-4C14-B4A6-A599862968B3}" type="presOf" srcId="{CF359255-3040-436F-B6FD-2022E0349A2C}" destId="{A3B6D17E-5080-4978-8B73-CE0293AEFF91}" srcOrd="1" destOrd="0" presId="urn:microsoft.com/office/officeart/2005/8/layout/hProcess7#1"/>
    <dgm:cxn modelId="{9246F1D4-EE4C-49E7-9C85-B25286A94F5B}" type="presOf" srcId="{22539FDC-F009-4FDA-BFEE-2BC49D40D111}" destId="{8289E01D-DB35-4BF8-8B42-BAB44BAC73E2}" srcOrd="0" destOrd="0" presId="urn:microsoft.com/office/officeart/2005/8/layout/hProcess7#1"/>
    <dgm:cxn modelId="{21EC9EFD-3459-4785-B63A-6DA511812EC6}" type="presOf" srcId="{08515D3E-21AD-49F7-AC81-8B22028117A4}" destId="{498CC334-7CA6-4055-9E9D-0EB2ACF11F24}" srcOrd="0"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BAD1C983-0F4A-4052-8F62-C2AAC9898F81}" type="presOf" srcId="{AB523C6C-A336-484A-8CF7-3B15887E4C3B}" destId="{2EB36F20-FCF7-4CF4-B60B-D92C975947A4}" srcOrd="0" destOrd="0" presId="urn:microsoft.com/office/officeart/2005/8/layout/hProcess7#1"/>
    <dgm:cxn modelId="{AFC33709-4042-4879-A201-8FB40A8A828C}" type="presOf" srcId="{378B5309-DF29-48B7-B958-9395197EE92C}" destId="{0D3D41B2-E2EB-471B-B278-4E1B13E167F0}" srcOrd="0" destOrd="0" presId="urn:microsoft.com/office/officeart/2005/8/layout/hProcess7#1"/>
    <dgm:cxn modelId="{9279C75D-3124-40A9-ADA5-E52CD7E99CE9}" srcId="{F56C2C42-8323-454B-87BC-C340B44F9022}" destId="{748ECA9C-7A96-46D8-A239-677F6D4ED06B}" srcOrd="0" destOrd="0" parTransId="{583FB5D6-2FE5-4EA7-BD12-59A3DBF49A5B}" sibTransId="{D222E7B1-9CFA-4181-BB91-C40C34982E44}"/>
    <dgm:cxn modelId="{8DC38DF7-EE72-4ED1-B5FB-0DE48982A12D}" srcId="{87312B8F-4188-41AA-B79D-D83CBBAAC12B}" destId="{7F154DDC-FB3A-4B96-AF47-7E3F4A4AF207}" srcOrd="0" destOrd="0" parTransId="{AFF49E11-074B-4705-871F-3A68B6003B36}" sibTransId="{65A54691-ED8A-4EBD-ABFC-AD01895F369C}"/>
    <dgm:cxn modelId="{759BC13D-05CA-4FDD-92FA-B62267C99852}" srcId="{87312B8F-4188-41AA-B79D-D83CBBAAC12B}" destId="{08515D3E-21AD-49F7-AC81-8B22028117A4}" srcOrd="10" destOrd="0" parTransId="{943470DB-D1DF-4EF1-A45B-011E03EEBDD5}" sibTransId="{B58CB94A-888E-4260-89FD-602E298FFB92}"/>
    <dgm:cxn modelId="{0CF09577-DE68-4152-A9D6-A55C174F5407}" type="presOf" srcId="{163BC5A8-8CEF-4EC8-9F9E-982B3396A4A3}" destId="{4BC6B0DA-A4A5-43DB-9250-2EDDBD30D694}" srcOrd="1" destOrd="0" presId="urn:microsoft.com/office/officeart/2005/8/layout/hProcess7#1"/>
    <dgm:cxn modelId="{15002F56-1C73-4D4A-B9CF-95F38E772F20}" srcId="{87312B8F-4188-41AA-B79D-D83CBBAAC12B}" destId="{378B5309-DF29-48B7-B958-9395197EE92C}" srcOrd="9" destOrd="0" parTransId="{A0BC1FDF-7ECB-4E75-9EAC-1A15642813F9}" sibTransId="{7B659422-7C08-4786-B0BB-879C5375C60B}"/>
    <dgm:cxn modelId="{313891B2-0B1F-408C-811C-AF9AC9502CEC}" type="presOf" srcId="{6DFBC10F-331E-45B9-9EE7-A8806D68623B}" destId="{F7335F8E-AF93-4D50-BE29-A654CBCCA671}" srcOrd="1" destOrd="0" presId="urn:microsoft.com/office/officeart/2005/8/layout/hProcess7#1"/>
    <dgm:cxn modelId="{9AA9E803-B66A-445B-A54E-E335FAAE6E95}" type="presOf" srcId="{748ECA9C-7A96-46D8-A239-677F6D4ED06B}" destId="{919F3320-F5B5-42F2-B71D-3DB3895BE2DA}" srcOrd="0" destOrd="0" presId="urn:microsoft.com/office/officeart/2005/8/layout/hProcess7#1"/>
    <dgm:cxn modelId="{D7927278-97A3-42DE-A19F-ACF7B15F561B}" srcId="{87312B8F-4188-41AA-B79D-D83CBBAAC12B}" destId="{99DEFFE8-D5EC-4866-B222-9FA9EBF72CC6}" srcOrd="30" destOrd="0" parTransId="{E31F8B78-354F-498B-B8D4-AC6C869D4E69}" sibTransId="{06E303CC-8B50-44E8-A169-46A40E35D5E4}"/>
    <dgm:cxn modelId="{CEB8E80D-E3CA-4C18-A2F6-5054C137FFF6}" srcId="{87312B8F-4188-41AA-B79D-D83CBBAAC12B}" destId="{8BD24667-0C95-4D8E-BD6D-22CAE2668642}" srcOrd="7" destOrd="0" parTransId="{5E45E4FA-FEA7-4167-AA5B-E67361A967FB}" sibTransId="{0631DF2F-955B-4C29-8DC7-0A0A83F3D6F5}"/>
    <dgm:cxn modelId="{D3271103-5507-4345-975F-7E819E2503DE}" srcId="{87312B8F-4188-41AA-B79D-D83CBBAAC12B}" destId="{7606AE3A-61C0-4BAE-9228-206FF3D88BD3}" srcOrd="16" destOrd="0" parTransId="{901C371E-1680-4A7F-BE99-2F8E1D87E2F7}" sibTransId="{464D8251-5A43-4BCC-B874-008F0E0DF34F}"/>
    <dgm:cxn modelId="{499A6B10-B7CA-423C-8AD2-1D3A5BEDCDA9}" type="presOf" srcId="{77EF4BE3-217D-48A3-A51A-2715D1FD99FA}" destId="{96C7E963-67E8-4969-BB41-11BF7360D642}" srcOrd="1" destOrd="0" presId="urn:microsoft.com/office/officeart/2005/8/layout/hProcess7#1"/>
    <dgm:cxn modelId="{41EC44BA-FD8C-44B5-8514-9191EAA7F7A9}" srcId="{87312B8F-4188-41AA-B79D-D83CBBAAC12B}" destId="{A0304CF0-AE2D-42BC-AF0C-F037A10949A6}" srcOrd="3" destOrd="0" parTransId="{A9AE637D-E52F-446E-B2EB-267798A23CF9}" sibTransId="{929CF259-2062-4584-9973-03EF0A1F8C6B}"/>
    <dgm:cxn modelId="{AE934083-E8C4-4DAE-97E6-F27DCD845669}" type="presOf" srcId="{365571DC-E8F5-4FF1-903C-C10278C501ED}" destId="{AF0DC17A-3E93-4E24-997F-5EF3996E8B1A}" srcOrd="1" destOrd="0" presId="urn:microsoft.com/office/officeart/2005/8/layout/hProcess7#1"/>
    <dgm:cxn modelId="{C518CF10-2D00-417F-9240-8A421A27AB5A}" srcId="{87312B8F-4188-41AA-B79D-D83CBBAAC12B}" destId="{6557DA9F-CA23-40D2-B208-71A54C41D221}" srcOrd="22" destOrd="0" parTransId="{A24BCDDD-D295-445D-9A6A-668B6ABD97EF}" sibTransId="{0E675A71-39C1-4D5F-9ADD-96B431A2462B}"/>
    <dgm:cxn modelId="{88DEBF3E-7679-45E5-8B5D-B07289BC3CC1}" type="presOf" srcId="{2039B636-160B-403C-BA58-1D2F5FEEE36A}" destId="{5E33C754-A4A9-4F15-A14C-D039079F8289}" srcOrd="1" destOrd="0" presId="urn:microsoft.com/office/officeart/2005/8/layout/hProcess7#1"/>
    <dgm:cxn modelId="{34B83E57-C7B6-4D02-B921-18152AE4E775}" srcId="{87312B8F-4188-41AA-B79D-D83CBBAAC12B}" destId="{748A9B9F-A833-4C86-A1B5-F1101E13B120}" srcOrd="12" destOrd="0" parTransId="{338568BA-B8C9-4CD5-B798-B37471D4EFB7}" sibTransId="{0EB5D506-87E4-494F-9D66-8A9D15CBB782}"/>
    <dgm:cxn modelId="{A477FE4C-875C-442D-9D85-FB567A034292}" srcId="{87312B8F-4188-41AA-B79D-D83CBBAAC12B}" destId="{63B8A06C-4E8C-4300-8FD8-D150624A6929}" srcOrd="1" destOrd="0" parTransId="{7454F3B0-4DB3-47D2-8F08-3A0AF49FE0E6}" sibTransId="{A235CCCB-A187-49E6-9C9B-3E2866FB619D}"/>
    <dgm:cxn modelId="{E30D51E4-7B7F-43E2-9393-200461AEBA35}" type="presParOf" srcId="{57A419E8-1215-4107-9004-B614E499DD09}" destId="{56BBE72D-86CE-462E-8ACE-99D880E37AC6}" srcOrd="0" destOrd="0" presId="urn:microsoft.com/office/officeart/2005/8/layout/hProcess7#1"/>
    <dgm:cxn modelId="{4148D4CB-F939-4E4D-8F97-8EBFB7F5CADB}" type="presParOf" srcId="{56BBE72D-86CE-462E-8ACE-99D880E37AC6}" destId="{245A1F54-499D-4304-BA63-C92AFD433D59}" srcOrd="0" destOrd="0" presId="urn:microsoft.com/office/officeart/2005/8/layout/hProcess7#1"/>
    <dgm:cxn modelId="{2238428D-3368-419A-9740-A9ED29398E38}" type="presParOf" srcId="{56BBE72D-86CE-462E-8ACE-99D880E37AC6}" destId="{CF254956-B60C-433D-9549-11885FBA54B1}" srcOrd="1" destOrd="0" presId="urn:microsoft.com/office/officeart/2005/8/layout/hProcess7#1"/>
    <dgm:cxn modelId="{57507E6D-EBA3-445D-83DD-02DE72BFFAB0}" type="presParOf" srcId="{56BBE72D-86CE-462E-8ACE-99D880E37AC6}" destId="{3EFC18ED-85CB-4BE7-97E7-BC59E87B25F9}" srcOrd="2" destOrd="0" presId="urn:microsoft.com/office/officeart/2005/8/layout/hProcess7#1"/>
    <dgm:cxn modelId="{BE184647-A3BD-466A-A5BE-955216A1EEE0}" type="presParOf" srcId="{57A419E8-1215-4107-9004-B614E499DD09}" destId="{EDB309C3-E49F-421B-A6E6-12166DD6175D}" srcOrd="1" destOrd="0" presId="urn:microsoft.com/office/officeart/2005/8/layout/hProcess7#1"/>
    <dgm:cxn modelId="{2923487B-C3E8-4B5E-9910-87D9F1B3D217}" type="presParOf" srcId="{57A419E8-1215-4107-9004-B614E499DD09}" destId="{5612BC35-DE39-42D7-920C-558DE5D80622}" srcOrd="2" destOrd="0" presId="urn:microsoft.com/office/officeart/2005/8/layout/hProcess7#1"/>
    <dgm:cxn modelId="{AB92668F-0457-48B7-8B29-44A85A8AA33D}" type="presParOf" srcId="{5612BC35-DE39-42D7-920C-558DE5D80622}" destId="{A8602121-CFC7-4187-A134-779E2E601C64}" srcOrd="0" destOrd="0" presId="urn:microsoft.com/office/officeart/2005/8/layout/hProcess7#1"/>
    <dgm:cxn modelId="{85A1672C-26CE-47A3-BC5F-727F557457FB}" type="presParOf" srcId="{5612BC35-DE39-42D7-920C-558DE5D80622}" destId="{DB645D81-1F22-401C-A20B-A7828D5AA4F1}" srcOrd="1" destOrd="0" presId="urn:microsoft.com/office/officeart/2005/8/layout/hProcess7#1"/>
    <dgm:cxn modelId="{472098DF-C1B9-4BDA-889C-9838F8835F11}" type="presParOf" srcId="{5612BC35-DE39-42D7-920C-558DE5D80622}" destId="{8EDB451D-813F-4E1E-988B-16AFBE76F629}" srcOrd="2" destOrd="0" presId="urn:microsoft.com/office/officeart/2005/8/layout/hProcess7#1"/>
    <dgm:cxn modelId="{797C4ABC-2534-45AE-BFF1-D4BDFA38515C}" type="presParOf" srcId="{57A419E8-1215-4107-9004-B614E499DD09}" destId="{92DE81C1-DFEC-4E15-8AFC-FDCD6A37EDE0}" srcOrd="3" destOrd="0" presId="urn:microsoft.com/office/officeart/2005/8/layout/hProcess7#1"/>
    <dgm:cxn modelId="{A7EA9192-5128-41F1-B6A9-BC0CA609795B}" type="presParOf" srcId="{57A419E8-1215-4107-9004-B614E499DD09}" destId="{AB4F2206-F2DA-47B0-B36C-A50FF62154B0}" srcOrd="4" destOrd="0" presId="urn:microsoft.com/office/officeart/2005/8/layout/hProcess7#1"/>
    <dgm:cxn modelId="{6C0B7BB3-0611-4303-93E7-644A7914584E}" type="presParOf" srcId="{AB4F2206-F2DA-47B0-B36C-A50FF62154B0}" destId="{32C87BC0-D02C-456F-8146-8AAE3B0568AC}" srcOrd="0" destOrd="0" presId="urn:microsoft.com/office/officeart/2005/8/layout/hProcess7#1"/>
    <dgm:cxn modelId="{2342B884-2272-4A49-832C-BD3A69E5F6C9}" type="presParOf" srcId="{AB4F2206-F2DA-47B0-B36C-A50FF62154B0}" destId="{6F0C4545-B6C8-4A22-ADE8-169A69FD9EF6}" srcOrd="1" destOrd="0" presId="urn:microsoft.com/office/officeart/2005/8/layout/hProcess7#1"/>
    <dgm:cxn modelId="{E2A5B1F4-2742-41B6-8B0E-D53A1EA5CF3F}" type="presParOf" srcId="{AB4F2206-F2DA-47B0-B36C-A50FF62154B0}" destId="{D5E80EDB-0F84-441B-8C09-8E9D835F98E1}" srcOrd="2" destOrd="0" presId="urn:microsoft.com/office/officeart/2005/8/layout/hProcess7#1"/>
    <dgm:cxn modelId="{D0204007-C95C-4171-BCD5-805358616369}" type="presParOf" srcId="{57A419E8-1215-4107-9004-B614E499DD09}" destId="{3F6CD591-6EEE-473A-BDF6-399C5DC84E7B}" srcOrd="5" destOrd="0" presId="urn:microsoft.com/office/officeart/2005/8/layout/hProcess7#1"/>
    <dgm:cxn modelId="{95AF1376-8E39-4AE0-9C82-095D29A45699}" type="presParOf" srcId="{57A419E8-1215-4107-9004-B614E499DD09}" destId="{66FFC96D-4266-4937-BFD6-1EE28FF48282}" srcOrd="6" destOrd="0" presId="urn:microsoft.com/office/officeart/2005/8/layout/hProcess7#1"/>
    <dgm:cxn modelId="{CACBA00B-D53D-45D0-AF18-E437350963E5}" type="presParOf" srcId="{66FFC96D-4266-4937-BFD6-1EE28FF48282}" destId="{A9989B21-53F7-4264-BDCB-481862FCB935}" srcOrd="0" destOrd="0" presId="urn:microsoft.com/office/officeart/2005/8/layout/hProcess7#1"/>
    <dgm:cxn modelId="{62DEDE7E-9BAD-4ADF-8B7D-A94846EAB79A}" type="presParOf" srcId="{66FFC96D-4266-4937-BFD6-1EE28FF48282}" destId="{4B77F2AB-7756-402B-A43C-4A8C06275D03}" srcOrd="1" destOrd="0" presId="urn:microsoft.com/office/officeart/2005/8/layout/hProcess7#1"/>
    <dgm:cxn modelId="{6AD2F70B-2947-4950-B5E1-EF24BB0A1FBC}" type="presParOf" srcId="{66FFC96D-4266-4937-BFD6-1EE28FF48282}" destId="{BC458C21-7217-4E28-AC93-CEF137FEA4D3}" srcOrd="2" destOrd="0" presId="urn:microsoft.com/office/officeart/2005/8/layout/hProcess7#1"/>
    <dgm:cxn modelId="{C2D5A367-1A80-4E43-A7AA-2E34B8EBC4B8}" type="presParOf" srcId="{57A419E8-1215-4107-9004-B614E499DD09}" destId="{9CE343E3-3B07-41E6-92CA-548AB718578E}" srcOrd="7" destOrd="0" presId="urn:microsoft.com/office/officeart/2005/8/layout/hProcess7#1"/>
    <dgm:cxn modelId="{B4CED694-A639-449E-BC60-2F86DC97D27D}" type="presParOf" srcId="{57A419E8-1215-4107-9004-B614E499DD09}" destId="{66C2AAD4-BB8A-44E4-B19F-79234EBA93B4}" srcOrd="8" destOrd="0" presId="urn:microsoft.com/office/officeart/2005/8/layout/hProcess7#1"/>
    <dgm:cxn modelId="{9482EEE1-122D-4427-B389-4CAF5873AB1D}" type="presParOf" srcId="{66C2AAD4-BB8A-44E4-B19F-79234EBA93B4}" destId="{F9A6960A-3CDA-443D-8583-BA30BBE2048B}" srcOrd="0" destOrd="0" presId="urn:microsoft.com/office/officeart/2005/8/layout/hProcess7#1"/>
    <dgm:cxn modelId="{B32295BE-DA54-4568-8CAA-7EDB98C41C0A}" type="presParOf" srcId="{66C2AAD4-BB8A-44E4-B19F-79234EBA93B4}" destId="{F0298A92-9503-4CA0-AE2E-F649FE68E2A7}" srcOrd="1" destOrd="0" presId="urn:microsoft.com/office/officeart/2005/8/layout/hProcess7#1"/>
    <dgm:cxn modelId="{D8FE7834-91A9-4355-9ACB-5C960CB4AEBD}" type="presParOf" srcId="{66C2AAD4-BB8A-44E4-B19F-79234EBA93B4}" destId="{C70CB29F-9EBD-4B6E-8D44-79ABAEE1EE72}" srcOrd="2" destOrd="0" presId="urn:microsoft.com/office/officeart/2005/8/layout/hProcess7#1"/>
    <dgm:cxn modelId="{391E2705-E675-421A-B97C-C11E33D87079}" type="presParOf" srcId="{57A419E8-1215-4107-9004-B614E499DD09}" destId="{CDE5D81C-652F-433F-A15C-6E41BD723A68}" srcOrd="9" destOrd="0" presId="urn:microsoft.com/office/officeart/2005/8/layout/hProcess7#1"/>
    <dgm:cxn modelId="{CCC8E347-B727-40B1-8285-98360D2741DD}" type="presParOf" srcId="{57A419E8-1215-4107-9004-B614E499DD09}" destId="{1788AE55-1146-4B86-956F-054C56BA46E6}" srcOrd="10" destOrd="0" presId="urn:microsoft.com/office/officeart/2005/8/layout/hProcess7#1"/>
    <dgm:cxn modelId="{979A1A6A-3F08-4ACF-AAF4-48415474FB1D}" type="presParOf" srcId="{1788AE55-1146-4B86-956F-054C56BA46E6}" destId="{78324D69-1148-42E7-8E58-041517A0C90F}" srcOrd="0" destOrd="0" presId="urn:microsoft.com/office/officeart/2005/8/layout/hProcess7#1"/>
    <dgm:cxn modelId="{C6C3B88C-FCE7-4806-B9CA-73AD9443DBA1}" type="presParOf" srcId="{1788AE55-1146-4B86-956F-054C56BA46E6}" destId="{0CE990A6-D431-4469-8700-4A684EACBA3B}" srcOrd="1" destOrd="0" presId="urn:microsoft.com/office/officeart/2005/8/layout/hProcess7#1"/>
    <dgm:cxn modelId="{7E413B4D-2AFE-44CD-AE2C-DC941CE482B2}" type="presParOf" srcId="{1788AE55-1146-4B86-956F-054C56BA46E6}" destId="{98EA6115-D4C6-446F-973A-4BBB880322C2}" srcOrd="2" destOrd="0" presId="urn:microsoft.com/office/officeart/2005/8/layout/hProcess7#1"/>
    <dgm:cxn modelId="{A3A3146B-D836-4201-8ABE-760DAB2CF342}" type="presParOf" srcId="{57A419E8-1215-4107-9004-B614E499DD09}" destId="{FCE7798D-7C5B-498C-A83E-C60350EE6C10}" srcOrd="11" destOrd="0" presId="urn:microsoft.com/office/officeart/2005/8/layout/hProcess7#1"/>
    <dgm:cxn modelId="{7121DE6C-A93A-4145-B61F-DAC74D9CF63B}" type="presParOf" srcId="{57A419E8-1215-4107-9004-B614E499DD09}" destId="{28075AC9-F529-4F7B-A466-936D33A1C569}" srcOrd="12" destOrd="0" presId="urn:microsoft.com/office/officeart/2005/8/layout/hProcess7#1"/>
    <dgm:cxn modelId="{8D5B8E7D-FD7B-4897-913B-6EB305E044BA}" type="presParOf" srcId="{28075AC9-F529-4F7B-A466-936D33A1C569}" destId="{B191A1B9-FBD7-487F-866F-8194D4D73D92}" srcOrd="0" destOrd="0" presId="urn:microsoft.com/office/officeart/2005/8/layout/hProcess7#1"/>
    <dgm:cxn modelId="{579C8E66-D825-4D8C-8739-420F9ECA3A3C}" type="presParOf" srcId="{28075AC9-F529-4F7B-A466-936D33A1C569}" destId="{AE55BDAC-ADE3-485A-8405-CD02EB96F8B2}" srcOrd="1" destOrd="0" presId="urn:microsoft.com/office/officeart/2005/8/layout/hProcess7#1"/>
    <dgm:cxn modelId="{127868B6-622F-4C67-AEB0-52E29546D492}" type="presParOf" srcId="{28075AC9-F529-4F7B-A466-936D33A1C569}" destId="{03D2F7E6-A2ED-4EC8-8993-1F008764D6C1}" srcOrd="2" destOrd="0" presId="urn:microsoft.com/office/officeart/2005/8/layout/hProcess7#1"/>
    <dgm:cxn modelId="{73E270CC-4DE1-4609-8419-A58A54B7DFB3}" type="presParOf" srcId="{57A419E8-1215-4107-9004-B614E499DD09}" destId="{C788C818-E3B7-4D5B-9519-B8620A51962F}" srcOrd="13" destOrd="0" presId="urn:microsoft.com/office/officeart/2005/8/layout/hProcess7#1"/>
    <dgm:cxn modelId="{9A2E58D1-EEFC-4E6B-959E-C55D03E6C816}" type="presParOf" srcId="{57A419E8-1215-4107-9004-B614E499DD09}" destId="{05DC1E4D-9611-4D80-A53A-F024BB36E36E}" srcOrd="14" destOrd="0" presId="urn:microsoft.com/office/officeart/2005/8/layout/hProcess7#1"/>
    <dgm:cxn modelId="{82396395-BCC9-4E54-A26F-CEA7DF0D4CC7}" type="presParOf" srcId="{05DC1E4D-9611-4D80-A53A-F024BB36E36E}" destId="{A1CA769F-18C9-4E2B-91FF-B655FD006D79}" srcOrd="0" destOrd="0" presId="urn:microsoft.com/office/officeart/2005/8/layout/hProcess7#1"/>
    <dgm:cxn modelId="{B7B49A7A-61A1-4427-B770-85A16BB56F87}" type="presParOf" srcId="{05DC1E4D-9611-4D80-A53A-F024BB36E36E}" destId="{14217E0A-E9CE-43A4-A7FD-62918ACF8FFF}" srcOrd="1" destOrd="0" presId="urn:microsoft.com/office/officeart/2005/8/layout/hProcess7#1"/>
    <dgm:cxn modelId="{E2EAF5EC-1979-4E7C-BF90-FFC1C0E3F42A}" type="presParOf" srcId="{05DC1E4D-9611-4D80-A53A-F024BB36E36E}" destId="{DC8FD035-E695-4306-9225-FE36413EBF0A}" srcOrd="2" destOrd="0" presId="urn:microsoft.com/office/officeart/2005/8/layout/hProcess7#1"/>
    <dgm:cxn modelId="{B1C43FAF-5655-4BF6-9C43-49D14D50976E}" type="presParOf" srcId="{57A419E8-1215-4107-9004-B614E499DD09}" destId="{8D63AA0C-E7E2-48C7-AA84-337F7D0B19F6}" srcOrd="15" destOrd="0" presId="urn:microsoft.com/office/officeart/2005/8/layout/hProcess7#1"/>
    <dgm:cxn modelId="{A164828A-A37E-441E-BA10-D99D851E974B}" type="presParOf" srcId="{57A419E8-1215-4107-9004-B614E499DD09}" destId="{A7066F48-C5E0-49DE-A69A-A8F92306DD0C}" srcOrd="16" destOrd="0" presId="urn:microsoft.com/office/officeart/2005/8/layout/hProcess7#1"/>
    <dgm:cxn modelId="{1AFA9364-78AB-451C-BA06-D939F743162A}" type="presParOf" srcId="{A7066F48-C5E0-49DE-A69A-A8F92306DD0C}" destId="{62C0977E-ABD5-4C68-9BE6-4D346ED46B78}" srcOrd="0" destOrd="0" presId="urn:microsoft.com/office/officeart/2005/8/layout/hProcess7#1"/>
    <dgm:cxn modelId="{E00FC36A-A9B7-4DAF-B0ED-D7DB24CB4A6C}" type="presParOf" srcId="{A7066F48-C5E0-49DE-A69A-A8F92306DD0C}" destId="{D69A4CE4-3D73-467E-96F7-0B89EDCD5EE9}" srcOrd="1" destOrd="0" presId="urn:microsoft.com/office/officeart/2005/8/layout/hProcess7#1"/>
    <dgm:cxn modelId="{9737E085-3D40-4DA9-BDB7-3A66219180C1}" type="presParOf" srcId="{A7066F48-C5E0-49DE-A69A-A8F92306DD0C}" destId="{017E77A0-8E20-4C4F-8FBA-58313A89C2C2}" srcOrd="2" destOrd="0" presId="urn:microsoft.com/office/officeart/2005/8/layout/hProcess7#1"/>
    <dgm:cxn modelId="{E0ED1D0B-797C-43D4-B78B-5409A540102B}" type="presParOf" srcId="{57A419E8-1215-4107-9004-B614E499DD09}" destId="{50413D90-8693-4C2D-B65F-0BE1A763621A}" srcOrd="17" destOrd="0" presId="urn:microsoft.com/office/officeart/2005/8/layout/hProcess7#1"/>
    <dgm:cxn modelId="{182FEF3E-61B4-4810-BE43-C7581347C945}" type="presParOf" srcId="{57A419E8-1215-4107-9004-B614E499DD09}" destId="{D72688F2-5026-4C63-A2FE-A9DFE7C9D059}" srcOrd="18" destOrd="0" presId="urn:microsoft.com/office/officeart/2005/8/layout/hProcess7#1"/>
    <dgm:cxn modelId="{8B95025A-171D-4649-B2B8-9A23A0FFB3A5}" type="presParOf" srcId="{D72688F2-5026-4C63-A2FE-A9DFE7C9D059}" destId="{78A88703-4510-4E84-AEC8-06D55A662212}" srcOrd="0" destOrd="0" presId="urn:microsoft.com/office/officeart/2005/8/layout/hProcess7#1"/>
    <dgm:cxn modelId="{96DFA52F-E1A3-4C1D-9ABF-58E13689CC38}" type="presParOf" srcId="{D72688F2-5026-4C63-A2FE-A9DFE7C9D059}" destId="{CDBBBAFA-41C5-48F5-89D8-8B7447324D0A}" srcOrd="1" destOrd="0" presId="urn:microsoft.com/office/officeart/2005/8/layout/hProcess7#1"/>
    <dgm:cxn modelId="{F2889385-55E7-458D-AEAA-520C2D502D5A}" type="presParOf" srcId="{D72688F2-5026-4C63-A2FE-A9DFE7C9D059}" destId="{3DC900B6-1F19-4405-9372-0CDFA174028E}" srcOrd="2" destOrd="0" presId="urn:microsoft.com/office/officeart/2005/8/layout/hProcess7#1"/>
    <dgm:cxn modelId="{C902DC06-C383-40E1-8A69-4A5665F53C1A}" type="presParOf" srcId="{57A419E8-1215-4107-9004-B614E499DD09}" destId="{E6C02CC0-B7B8-4001-9B85-E183ABAD946C}" srcOrd="19" destOrd="0" presId="urn:microsoft.com/office/officeart/2005/8/layout/hProcess7#1"/>
    <dgm:cxn modelId="{8C4BE47C-E216-40CF-8EF9-BE7819181557}" type="presParOf" srcId="{57A419E8-1215-4107-9004-B614E499DD09}" destId="{0CABFAA0-499C-4900-B66E-1C9937291474}" srcOrd="20" destOrd="0" presId="urn:microsoft.com/office/officeart/2005/8/layout/hProcess7#1"/>
    <dgm:cxn modelId="{0B8A2C6A-36E2-4802-A11B-9BD5473E99C4}" type="presParOf" srcId="{0CABFAA0-499C-4900-B66E-1C9937291474}" destId="{E30265CB-CA07-486E-A593-691EAF93A9EE}" srcOrd="0" destOrd="0" presId="urn:microsoft.com/office/officeart/2005/8/layout/hProcess7#1"/>
    <dgm:cxn modelId="{CB3F2672-0237-4C1F-A9F6-6C3D8E55615E}" type="presParOf" srcId="{0CABFAA0-499C-4900-B66E-1C9937291474}" destId="{AF0DC17A-3E93-4E24-997F-5EF3996E8B1A}" srcOrd="1" destOrd="0" presId="urn:microsoft.com/office/officeart/2005/8/layout/hProcess7#1"/>
    <dgm:cxn modelId="{4FBAAB4D-F438-4B42-8879-3BC195158E8F}" type="presParOf" srcId="{57A419E8-1215-4107-9004-B614E499DD09}" destId="{D76092F1-CD95-4D7F-A20C-AE8B6ECF04AD}" srcOrd="21" destOrd="0" presId="urn:microsoft.com/office/officeart/2005/8/layout/hProcess7#1"/>
    <dgm:cxn modelId="{D8AB29A6-89D2-47BF-B106-5D9EA67843DF}" type="presParOf" srcId="{57A419E8-1215-4107-9004-B614E499DD09}" destId="{5041A099-3B94-4F37-8325-CA1547FB607E}" srcOrd="22" destOrd="0" presId="urn:microsoft.com/office/officeart/2005/8/layout/hProcess7#1"/>
    <dgm:cxn modelId="{F8A95438-4F41-4029-BBB5-C07B4EBBA0DE}" type="presParOf" srcId="{5041A099-3B94-4F37-8325-CA1547FB607E}" destId="{74BCD854-4F77-4474-A138-0E7942477FD7}" srcOrd="0" destOrd="0" presId="urn:microsoft.com/office/officeart/2005/8/layout/hProcess7#1"/>
    <dgm:cxn modelId="{4A7E47B2-8723-4291-94EB-B85C16E7394A}" type="presParOf" srcId="{5041A099-3B94-4F37-8325-CA1547FB607E}" destId="{86933F3F-1D4A-45F8-A193-F5C1ABF6694B}" srcOrd="1" destOrd="0" presId="urn:microsoft.com/office/officeart/2005/8/layout/hProcess7#1"/>
    <dgm:cxn modelId="{772B1CA8-23B1-4D73-B944-99B09B8274D8}" type="presParOf" srcId="{5041A099-3B94-4F37-8325-CA1547FB607E}" destId="{01FB22F5-AAB4-4579-94EA-16E1997B4CF0}" srcOrd="2" destOrd="0" presId="urn:microsoft.com/office/officeart/2005/8/layout/hProcess7#1"/>
    <dgm:cxn modelId="{2436B31A-ADCA-4D95-BD98-B124C575E3FC}" type="presParOf" srcId="{57A419E8-1215-4107-9004-B614E499DD09}" destId="{5FE45A5E-7D15-4625-81C8-10A90F09DCCD}" srcOrd="23" destOrd="0" presId="urn:microsoft.com/office/officeart/2005/8/layout/hProcess7#1"/>
    <dgm:cxn modelId="{3129ECE8-31BC-4F87-A137-40416D6257FA}" type="presParOf" srcId="{57A419E8-1215-4107-9004-B614E499DD09}" destId="{8AC28C13-CC04-47A8-A9E2-A15FFA99B7C4}" srcOrd="24" destOrd="0" presId="urn:microsoft.com/office/officeart/2005/8/layout/hProcess7#1"/>
    <dgm:cxn modelId="{6E315861-19DC-4CCC-AF02-6BBBF129D5CB}" type="presParOf" srcId="{8AC28C13-CC04-47A8-A9E2-A15FFA99B7C4}" destId="{9B4C4BB5-C71F-454D-82F6-A3B3AD65C42B}" srcOrd="0" destOrd="0" presId="urn:microsoft.com/office/officeart/2005/8/layout/hProcess7#1"/>
    <dgm:cxn modelId="{FDB42C79-E157-4517-9C2A-B303FDF43D9E}" type="presParOf" srcId="{8AC28C13-CC04-47A8-A9E2-A15FFA99B7C4}" destId="{2FB9E02B-B11B-48D4-B37C-75DDA309691D}" srcOrd="1" destOrd="0" presId="urn:microsoft.com/office/officeart/2005/8/layout/hProcess7#1"/>
    <dgm:cxn modelId="{BED71929-E150-40D5-8E2C-3A58D693EF9E}" type="presParOf" srcId="{57A419E8-1215-4107-9004-B614E499DD09}" destId="{C2E1F0B9-59C3-4F40-8A24-B8DA9D8D3C37}" srcOrd="25" destOrd="0" presId="urn:microsoft.com/office/officeart/2005/8/layout/hProcess7#1"/>
    <dgm:cxn modelId="{520D4183-8CCB-4E12-BAD3-9CA58AEB1FF7}" type="presParOf" srcId="{57A419E8-1215-4107-9004-B614E499DD09}" destId="{2908745D-CA67-4B8E-9A64-830BE5EAE457}" srcOrd="26" destOrd="0" presId="urn:microsoft.com/office/officeart/2005/8/layout/hProcess7#1"/>
    <dgm:cxn modelId="{D80DFA9C-F762-4834-9A80-7B8EC11E3018}" type="presParOf" srcId="{2908745D-CA67-4B8E-9A64-830BE5EAE457}" destId="{B523AA6B-B7DC-4D38-848E-0006B0A14FBC}" srcOrd="0" destOrd="0" presId="urn:microsoft.com/office/officeart/2005/8/layout/hProcess7#1"/>
    <dgm:cxn modelId="{AC1E8CF3-200B-44DE-893A-74908E3329CD}" type="presParOf" srcId="{2908745D-CA67-4B8E-9A64-830BE5EAE457}" destId="{639AED44-E3C8-4839-9381-D3CFD946EB1D}" srcOrd="1" destOrd="0" presId="urn:microsoft.com/office/officeart/2005/8/layout/hProcess7#1"/>
    <dgm:cxn modelId="{D4B8E25B-C47D-44A2-8C4F-3AC6AF0767AF}" type="presParOf" srcId="{2908745D-CA67-4B8E-9A64-830BE5EAE457}" destId="{5E200672-F317-471B-A083-E97C6CFC0E4E}" srcOrd="2" destOrd="0" presId="urn:microsoft.com/office/officeart/2005/8/layout/hProcess7#1"/>
    <dgm:cxn modelId="{BA882FEF-AB7C-4620-A1B2-D8F8B38F6D04}" type="presParOf" srcId="{57A419E8-1215-4107-9004-B614E499DD09}" destId="{FED231A6-D478-49C7-9895-3ABFDAA45AF2}" srcOrd="27" destOrd="0" presId="urn:microsoft.com/office/officeart/2005/8/layout/hProcess7#1"/>
    <dgm:cxn modelId="{F0FFBAFC-864B-447E-AA94-D8C48EF4DAE4}" type="presParOf" srcId="{57A419E8-1215-4107-9004-B614E499DD09}" destId="{8D2C3EB0-83AA-4243-8B2B-42DFD09350D1}" srcOrd="28" destOrd="0" presId="urn:microsoft.com/office/officeart/2005/8/layout/hProcess7#1"/>
    <dgm:cxn modelId="{1B52B570-7807-4F44-934C-C5949B473D7F}" type="presParOf" srcId="{8D2C3EB0-83AA-4243-8B2B-42DFD09350D1}" destId="{231E85D9-D4B2-4858-87D1-4CEFD109A15F}" srcOrd="0" destOrd="0" presId="urn:microsoft.com/office/officeart/2005/8/layout/hProcess7#1"/>
    <dgm:cxn modelId="{A332BE67-3DC8-4E30-A8D5-F12333D4C989}" type="presParOf" srcId="{8D2C3EB0-83AA-4243-8B2B-42DFD09350D1}" destId="{5C797CA0-2124-406B-AAFB-B70851CF8C67}" srcOrd="1" destOrd="0" presId="urn:microsoft.com/office/officeart/2005/8/layout/hProcess7#1"/>
    <dgm:cxn modelId="{F5070B9A-D01F-4C57-9869-E5ECCF3D8D3C}" type="presParOf" srcId="{57A419E8-1215-4107-9004-B614E499DD09}" destId="{40E96E6B-191B-4B4B-B0DC-FB1311EDC5F4}" srcOrd="29" destOrd="0" presId="urn:microsoft.com/office/officeart/2005/8/layout/hProcess7#1"/>
    <dgm:cxn modelId="{91700764-8BBF-455A-AC4C-C8BFFD122D52}" type="presParOf" srcId="{57A419E8-1215-4107-9004-B614E499DD09}" destId="{54FDAED6-CC50-4B9B-BC4D-733654B82F2A}" srcOrd="30" destOrd="0" presId="urn:microsoft.com/office/officeart/2005/8/layout/hProcess7#1"/>
    <dgm:cxn modelId="{A69D877A-6C34-41B7-8682-5FCCB0521B3B}" type="presParOf" srcId="{54FDAED6-CC50-4B9B-BC4D-733654B82F2A}" destId="{97950C3E-C1D8-4A5A-B637-E835AE60A12C}" srcOrd="0" destOrd="0" presId="urn:microsoft.com/office/officeart/2005/8/layout/hProcess7#1"/>
    <dgm:cxn modelId="{0E0EB2A3-7FD5-4E4A-BD39-E0202A1FC3AE}" type="presParOf" srcId="{54FDAED6-CC50-4B9B-BC4D-733654B82F2A}" destId="{F7868A90-78AC-4665-8269-0904950DAEAF}" srcOrd="1" destOrd="0" presId="urn:microsoft.com/office/officeart/2005/8/layout/hProcess7#1"/>
    <dgm:cxn modelId="{F1563C14-F4FD-4222-B841-AD0CF89A3D1B}" type="presParOf" srcId="{54FDAED6-CC50-4B9B-BC4D-733654B82F2A}" destId="{5BCAE855-5078-4A9B-A8F6-FE4656BB5A7E}" srcOrd="2" destOrd="0" presId="urn:microsoft.com/office/officeart/2005/8/layout/hProcess7#1"/>
    <dgm:cxn modelId="{D653B9E2-B6B3-4134-A466-535073627405}" type="presParOf" srcId="{57A419E8-1215-4107-9004-B614E499DD09}" destId="{D8A956B9-B72D-431C-928F-FA8E1699F7B7}" srcOrd="31" destOrd="0" presId="urn:microsoft.com/office/officeart/2005/8/layout/hProcess7#1"/>
    <dgm:cxn modelId="{D1D345F2-CC06-4E56-88C6-EDD402C8C66E}" type="presParOf" srcId="{57A419E8-1215-4107-9004-B614E499DD09}" destId="{3010D1B2-2611-44CC-BEB6-181A9CF7D529}" srcOrd="32" destOrd="0" presId="urn:microsoft.com/office/officeart/2005/8/layout/hProcess7#1"/>
    <dgm:cxn modelId="{CA5533BC-055D-46E5-9CF3-C77B2A4030D3}" type="presParOf" srcId="{3010D1B2-2611-44CC-BEB6-181A9CF7D529}" destId="{D9514815-07FD-47D8-9790-DA47FC8D49F3}" srcOrd="0" destOrd="0" presId="urn:microsoft.com/office/officeart/2005/8/layout/hProcess7#1"/>
    <dgm:cxn modelId="{0428B660-6E44-4C68-A9A6-1CD5AC135F83}" type="presParOf" srcId="{3010D1B2-2611-44CC-BEB6-181A9CF7D529}" destId="{7B949839-A944-4CB1-9041-3AE70AEE8630}" srcOrd="1" destOrd="0" presId="urn:microsoft.com/office/officeart/2005/8/layout/hProcess7#1"/>
    <dgm:cxn modelId="{7AB10F85-AD34-4F56-B484-4493910E3E60}" type="presParOf" srcId="{57A419E8-1215-4107-9004-B614E499DD09}" destId="{CC7F0ABF-E08D-48C1-97B1-BF7B08F80F90}" srcOrd="33" destOrd="0" presId="urn:microsoft.com/office/officeart/2005/8/layout/hProcess7#1"/>
    <dgm:cxn modelId="{40EFE2B8-7B40-4691-98C4-0939541CCB4A}" type="presParOf" srcId="{57A419E8-1215-4107-9004-B614E499DD09}" destId="{8FD085B3-854B-4568-8513-DF5F30C13E8E}" srcOrd="34" destOrd="0" presId="urn:microsoft.com/office/officeart/2005/8/layout/hProcess7#1"/>
    <dgm:cxn modelId="{BA9F2A9C-0ED8-4306-98A9-D652C5A3D638}" type="presParOf" srcId="{8FD085B3-854B-4568-8513-DF5F30C13E8E}" destId="{8890160D-ABB8-48D0-882A-BD74E9A1F2B1}" srcOrd="0" destOrd="0" presId="urn:microsoft.com/office/officeart/2005/8/layout/hProcess7#1"/>
    <dgm:cxn modelId="{3320162E-E4F4-432C-A080-2A8EAE5B4F1B}" type="presParOf" srcId="{8FD085B3-854B-4568-8513-DF5F30C13E8E}" destId="{EAD7E867-16E4-47EC-8AFC-E8AEEB971725}" srcOrd="1" destOrd="0" presId="urn:microsoft.com/office/officeart/2005/8/layout/hProcess7#1"/>
    <dgm:cxn modelId="{B1AAD2CE-3F45-4035-AD51-E6D34C0183DC}" type="presParOf" srcId="{8FD085B3-854B-4568-8513-DF5F30C13E8E}" destId="{738F78DA-55B5-4477-BE20-1557593F8C86}" srcOrd="2" destOrd="0" presId="urn:microsoft.com/office/officeart/2005/8/layout/hProcess7#1"/>
    <dgm:cxn modelId="{563459D2-0954-419F-9DE2-72300A337A12}" type="presParOf" srcId="{57A419E8-1215-4107-9004-B614E499DD09}" destId="{7C34A7C8-60B9-4B14-A4FE-4A03172F0FD3}" srcOrd="35" destOrd="0" presId="urn:microsoft.com/office/officeart/2005/8/layout/hProcess7#1"/>
    <dgm:cxn modelId="{A965F576-90C9-4F0A-BE44-C42F1A6EA62F}" type="presParOf" srcId="{57A419E8-1215-4107-9004-B614E499DD09}" destId="{05D86A09-5D4E-466E-A347-0AF3DD272F9E}" srcOrd="36" destOrd="0" presId="urn:microsoft.com/office/officeart/2005/8/layout/hProcess7#1"/>
    <dgm:cxn modelId="{0BC8A99A-C2BE-49E8-8F1D-01D62E590FF7}" type="presParOf" srcId="{05D86A09-5D4E-466E-A347-0AF3DD272F9E}" destId="{0D3D41B2-E2EB-471B-B278-4E1B13E167F0}" srcOrd="0" destOrd="0" presId="urn:microsoft.com/office/officeart/2005/8/layout/hProcess7#1"/>
    <dgm:cxn modelId="{912782A0-C592-4B5A-B3C5-0DCB5FF08EDB}" type="presParOf" srcId="{05D86A09-5D4E-466E-A347-0AF3DD272F9E}" destId="{B3936B1A-1B13-4565-A105-E430D0A1D792}" srcOrd="1" destOrd="0" presId="urn:microsoft.com/office/officeart/2005/8/layout/hProcess7#1"/>
    <dgm:cxn modelId="{854E350B-669D-41A5-AD27-F60BA6EC5354}" type="presParOf" srcId="{57A419E8-1215-4107-9004-B614E499DD09}" destId="{86D9CF87-BCDD-4B6F-B6D1-0F5DCB39ED50}" srcOrd="37" destOrd="0" presId="urn:microsoft.com/office/officeart/2005/8/layout/hProcess7#1"/>
    <dgm:cxn modelId="{A9032864-C6C9-4D4A-9514-48273B78FC4D}" type="presParOf" srcId="{57A419E8-1215-4107-9004-B614E499DD09}" destId="{BAE728A0-1A9F-4B8A-BDCD-4A3DD247091D}" srcOrd="38" destOrd="0" presId="urn:microsoft.com/office/officeart/2005/8/layout/hProcess7#1"/>
    <dgm:cxn modelId="{FC07835C-E63B-4486-9252-1F88F05D8AA2}" type="presParOf" srcId="{BAE728A0-1A9F-4B8A-BDCD-4A3DD247091D}" destId="{84BF290D-E405-41DC-AA35-88F45F4A0768}" srcOrd="0" destOrd="0" presId="urn:microsoft.com/office/officeart/2005/8/layout/hProcess7#1"/>
    <dgm:cxn modelId="{AEB5085E-A1DE-4842-8BBF-AF5EEA20F82F}" type="presParOf" srcId="{BAE728A0-1A9F-4B8A-BDCD-4A3DD247091D}" destId="{E762C5E9-5DE0-4E74-B7FD-46585123A2F2}" srcOrd="1" destOrd="0" presId="urn:microsoft.com/office/officeart/2005/8/layout/hProcess7#1"/>
    <dgm:cxn modelId="{5DDB4C58-7AD0-42F1-A67F-F15CCECE7013}" type="presParOf" srcId="{BAE728A0-1A9F-4B8A-BDCD-4A3DD247091D}" destId="{953BC3E8-B42A-4FE4-B40B-BA3473437AB8}" srcOrd="2" destOrd="0" presId="urn:microsoft.com/office/officeart/2005/8/layout/hProcess7#1"/>
    <dgm:cxn modelId="{D9237981-814B-43BE-B57E-888615C6CD5A}" type="presParOf" srcId="{57A419E8-1215-4107-9004-B614E499DD09}" destId="{011A4B5A-F3A3-49C5-AED7-89A05A76E1FE}" srcOrd="39" destOrd="0" presId="urn:microsoft.com/office/officeart/2005/8/layout/hProcess7#1"/>
    <dgm:cxn modelId="{40F3621D-AE43-4031-A531-5CF1DB016DB3}" type="presParOf" srcId="{57A419E8-1215-4107-9004-B614E499DD09}" destId="{9AF812DD-396D-4B58-ACB6-6DD49555D1B1}" srcOrd="40" destOrd="0" presId="urn:microsoft.com/office/officeart/2005/8/layout/hProcess7#1"/>
    <dgm:cxn modelId="{7CE225F0-67ED-4FB5-B576-186093582A72}" type="presParOf" srcId="{9AF812DD-396D-4B58-ACB6-6DD49555D1B1}" destId="{498CC334-7CA6-4055-9E9D-0EB2ACF11F24}" srcOrd="0" destOrd="0" presId="urn:microsoft.com/office/officeart/2005/8/layout/hProcess7#1"/>
    <dgm:cxn modelId="{A0AFACDB-A98B-43CE-A4D1-810BCDCE25D6}" type="presParOf" srcId="{9AF812DD-396D-4B58-ACB6-6DD49555D1B1}" destId="{F5C88F6D-C81B-420E-AB39-B2D1B2D620DF}" srcOrd="1" destOrd="0" presId="urn:microsoft.com/office/officeart/2005/8/layout/hProcess7#1"/>
    <dgm:cxn modelId="{B19FD53D-48CB-4278-851C-614DCECB8686}" type="presParOf" srcId="{57A419E8-1215-4107-9004-B614E499DD09}" destId="{03B1D555-A4DF-4DA7-8097-6907DD0CD53C}" srcOrd="41" destOrd="0" presId="urn:microsoft.com/office/officeart/2005/8/layout/hProcess7#1"/>
    <dgm:cxn modelId="{D2430DE6-9893-4A4D-8089-661CAD45CDE3}" type="presParOf" srcId="{57A419E8-1215-4107-9004-B614E499DD09}" destId="{12AE1530-E539-455D-B30D-6BA21677E02A}" srcOrd="42" destOrd="0" presId="urn:microsoft.com/office/officeart/2005/8/layout/hProcess7#1"/>
    <dgm:cxn modelId="{211BC1EF-A2E6-40CF-A7F3-54A527924F92}" type="presParOf" srcId="{12AE1530-E539-455D-B30D-6BA21677E02A}" destId="{CC51C927-3641-48BA-BAE9-C136EAB04EB5}" srcOrd="0" destOrd="0" presId="urn:microsoft.com/office/officeart/2005/8/layout/hProcess7#1"/>
    <dgm:cxn modelId="{7066949F-5677-4A04-8754-F0F85BB8C50F}" type="presParOf" srcId="{12AE1530-E539-455D-B30D-6BA21677E02A}" destId="{1510DD98-DAC1-4ACB-B9F7-DDA9613F5094}" srcOrd="1" destOrd="0" presId="urn:microsoft.com/office/officeart/2005/8/layout/hProcess7#1"/>
    <dgm:cxn modelId="{CEB23CDF-4281-4F60-8956-2D8B3DC71C66}" type="presParOf" srcId="{12AE1530-E539-455D-B30D-6BA21677E02A}" destId="{7A995C68-D323-40F0-A536-67C359E076E7}" srcOrd="2" destOrd="0" presId="urn:microsoft.com/office/officeart/2005/8/layout/hProcess7#1"/>
    <dgm:cxn modelId="{E5F961ED-8BA7-4254-A887-A5CBF4CE590E}" type="presParOf" srcId="{57A419E8-1215-4107-9004-B614E499DD09}" destId="{9F4CAFA7-3431-4E4E-B3E6-57E422F95CAF}" srcOrd="43" destOrd="0" presId="urn:microsoft.com/office/officeart/2005/8/layout/hProcess7#1"/>
    <dgm:cxn modelId="{57217641-8563-46C7-B5B7-39F4DBDB566D}" type="presParOf" srcId="{57A419E8-1215-4107-9004-B614E499DD09}" destId="{EEC784E5-DCFA-426C-B970-3EC28F4E2CDB}" srcOrd="44" destOrd="0" presId="urn:microsoft.com/office/officeart/2005/8/layout/hProcess7#1"/>
    <dgm:cxn modelId="{ABF46AF9-3E6D-4037-A7F0-CC3992EEF4A0}" type="presParOf" srcId="{EEC784E5-DCFA-426C-B970-3EC28F4E2CDB}" destId="{1A4A4FCB-0FA3-425B-87EB-5F1F282E57A8}" srcOrd="0" destOrd="0" presId="urn:microsoft.com/office/officeart/2005/8/layout/hProcess7#1"/>
    <dgm:cxn modelId="{F67B13C9-3BCC-4D4F-9498-8540128658B9}" type="presParOf" srcId="{EEC784E5-DCFA-426C-B970-3EC28F4E2CDB}" destId="{F7335F8E-AF93-4D50-BE29-A654CBCCA671}" srcOrd="1" destOrd="0" presId="urn:microsoft.com/office/officeart/2005/8/layout/hProcess7#1"/>
    <dgm:cxn modelId="{650B08F6-1644-4FD7-A3B0-94DF4FF124CD}" type="presParOf" srcId="{57A419E8-1215-4107-9004-B614E499DD09}" destId="{8385C8B7-34E3-4C33-BFF6-D3C677A0FE46}" srcOrd="45" destOrd="0" presId="urn:microsoft.com/office/officeart/2005/8/layout/hProcess7#1"/>
    <dgm:cxn modelId="{59817D6C-0FFA-45EF-9D43-8F9B58F99162}" type="presParOf" srcId="{57A419E8-1215-4107-9004-B614E499DD09}" destId="{5D1FE59A-E1C4-43CA-9F96-831FE99D1855}" srcOrd="46" destOrd="0" presId="urn:microsoft.com/office/officeart/2005/8/layout/hProcess7#1"/>
    <dgm:cxn modelId="{A52B6D23-0CF5-4E9E-A520-34B9F0294476}" type="presParOf" srcId="{5D1FE59A-E1C4-43CA-9F96-831FE99D1855}" destId="{A739D3B7-0036-4F1E-A351-70F16ED81E0C}" srcOrd="0" destOrd="0" presId="urn:microsoft.com/office/officeart/2005/8/layout/hProcess7#1"/>
    <dgm:cxn modelId="{64F3E5AA-D4EC-4275-BA3D-D0479E013ECC}" type="presParOf" srcId="{5D1FE59A-E1C4-43CA-9F96-831FE99D1855}" destId="{232D4ECA-3FEA-408D-A69C-9E2EA90E92ED}" srcOrd="1" destOrd="0" presId="urn:microsoft.com/office/officeart/2005/8/layout/hProcess7#1"/>
    <dgm:cxn modelId="{74D9E395-4FC0-4809-BBBC-E32123EF9670}" type="presParOf" srcId="{5D1FE59A-E1C4-43CA-9F96-831FE99D1855}" destId="{648534C7-628D-4445-BD54-7F2B87FF37FE}" srcOrd="2" destOrd="0" presId="urn:microsoft.com/office/officeart/2005/8/layout/hProcess7#1"/>
    <dgm:cxn modelId="{F63A1339-0ABF-47CA-A862-EAF8141F443F}" type="presParOf" srcId="{57A419E8-1215-4107-9004-B614E499DD09}" destId="{EE36F15B-3E5A-46BE-BFF4-1C94A5C69724}" srcOrd="47" destOrd="0" presId="urn:microsoft.com/office/officeart/2005/8/layout/hProcess7#1"/>
    <dgm:cxn modelId="{EC9352FD-C5B2-4BCD-8229-DFE5090E7C12}" type="presParOf" srcId="{57A419E8-1215-4107-9004-B614E499DD09}" destId="{1F139822-2E59-4FF7-88B8-C9AADE221D27}" srcOrd="48" destOrd="0" presId="urn:microsoft.com/office/officeart/2005/8/layout/hProcess7#1"/>
    <dgm:cxn modelId="{0FF4A3F1-EBA7-49AC-961C-AF1C5E881BAB}" type="presParOf" srcId="{1F139822-2E59-4FF7-88B8-C9AADE221D27}" destId="{33ED1F09-CED2-41A4-A8DF-9E9BEE070950}" srcOrd="0" destOrd="0" presId="urn:microsoft.com/office/officeart/2005/8/layout/hProcess7#1"/>
    <dgm:cxn modelId="{B337E173-0CF8-409C-A4DC-413D6063FE7E}" type="presParOf" srcId="{1F139822-2E59-4FF7-88B8-C9AADE221D27}" destId="{95330F8B-1898-4433-8A3F-E1D1B73C7DE5}" srcOrd="1" destOrd="0" presId="urn:microsoft.com/office/officeart/2005/8/layout/hProcess7#1"/>
    <dgm:cxn modelId="{0E891534-6B5A-4A3F-BD3B-C6EEA26A45F2}" type="presParOf" srcId="{57A419E8-1215-4107-9004-B614E499DD09}" destId="{DAA37683-E739-4C0D-895F-7D426E521114}" srcOrd="49" destOrd="0" presId="urn:microsoft.com/office/officeart/2005/8/layout/hProcess7#1"/>
    <dgm:cxn modelId="{B14B6C98-D99B-4DD6-96FD-2392AFDAA9CB}" type="presParOf" srcId="{57A419E8-1215-4107-9004-B614E499DD09}" destId="{22EC8E8F-9508-4D9F-B36C-E4F1063CB510}" srcOrd="50" destOrd="0" presId="urn:microsoft.com/office/officeart/2005/8/layout/hProcess7#1"/>
    <dgm:cxn modelId="{3E47D31E-10F6-463F-AA73-89AD1FB59C0E}" type="presParOf" srcId="{22EC8E8F-9508-4D9F-B36C-E4F1063CB510}" destId="{3E0FDAE7-E8E9-40F2-9684-E6889D374C20}" srcOrd="0" destOrd="0" presId="urn:microsoft.com/office/officeart/2005/8/layout/hProcess7#1"/>
    <dgm:cxn modelId="{86C24CB3-7D59-4047-8111-643622518E1F}" type="presParOf" srcId="{22EC8E8F-9508-4D9F-B36C-E4F1063CB510}" destId="{083A05A6-1466-4B9F-9F22-34A3B108C4E9}" srcOrd="1" destOrd="0" presId="urn:microsoft.com/office/officeart/2005/8/layout/hProcess7#1"/>
    <dgm:cxn modelId="{B4D964AC-EDA9-4B7F-A277-1CD87A8E568C}" type="presParOf" srcId="{22EC8E8F-9508-4D9F-B36C-E4F1063CB510}" destId="{DF66498A-9E37-4971-A45D-CEAF3F516B82}" srcOrd="2" destOrd="0" presId="urn:microsoft.com/office/officeart/2005/8/layout/hProcess7#1"/>
    <dgm:cxn modelId="{EA5A2992-7976-4B47-88EB-8EF922DDE947}" type="presParOf" srcId="{57A419E8-1215-4107-9004-B614E499DD09}" destId="{A6DB6337-B159-46B7-B9AA-0297E2F2F7B3}" srcOrd="51" destOrd="0" presId="urn:microsoft.com/office/officeart/2005/8/layout/hProcess7#1"/>
    <dgm:cxn modelId="{EDCC6EDE-CBA2-4625-A2FD-6A95B93C9445}" type="presParOf" srcId="{57A419E8-1215-4107-9004-B614E499DD09}" destId="{99026B37-51B1-4B27-AB8C-190BBBED698A}" srcOrd="52" destOrd="0" presId="urn:microsoft.com/office/officeart/2005/8/layout/hProcess7#1"/>
    <dgm:cxn modelId="{6E5FAFD6-95D2-48AE-B407-F84CB39DEBC2}" type="presParOf" srcId="{99026B37-51B1-4B27-AB8C-190BBBED698A}" destId="{5A016A96-C2EF-4C7B-8F32-42156E97A98F}" srcOrd="0" destOrd="0" presId="urn:microsoft.com/office/officeart/2005/8/layout/hProcess7#1"/>
    <dgm:cxn modelId="{FA781DF3-A24F-402D-99CD-DED49F260395}" type="presParOf" srcId="{99026B37-51B1-4B27-AB8C-190BBBED698A}" destId="{EC8DE55C-B7FE-4B74-82A3-FAFE70276B7B}" srcOrd="1" destOrd="0" presId="urn:microsoft.com/office/officeart/2005/8/layout/hProcess7#1"/>
    <dgm:cxn modelId="{B1C859C1-2B26-4368-B9F8-E6A77CF78F56}" type="presParOf" srcId="{57A419E8-1215-4107-9004-B614E499DD09}" destId="{E5F4AB28-ADD6-418E-A4F7-472FC90FA363}" srcOrd="53" destOrd="0" presId="urn:microsoft.com/office/officeart/2005/8/layout/hProcess7#1"/>
    <dgm:cxn modelId="{3112C509-F883-4F4C-B03B-814C12920CBC}" type="presParOf" srcId="{57A419E8-1215-4107-9004-B614E499DD09}" destId="{8268E5C9-7327-4AA3-AE44-86B8CA85B225}" srcOrd="54" destOrd="0" presId="urn:microsoft.com/office/officeart/2005/8/layout/hProcess7#1"/>
    <dgm:cxn modelId="{4BD448CC-A8DE-41D7-BF5D-A23F0F4BFF69}" type="presParOf" srcId="{8268E5C9-7327-4AA3-AE44-86B8CA85B225}" destId="{6563B17A-03BA-4A80-BA89-CA575B78A575}" srcOrd="0" destOrd="0" presId="urn:microsoft.com/office/officeart/2005/8/layout/hProcess7#1"/>
    <dgm:cxn modelId="{98ECE814-7682-4FC1-870A-5C7752DF58D0}" type="presParOf" srcId="{8268E5C9-7327-4AA3-AE44-86B8CA85B225}" destId="{4023C897-2BC0-4B5E-8259-5AADF7B8FCF6}" srcOrd="1" destOrd="0" presId="urn:microsoft.com/office/officeart/2005/8/layout/hProcess7#1"/>
    <dgm:cxn modelId="{1F3A65A3-BA85-4B89-89CC-22607A85509D}" type="presParOf" srcId="{8268E5C9-7327-4AA3-AE44-86B8CA85B225}" destId="{22364C4E-D79B-4692-8403-37184602D7FE}" srcOrd="2" destOrd="0" presId="urn:microsoft.com/office/officeart/2005/8/layout/hProcess7#1"/>
    <dgm:cxn modelId="{874657DB-3811-4E2A-8B14-6BBC5B88B35B}" type="presParOf" srcId="{57A419E8-1215-4107-9004-B614E499DD09}" destId="{680819E9-D84A-4156-B270-9A4FD2D76262}" srcOrd="55" destOrd="0" presId="urn:microsoft.com/office/officeart/2005/8/layout/hProcess7#1"/>
    <dgm:cxn modelId="{D1B236EB-A127-4B44-B6F2-3BBC34A0F616}" type="presParOf" srcId="{57A419E8-1215-4107-9004-B614E499DD09}" destId="{E0643E0C-A032-4FA4-88B4-FFB52B986BA4}" srcOrd="56" destOrd="0" presId="urn:microsoft.com/office/officeart/2005/8/layout/hProcess7#1"/>
    <dgm:cxn modelId="{87415827-A080-43EA-B448-F82A8CADFB42}" type="presParOf" srcId="{E0643E0C-A032-4FA4-88B4-FFB52B986BA4}" destId="{0BDA3DD6-2341-4E39-891C-7C12AEEB610A}" srcOrd="0" destOrd="0" presId="urn:microsoft.com/office/officeart/2005/8/layout/hProcess7#1"/>
    <dgm:cxn modelId="{7485D3D6-FAC6-444D-A0E1-CED733A1C2A7}" type="presParOf" srcId="{E0643E0C-A032-4FA4-88B4-FFB52B986BA4}" destId="{468B78DF-4D76-4438-A3A4-3E16C5C2E1EB}" srcOrd="1" destOrd="0" presId="urn:microsoft.com/office/officeart/2005/8/layout/hProcess7#1"/>
    <dgm:cxn modelId="{694598BC-4BCB-4450-A610-C9CC5D54FE4B}" type="presParOf" srcId="{57A419E8-1215-4107-9004-B614E499DD09}" destId="{2E0238F9-A12B-4776-B75E-3FCE66808FCE}" srcOrd="57" destOrd="0" presId="urn:microsoft.com/office/officeart/2005/8/layout/hProcess7#1"/>
    <dgm:cxn modelId="{BA156E7B-C148-482D-B66F-7770098C674E}" type="presParOf" srcId="{57A419E8-1215-4107-9004-B614E499DD09}" destId="{59A87683-CE15-4510-91C1-64035060728A}" srcOrd="58" destOrd="0" presId="urn:microsoft.com/office/officeart/2005/8/layout/hProcess7#1"/>
    <dgm:cxn modelId="{D337629F-5A98-44D8-9819-25C040550863}" type="presParOf" srcId="{59A87683-CE15-4510-91C1-64035060728A}" destId="{E68D3850-75E0-48F2-A4CC-1647A0DC5546}" srcOrd="0" destOrd="0" presId="urn:microsoft.com/office/officeart/2005/8/layout/hProcess7#1"/>
    <dgm:cxn modelId="{2D1C1B37-C634-4C4A-A06E-F236D9413E58}" type="presParOf" srcId="{59A87683-CE15-4510-91C1-64035060728A}" destId="{A8786DD5-BF66-4F2C-8565-44FB1178AAF3}" srcOrd="1" destOrd="0" presId="urn:microsoft.com/office/officeart/2005/8/layout/hProcess7#1"/>
    <dgm:cxn modelId="{468664DF-7E3C-444E-8057-6382E57856D1}" type="presParOf" srcId="{59A87683-CE15-4510-91C1-64035060728A}" destId="{6CFA80A0-127B-4714-8EC0-1022276D2C21}" srcOrd="2" destOrd="0" presId="urn:microsoft.com/office/officeart/2005/8/layout/hProcess7#1"/>
    <dgm:cxn modelId="{DE5B9622-248C-4C65-834F-852E25D06516}" type="presParOf" srcId="{57A419E8-1215-4107-9004-B614E499DD09}" destId="{081CCE57-77B1-4F91-90F8-397AAD5FCAED}" srcOrd="59" destOrd="0" presId="urn:microsoft.com/office/officeart/2005/8/layout/hProcess7#1"/>
    <dgm:cxn modelId="{9FFCC4EA-0DBB-426A-925B-9874DD4BC045}" type="presParOf" srcId="{57A419E8-1215-4107-9004-B614E499DD09}" destId="{FBE57577-2B78-48EA-AC0B-3854BCAE98A8}" srcOrd="60" destOrd="0" presId="urn:microsoft.com/office/officeart/2005/8/layout/hProcess7#1"/>
    <dgm:cxn modelId="{49D0490E-0D34-49F3-84F7-10EAE2DF6682}" type="presParOf" srcId="{FBE57577-2B78-48EA-AC0B-3854BCAE98A8}" destId="{7EB1C387-C946-43D8-A141-13093FA58E2F}" srcOrd="0" destOrd="0" presId="urn:microsoft.com/office/officeart/2005/8/layout/hProcess7#1"/>
    <dgm:cxn modelId="{552D4BD0-2B6B-4B03-9598-AE7FF9558747}" type="presParOf" srcId="{FBE57577-2B78-48EA-AC0B-3854BCAE98A8}" destId="{D9143118-35C6-4088-B9FB-079656A94BE6}" srcOrd="1" destOrd="0" presId="urn:microsoft.com/office/officeart/2005/8/layout/hProcess7#1"/>
    <dgm:cxn modelId="{3A023B21-68A7-4EF9-B2D4-272530A29F12}" type="presParOf" srcId="{57A419E8-1215-4107-9004-B614E499DD09}" destId="{3868C48E-F060-49C5-BDC4-45EED2D5DFDD}" srcOrd="61" destOrd="0" presId="urn:microsoft.com/office/officeart/2005/8/layout/hProcess7#1"/>
    <dgm:cxn modelId="{8FD2CFDE-1CCA-4020-AC1D-948C2C223A5D}" type="presParOf" srcId="{57A419E8-1215-4107-9004-B614E499DD09}" destId="{CB95D192-69B9-48C4-9528-F9E0AF042CE7}" srcOrd="62" destOrd="0" presId="urn:microsoft.com/office/officeart/2005/8/layout/hProcess7#1"/>
    <dgm:cxn modelId="{3642FA47-21BA-4AA6-A242-E5E512F566FC}" type="presParOf" srcId="{CB95D192-69B9-48C4-9528-F9E0AF042CE7}" destId="{E93AB8BF-9FDD-4F51-AFE0-B95F5DD29760}" srcOrd="0" destOrd="0" presId="urn:microsoft.com/office/officeart/2005/8/layout/hProcess7#1"/>
    <dgm:cxn modelId="{FE6DFF8B-12BA-4794-818E-16D08B50A6AA}" type="presParOf" srcId="{CB95D192-69B9-48C4-9528-F9E0AF042CE7}" destId="{6E8AD654-E3D7-43F2-A19A-103C886CAE32}" srcOrd="1" destOrd="0" presId="urn:microsoft.com/office/officeart/2005/8/layout/hProcess7#1"/>
    <dgm:cxn modelId="{20610916-DEAD-460E-834D-692E250E8A29}" type="presParOf" srcId="{CB95D192-69B9-48C4-9528-F9E0AF042CE7}" destId="{08848100-8D8E-4FA7-AF7D-7E6C9199EF53}" srcOrd="2" destOrd="0" presId="urn:microsoft.com/office/officeart/2005/8/layout/hProcess7#1"/>
    <dgm:cxn modelId="{50C25B7D-0B14-430E-850C-D46199C17712}" type="presParOf" srcId="{57A419E8-1215-4107-9004-B614E499DD09}" destId="{C042A976-0DBB-4633-82B2-89D4A7873512}" srcOrd="63" destOrd="0" presId="urn:microsoft.com/office/officeart/2005/8/layout/hProcess7#1"/>
    <dgm:cxn modelId="{5FF034D4-56F9-43ED-A0EC-496E167753BF}" type="presParOf" srcId="{57A419E8-1215-4107-9004-B614E499DD09}" destId="{BE3DB253-C774-4DE4-A0FD-E45103ACEF95}" srcOrd="64" destOrd="0" presId="urn:microsoft.com/office/officeart/2005/8/layout/hProcess7#1"/>
    <dgm:cxn modelId="{54E3C636-0240-4E02-B74C-25F1137DF5C2}" type="presParOf" srcId="{BE3DB253-C774-4DE4-A0FD-E45103ACEF95}" destId="{F91DA0F0-9F5E-43C1-A90C-B0A9BBDE8CD8}" srcOrd="0" destOrd="0" presId="urn:microsoft.com/office/officeart/2005/8/layout/hProcess7#1"/>
    <dgm:cxn modelId="{4161CBD8-BCFD-49CF-A06F-63656814AFAC}" type="presParOf" srcId="{BE3DB253-C774-4DE4-A0FD-E45103ACEF95}" destId="{FC184183-B71C-4E8D-A389-BC2D8FF942FE}" srcOrd="1" destOrd="0" presId="urn:microsoft.com/office/officeart/2005/8/layout/hProcess7#1"/>
    <dgm:cxn modelId="{91A5B3C3-A8BB-46CF-952A-8DE1186E84BA}" type="presParOf" srcId="{57A419E8-1215-4107-9004-B614E499DD09}" destId="{B97C2D46-8528-4F60-ACFF-13DC610EA8FF}" srcOrd="65" destOrd="0" presId="urn:microsoft.com/office/officeart/2005/8/layout/hProcess7#1"/>
    <dgm:cxn modelId="{8143235A-30DC-45DC-93D9-2DDF14A58E05}" type="presParOf" srcId="{57A419E8-1215-4107-9004-B614E499DD09}" destId="{6F665646-EA2B-444B-91EE-DFC9B95D5189}" srcOrd="66" destOrd="0" presId="urn:microsoft.com/office/officeart/2005/8/layout/hProcess7#1"/>
    <dgm:cxn modelId="{D860BB42-047A-47EF-9FDA-46EDAC488ABA}" type="presParOf" srcId="{6F665646-EA2B-444B-91EE-DFC9B95D5189}" destId="{20E350AB-7F49-4361-8F28-3460B938907C}" srcOrd="0" destOrd="0" presId="urn:microsoft.com/office/officeart/2005/8/layout/hProcess7#1"/>
    <dgm:cxn modelId="{37D5529C-8371-4C08-8A6A-C2E967DEA34E}" type="presParOf" srcId="{6F665646-EA2B-444B-91EE-DFC9B95D5189}" destId="{3BE6F814-91C3-419A-A2E5-728382475E83}" srcOrd="1" destOrd="0" presId="urn:microsoft.com/office/officeart/2005/8/layout/hProcess7#1"/>
    <dgm:cxn modelId="{21F8AD3E-A71E-4C4E-8D13-4673FE11C9B0}" type="presParOf" srcId="{6F665646-EA2B-444B-91EE-DFC9B95D5189}" destId="{C768485B-86EB-4110-8EF6-610C9E86B6D0}" srcOrd="2" destOrd="0" presId="urn:microsoft.com/office/officeart/2005/8/layout/hProcess7#1"/>
    <dgm:cxn modelId="{5A6A4A7B-A748-4CC5-8DF9-8952C14276D2}" type="presParOf" srcId="{57A419E8-1215-4107-9004-B614E499DD09}" destId="{5C4AA892-A621-45ED-BF72-D56FA7538940}" srcOrd="67" destOrd="0" presId="urn:microsoft.com/office/officeart/2005/8/layout/hProcess7#1"/>
    <dgm:cxn modelId="{BCC56F4E-1A04-4B15-936E-530AF552D437}" type="presParOf" srcId="{57A419E8-1215-4107-9004-B614E499DD09}" destId="{21730FD4-7E03-472D-9BDF-EBD2E616F063}" srcOrd="68" destOrd="0" presId="urn:microsoft.com/office/officeart/2005/8/layout/hProcess7#1"/>
    <dgm:cxn modelId="{37AEA936-8D4E-4763-AB9C-0DAD524D3263}" type="presParOf" srcId="{21730FD4-7E03-472D-9BDF-EBD2E616F063}" destId="{12A5309C-AF11-4E6A-8CC2-B48EBEB46B35}" srcOrd="0" destOrd="0" presId="urn:microsoft.com/office/officeart/2005/8/layout/hProcess7#1"/>
    <dgm:cxn modelId="{FA29F662-CE97-4B7A-81F5-8BB6F7DA8D11}" type="presParOf" srcId="{21730FD4-7E03-472D-9BDF-EBD2E616F063}" destId="{5E33C754-A4A9-4F15-A14C-D039079F8289}" srcOrd="1" destOrd="0" presId="urn:microsoft.com/office/officeart/2005/8/layout/hProcess7#1"/>
    <dgm:cxn modelId="{FB43D279-4436-4F9F-9C74-3ED0F6BE332A}" type="presParOf" srcId="{57A419E8-1215-4107-9004-B614E499DD09}" destId="{0F353D02-1351-45CC-A7A3-5D62A7E7B21A}" srcOrd="69" destOrd="0" presId="urn:microsoft.com/office/officeart/2005/8/layout/hProcess7#1"/>
    <dgm:cxn modelId="{45402427-1252-4050-8B07-811EAEDD17AD}" type="presParOf" srcId="{57A419E8-1215-4107-9004-B614E499DD09}" destId="{FBAC261C-AEA1-4378-936C-8530BF1B7A42}" srcOrd="70" destOrd="0" presId="urn:microsoft.com/office/officeart/2005/8/layout/hProcess7#1"/>
    <dgm:cxn modelId="{A4D1891F-9C81-46E5-A887-D20F05AA7BA7}" type="presParOf" srcId="{FBAC261C-AEA1-4378-936C-8530BF1B7A42}" destId="{1971F7E3-2D00-4699-8200-7BA09DFE21F6}" srcOrd="0" destOrd="0" presId="urn:microsoft.com/office/officeart/2005/8/layout/hProcess7#1"/>
    <dgm:cxn modelId="{88C0D27C-9132-4481-9404-AB6A2467599B}" type="presParOf" srcId="{FBAC261C-AEA1-4378-936C-8530BF1B7A42}" destId="{8471F8C4-E714-4F82-88EE-112F72FACA60}" srcOrd="1" destOrd="0" presId="urn:microsoft.com/office/officeart/2005/8/layout/hProcess7#1"/>
    <dgm:cxn modelId="{BF35CCE6-B5CB-48B2-B462-9C1D5CBE12E3}" type="presParOf" srcId="{FBAC261C-AEA1-4378-936C-8530BF1B7A42}" destId="{3833385D-2B41-496F-8158-66B8147646BB}" srcOrd="2" destOrd="0" presId="urn:microsoft.com/office/officeart/2005/8/layout/hProcess7#1"/>
    <dgm:cxn modelId="{55AF6F55-6DC5-43A8-929F-A2DE9AAE2E3D}" type="presParOf" srcId="{57A419E8-1215-4107-9004-B614E499DD09}" destId="{B7C9C3D5-6191-4272-B6E3-6DF49CAC5D75}" srcOrd="71" destOrd="0" presId="urn:microsoft.com/office/officeart/2005/8/layout/hProcess7#1"/>
    <dgm:cxn modelId="{4951023E-5B8C-473D-A343-6866837DF308}" type="presParOf" srcId="{57A419E8-1215-4107-9004-B614E499DD09}" destId="{BD8A79B6-0715-4AD5-B231-535C9CB116E9}" srcOrd="72" destOrd="0" presId="urn:microsoft.com/office/officeart/2005/8/layout/hProcess7#1"/>
    <dgm:cxn modelId="{29C603FD-7C53-4FB4-996F-E2E3CEFBC3D9}" type="presParOf" srcId="{BD8A79B6-0715-4AD5-B231-535C9CB116E9}" destId="{252C3803-31A3-4C0E-8F9F-053B2AD2D81A}" srcOrd="0" destOrd="0" presId="urn:microsoft.com/office/officeart/2005/8/layout/hProcess7#1"/>
    <dgm:cxn modelId="{26A921D4-2126-46F5-B8C9-5D58FE3EE0FD}" type="presParOf" srcId="{BD8A79B6-0715-4AD5-B231-535C9CB116E9}" destId="{A3B6D17E-5080-4978-8B73-CE0293AEFF91}" srcOrd="1" destOrd="0" presId="urn:microsoft.com/office/officeart/2005/8/layout/hProcess7#1"/>
    <dgm:cxn modelId="{7DA46737-2045-482D-8483-93C45AEBF973}" type="presParOf" srcId="{57A419E8-1215-4107-9004-B614E499DD09}" destId="{9FED8D00-5674-4542-AF98-D7D5B4F921AF}" srcOrd="73" destOrd="0" presId="urn:microsoft.com/office/officeart/2005/8/layout/hProcess7#1"/>
    <dgm:cxn modelId="{7EFFF9EC-35F3-475F-8490-5D414B36988E}" type="presParOf" srcId="{57A419E8-1215-4107-9004-B614E499DD09}" destId="{6B07ED3E-6448-47F8-BD54-2C6826977F85}" srcOrd="74" destOrd="0" presId="urn:microsoft.com/office/officeart/2005/8/layout/hProcess7#1"/>
    <dgm:cxn modelId="{849E150A-1F9B-4374-A56E-CCE92D11A360}" type="presParOf" srcId="{6B07ED3E-6448-47F8-BD54-2C6826977F85}" destId="{FD0DF273-07B4-4160-973F-BEC0975AF9FE}" srcOrd="0" destOrd="0" presId="urn:microsoft.com/office/officeart/2005/8/layout/hProcess7#1"/>
    <dgm:cxn modelId="{64107432-E5CB-4C2C-9E64-71E791037A24}" type="presParOf" srcId="{6B07ED3E-6448-47F8-BD54-2C6826977F85}" destId="{C6FEC165-CAEF-4EF0-BBFF-635EB9701B01}" srcOrd="1" destOrd="0" presId="urn:microsoft.com/office/officeart/2005/8/layout/hProcess7#1"/>
    <dgm:cxn modelId="{0B20413B-174D-48D6-BF6B-AD897F168AAC}" type="presParOf" srcId="{6B07ED3E-6448-47F8-BD54-2C6826977F85}" destId="{C7FD3CDF-8F1E-4A60-AAEF-5F0FD9A4E776}" srcOrd="2" destOrd="0" presId="urn:microsoft.com/office/officeart/2005/8/layout/hProcess7#1"/>
    <dgm:cxn modelId="{3CAE373E-98CF-4048-986B-C96AFB5ABB4D}" type="presParOf" srcId="{57A419E8-1215-4107-9004-B614E499DD09}" destId="{2B8B5C03-1888-401F-B6BC-24C3863DC483}" srcOrd="75" destOrd="0" presId="urn:microsoft.com/office/officeart/2005/8/layout/hProcess7#1"/>
    <dgm:cxn modelId="{8057CFD2-6866-4481-9E87-2A52D9B4DC64}" type="presParOf" srcId="{57A419E8-1215-4107-9004-B614E499DD09}" destId="{A78F1D68-78EF-4879-8C22-FBC1C88BDD07}" srcOrd="76" destOrd="0" presId="urn:microsoft.com/office/officeart/2005/8/layout/hProcess7#1"/>
    <dgm:cxn modelId="{8332CE38-3D3F-46D1-AEF4-D9E5AFF56AFA}" type="presParOf" srcId="{A78F1D68-78EF-4879-8C22-FBC1C88BDD07}" destId="{3BA34D36-57F8-46C7-AC2A-6ED3B70A1969}" srcOrd="0" destOrd="0" presId="urn:microsoft.com/office/officeart/2005/8/layout/hProcess7#1"/>
    <dgm:cxn modelId="{2CDA7965-989C-48BF-94BE-7DC03E3859F9}" type="presParOf" srcId="{A78F1D68-78EF-4879-8C22-FBC1C88BDD07}" destId="{B239FF3A-C24F-4667-970D-45B25AA445FD}" srcOrd="1" destOrd="0" presId="urn:microsoft.com/office/officeart/2005/8/layout/hProcess7#1"/>
    <dgm:cxn modelId="{BF3FF1CF-3F83-48DA-ABE5-CEF75428C6ED}" type="presParOf" srcId="{57A419E8-1215-4107-9004-B614E499DD09}" destId="{3108836B-5203-4820-9C1F-E87710CCCA03}" srcOrd="77" destOrd="0" presId="urn:microsoft.com/office/officeart/2005/8/layout/hProcess7#1"/>
    <dgm:cxn modelId="{6F9B264D-0314-48F7-9F52-3CE8B40E0E58}" type="presParOf" srcId="{57A419E8-1215-4107-9004-B614E499DD09}" destId="{20DE0AAD-A719-4AD4-8547-5077A9F8CC07}" srcOrd="78" destOrd="0" presId="urn:microsoft.com/office/officeart/2005/8/layout/hProcess7#1"/>
    <dgm:cxn modelId="{63DAAB1D-23C7-4D84-B730-CED5D831BC07}" type="presParOf" srcId="{20DE0AAD-A719-4AD4-8547-5077A9F8CC07}" destId="{DFF90B88-4323-40B9-B3F1-051D15E41E0B}" srcOrd="0" destOrd="0" presId="urn:microsoft.com/office/officeart/2005/8/layout/hProcess7#1"/>
    <dgm:cxn modelId="{8621AC31-3CD9-4D80-847D-B34B43392324}" type="presParOf" srcId="{20DE0AAD-A719-4AD4-8547-5077A9F8CC07}" destId="{240C6ABA-0B6F-4308-AF79-D667055C7FC7}" srcOrd="1" destOrd="0" presId="urn:microsoft.com/office/officeart/2005/8/layout/hProcess7#1"/>
    <dgm:cxn modelId="{C25D9B5E-0454-4C54-B916-12EC4EDBA010}" type="presParOf" srcId="{20DE0AAD-A719-4AD4-8547-5077A9F8CC07}" destId="{BDF43C6A-E104-4BFD-B191-9E3A6EA33019}" srcOrd="2" destOrd="0" presId="urn:microsoft.com/office/officeart/2005/8/layout/hProcess7#1"/>
    <dgm:cxn modelId="{60739F50-F2B8-4F25-9DE1-889EF4C84E42}" type="presParOf" srcId="{57A419E8-1215-4107-9004-B614E499DD09}" destId="{8D328D03-A413-4707-A3CF-32C056C34336}" srcOrd="79" destOrd="0" presId="urn:microsoft.com/office/officeart/2005/8/layout/hProcess7#1"/>
    <dgm:cxn modelId="{8E5D2050-0E5D-4987-85E9-F5FF2A84FAED}" type="presParOf" srcId="{57A419E8-1215-4107-9004-B614E499DD09}" destId="{DE4B9585-E8F1-4D28-8535-0BDD4A94327B}" srcOrd="80" destOrd="0" presId="urn:microsoft.com/office/officeart/2005/8/layout/hProcess7#1"/>
    <dgm:cxn modelId="{88115428-5477-4517-B7DF-CDE1A8BAADB3}" type="presParOf" srcId="{DE4B9585-E8F1-4D28-8535-0BDD4A94327B}" destId="{433D4166-7EB0-4A88-9FE6-BCD7FCCD72C3}" srcOrd="0" destOrd="0" presId="urn:microsoft.com/office/officeart/2005/8/layout/hProcess7#1"/>
    <dgm:cxn modelId="{D23A7F22-8DB3-43D5-9DF0-3EF7C0266318}" type="presParOf" srcId="{DE4B9585-E8F1-4D28-8535-0BDD4A94327B}" destId="{16004FF3-9D26-4B3B-9628-F544C80A4D19}" srcOrd="1" destOrd="0" presId="urn:microsoft.com/office/officeart/2005/8/layout/hProcess7#1"/>
    <dgm:cxn modelId="{C8351D0B-B989-4263-B745-D27FE3A8077A}" type="presParOf" srcId="{57A419E8-1215-4107-9004-B614E499DD09}" destId="{4F63D361-1F6C-4EEC-838B-726D85DA7CD0}" srcOrd="81" destOrd="0" presId="urn:microsoft.com/office/officeart/2005/8/layout/hProcess7#1"/>
    <dgm:cxn modelId="{53150EE6-4C79-4BD4-89AB-CECA29C7EB3B}" type="presParOf" srcId="{57A419E8-1215-4107-9004-B614E499DD09}" destId="{2B4FC475-91DA-4607-9291-9A40214BCF66}" srcOrd="82" destOrd="0" presId="urn:microsoft.com/office/officeart/2005/8/layout/hProcess7#1"/>
    <dgm:cxn modelId="{CA9CF60B-2D6C-437B-A1DC-B6C34BC9D582}" type="presParOf" srcId="{2B4FC475-91DA-4607-9291-9A40214BCF66}" destId="{BDE56DB0-CCBA-462E-8240-4542002C882D}" srcOrd="0" destOrd="0" presId="urn:microsoft.com/office/officeart/2005/8/layout/hProcess7#1"/>
    <dgm:cxn modelId="{20591105-C16A-41E6-86E3-97DEAD4D3942}" type="presParOf" srcId="{2B4FC475-91DA-4607-9291-9A40214BCF66}" destId="{B1F35D3F-D5F7-423A-ADA2-99B95A1DB774}" srcOrd="1" destOrd="0" presId="urn:microsoft.com/office/officeart/2005/8/layout/hProcess7#1"/>
    <dgm:cxn modelId="{44F9C033-4252-4DC1-A1A8-7F548E8D1B56}" type="presParOf" srcId="{2B4FC475-91DA-4607-9291-9A40214BCF66}" destId="{598679B4-8BD8-4447-A4A1-6036AC19DC27}" srcOrd="2" destOrd="0" presId="urn:microsoft.com/office/officeart/2005/8/layout/hProcess7#1"/>
    <dgm:cxn modelId="{720DD659-60A4-4C8D-BEB7-4BCD06375728}" type="presParOf" srcId="{57A419E8-1215-4107-9004-B614E499DD09}" destId="{415DE2DA-BA6F-4B7C-ABB1-EE0A32D90D90}" srcOrd="83" destOrd="0" presId="urn:microsoft.com/office/officeart/2005/8/layout/hProcess7#1"/>
    <dgm:cxn modelId="{6CBF30F0-F6D4-4B8F-B664-FB244442D3F5}" type="presParOf" srcId="{57A419E8-1215-4107-9004-B614E499DD09}" destId="{03D2DD6D-3043-4145-98CB-33158F143493}" srcOrd="84" destOrd="0" presId="urn:microsoft.com/office/officeart/2005/8/layout/hProcess7#1"/>
    <dgm:cxn modelId="{788A15EF-A2EB-4C3A-9339-90F1DB2D9363}" type="presParOf" srcId="{03D2DD6D-3043-4145-98CB-33158F143493}" destId="{2EB36F20-FCF7-4CF4-B60B-D92C975947A4}" srcOrd="0" destOrd="0" presId="urn:microsoft.com/office/officeart/2005/8/layout/hProcess7#1"/>
    <dgm:cxn modelId="{2EEC5BC0-FC0B-4F04-B6F7-F03C611B3E12}" type="presParOf" srcId="{03D2DD6D-3043-4145-98CB-33158F143493}" destId="{4B954C3A-B59B-45A0-9624-4BBFDB55A92D}" srcOrd="1" destOrd="0" presId="urn:microsoft.com/office/officeart/2005/8/layout/hProcess7#1"/>
    <dgm:cxn modelId="{36C1F162-D069-484F-897B-4C74B286AAD4}" type="presParOf" srcId="{57A419E8-1215-4107-9004-B614E499DD09}" destId="{67292871-896E-4BD1-B13D-B0B970D28369}" srcOrd="85" destOrd="0" presId="urn:microsoft.com/office/officeart/2005/8/layout/hProcess7#1"/>
    <dgm:cxn modelId="{3EE4B15F-1E20-4543-967C-84A5BF3E00A6}" type="presParOf" srcId="{57A419E8-1215-4107-9004-B614E499DD09}" destId="{1ED039C2-1C7C-41B3-B526-C1134ADFA684}" srcOrd="86" destOrd="0" presId="urn:microsoft.com/office/officeart/2005/8/layout/hProcess7#1"/>
    <dgm:cxn modelId="{CC35EA00-B1A0-4F11-9CBB-516B6518A8EA}" type="presParOf" srcId="{1ED039C2-1C7C-41B3-B526-C1134ADFA684}" destId="{8F353711-D241-4964-97C1-072E1E9A4279}" srcOrd="0" destOrd="0" presId="urn:microsoft.com/office/officeart/2005/8/layout/hProcess7#1"/>
    <dgm:cxn modelId="{031D8109-5ADB-4373-97A7-AD6F83AF3E77}" type="presParOf" srcId="{1ED039C2-1C7C-41B3-B526-C1134ADFA684}" destId="{1FCB1E34-52EA-45F6-81C6-68BDD6383554}" srcOrd="1" destOrd="0" presId="urn:microsoft.com/office/officeart/2005/8/layout/hProcess7#1"/>
    <dgm:cxn modelId="{96C2BBBD-E35B-49C0-9643-79D51CEF32A0}" type="presParOf" srcId="{1ED039C2-1C7C-41B3-B526-C1134ADFA684}" destId="{EF8C9A4F-E740-4FDB-8686-A598B18EBCFA}" srcOrd="2" destOrd="0" presId="urn:microsoft.com/office/officeart/2005/8/layout/hProcess7#1"/>
    <dgm:cxn modelId="{D82A530B-DB3A-436B-ADCF-E1A7C32C0A2A}" type="presParOf" srcId="{57A419E8-1215-4107-9004-B614E499DD09}" destId="{222E14FB-B5E8-47B1-8722-23026B61E5E7}" srcOrd="87" destOrd="0" presId="urn:microsoft.com/office/officeart/2005/8/layout/hProcess7#1"/>
    <dgm:cxn modelId="{718BBD20-CB03-4D53-B57B-2C791127FCF8}" type="presParOf" srcId="{57A419E8-1215-4107-9004-B614E499DD09}" destId="{9663DA1D-0538-48DA-8E67-28CABC67331B}" srcOrd="88" destOrd="0" presId="urn:microsoft.com/office/officeart/2005/8/layout/hProcess7#1"/>
    <dgm:cxn modelId="{B20E23D3-D042-44B4-B000-8F86DAE9D56F}" type="presParOf" srcId="{9663DA1D-0538-48DA-8E67-28CABC67331B}" destId="{AB5D3DC6-985E-4724-8906-BD50A07E5CF2}" srcOrd="0" destOrd="0" presId="urn:microsoft.com/office/officeart/2005/8/layout/hProcess7#1"/>
    <dgm:cxn modelId="{45358EB0-748B-445F-95A9-6B62D968D666}" type="presParOf" srcId="{9663DA1D-0538-48DA-8E67-28CABC67331B}" destId="{EE916E64-E74A-491C-815F-23BFAA7C314C}" srcOrd="1" destOrd="0" presId="urn:microsoft.com/office/officeart/2005/8/layout/hProcess7#1"/>
    <dgm:cxn modelId="{58525D73-693E-4FE7-B279-1CE6000BC3E5}" type="presParOf" srcId="{9663DA1D-0538-48DA-8E67-28CABC67331B}" destId="{AF401B3A-CAEE-4A8A-923D-ECDA097AFF5A}" srcOrd="2" destOrd="0" presId="urn:microsoft.com/office/officeart/2005/8/layout/hProcess7#1"/>
    <dgm:cxn modelId="{2985F4CE-AE7F-4F4A-84E3-852D94A77FB3}" type="presParOf" srcId="{57A419E8-1215-4107-9004-B614E499DD09}" destId="{D3B2763A-67DF-40FA-B45F-0FC8CAB6FF93}" srcOrd="89" destOrd="0" presId="urn:microsoft.com/office/officeart/2005/8/layout/hProcess7#1"/>
    <dgm:cxn modelId="{DC9FE29B-2FAF-4271-B3CD-3BA8BDEDAF62}" type="presParOf" srcId="{57A419E8-1215-4107-9004-B614E499DD09}" destId="{52F810B8-DAC6-4E7F-B30F-13E3F98D33BC}" srcOrd="90" destOrd="0" presId="urn:microsoft.com/office/officeart/2005/8/layout/hProcess7#1"/>
    <dgm:cxn modelId="{5E70FB0A-04AC-4276-9642-FC247F93AEFC}" type="presParOf" srcId="{52F810B8-DAC6-4E7F-B30F-13E3F98D33BC}" destId="{984DF8BE-7934-47CC-884F-D9918209E61C}" srcOrd="0" destOrd="0" presId="urn:microsoft.com/office/officeart/2005/8/layout/hProcess7#1"/>
    <dgm:cxn modelId="{21CFC2EF-9C57-461B-B949-738814D2E418}" type="presParOf" srcId="{52F810B8-DAC6-4E7F-B30F-13E3F98D33BC}" destId="{B3D492C0-4A76-4066-8019-B2E4CA44AC88}" srcOrd="1" destOrd="0" presId="urn:microsoft.com/office/officeart/2005/8/layout/hProcess7#1"/>
    <dgm:cxn modelId="{24EAAAAE-45F1-440F-A9CC-D1A7593D9378}" type="presParOf" srcId="{52F810B8-DAC6-4E7F-B30F-13E3F98D33BC}" destId="{17C870C6-0381-44AC-8E74-1ED3844EEA26}" srcOrd="2" destOrd="0" presId="urn:microsoft.com/office/officeart/2005/8/layout/hProcess7#1"/>
    <dgm:cxn modelId="{0D386C1F-BDC4-4548-9787-1B6E9D9C5AD6}" type="presParOf" srcId="{57A419E8-1215-4107-9004-B614E499DD09}" destId="{D683D2F9-ECF2-457F-A0BA-23D44E87ED8E}" srcOrd="91" destOrd="0" presId="urn:microsoft.com/office/officeart/2005/8/layout/hProcess7#1"/>
    <dgm:cxn modelId="{DE190C23-1B65-445F-AFB3-C6203B67693B}" type="presParOf" srcId="{57A419E8-1215-4107-9004-B614E499DD09}" destId="{783ECA66-DE35-4F3A-B57E-856FEDA0AEDC}" srcOrd="92" destOrd="0" presId="urn:microsoft.com/office/officeart/2005/8/layout/hProcess7#1"/>
    <dgm:cxn modelId="{DFD68602-04C3-43E2-97E6-8F48911BC22E}" type="presParOf" srcId="{783ECA66-DE35-4F3A-B57E-856FEDA0AEDC}" destId="{A9148567-0317-4CAD-A104-F35FAD7C75E1}" srcOrd="0" destOrd="0" presId="urn:microsoft.com/office/officeart/2005/8/layout/hProcess7#1"/>
    <dgm:cxn modelId="{48499852-DBAB-4CFA-966F-C10E85AF0B1B}" type="presParOf" srcId="{783ECA66-DE35-4F3A-B57E-856FEDA0AEDC}" destId="{96C7E963-67E8-4969-BB41-11BF7360D642}" srcOrd="1" destOrd="0" presId="urn:microsoft.com/office/officeart/2005/8/layout/hProcess7#1"/>
    <dgm:cxn modelId="{CECDF314-2963-4F21-BD2C-BD53B49ECB3F}" type="presParOf" srcId="{783ECA66-DE35-4F3A-B57E-856FEDA0AEDC}" destId="{12109130-5302-4474-999A-A1E7ECFCEE83}" srcOrd="2" destOrd="0" presId="urn:microsoft.com/office/officeart/2005/8/layout/hProcess7#1"/>
    <dgm:cxn modelId="{E75DE832-A27D-4FD0-A144-02646EF2FEE3}" type="presParOf" srcId="{57A419E8-1215-4107-9004-B614E499DD09}" destId="{CB809DB8-13BE-465C-A6D3-52230CC6C2A0}" srcOrd="93" destOrd="0" presId="urn:microsoft.com/office/officeart/2005/8/layout/hProcess7#1"/>
    <dgm:cxn modelId="{7F637863-EEDD-46AE-B8AD-F2CE90194779}" type="presParOf" srcId="{57A419E8-1215-4107-9004-B614E499DD09}" destId="{C55712A9-81F5-4A1D-AFCE-5C3EECEBA4BB}" srcOrd="94" destOrd="0" presId="urn:microsoft.com/office/officeart/2005/8/layout/hProcess7#1"/>
    <dgm:cxn modelId="{B0652D61-C773-4977-8AB6-969028E6A31F}" type="presParOf" srcId="{C55712A9-81F5-4A1D-AFCE-5C3EECEBA4BB}" destId="{9E4330DA-67CF-4468-B2B6-1AD2F2575E3B}" srcOrd="0" destOrd="0" presId="urn:microsoft.com/office/officeart/2005/8/layout/hProcess7#1"/>
    <dgm:cxn modelId="{507C3CE0-5D3C-4AD5-9BA5-AD62DB8A328D}" type="presParOf" srcId="{C55712A9-81F5-4A1D-AFCE-5C3EECEBA4BB}" destId="{6A0847B2-EB5F-4C1E-AE46-03E30F4AD1C7}" srcOrd="1" destOrd="0" presId="urn:microsoft.com/office/officeart/2005/8/layout/hProcess7#1"/>
    <dgm:cxn modelId="{0016A282-EE48-4655-AE4F-DFE1DC536E14}" type="presParOf" srcId="{C55712A9-81F5-4A1D-AFCE-5C3EECEBA4BB}" destId="{ED1CE0F7-0EE2-4283-AFDC-EF2418922600}" srcOrd="2" destOrd="0" presId="urn:microsoft.com/office/officeart/2005/8/layout/hProcess7#1"/>
    <dgm:cxn modelId="{1ECE870B-22EE-4310-8B55-02444A8B2730}" type="presParOf" srcId="{57A419E8-1215-4107-9004-B614E499DD09}" destId="{B2BE1DC3-194D-464B-9B7A-26431C6A3426}" srcOrd="95" destOrd="0" presId="urn:microsoft.com/office/officeart/2005/8/layout/hProcess7#1"/>
    <dgm:cxn modelId="{72D10F25-FC2B-4223-98CD-F5E688612523}" type="presParOf" srcId="{57A419E8-1215-4107-9004-B614E499DD09}" destId="{F5E310E9-7FB5-4A87-A1DF-6DD1007D73E6}" srcOrd="96" destOrd="0" presId="urn:microsoft.com/office/officeart/2005/8/layout/hProcess7#1"/>
    <dgm:cxn modelId="{91E9774C-8BA0-48DE-819D-FE7F83149C49}" type="presParOf" srcId="{F5E310E9-7FB5-4A87-A1DF-6DD1007D73E6}" destId="{8289E01D-DB35-4BF8-8B42-BAB44BAC73E2}" srcOrd="0" destOrd="0" presId="urn:microsoft.com/office/officeart/2005/8/layout/hProcess7#1"/>
    <dgm:cxn modelId="{2DDF09DA-341B-45F5-8BF1-FDD218DAB956}" type="presParOf" srcId="{F5E310E9-7FB5-4A87-A1DF-6DD1007D73E6}" destId="{49FE9C94-008C-4437-8E1D-26DA7E336943}" srcOrd="1" destOrd="0" presId="urn:microsoft.com/office/officeart/2005/8/layout/hProcess7#1"/>
    <dgm:cxn modelId="{3C9B25C5-34B3-4AE2-871D-0307174907CF}" type="presParOf" srcId="{F5E310E9-7FB5-4A87-A1DF-6DD1007D73E6}" destId="{0569AAAD-8B26-462F-929F-539C8EDB8C2D}" srcOrd="2" destOrd="0" presId="urn:microsoft.com/office/officeart/2005/8/layout/hProcess7#1"/>
    <dgm:cxn modelId="{3DC1EC98-8E79-4F1A-BA5A-92616D949D79}" type="presParOf" srcId="{57A419E8-1215-4107-9004-B614E499DD09}" destId="{7656EC2A-BEDA-478F-A4B5-FDEBD23CA9F5}" srcOrd="97" destOrd="0" presId="urn:microsoft.com/office/officeart/2005/8/layout/hProcess7#1"/>
    <dgm:cxn modelId="{87D7B53D-BD7D-4D49-A414-BEF56C09582C}" type="presParOf" srcId="{57A419E8-1215-4107-9004-B614E499DD09}" destId="{E4B23701-5EF7-428C-8917-CBE95D0EEF41}" srcOrd="98" destOrd="0" presId="urn:microsoft.com/office/officeart/2005/8/layout/hProcess7#1"/>
    <dgm:cxn modelId="{960D073D-D63E-41A4-9E72-802D6B44D016}" type="presParOf" srcId="{E4B23701-5EF7-428C-8917-CBE95D0EEF41}" destId="{BD3CEAC5-6F97-41B1-94B5-43044540FA22}" srcOrd="0" destOrd="0" presId="urn:microsoft.com/office/officeart/2005/8/layout/hProcess7#1"/>
    <dgm:cxn modelId="{44E928AF-E42C-44E6-B494-BCC6378E25E5}" type="presParOf" srcId="{E4B23701-5EF7-428C-8917-CBE95D0EEF41}" destId="{391A86B1-77DB-405B-A955-1D72D1AB88CC}" srcOrd="1" destOrd="0" presId="urn:microsoft.com/office/officeart/2005/8/layout/hProcess7#1"/>
    <dgm:cxn modelId="{E54B4869-3331-491B-8B89-B7D690D8CD0B}" type="presParOf" srcId="{E4B23701-5EF7-428C-8917-CBE95D0EEF41}" destId="{88340D43-DB9E-493B-80B7-8D41DA538D8E}" srcOrd="2" destOrd="0" presId="urn:microsoft.com/office/officeart/2005/8/layout/hProcess7#1"/>
    <dgm:cxn modelId="{B6CE8369-8236-41AF-9A67-6E5DED24F207}" type="presParOf" srcId="{57A419E8-1215-4107-9004-B614E499DD09}" destId="{BF5093C6-1A74-43B2-B899-9564C4D45D20}" srcOrd="99" destOrd="0" presId="urn:microsoft.com/office/officeart/2005/8/layout/hProcess7#1"/>
    <dgm:cxn modelId="{89761FA8-AA46-48D2-B0CD-E0C9696C7C48}" type="presParOf" srcId="{57A419E8-1215-4107-9004-B614E499DD09}" destId="{6841368B-07F9-4173-BACF-5F7A307C0508}" srcOrd="100" destOrd="0" presId="urn:microsoft.com/office/officeart/2005/8/layout/hProcess7#1"/>
    <dgm:cxn modelId="{80C932DF-4352-4F67-B854-915D1E6F3AA4}" type="presParOf" srcId="{6841368B-07F9-4173-BACF-5F7A307C0508}" destId="{5358A8C4-2A9D-4CE7-8F61-AF5DFDCED8F2}" srcOrd="0" destOrd="0" presId="urn:microsoft.com/office/officeart/2005/8/layout/hProcess7#1"/>
    <dgm:cxn modelId="{8A216236-DC23-4338-9158-0383F2F97A09}" type="presParOf" srcId="{6841368B-07F9-4173-BACF-5F7A307C0508}" destId="{AB18303B-13AA-4B99-9EA7-65843139CCBC}" srcOrd="1" destOrd="0" presId="urn:microsoft.com/office/officeart/2005/8/layout/hProcess7#1"/>
    <dgm:cxn modelId="{A997FA56-CDD0-4EA9-A68B-DF161DBB47CB}" type="presParOf" srcId="{6841368B-07F9-4173-BACF-5F7A307C0508}" destId="{150F56E9-8A28-4073-8293-2FB401A84B79}" srcOrd="2" destOrd="0" presId="urn:microsoft.com/office/officeart/2005/8/layout/hProcess7#1"/>
    <dgm:cxn modelId="{A8AA2623-2D0C-4B95-AF62-8D0D55229543}" type="presParOf" srcId="{57A419E8-1215-4107-9004-B614E499DD09}" destId="{93F4E6AF-AD0A-4385-AFEA-3DBF5B164054}" srcOrd="101" destOrd="0" presId="urn:microsoft.com/office/officeart/2005/8/layout/hProcess7#1"/>
    <dgm:cxn modelId="{AC1691E9-A0C7-4415-B395-68113AB354AF}" type="presParOf" srcId="{57A419E8-1215-4107-9004-B614E499DD09}" destId="{5A8D6B1A-AC92-48A0-AB94-99A8FC043103}" srcOrd="102" destOrd="0" presId="urn:microsoft.com/office/officeart/2005/8/layout/hProcess7#1"/>
    <dgm:cxn modelId="{8B8601EF-02FC-4F68-AF36-2644483235FB}" type="presParOf" srcId="{5A8D6B1A-AC92-48A0-AB94-99A8FC043103}" destId="{0ECA614B-B6A9-40B7-9869-758216D87153}" srcOrd="0" destOrd="0" presId="urn:microsoft.com/office/officeart/2005/8/layout/hProcess7#1"/>
    <dgm:cxn modelId="{2F1342B0-7396-46FA-9AAE-82B02D8E4271}" type="presParOf" srcId="{5A8D6B1A-AC92-48A0-AB94-99A8FC043103}" destId="{56760117-AB4F-4684-A4FC-F64144166401}" srcOrd="1" destOrd="0" presId="urn:microsoft.com/office/officeart/2005/8/layout/hProcess7#1"/>
    <dgm:cxn modelId="{66A178D7-F201-43A3-93FD-D074A4B9D49F}" type="presParOf" srcId="{5A8D6B1A-AC92-48A0-AB94-99A8FC043103}" destId="{CEBDD509-2698-4400-9AF0-77ACAF9D63DB}" srcOrd="2" destOrd="0" presId="urn:microsoft.com/office/officeart/2005/8/layout/hProcess7#1"/>
    <dgm:cxn modelId="{42B6ECDC-1975-4952-BA9B-022F7657C68C}" type="presParOf" srcId="{57A419E8-1215-4107-9004-B614E499DD09}" destId="{2D202003-8BDC-480E-9BF7-3823DBAE39FF}" srcOrd="103" destOrd="0" presId="urn:microsoft.com/office/officeart/2005/8/layout/hProcess7#1"/>
    <dgm:cxn modelId="{19C4FA0A-9969-4B78-AD5B-4EB58A137C52}" type="presParOf" srcId="{57A419E8-1215-4107-9004-B614E499DD09}" destId="{6A18C4D3-52DB-4ACE-9F81-C2BF7DB3BE04}" srcOrd="104" destOrd="0" presId="urn:microsoft.com/office/officeart/2005/8/layout/hProcess7#1"/>
    <dgm:cxn modelId="{A925BFA7-BB99-42C8-8E35-43FD0249B1B9}" type="presParOf" srcId="{6A18C4D3-52DB-4ACE-9F81-C2BF7DB3BE04}" destId="{BF38B79D-1736-464F-ADB9-B198126BDD54}" srcOrd="0" destOrd="0" presId="urn:microsoft.com/office/officeart/2005/8/layout/hProcess7#1"/>
    <dgm:cxn modelId="{E92873A2-2A7E-4563-AFE2-46834CD8403A}" type="presParOf" srcId="{6A18C4D3-52DB-4ACE-9F81-C2BF7DB3BE04}" destId="{4BC6B0DA-A4A5-43DB-9250-2EDDBD30D694}" srcOrd="1" destOrd="0" presId="urn:microsoft.com/office/officeart/2005/8/layout/hProcess7#1"/>
    <dgm:cxn modelId="{084D5BDF-A24F-4F56-979F-F2D47B18612A}" type="presParOf" srcId="{6A18C4D3-52DB-4ACE-9F81-C2BF7DB3BE04}" destId="{1B9050CC-7ACA-4748-97E5-4508B887E513}" srcOrd="2" destOrd="0" presId="urn:microsoft.com/office/officeart/2005/8/layout/hProcess7#1"/>
    <dgm:cxn modelId="{150C0020-F4DA-443B-B3BF-F30350B9B44F}" type="presParOf" srcId="{57A419E8-1215-4107-9004-B614E499DD09}" destId="{9AFA7B8B-53D7-4A30-B690-4F75998B2905}" srcOrd="105" destOrd="0" presId="urn:microsoft.com/office/officeart/2005/8/layout/hProcess7#1"/>
    <dgm:cxn modelId="{755709A2-C564-4BE4-BCE3-883059A144CA}" type="presParOf" srcId="{57A419E8-1215-4107-9004-B614E499DD09}" destId="{5D145A5F-9F08-4687-96BF-A666879666FA}" srcOrd="106" destOrd="0" presId="urn:microsoft.com/office/officeart/2005/8/layout/hProcess7#1"/>
    <dgm:cxn modelId="{74605BF9-0E35-48FF-A05D-152ECC7BA00E}" type="presParOf" srcId="{5D145A5F-9F08-4687-96BF-A666879666FA}" destId="{4384968D-0681-4A39-B2E5-273351295603}" srcOrd="0" destOrd="0" presId="urn:microsoft.com/office/officeart/2005/8/layout/hProcess7#1"/>
    <dgm:cxn modelId="{CA438A24-65A8-44DA-B9ED-EA0D75516F48}" type="presParOf" srcId="{5D145A5F-9F08-4687-96BF-A666879666FA}" destId="{40B206F6-18AF-4D68-8333-33201C813513}" srcOrd="1" destOrd="0" presId="urn:microsoft.com/office/officeart/2005/8/layout/hProcess7#1"/>
    <dgm:cxn modelId="{FAFFD0E9-DDFA-4C8A-97B1-F76E909ACCB9}" type="presParOf" srcId="{5D145A5F-9F08-4687-96BF-A666879666FA}" destId="{70D2964C-6B1C-45AC-91A4-482CE112C45E}" srcOrd="2" destOrd="0" presId="urn:microsoft.com/office/officeart/2005/8/layout/hProcess7#1"/>
    <dgm:cxn modelId="{0D961295-E4FB-43E8-A08E-1A1C38853A9F}" type="presParOf" srcId="{57A419E8-1215-4107-9004-B614E499DD09}" destId="{80D1F341-3EDB-4B11-A7CD-EF01483C5506}" srcOrd="107" destOrd="0" presId="urn:microsoft.com/office/officeart/2005/8/layout/hProcess7#1"/>
    <dgm:cxn modelId="{D8ADD661-54A2-48DC-A0D4-6599B51ADF03}" type="presParOf" srcId="{57A419E8-1215-4107-9004-B614E499DD09}" destId="{16A5F017-20E3-4E78-9696-AF128B3569D3}" srcOrd="108" destOrd="0" presId="urn:microsoft.com/office/officeart/2005/8/layout/hProcess7#1"/>
    <dgm:cxn modelId="{6007CF4D-66A0-4A79-8D03-6E8405E79C40}" type="presParOf" srcId="{16A5F017-20E3-4E78-9696-AF128B3569D3}" destId="{39164FC9-002F-4A65-9103-F5607674C98A}" srcOrd="0" destOrd="0" presId="urn:microsoft.com/office/officeart/2005/8/layout/hProcess7#1"/>
    <dgm:cxn modelId="{03D87703-F4EB-40CE-A918-AF175496B1C3}" type="presParOf" srcId="{16A5F017-20E3-4E78-9696-AF128B3569D3}" destId="{E7492838-E204-4032-8E15-338CCC84681D}" srcOrd="1" destOrd="0" presId="urn:microsoft.com/office/officeart/2005/8/layout/hProcess7#1"/>
    <dgm:cxn modelId="{4EC4351B-ED16-442B-936A-D768E5A9346A}" type="presParOf" srcId="{16A5F017-20E3-4E78-9696-AF128B3569D3}" destId="{5BCC34C7-568C-4CFB-A134-72D29CBA9FF2}" srcOrd="2" destOrd="0" presId="urn:microsoft.com/office/officeart/2005/8/layout/hProcess7#1"/>
    <dgm:cxn modelId="{C7FCF5BE-A087-4CBA-8082-CBB0F9F808E1}" type="presParOf" srcId="{57A419E8-1215-4107-9004-B614E499DD09}" destId="{3173C3E4-BC48-4895-A0D7-A057428C0D8E}" srcOrd="109" destOrd="0" presId="urn:microsoft.com/office/officeart/2005/8/layout/hProcess7#1"/>
    <dgm:cxn modelId="{60C1C12E-3175-46D9-86EA-3F89F0A88395}" type="presParOf" srcId="{57A419E8-1215-4107-9004-B614E499DD09}" destId="{82FB1016-650F-4092-B01C-FDF46B9B929B}" srcOrd="110" destOrd="0" presId="urn:microsoft.com/office/officeart/2005/8/layout/hProcess7#1"/>
    <dgm:cxn modelId="{5FD89657-85CD-4E39-8429-4D0C05C88B26}" type="presParOf" srcId="{82FB1016-650F-4092-B01C-FDF46B9B929B}" destId="{F8719E17-F054-4F1F-B2AF-55554350C435}" srcOrd="0" destOrd="0" presId="urn:microsoft.com/office/officeart/2005/8/layout/hProcess7#1"/>
    <dgm:cxn modelId="{8149C961-6AD5-457F-A18A-835362B48A1F}" type="presParOf" srcId="{82FB1016-650F-4092-B01C-FDF46B9B929B}" destId="{EC54A2AC-02E7-474F-BE39-03F3BA0DFA14}" srcOrd="1" destOrd="0" presId="urn:microsoft.com/office/officeart/2005/8/layout/hProcess7#1"/>
    <dgm:cxn modelId="{41003B6D-E9A9-458A-B76B-A24E7CC336B7}" type="presParOf" srcId="{82FB1016-650F-4092-B01C-FDF46B9B929B}" destId="{D109F893-D182-42F2-98A1-800CF076DAB4}" srcOrd="2" destOrd="0" presId="urn:microsoft.com/office/officeart/2005/8/layout/hProcess7#1"/>
    <dgm:cxn modelId="{A6CEC1F7-2275-4FAD-9AE6-47CA29C53A23}" type="presParOf" srcId="{57A419E8-1215-4107-9004-B614E499DD09}" destId="{4A50BD4F-2542-42F4-BB42-FC55C624B0BB}" srcOrd="111" destOrd="0" presId="urn:microsoft.com/office/officeart/2005/8/layout/hProcess7#1"/>
    <dgm:cxn modelId="{386517FB-2BED-4C79-B681-2516DC063CEC}" type="presParOf" srcId="{57A419E8-1215-4107-9004-B614E499DD09}" destId="{A5E81D79-DF51-4A49-894A-DFED0843E3FA}" srcOrd="112" destOrd="0" presId="urn:microsoft.com/office/officeart/2005/8/layout/hProcess7#1"/>
    <dgm:cxn modelId="{489DA3DF-3D59-4448-95B1-63F0CAB111B7}" type="presParOf" srcId="{A5E81D79-DF51-4A49-894A-DFED0843E3FA}" destId="{118058DC-6699-4518-912D-3C00C1E38B38}" srcOrd="0" destOrd="0" presId="urn:microsoft.com/office/officeart/2005/8/layout/hProcess7#1"/>
    <dgm:cxn modelId="{625D7E70-7A19-4331-83CB-607169A4C486}" type="presParOf" srcId="{A5E81D79-DF51-4A49-894A-DFED0843E3FA}" destId="{9668B00E-C4B6-40D3-BB98-9302665DD777}" srcOrd="1" destOrd="0" presId="urn:microsoft.com/office/officeart/2005/8/layout/hProcess7#1"/>
    <dgm:cxn modelId="{D1E7B489-F885-405E-8F3A-A6A19FBB110A}" type="presParOf" srcId="{A5E81D79-DF51-4A49-894A-DFED0843E3FA}" destId="{919F3320-F5B5-42F2-B71D-3DB3895BE2DA}" srcOrd="2" destOrd="0" presId="urn:microsoft.com/office/officeart/2005/8/layout/hProcess7#1"/>
    <dgm:cxn modelId="{634B6EF8-9943-4B0F-9AF3-8914CCF108F2}" type="presParOf" srcId="{57A419E8-1215-4107-9004-B614E499DD09}" destId="{4E685D1C-62E4-49A5-BC5B-6C64621BF106}" srcOrd="113" destOrd="0" presId="urn:microsoft.com/office/officeart/2005/8/layout/hProcess7#1"/>
    <dgm:cxn modelId="{F75F6481-EF2B-4A94-AD07-F5B24091B133}" type="presParOf" srcId="{57A419E8-1215-4107-9004-B614E499DD09}" destId="{A5A04171-802D-44F9-B54A-2F85A1AD5FE2}" srcOrd="114" destOrd="0" presId="urn:microsoft.com/office/officeart/2005/8/layout/hProcess7#1"/>
    <dgm:cxn modelId="{650AD39D-B1FA-4433-A6EA-6E3A841F3613}" type="presParOf" srcId="{A5A04171-802D-44F9-B54A-2F85A1AD5FE2}" destId="{7F5248C3-99D9-4838-96A2-EC152D99C33E}" srcOrd="0" destOrd="0" presId="urn:microsoft.com/office/officeart/2005/8/layout/hProcess7#1"/>
    <dgm:cxn modelId="{89E8DD28-7826-4256-8D0E-70DB5FA2FADF}" type="presParOf" srcId="{A5A04171-802D-44F9-B54A-2F85A1AD5FE2}" destId="{F5D7897E-56C4-49C3-8BA2-FAFB0667032E}" srcOrd="1" destOrd="0" presId="urn:microsoft.com/office/officeart/2005/8/layout/hProcess7#1"/>
    <dgm:cxn modelId="{C6BCE7C3-CB8F-4D72-9E64-27BE47C0B538}" type="presParOf" srcId="{A5A04171-802D-44F9-B54A-2F85A1AD5FE2}" destId="{4A456427-8A37-4869-BDF2-E87307E31564}" srcOrd="2" destOrd="0" presId="urn:microsoft.com/office/officeart/2005/8/layout/hProcess7#1"/>
    <dgm:cxn modelId="{64B6E70B-E869-41FD-A811-3BE5EB88C55C}" type="presParOf" srcId="{57A419E8-1215-4107-9004-B614E499DD09}" destId="{07304C0F-BA48-4820-AC44-ACEDB24B97E8}" srcOrd="115" destOrd="0" presId="urn:microsoft.com/office/officeart/2005/8/layout/hProcess7#1"/>
    <dgm:cxn modelId="{64BF0D5C-CDB6-4012-A34C-02D0CD78D968}" type="presParOf" srcId="{57A419E8-1215-4107-9004-B614E499DD09}" destId="{962C4874-E4F0-4D03-933F-475E849DBBC1}" srcOrd="116" destOrd="0" presId="urn:microsoft.com/office/officeart/2005/8/layout/hProcess7#1"/>
    <dgm:cxn modelId="{7377A2AE-5CF1-45A0-9B00-D5888DEDF073}" type="presParOf" srcId="{962C4874-E4F0-4D03-933F-475E849DBBC1}" destId="{BC9385E9-61D2-4398-8ADE-23F391EE9C5E}" srcOrd="0" destOrd="0" presId="urn:microsoft.com/office/officeart/2005/8/layout/hProcess7#1"/>
    <dgm:cxn modelId="{C0B0B56F-0097-434D-9DF6-922DA43542B6}" type="presParOf" srcId="{962C4874-E4F0-4D03-933F-475E849DBBC1}" destId="{CC388FDA-0BB0-4AFF-A0E9-4FF31D94B8DA}" srcOrd="1" destOrd="0" presId="urn:microsoft.com/office/officeart/2005/8/layout/hProcess7#1"/>
    <dgm:cxn modelId="{0CDDB8AA-AC6D-469E-B11B-ECA873A33A44}" type="presParOf" srcId="{962C4874-E4F0-4D03-933F-475E849DBBC1}" destId="{C345D12F-DEB3-4B35-9836-B6B653648BD5}" srcOrd="2" destOrd="0" presId="urn:microsoft.com/office/officeart/2005/8/layout/hProcess7#1"/>
    <dgm:cxn modelId="{35CD680F-06AD-4ABA-8A5A-208042C79C3C}" type="presParOf" srcId="{57A419E8-1215-4107-9004-B614E499DD09}" destId="{02ED4730-6721-4890-A0EA-631C2AD1FCB5}" srcOrd="117" destOrd="0" presId="urn:microsoft.com/office/officeart/2005/8/layout/hProcess7#1"/>
    <dgm:cxn modelId="{4A51C82D-F947-4E14-977E-F17445DA8C94}" type="presParOf" srcId="{57A419E8-1215-4107-9004-B614E499DD09}" destId="{7AFA454E-2D33-4FD4-994E-69C83FB02F8C}" srcOrd="118" destOrd="0" presId="urn:microsoft.com/office/officeart/2005/8/layout/hProcess7#1"/>
    <dgm:cxn modelId="{529A7F0B-6DDE-4971-A5C9-2DB8EED3ADF4}" type="presParOf" srcId="{7AFA454E-2D33-4FD4-994E-69C83FB02F8C}" destId="{81CB6190-0B27-4C8E-AC14-572D2267B7A3}" srcOrd="0" destOrd="0" presId="urn:microsoft.com/office/officeart/2005/8/layout/hProcess7#1"/>
    <dgm:cxn modelId="{D7ED59EB-7502-4FFC-BA2F-C2549BFB458C}" type="presParOf" srcId="{7AFA454E-2D33-4FD4-994E-69C83FB02F8C}" destId="{A675BB68-FEA4-420E-A65F-349AD5B4E4C4}" srcOrd="1" destOrd="0" presId="urn:microsoft.com/office/officeart/2005/8/layout/hProcess7#1"/>
    <dgm:cxn modelId="{0753CB78-EB26-4612-B702-91AE7AA8BE00}" type="presParOf" srcId="{7AFA454E-2D33-4FD4-994E-69C83FB02F8C}" destId="{3F52ADA6-8C4E-4D91-B031-4E0A966B3775}" srcOrd="2" destOrd="0" presId="urn:microsoft.com/office/officeart/2005/8/layout/hProcess7#1"/>
    <dgm:cxn modelId="{3AC4017A-35BA-4E71-B140-3B995BCBF2E3}" type="presParOf" srcId="{57A419E8-1215-4107-9004-B614E499DD09}" destId="{782B0769-EFD8-402C-8C6A-EA60A29BFBDA}" srcOrd="119" destOrd="0" presId="urn:microsoft.com/office/officeart/2005/8/layout/hProcess7#1"/>
    <dgm:cxn modelId="{3E3E8686-93CC-442B-9F55-3E0BFC2652F9}" type="presParOf" srcId="{57A419E8-1215-4107-9004-B614E499DD09}" destId="{0D75C100-AFDF-4EFB-8C32-243DB48396DD}" srcOrd="120" destOrd="0" presId="urn:microsoft.com/office/officeart/2005/8/layout/hProcess7#1"/>
    <dgm:cxn modelId="{94B1DE3D-E989-411A-AC8D-0D795AB15038}" type="presParOf" srcId="{0D75C100-AFDF-4EFB-8C32-243DB48396DD}" destId="{4851D9F5-D8F0-4419-B077-D05A6B738FCE}" srcOrd="0" destOrd="0" presId="urn:microsoft.com/office/officeart/2005/8/layout/hProcess7#1"/>
    <dgm:cxn modelId="{3981D4DD-A3E5-4F8A-95C3-84EA1F1F9BD6}" type="presParOf" srcId="{0D75C100-AFDF-4EFB-8C32-243DB48396DD}" destId="{95CDF15C-5671-4534-A025-C465048AE4F2}" srcOrd="1" destOrd="0" presId="urn:microsoft.com/office/officeart/2005/8/layout/hProcess7#1"/>
    <dgm:cxn modelId="{F059DF9D-0B4F-4F87-9EA7-F92480298E65}" type="presParOf" srcId="{0D75C100-AFDF-4EFB-8C32-243DB48396DD}" destId="{A4FA6894-63A0-4091-AABF-E352EEA9DC89}" srcOrd="2" destOrd="0" presId="urn:microsoft.com/office/officeart/2005/8/layout/hProcess7#1"/>
    <dgm:cxn modelId="{54E30C6D-C57B-4A88-8813-7D9C49B92AAC}" type="presParOf" srcId="{57A419E8-1215-4107-9004-B614E499DD09}" destId="{97CEF9B5-3742-46CB-9784-DA062613055C}" srcOrd="121" destOrd="0" presId="urn:microsoft.com/office/officeart/2005/8/layout/hProcess7#1"/>
    <dgm:cxn modelId="{D046C5AA-15A0-491D-82BE-9D734C48178E}" type="presParOf" srcId="{57A419E8-1215-4107-9004-B614E499DD09}" destId="{5E62C271-785A-4673-A49D-995466BFF36D}" srcOrd="122" destOrd="0" presId="urn:microsoft.com/office/officeart/2005/8/layout/hProcess7#1"/>
    <dgm:cxn modelId="{B31C2716-7F15-4153-864E-0411C597C43A}" type="presParOf" srcId="{5E62C271-785A-4673-A49D-995466BFF36D}" destId="{45F017DC-14B9-42CB-B479-121843DE2764}" srcOrd="0" destOrd="0" presId="urn:microsoft.com/office/officeart/2005/8/layout/hProcess7#1"/>
    <dgm:cxn modelId="{5089596A-FDD0-4DFE-A442-55A47E28D96C}" type="presParOf" srcId="{5E62C271-785A-4673-A49D-995466BFF36D}" destId="{E0608415-4847-4341-A7DC-2E7750048F08}" srcOrd="1" destOrd="0" presId="urn:microsoft.com/office/officeart/2005/8/layout/hProcess7#1"/>
    <dgm:cxn modelId="{6A14C571-93AA-4EA8-94E4-47B14A2BAF3E}" type="presParOf" srcId="{5E62C271-785A-4673-A49D-995466BFF36D}" destId="{3F468028-5380-4EAF-A88D-9D7B34E2E101}" srcOrd="2" destOrd="0" presId="urn:microsoft.com/office/officeart/2005/8/layout/hProcess7#1"/>
    <dgm:cxn modelId="{C288E492-6223-4C7B-A3CD-4FF14A2DD2CD}" type="presParOf" srcId="{57A419E8-1215-4107-9004-B614E499DD09}" destId="{3214182B-3F14-4E6A-991E-484F4F1EFAD6}" srcOrd="123" destOrd="0" presId="urn:microsoft.com/office/officeart/2005/8/layout/hProcess7#1"/>
    <dgm:cxn modelId="{7B3CC175-683D-4C93-BB6E-2646ECE2AD17}" type="presParOf" srcId="{57A419E8-1215-4107-9004-B614E499DD09}" destId="{87CC6FE0-6AD0-4DF0-A6FB-F0F4B51218D5}" srcOrd="124" destOrd="0" presId="urn:microsoft.com/office/officeart/2005/8/layout/hProcess7#1"/>
    <dgm:cxn modelId="{001F18E8-FA18-44A1-8330-CCC758B8EE88}" type="presParOf" srcId="{87CC6FE0-6AD0-4DF0-A6FB-F0F4B51218D5}" destId="{DE2C799B-C580-4217-B3A1-23D4BC744FFB}" srcOrd="0" destOrd="0" presId="urn:microsoft.com/office/officeart/2005/8/layout/hProcess7#1"/>
    <dgm:cxn modelId="{2F88ABC8-3096-4F65-924F-77360839B105}" type="presParOf" srcId="{87CC6FE0-6AD0-4DF0-A6FB-F0F4B51218D5}" destId="{7E35502E-9927-4222-87EC-033E32710667}" srcOrd="1" destOrd="0" presId="urn:microsoft.com/office/officeart/2005/8/layout/hProcess7#1"/>
    <dgm:cxn modelId="{4954B285-AE9D-4B4E-92C3-2AE21E5265B3}"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3A3AF72A-C5DE-4C18-974F-34B0135C49A9}">
      <dgm:prSet phldrT="[Text]"/>
      <dgm:spPr/>
      <dgm:t>
        <a:bodyPr/>
        <a:lstStyle/>
        <a:p>
          <a:r>
            <a:rPr lang="en-US" dirty="0" smtClean="0"/>
            <a:t> A</a:t>
          </a:r>
          <a:endParaRPr lang="en-US" dirty="0"/>
        </a:p>
      </dgm:t>
    </dgm:pt>
    <dgm:pt modelId="{E205AA4E-4EE6-49B7-8B31-295263E22133}" type="parTrans" cxnId="{54F2C539-4EBB-439F-875E-1DC68FF2607B}">
      <dgm:prSet/>
      <dgm:spPr/>
    </dgm:pt>
    <dgm:pt modelId="{ECAFBB4B-F076-441A-8043-F62071098E85}" type="sibTrans" cxnId="{54F2C539-4EBB-439F-875E-1DC68FF2607B}">
      <dgm:prSet/>
      <dgm:spPr/>
    </dgm:pt>
    <dgm:pt modelId="{BDE8922D-6953-441D-BD4E-BD904315A84D}">
      <dgm:prSet phldrT="[Text]"/>
      <dgm:spPr/>
      <dgm:t>
        <a:bodyPr/>
        <a:lstStyle/>
        <a:p>
          <a:r>
            <a:rPr lang="en-US" dirty="0" smtClean="0"/>
            <a:t>E</a:t>
          </a:r>
          <a:endParaRPr lang="en-US" dirty="0"/>
        </a:p>
      </dgm:t>
    </dgm:pt>
    <dgm:pt modelId="{57EB0422-7AF9-43DB-AE19-A16C7DBB636F}" type="parTrans" cxnId="{79B060E6-9A9C-4B70-B457-020BEA8682DE}">
      <dgm:prSet/>
      <dgm:spPr/>
    </dgm:pt>
    <dgm:pt modelId="{8088E5BA-5A29-45C6-8792-B3FF19C44AF6}" type="sibTrans" cxnId="{79B060E6-9A9C-4B70-B457-020BEA8682DE}">
      <dgm:prSet/>
      <dgm:spPr/>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BB1B7443-8ED0-4D92-8118-8895E9AE485F}" type="pres">
      <dgm:prSet presAssocID="{6557DA9F-CA23-40D2-B208-71A54C41D221}" presName="childNode" presStyleLbl="node1" presStyleIdx="22" presStyleCnt="32">
        <dgm:presLayoutVars>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6437E297-E4F8-4931-9D12-0045ED0F6F35}" type="pres">
      <dgm:prSet presAssocID="{77EF4BE3-217D-48A3-A51A-2715D1FD99FA}" presName="childNode" presStyleLbl="node1" presStyleIdx="23" presStyleCnt="32">
        <dgm:presLayoutVars>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69A8FF7F-17EB-4A4E-B719-F003DAF76DC5}" type="presOf" srcId="{95B08147-BCFB-436C-AA0B-720A37DC4273}" destId="{7EB1C387-C946-43D8-A141-13093FA58E2F}" srcOrd="0" destOrd="0" presId="urn:microsoft.com/office/officeart/2005/8/layout/hProcess7#1"/>
    <dgm:cxn modelId="{CC1AA38B-4AE1-445A-BB0B-5B596F2DFBAF}" type="presOf" srcId="{6DFBC10F-331E-45B9-9EE7-A8806D68623B}" destId="{F7335F8E-AF93-4D50-BE29-A654CBCCA671}" srcOrd="1" destOrd="0" presId="urn:microsoft.com/office/officeart/2005/8/layout/hProcess7#1"/>
    <dgm:cxn modelId="{E5BD2FA2-F12B-433A-9F6C-A44B9D22FBC8}" srcId="{2BD4D0D7-4F26-440A-9A48-16F9F0432862}" destId="{3D6504D7-978B-4847-9D8B-94C7B16CE3BB}" srcOrd="0" destOrd="0" parTransId="{7C45036D-5D5A-43EC-9986-D752FC342372}" sibTransId="{11DAFEED-689B-4A69-8D9A-617AC872D657}"/>
    <dgm:cxn modelId="{8C63E50C-ADB5-49A3-AD53-F56388509021}" srcId="{87312B8F-4188-41AA-B79D-D83CBBAAC12B}" destId="{9EC06196-F5C7-4F14-A16E-7773FBBDF87A}" srcOrd="19" destOrd="0" parTransId="{EAF09723-BD36-4AF9-A807-BE2D3C1D0103}" sibTransId="{FA78D7A5-D092-4898-AAB0-522DDC660E64}"/>
    <dgm:cxn modelId="{3FFD1775-6691-43B2-A9DE-35279F6A0162}" type="presOf" srcId="{E0F2C958-2C93-4B3E-913E-391591EE2494}" destId="{39164FC9-002F-4A65-9103-F5607674C98A}" srcOrd="0" destOrd="0" presId="urn:microsoft.com/office/officeart/2005/8/layout/hProcess7#1"/>
    <dgm:cxn modelId="{0DBEF826-2947-4BC3-85D0-FCB492D9CF23}" type="presOf" srcId="{6DFBC10F-331E-45B9-9EE7-A8806D68623B}" destId="{1A4A4FCB-0FA3-425B-87EB-5F1F282E57A8}" srcOrd="0" destOrd="0" presId="urn:microsoft.com/office/officeart/2005/8/layout/hProcess7#1"/>
    <dgm:cxn modelId="{FAEDD570-5956-4674-9A12-DD53CF434D6A}" srcId="{87312B8F-4188-41AA-B79D-D83CBBAAC12B}" destId="{22539FDC-F009-4FDA-BFEE-2BC49D40D111}" srcOrd="24" destOrd="0" parTransId="{3B8F5181-E7C5-4237-9065-ED91C81FF8EB}" sibTransId="{112F6F6B-45EC-401E-B392-7E2323D2414B}"/>
    <dgm:cxn modelId="{E3327523-F0E3-4AA4-BFA0-227E5830548E}" srcId="{2EAC59DF-D7F1-4B76-B714-0B8A78363053}" destId="{2935AD22-9022-477F-AF70-61D5E5CB8B64}" srcOrd="0" destOrd="0" parTransId="{FD337B70-ECE2-402E-B987-BC7F4A105207}" sibTransId="{73A63773-408A-4AF4-9FCA-582467FD3C79}"/>
    <dgm:cxn modelId="{BEB7091A-DF79-425C-A423-A934732BBFD8}" type="presOf" srcId="{E0F2C958-2C93-4B3E-913E-391591EE2494}" destId="{E7492838-E204-4032-8E15-338CCC84681D}" srcOrd="1" destOrd="0" presId="urn:microsoft.com/office/officeart/2005/8/layout/hProcess7#1"/>
    <dgm:cxn modelId="{9A7F373A-FFDA-46CA-BDD0-29614F2682FA}" type="presOf" srcId="{2EAC59DF-D7F1-4B76-B714-0B8A78363053}" destId="{62C0977E-ABD5-4C68-9BE6-4D346ED46B78}" srcOrd="0" destOrd="0" presId="urn:microsoft.com/office/officeart/2005/8/layout/hProcess7#1"/>
    <dgm:cxn modelId="{DB6677A0-EFB3-4613-843D-1868EDDCA8CC}" type="presOf" srcId="{07DC1612-5E74-42B3-A7EF-5B3EF4B93BC7}" destId="{D5E80EDB-0F84-441B-8C09-8E9D835F98E1}" srcOrd="0" destOrd="0" presId="urn:microsoft.com/office/officeart/2005/8/layout/hProcess7#1"/>
    <dgm:cxn modelId="{9CDDD580-0AFF-4D58-9E19-D2E8616E48AD}" type="presOf" srcId="{77EF4BE3-217D-48A3-A51A-2715D1FD99FA}" destId="{A9148567-0317-4CAD-A104-F35FAD7C75E1}" srcOrd="0" destOrd="0" presId="urn:microsoft.com/office/officeart/2005/8/layout/hProcess7#1"/>
    <dgm:cxn modelId="{C1198E17-80AF-4BC8-AB6D-BEB0B41C10B0}" type="presOf" srcId="{87312B8F-4188-41AA-B79D-D83CBBAAC12B}" destId="{57A419E8-1215-4107-9004-B614E499DD09}" srcOrd="0" destOrd="0" presId="urn:microsoft.com/office/officeart/2005/8/layout/hProcess7#1"/>
    <dgm:cxn modelId="{B3912451-6EBB-4AC1-901E-C6B139957387}" type="presOf" srcId="{B11BDAD5-2EA5-4341-A8F9-AE6C984E718F}" destId="{7E35502E-9927-4222-87EC-033E32710667}" srcOrd="1" destOrd="0" presId="urn:microsoft.com/office/officeart/2005/8/layout/hProcess7#1"/>
    <dgm:cxn modelId="{3D2BF93F-4152-4AE7-B119-9F154D420C9A}" type="presOf" srcId="{42C76456-488C-4918-A86B-66807A2AD264}" destId="{F0298A92-9503-4CA0-AE2E-F649FE68E2A7}" srcOrd="1" destOrd="0" presId="urn:microsoft.com/office/officeart/2005/8/layout/hProcess7#1"/>
    <dgm:cxn modelId="{29CC1162-17AE-4429-AFFF-BAA4E16B0789}" type="presOf" srcId="{163BC5A8-8CEF-4EC8-9F9E-982B3396A4A3}" destId="{BF38B79D-1736-464F-ADB9-B198126BDD54}" srcOrd="0"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875A2002-0DF1-4F34-962F-88D89D0FA306}" type="presOf" srcId="{378B5309-DF29-48B7-B958-9395197EE92C}" destId="{0D3D41B2-E2EB-471B-B278-4E1B13E167F0}" srcOrd="0" destOrd="0" presId="urn:microsoft.com/office/officeart/2005/8/layout/hProcess7#1"/>
    <dgm:cxn modelId="{151ACA00-2B41-4455-99D2-97A194F9B636}" type="presOf" srcId="{9AB79DE8-CBC3-49C9-BB1F-A9E3BE0C6010}" destId="{1B9050CC-7ACA-4748-97E5-4508B887E513}" srcOrd="0"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E75048E9-5241-4D7B-B1FA-2418E98E0687}" type="presOf" srcId="{8F2F8518-1AB1-487A-B6C9-262F358F0440}" destId="{5BCC34C7-568C-4CFB-A134-72D29CBA9FF2}" srcOrd="0" destOrd="0" presId="urn:microsoft.com/office/officeart/2005/8/layout/hProcess7#1"/>
    <dgm:cxn modelId="{4CEC3959-8B7F-4FB3-8525-15B691388047}" type="presOf" srcId="{378B5309-DF29-48B7-B958-9395197EE92C}" destId="{B3936B1A-1B13-4565-A105-E430D0A1D792}" srcOrd="1" destOrd="0" presId="urn:microsoft.com/office/officeart/2005/8/layout/hProcess7#1"/>
    <dgm:cxn modelId="{6EA765FE-8764-4FA6-9CF4-C603F2E6557F}" type="presOf" srcId="{869623B6-C806-4952-894D-0332FB6A9138}" destId="{468B78DF-4D76-4438-A3A4-3E16C5C2E1EB}" srcOrd="1"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79B060E6-9A9C-4B70-B457-020BEA8682DE}" srcId="{6557DA9F-CA23-40D2-B208-71A54C41D221}" destId="{BDE8922D-6953-441D-BD4E-BD904315A84D}" srcOrd="0" destOrd="0" parTransId="{57EB0422-7AF9-43DB-AE19-A16C7DBB636F}" sibTransId="{8088E5BA-5A29-45C6-8792-B3FF19C44AF6}"/>
    <dgm:cxn modelId="{4A4D4B12-3BE9-449B-83AE-CB45F65861D5}" srcId="{7F154DDC-FB3A-4B96-AF47-7E3F4A4AF207}" destId="{5804B17A-EC7A-44BC-9A19-F3A5746B360A}" srcOrd="0" destOrd="0" parTransId="{0B852689-C070-4599-8B08-F0A8244DDAA4}" sibTransId="{07D3D05A-5883-4ACD-B9C2-CE1193024A96}"/>
    <dgm:cxn modelId="{792A9A20-1835-4964-9619-DA972153F4BE}" srcId="{87312B8F-4188-41AA-B79D-D83CBBAAC12B}" destId="{163BC5A8-8CEF-4EC8-9F9E-982B3396A4A3}" srcOrd="26" destOrd="0" parTransId="{B0DE6EC6-F514-45AF-A85B-4EE77665E02D}" sibTransId="{A58693D6-F89F-401B-8BD1-7D6ED149FF53}"/>
    <dgm:cxn modelId="{163C28EE-666B-4430-B45D-91445D1EDF44}" type="presOf" srcId="{748A9B9F-A833-4C86-A1B5-F1101E13B120}" destId="{33ED1F09-CED2-41A4-A8DF-9E9BEE070950}" srcOrd="0" destOrd="0" presId="urn:microsoft.com/office/officeart/2005/8/layout/hProcess7#1"/>
    <dgm:cxn modelId="{40B6E277-1866-4C92-86D2-C53C3A03CC56}" type="presOf" srcId="{E3F6D84D-5957-418A-89C2-FBB547528B8F}" destId="{5A016A96-C2EF-4C7B-8F32-42156E97A98F}" srcOrd="0" destOrd="0" presId="urn:microsoft.com/office/officeart/2005/8/layout/hProcess7#1"/>
    <dgm:cxn modelId="{9617EA8A-3D2B-4F0C-AFB5-87AC41091490}" srcId="{87312B8F-4188-41AA-B79D-D83CBBAAC12B}" destId="{869623B6-C806-4952-894D-0332FB6A9138}" srcOrd="14" destOrd="0" parTransId="{1AA81DD4-801A-47BB-909D-725E8D2BF33C}" sibTransId="{1CBBD1E9-B5DF-4895-BC68-2CB69B6A38A1}"/>
    <dgm:cxn modelId="{ADDC126F-58C2-4FD8-B303-622E4012417E}" srcId="{99DEFFE8-D5EC-4866-B222-9FA9EBF72CC6}" destId="{48971CCC-2A4D-4066-AFE2-72D044D0AE9B}" srcOrd="0" destOrd="0" parTransId="{693A34A4-0825-4322-BD14-D6A044F7E6E0}" sibTransId="{BD2A3095-D6FE-4858-9C5A-F39F584A0BCE}"/>
    <dgm:cxn modelId="{476C6D0F-ECA7-4367-823D-E4A89C41C4AF}" type="presOf" srcId="{152B7E04-D128-48EB-BFE9-625AB6DA3CE7}" destId="{150F56E9-8A28-4073-8293-2FB401A84B79}" srcOrd="0" destOrd="0" presId="urn:microsoft.com/office/officeart/2005/8/layout/hProcess7#1"/>
    <dgm:cxn modelId="{FD618C62-AB20-4151-BD0E-59B559217B5D}" srcId="{87312B8F-4188-41AA-B79D-D83CBBAAC12B}" destId="{6DFBC10F-331E-45B9-9EE7-A8806D68623B}" srcOrd="11" destOrd="0" parTransId="{6DB88E50-4C65-41F9-B15F-777EBA11217B}" sibTransId="{C552004C-7875-4B42-B43F-F67CBA669A91}"/>
    <dgm:cxn modelId="{F4F45AD2-9351-46E0-8962-7174F500D00E}" type="presOf" srcId="{CF359255-3040-436F-B6FD-2022E0349A2C}" destId="{A3B6D17E-5080-4978-8B73-CE0293AEFF91}" srcOrd="1" destOrd="0" presId="urn:microsoft.com/office/officeart/2005/8/layout/hProcess7#1"/>
    <dgm:cxn modelId="{8A436ECB-66FE-4237-BEED-39B26083F4AF}" srcId="{87312B8F-4188-41AA-B79D-D83CBBAAC12B}" destId="{9DB92C20-F6B2-42CF-8AB3-70D0340703E7}" srcOrd="6" destOrd="0" parTransId="{267CC092-4DEE-49A3-973E-6863EE372080}" sibTransId="{0A44799C-51CC-434C-806B-D1096674EE5A}"/>
    <dgm:cxn modelId="{8131DFCE-CAA0-4ACF-8337-F51682FC375B}" type="presOf" srcId="{7F154DDC-FB3A-4B96-AF47-7E3F4A4AF207}" destId="{CF254956-B60C-433D-9549-11885FBA54B1}" srcOrd="1" destOrd="0" presId="urn:microsoft.com/office/officeart/2005/8/layout/hProcess7#1"/>
    <dgm:cxn modelId="{DE3E449C-5D40-409A-B8D1-1FF574093DA6}" type="presOf" srcId="{365571DC-E8F5-4FF1-903C-C10278C501ED}" destId="{AF0DC17A-3E93-4E24-997F-5EF3996E8B1A}" srcOrd="1" destOrd="0" presId="urn:microsoft.com/office/officeart/2005/8/layout/hProcess7#1"/>
    <dgm:cxn modelId="{B607F9BE-7997-46BF-B49E-79781E3869AC}" type="presOf" srcId="{99DEFFE8-D5EC-4866-B222-9FA9EBF72CC6}" destId="{95CDF15C-5671-4534-A025-C465048AE4F2}" srcOrd="1" destOrd="0" presId="urn:microsoft.com/office/officeart/2005/8/layout/hProcess7#1"/>
    <dgm:cxn modelId="{F8716097-C106-49B8-A238-B24D2028B780}" type="presOf" srcId="{FCCAB84D-3FAD-4651-A3A2-F6D34734A3C3}" destId="{AB18303B-13AA-4B99-9EA7-65843139CCBC}" srcOrd="1" destOrd="0" presId="urn:microsoft.com/office/officeart/2005/8/layout/hProcess7#1"/>
    <dgm:cxn modelId="{D9661B5C-63BF-45E9-9E7B-CFDC03EF8864}" type="presOf" srcId="{22539FDC-F009-4FDA-BFEE-2BC49D40D111}" destId="{8289E01D-DB35-4BF8-8B42-BAB44BAC73E2}" srcOrd="0" destOrd="0" presId="urn:microsoft.com/office/officeart/2005/8/layout/hProcess7#1"/>
    <dgm:cxn modelId="{7A0DF8CC-1ED1-4E62-B9B5-01447DD8281F}" type="presOf" srcId="{7606AE3A-61C0-4BAE-9228-206FF3D88BD3}" destId="{F91DA0F0-9F5E-43C1-A90C-B0A9BBDE8CD8}" srcOrd="0" destOrd="0" presId="urn:microsoft.com/office/officeart/2005/8/layout/hProcess7#1"/>
    <dgm:cxn modelId="{34250615-F90F-489D-A06C-5EEB90B3B2FF}" srcId="{87312B8F-4188-41AA-B79D-D83CBBAAC12B}" destId="{1A63A386-2BE5-4870-8ABF-E49ECF0C0348}" srcOrd="20" destOrd="0" parTransId="{06876FAE-53CC-46D0-8176-990AA1291516}" sibTransId="{86EDDEEA-D260-4AA1-BC72-FCD887AAF619}"/>
    <dgm:cxn modelId="{18B3A151-CC7A-4B3F-AEC5-F71EBBFACDFE}" srcId="{A0304CF0-AE2D-42BC-AF0C-F037A10949A6}" destId="{E674A9F6-BA29-4CFB-9656-2D5A3298E9AD}" srcOrd="0" destOrd="0" parTransId="{A4FB7883-8E08-44D5-AF8C-5B0C5153FBDB}" sibTransId="{B6D06A83-F36E-4EA5-9F88-492D0FAA0499}"/>
    <dgm:cxn modelId="{6325B29A-A7C8-4149-A1F5-63AC9F80F16A}" srcId="{87312B8F-4188-41AA-B79D-D83CBBAAC12B}" destId="{77EF4BE3-217D-48A3-A51A-2715D1FD99FA}" srcOrd="23" destOrd="0" parTransId="{5D3F9139-3E0E-49EC-9DCD-44C578F11E6F}" sibTransId="{3D267442-2A53-4C26-B5FE-9D77A3416DB6}"/>
    <dgm:cxn modelId="{6E495F9B-2E06-48FD-A4DA-2E40717181D0}" type="presOf" srcId="{48971CCC-2A4D-4066-AFE2-72D044D0AE9B}" destId="{A4FA6894-63A0-4091-AABF-E352EEA9DC89}" srcOrd="0" destOrd="0" presId="urn:microsoft.com/office/officeart/2005/8/layout/hProcess7#1"/>
    <dgm:cxn modelId="{6CE1F863-E2A2-4937-9721-95D38B70E549}" srcId="{87312B8F-4188-41AA-B79D-D83CBBAAC12B}" destId="{FCCAB84D-3FAD-4651-A3A2-F6D34734A3C3}" srcOrd="25" destOrd="0" parTransId="{61971D4B-1E2E-4C84-BDF1-14C4006FC7FE}" sibTransId="{DE2534AB-300E-4DD5-BF6F-9916B83C5978}"/>
    <dgm:cxn modelId="{AFDD334B-E7AC-4D82-BFD5-B7E352A366D3}" srcId="{42C76456-488C-4918-A86B-66807A2AD264}" destId="{7759C6E8-680E-4F91-840D-FC8C7BCA75CE}" srcOrd="0" destOrd="0" parTransId="{36B7B7A0-8FCF-4705-AE48-04D45CF0584A}" sibTransId="{FE1A716A-C469-4E98-9F5E-127A7E476CB8}"/>
    <dgm:cxn modelId="{759CA693-2A75-490F-9CBF-0532245AFC41}" srcId="{87312B8F-4188-41AA-B79D-D83CBBAAC12B}" destId="{EA2F7F4B-754A-4F5C-9622-3F04BBF7157A}" srcOrd="8" destOrd="0" parTransId="{F6A48BAD-7D34-49EC-ABF6-B19F753B68C2}" sibTransId="{584B0A77-D66E-4C74-B4E3-DC5EF1D7A348}"/>
    <dgm:cxn modelId="{70365DE4-C687-411F-AC65-18A612722E31}" type="presOf" srcId="{EA2F7F4B-754A-4F5C-9622-3F04BBF7157A}" destId="{D9514815-07FD-47D8-9790-DA47FC8D49F3}" srcOrd="0" destOrd="0" presId="urn:microsoft.com/office/officeart/2005/8/layout/hProcess7#1"/>
    <dgm:cxn modelId="{14AA2270-C3E4-4009-BCCB-45B21AB22474}" type="presOf" srcId="{95B08147-BCFB-436C-AA0B-720A37DC4273}" destId="{D9143118-35C6-4088-B9FB-079656A94BE6}" srcOrd="1" destOrd="0" presId="urn:microsoft.com/office/officeart/2005/8/layout/hProcess7#1"/>
    <dgm:cxn modelId="{E56BC8BB-8A74-42BD-A562-656413BA2BE0}" type="presOf" srcId="{BDE8922D-6953-441D-BD4E-BD904315A84D}" destId="{BB1B7443-8ED0-4D92-8118-8895E9AE485F}" srcOrd="0" destOrd="0" presId="urn:microsoft.com/office/officeart/2005/8/layout/hProcess7#1"/>
    <dgm:cxn modelId="{2B5FA070-E8E9-4366-993C-8CC1124AE4C3}" type="presOf" srcId="{748A9B9F-A833-4C86-A1B5-F1101E13B120}" destId="{95330F8B-1898-4433-8A3F-E1D1B73C7DE5}" srcOrd="1" destOrd="0" presId="urn:microsoft.com/office/officeart/2005/8/layout/hProcess7#1"/>
    <dgm:cxn modelId="{AFE5D82D-7DF5-4D52-9185-5B2FCB9D3508}" type="presOf" srcId="{63B8A06C-4E8C-4300-8FD8-D150624A6929}" destId="{6F0C4545-B6C8-4A22-ADE8-169A69FD9EF6}" srcOrd="1" destOrd="0" presId="urn:microsoft.com/office/officeart/2005/8/layout/hProcess7#1"/>
    <dgm:cxn modelId="{42941CF6-5F44-487B-AAEC-0F9C4040833D}" type="presOf" srcId="{6557DA9F-CA23-40D2-B208-71A54C41D221}" destId="{EE916E64-E74A-491C-815F-23BFAA7C314C}" srcOrd="1" destOrd="0" presId="urn:microsoft.com/office/officeart/2005/8/layout/hProcess7#1"/>
    <dgm:cxn modelId="{15C365AC-63D0-40D9-A399-AE4A71B3C091}" srcId="{FCCAB84D-3FAD-4651-A3A2-F6D34734A3C3}" destId="{152B7E04-D128-48EB-BFE9-625AB6DA3CE7}" srcOrd="0" destOrd="0" parTransId="{AE7C1E8F-F2DC-4824-9E4E-A1F11E687421}" sibTransId="{50C457B8-C1F4-45FB-84D1-75D8DF5E1D11}"/>
    <dgm:cxn modelId="{F2185328-314D-46FA-BB46-166BAEA1C324}" type="presOf" srcId="{8BD24667-0C95-4D8E-BD6D-22CAE2668642}" destId="{231E85D9-D4B2-4858-87D1-4CEFD109A15F}" srcOrd="0" destOrd="0" presId="urn:microsoft.com/office/officeart/2005/8/layout/hProcess7#1"/>
    <dgm:cxn modelId="{D16B938A-C645-474F-B0C3-FBC37C1BC3E6}" type="presOf" srcId="{7759C6E8-680E-4F91-840D-FC8C7BCA75CE}" destId="{C70CB29F-9EBD-4B6E-8D44-79ABAEE1EE72}" srcOrd="0" destOrd="0" presId="urn:microsoft.com/office/officeart/2005/8/layout/hProcess7#1"/>
    <dgm:cxn modelId="{8A23FA9C-9558-42E0-9756-862E97B5F640}" type="presOf" srcId="{AB523C6C-A336-484A-8CF7-3B15887E4C3B}" destId="{2EB36F20-FCF7-4CF4-B60B-D92C975947A4}" srcOrd="0" destOrd="0" presId="urn:microsoft.com/office/officeart/2005/8/layout/hProcess7#1"/>
    <dgm:cxn modelId="{E40B7EB8-FCDB-435F-8191-949C3D834B42}" srcId="{87312B8F-4188-41AA-B79D-D83CBBAAC12B}" destId="{AB523C6C-A336-484A-8CF7-3B15887E4C3B}" srcOrd="21" destOrd="0" parTransId="{17FCA0C3-28D7-4F16-8B34-4D7988ACE7B2}" sibTransId="{27AAA3CF-389F-4D91-8361-8E1F6D038725}"/>
    <dgm:cxn modelId="{AF9E6AF9-7D73-4773-9FF1-4B1DA664C95D}" type="presOf" srcId="{3D6504D7-978B-4847-9D8B-94C7B16CE3BB}" destId="{C345D12F-DEB3-4B35-9836-B6B653648BD5}" srcOrd="0" destOrd="0" presId="urn:microsoft.com/office/officeart/2005/8/layout/hProcess7#1"/>
    <dgm:cxn modelId="{BB93394D-9EE4-4420-8025-301C031A7F67}" type="presOf" srcId="{9DB92C20-F6B2-42CF-8AB3-70D0340703E7}" destId="{2FB9E02B-B11B-48D4-B37C-75DDA309691D}" srcOrd="1"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645C3089-1FF6-4DD8-A315-041401141A58}" srcId="{E0F2C958-2C93-4B3E-913E-391591EE2494}" destId="{8F2F8518-1AB1-487A-B6C9-262F358F0440}" srcOrd="0" destOrd="0" parTransId="{F250F893-D04F-4C76-88D5-6559339C7EA9}" sibTransId="{EB09EB3F-241F-433B-B820-DA567ED3359F}"/>
    <dgm:cxn modelId="{50EA0940-8303-4D27-A1B7-5B52F652135D}" type="presOf" srcId="{9EC06196-F5C7-4F14-A16E-7773FBBDF87A}" destId="{3BA34D36-57F8-46C7-AC2A-6ED3B70A1969}" srcOrd="0" destOrd="0" presId="urn:microsoft.com/office/officeart/2005/8/layout/hProcess7#1"/>
    <dgm:cxn modelId="{65BB8B5A-BD01-4446-8D57-75312F803D3F}" type="presOf" srcId="{E3F6D84D-5957-418A-89C2-FBB547528B8F}" destId="{EC8DE55C-B7FE-4B74-82A3-FAFE70276B7B}" srcOrd="1" destOrd="0" presId="urn:microsoft.com/office/officeart/2005/8/layout/hProcess7#1"/>
    <dgm:cxn modelId="{FCA542A3-5C24-466F-BAD0-EC6A3764B18F}" type="presOf" srcId="{6557DA9F-CA23-40D2-B208-71A54C41D221}" destId="{AB5D3DC6-985E-4724-8906-BD50A07E5CF2}" srcOrd="0" destOrd="0" presId="urn:microsoft.com/office/officeart/2005/8/layout/hProcess7#1"/>
    <dgm:cxn modelId="{EA1E3175-EC24-48A6-8DDE-54E9B45BE8D9}" type="presOf" srcId="{2BD4D0D7-4F26-440A-9A48-16F9F0432862}" destId="{BC9385E9-61D2-4398-8ADE-23F391EE9C5E}" srcOrd="0" destOrd="0" presId="urn:microsoft.com/office/officeart/2005/8/layout/hProcess7#1"/>
    <dgm:cxn modelId="{A8113EC6-3864-4494-B742-0C9EFF1A9F3A}" type="presOf" srcId="{7606AE3A-61C0-4BAE-9228-206FF3D88BD3}" destId="{FC184183-B71C-4E8D-A389-BC2D8FF942FE}" srcOrd="1" destOrd="0" presId="urn:microsoft.com/office/officeart/2005/8/layout/hProcess7#1"/>
    <dgm:cxn modelId="{78356107-600B-4A60-9CD1-7479EB761984}" type="presOf" srcId="{08515D3E-21AD-49F7-AC81-8B22028117A4}" destId="{F5C88F6D-C81B-420E-AB39-B2D1B2D620DF}" srcOrd="1" destOrd="0" presId="urn:microsoft.com/office/officeart/2005/8/layout/hProcess7#1"/>
    <dgm:cxn modelId="{7BF181E7-79D8-49F7-B558-6A7AFB880509}" type="presOf" srcId="{08515D3E-21AD-49F7-AC81-8B22028117A4}" destId="{498CC334-7CA6-4055-9E9D-0EB2ACF11F24}" srcOrd="0" destOrd="0" presId="urn:microsoft.com/office/officeart/2005/8/layout/hProcess7#1"/>
    <dgm:cxn modelId="{8B0667E6-DB8F-4505-98D3-DAC536CDBBF2}" srcId="{87312B8F-4188-41AA-B79D-D83CBBAAC12B}" destId="{2EAC59DF-D7F1-4B76-B714-0B8A78363053}" srcOrd="4" destOrd="0" parTransId="{F0FAB891-3D51-4966-B0A7-41F6745936CC}" sibTransId="{5CDAE3FD-2656-4FB8-8D10-EEA227D6E12D}"/>
    <dgm:cxn modelId="{D1D92A64-1F7A-4972-B03A-4A956F649A23}" type="presOf" srcId="{F56C2C42-8323-454B-87BC-C340B44F9022}" destId="{9668B00E-C4B6-40D3-BB98-9302665DD777}" srcOrd="1" destOrd="0" presId="urn:microsoft.com/office/officeart/2005/8/layout/hProcess7#1"/>
    <dgm:cxn modelId="{240FA62B-EFBD-4B17-8580-2443BDCF3DF4}" type="presOf" srcId="{F56C2C42-8323-454B-87BC-C340B44F9022}" destId="{118058DC-6699-4518-912D-3C00C1E38B38}" srcOrd="0" destOrd="0" presId="urn:microsoft.com/office/officeart/2005/8/layout/hProcess7#1"/>
    <dgm:cxn modelId="{A19B9E4A-59EA-44AA-AC01-CA043D4BC19C}" type="presOf" srcId="{869623B6-C806-4952-894D-0332FB6A9138}" destId="{0BDA3DD6-2341-4E39-891C-7C12AEEB610A}" srcOrd="0" destOrd="0" presId="urn:microsoft.com/office/officeart/2005/8/layout/hProcess7#1"/>
    <dgm:cxn modelId="{96EC061C-F8BB-4763-BEC1-6D1472A7F8C9}" srcId="{87312B8F-4188-41AA-B79D-D83CBBAAC12B}" destId="{F56C2C42-8323-454B-87BC-C340B44F9022}" srcOrd="28" destOrd="0" parTransId="{C2809220-7E4B-4F1B-AAD9-880273385840}" sibTransId="{6E2318B2-8470-4593-909D-F1D8C43E5000}"/>
    <dgm:cxn modelId="{5C8194F7-EE55-4E69-BDE7-C4517A7306D7}" srcId="{87312B8F-4188-41AA-B79D-D83CBBAAC12B}" destId="{42C76456-488C-4918-A86B-66807A2AD264}" srcOrd="2" destOrd="0" parTransId="{FD1B541A-507A-4D4A-874B-CCC0633E5B44}" sibTransId="{B92D69B5-59A3-4CF2-9987-1C930CED1003}"/>
    <dgm:cxn modelId="{278E4B78-905D-416A-97A7-F81AAF13F106}" srcId="{87312B8F-4188-41AA-B79D-D83CBBAAC12B}" destId="{95B08147-BCFB-436C-AA0B-720A37DC4273}" srcOrd="15" destOrd="0" parTransId="{1FBBCB82-AD1B-4154-9E2D-324D2CF863B0}" sibTransId="{D90C2998-2D92-4369-8D7B-79A6CB0150D6}"/>
    <dgm:cxn modelId="{E083A57C-01CF-4DD4-9354-EA459C1167F3}" type="presOf" srcId="{163BC5A8-8CEF-4EC8-9F9E-982B3396A4A3}" destId="{4BC6B0DA-A4A5-43DB-9250-2EDDBD30D694}" srcOrd="1" destOrd="0" presId="urn:microsoft.com/office/officeart/2005/8/layout/hProcess7#1"/>
    <dgm:cxn modelId="{3FA5ACA1-7E60-4B29-9F3E-ADF0D1C736F6}" type="presOf" srcId="{3A3AF72A-C5DE-4C18-974F-34B0135C49A9}" destId="{6437E297-E4F8-4931-9D12-0045ED0F6F35}" srcOrd="0" destOrd="0" presId="urn:microsoft.com/office/officeart/2005/8/layout/hProcess7#1"/>
    <dgm:cxn modelId="{BEC38F46-F925-41FE-BE35-B44C35D3FA13}" type="presOf" srcId="{365571DC-E8F5-4FF1-903C-C10278C501ED}" destId="{E30265CB-CA07-486E-A593-691EAF93A9EE}" srcOrd="0" destOrd="0" presId="urn:microsoft.com/office/officeart/2005/8/layout/hProcess7#1"/>
    <dgm:cxn modelId="{208E4AEC-0C78-43C6-82AF-9F93C3076ED3}" type="presOf" srcId="{22539FDC-F009-4FDA-BFEE-2BC49D40D111}" destId="{49FE9C94-008C-4437-8E1D-26DA7E336943}" srcOrd="1" destOrd="0" presId="urn:microsoft.com/office/officeart/2005/8/layout/hProcess7#1"/>
    <dgm:cxn modelId="{A0648A9B-87D9-4157-9AD6-86CE5E48F8ED}" type="presOf" srcId="{A0304CF0-AE2D-42BC-AF0C-F037A10949A6}" destId="{AE55BDAC-ADE3-485A-8405-CD02EB96F8B2}" srcOrd="1" destOrd="0" presId="urn:microsoft.com/office/officeart/2005/8/layout/hProcess7#1"/>
    <dgm:cxn modelId="{7D5FF972-F53B-4F8A-BD20-06FDF6660562}" type="presOf" srcId="{5804B17A-EC7A-44BC-9A19-F3A5746B360A}" destId="{3EFC18ED-85CB-4BE7-97E7-BC59E87B25F9}" srcOrd="0" destOrd="0" presId="urn:microsoft.com/office/officeart/2005/8/layout/hProcess7#1"/>
    <dgm:cxn modelId="{3434DA32-4997-4507-A0E8-0A5042570F3F}" type="presOf" srcId="{2039B636-160B-403C-BA58-1D2F5FEEE36A}" destId="{5E33C754-A4A9-4F15-A14C-D039079F8289}" srcOrd="1" destOrd="0" presId="urn:microsoft.com/office/officeart/2005/8/layout/hProcess7#1"/>
    <dgm:cxn modelId="{8C19A052-291E-4CA5-9AE5-07F18E3E4389}" type="presOf" srcId="{A0304CF0-AE2D-42BC-AF0C-F037A10949A6}" destId="{B191A1B9-FBD7-487F-866F-8194D4D73D92}" srcOrd="0" destOrd="0" presId="urn:microsoft.com/office/officeart/2005/8/layout/hProcess7#1"/>
    <dgm:cxn modelId="{4FD16121-345C-4104-9FAA-D6B7EAF8D034}" type="presOf" srcId="{03B42DD7-97E2-41AA-A1CF-0CC5549F4E72}" destId="{0569AAAD-8B26-462F-929F-539C8EDB8C2D}" srcOrd="0" destOrd="0" presId="urn:microsoft.com/office/officeart/2005/8/layout/hProcess7#1"/>
    <dgm:cxn modelId="{6FBABDBD-C00E-49D8-9FDF-077198984C6C}" type="presOf" srcId="{8BD24667-0C95-4D8E-BD6D-22CAE2668642}" destId="{5C797CA0-2124-406B-AAFB-B70851CF8C67}" srcOrd="1" destOrd="0" presId="urn:microsoft.com/office/officeart/2005/8/layout/hProcess7#1"/>
    <dgm:cxn modelId="{02A9EF5A-F941-47D7-8DE7-CE03428F84A1}" srcId="{163BC5A8-8CEF-4EC8-9F9E-982B3396A4A3}" destId="{9AB79DE8-CBC3-49C9-BB1F-A9E3BE0C6010}" srcOrd="0" destOrd="0" parTransId="{73AFB836-D829-4922-9242-D28CCA5E69E5}" sibTransId="{BA2BAAD4-226F-4C0F-B9EA-5A472945F3E0}"/>
    <dgm:cxn modelId="{DA7C63C7-4037-43BC-8ABF-4774ED27F0D8}" type="presOf" srcId="{42C76456-488C-4918-A86B-66807A2AD264}" destId="{F9A6960A-3CDA-443D-8583-BA30BBE2048B}" srcOrd="0" destOrd="0" presId="urn:microsoft.com/office/officeart/2005/8/layout/hProcess7#1"/>
    <dgm:cxn modelId="{E8C2236F-B01C-403D-B080-841380F2726E}" srcId="{87312B8F-4188-41AA-B79D-D83CBBAAC12B}" destId="{E0F2C958-2C93-4B3E-913E-391591EE2494}" srcOrd="27" destOrd="0" parTransId="{D3E3B10E-D419-409E-BB3E-877727D08FDF}" sibTransId="{B94D8EB3-3A6A-4BF6-9EFC-611C391B6401}"/>
    <dgm:cxn modelId="{B84C9943-FFFD-4220-B33E-D6283355AF6A}" type="presOf" srcId="{2039B636-160B-403C-BA58-1D2F5FEEE36A}" destId="{12A5309C-AF11-4E6A-8CC2-B48EBEB46B35}" srcOrd="0" destOrd="0" presId="urn:microsoft.com/office/officeart/2005/8/layout/hProcess7#1"/>
    <dgm:cxn modelId="{A87CC0CF-2E5A-4031-80A3-2B8843097299}" type="presOf" srcId="{2935AD22-9022-477F-AF70-61D5E5CB8B64}" destId="{017E77A0-8E20-4C4F-8FBA-58313A89C2C2}" srcOrd="0" destOrd="0" presId="urn:microsoft.com/office/officeart/2005/8/layout/hProcess7#1"/>
    <dgm:cxn modelId="{ADEA8891-7B1B-417D-84B2-C7A6E729E7E6}" srcId="{B11BDAD5-2EA5-4341-A8F9-AE6C984E718F}" destId="{9D6D033A-080E-4C2C-9AA1-912756818391}" srcOrd="0" destOrd="0" parTransId="{DB6A29A9-F5A1-434B-9C1F-1FEFDB3618F8}" sibTransId="{8611E207-B5A1-4199-A4DD-6C967E379CDA}"/>
    <dgm:cxn modelId="{CCB0274F-6924-48B3-9EAB-7709772E7860}" type="presOf" srcId="{63B8A06C-4E8C-4300-8FD8-D150624A6929}" destId="{32C87BC0-D02C-456F-8146-8AAE3B0568AC}" srcOrd="0" destOrd="0" presId="urn:microsoft.com/office/officeart/2005/8/layout/hProcess7#1"/>
    <dgm:cxn modelId="{70CFD6D9-FD90-4DB0-A706-12DBBF82E325}" type="presOf" srcId="{CF359255-3040-436F-B6FD-2022E0349A2C}" destId="{252C3803-31A3-4C0E-8F9F-053B2AD2D81A}" srcOrd="0" destOrd="0" presId="urn:microsoft.com/office/officeart/2005/8/layout/hProcess7#1"/>
    <dgm:cxn modelId="{5F48DE52-B59D-497F-B37B-F90D15E85EBA}" type="presOf" srcId="{99DEFFE8-D5EC-4866-B222-9FA9EBF72CC6}" destId="{4851D9F5-D8F0-4419-B077-D05A6B738FCE}" srcOrd="0" destOrd="0" presId="urn:microsoft.com/office/officeart/2005/8/layout/hProcess7#1"/>
    <dgm:cxn modelId="{C1F094B5-F2E2-4779-A1D5-83B029FCF6A4}" srcId="{87312B8F-4188-41AA-B79D-D83CBBAAC12B}" destId="{E3F6D84D-5957-418A-89C2-FBB547528B8F}" srcOrd="13" destOrd="0" parTransId="{62267022-87DA-4954-AAF4-59B7C4EBB3CB}" sibTransId="{D96A2A9C-E3A4-434B-AD4A-309934A4A3A9}"/>
    <dgm:cxn modelId="{E9DC85DD-221A-462D-9422-76836B723884}" type="presOf" srcId="{2BD4D0D7-4F26-440A-9A48-16F9F0432862}" destId="{CC388FDA-0BB0-4AFF-A0E9-4FF31D94B8DA}" srcOrd="1" destOrd="0" presId="urn:microsoft.com/office/officeart/2005/8/layout/hProcess7#1"/>
    <dgm:cxn modelId="{2681EB48-11D8-4E07-A788-4659FDBDBFAC}" type="presOf" srcId="{EA2F7F4B-754A-4F5C-9622-3F04BBF7157A}" destId="{7B949839-A944-4CB1-9041-3AE70AEE8630}" srcOrd="1" destOrd="0" presId="urn:microsoft.com/office/officeart/2005/8/layout/hProcess7#1"/>
    <dgm:cxn modelId="{8ACEF5A4-6956-432A-855E-3F427B3C5987}" type="presOf" srcId="{AB523C6C-A336-484A-8CF7-3B15887E4C3B}" destId="{4B954C3A-B59B-45A0-9624-4BBFDB55A92D}" srcOrd="1" destOrd="0" presId="urn:microsoft.com/office/officeart/2005/8/layout/hProcess7#1"/>
    <dgm:cxn modelId="{EDD78734-7C53-4B53-804B-EB5B27B2DEBD}" type="presOf" srcId="{748ECA9C-7A96-46D8-A239-677F6D4ED06B}" destId="{919F3320-F5B5-42F2-B71D-3DB3895BE2DA}" srcOrd="0" destOrd="0" presId="urn:microsoft.com/office/officeart/2005/8/layout/hProcess7#1"/>
    <dgm:cxn modelId="{8583A90E-8EA2-4765-B0D9-820A7C169A63}" srcId="{63B8A06C-4E8C-4300-8FD8-D150624A6929}" destId="{07DC1612-5E74-42B3-A7EF-5B3EF4B93BC7}" srcOrd="0" destOrd="0" parTransId="{090FA38F-9B33-4B65-9F96-AE320709EE4D}" sibTransId="{F846C880-EAEE-4D47-BE4D-9358C0ADB584}"/>
    <dgm:cxn modelId="{4CBC7B32-7B6F-4DE7-8CD1-8CADE5180CA1}" srcId="{22539FDC-F009-4FDA-BFEE-2BC49D40D111}" destId="{03B42DD7-97E2-41AA-A1CF-0CC5549F4E72}" srcOrd="0" destOrd="0" parTransId="{D1E120F9-6BEF-4779-AFA9-9B7BE62581A2}" sibTransId="{1516099F-B0B6-4703-A6A1-E6BD65E1310D}"/>
    <dgm:cxn modelId="{54F2C539-4EBB-439F-875E-1DC68FF2607B}" srcId="{77EF4BE3-217D-48A3-A51A-2715D1FD99FA}" destId="{3A3AF72A-C5DE-4C18-974F-34B0135C49A9}" srcOrd="0" destOrd="0" parTransId="{E205AA4E-4EE6-49B7-8B31-295263E22133}" sibTransId="{ECAFBB4B-F076-441A-8043-F62071098E85}"/>
    <dgm:cxn modelId="{9CB6DAD6-E15A-4D19-81D6-B7243C5AFB6A}" type="presOf" srcId="{2EAC59DF-D7F1-4B76-B714-0B8A78363053}" destId="{D69A4CE4-3D73-467E-96F7-0B89EDCD5EE9}" srcOrd="1" destOrd="0" presId="urn:microsoft.com/office/officeart/2005/8/layout/hProcess7#1"/>
    <dgm:cxn modelId="{77B5C8B2-778A-41FF-894B-FCB9E7BA6E23}" type="presOf" srcId="{1A63A386-2BE5-4870-8ABF-E49ECF0C0348}" destId="{16004FF3-9D26-4B3B-9628-F544C80A4D19}" srcOrd="1" destOrd="0" presId="urn:microsoft.com/office/officeart/2005/8/layout/hProcess7#1"/>
    <dgm:cxn modelId="{1C5BFC5C-1A3A-45CB-BDE9-06F7B5C12890}" type="presOf" srcId="{1A63A386-2BE5-4870-8ABF-E49ECF0C0348}" destId="{433D4166-7EB0-4A88-9FE6-BCD7FCCD72C3}" srcOrd="0" destOrd="0" presId="urn:microsoft.com/office/officeart/2005/8/layout/hProcess7#1"/>
    <dgm:cxn modelId="{0DECAD28-3164-4259-97CD-B129FB177CE1}" type="presOf" srcId="{9DB92C20-F6B2-42CF-8AB3-70D0340703E7}" destId="{9B4C4BB5-C71F-454D-82F6-A3B3AD65C42B}" srcOrd="0"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7B75D290-0311-49E4-889E-9DC56B31C043}" type="presOf" srcId="{E674A9F6-BA29-4CFB-9656-2D5A3298E9AD}" destId="{03D2F7E6-A2ED-4EC8-8993-1F008764D6C1}" srcOrd="0" destOrd="0" presId="urn:microsoft.com/office/officeart/2005/8/layout/hProcess7#1"/>
    <dgm:cxn modelId="{135DAB71-0D6A-4DD7-B784-9062AD52E0A2}" type="presOf" srcId="{B11BDAD5-2EA5-4341-A8F9-AE6C984E718F}" destId="{DE2C799B-C580-4217-B3A1-23D4BC744FFB}" srcOrd="0" destOrd="0" presId="urn:microsoft.com/office/officeart/2005/8/layout/hProcess7#1"/>
    <dgm:cxn modelId="{F5ECC1AE-299A-4C98-A6D7-271DED3AB562}" type="presOf" srcId="{77EF4BE3-217D-48A3-A51A-2715D1FD99FA}" destId="{96C7E963-67E8-4969-BB41-11BF7360D642}" srcOrd="1" destOrd="0" presId="urn:microsoft.com/office/officeart/2005/8/layout/hProcess7#1"/>
    <dgm:cxn modelId="{9279C75D-3124-40A9-ADA5-E52CD7E99CE9}" srcId="{F56C2C42-8323-454B-87BC-C340B44F9022}" destId="{748ECA9C-7A96-46D8-A239-677F6D4ED06B}" srcOrd="0" destOrd="0" parTransId="{583FB5D6-2FE5-4EA7-BD12-59A3DBF49A5B}" sibTransId="{D222E7B1-9CFA-4181-BB91-C40C34982E44}"/>
    <dgm:cxn modelId="{8DC38DF7-EE72-4ED1-B5FB-0DE48982A12D}" srcId="{87312B8F-4188-41AA-B79D-D83CBBAAC12B}" destId="{7F154DDC-FB3A-4B96-AF47-7E3F4A4AF207}" srcOrd="0" destOrd="0" parTransId="{AFF49E11-074B-4705-871F-3A68B6003B36}" sibTransId="{65A54691-ED8A-4EBD-ABFC-AD01895F369C}"/>
    <dgm:cxn modelId="{759BC13D-05CA-4FDD-92FA-B62267C99852}" srcId="{87312B8F-4188-41AA-B79D-D83CBBAAC12B}" destId="{08515D3E-21AD-49F7-AC81-8B22028117A4}" srcOrd="10" destOrd="0" parTransId="{943470DB-D1DF-4EF1-A45B-011E03EEBDD5}" sibTransId="{B58CB94A-888E-4260-89FD-602E298FFB92}"/>
    <dgm:cxn modelId="{FBB24C9B-90AF-47B8-9205-6DB2672125AD}" type="presOf" srcId="{FCCAB84D-3FAD-4651-A3A2-F6D34734A3C3}" destId="{5358A8C4-2A9D-4CE7-8F61-AF5DFDCED8F2}" srcOrd="0" destOrd="0" presId="urn:microsoft.com/office/officeart/2005/8/layout/hProcess7#1"/>
    <dgm:cxn modelId="{15002F56-1C73-4D4A-B9CF-95F38E772F20}" srcId="{87312B8F-4188-41AA-B79D-D83CBBAAC12B}" destId="{378B5309-DF29-48B7-B958-9395197EE92C}" srcOrd="9" destOrd="0" parTransId="{A0BC1FDF-7ECB-4E75-9EAC-1A15642813F9}" sibTransId="{7B659422-7C08-4786-B0BB-879C5375C60B}"/>
    <dgm:cxn modelId="{D7927278-97A3-42DE-A19F-ACF7B15F561B}" srcId="{87312B8F-4188-41AA-B79D-D83CBBAAC12B}" destId="{99DEFFE8-D5EC-4866-B222-9FA9EBF72CC6}" srcOrd="30" destOrd="0" parTransId="{E31F8B78-354F-498B-B8D4-AC6C869D4E69}" sibTransId="{06E303CC-8B50-44E8-A169-46A40E35D5E4}"/>
    <dgm:cxn modelId="{CEB8E80D-E3CA-4C18-A2F6-5054C137FFF6}" srcId="{87312B8F-4188-41AA-B79D-D83CBBAAC12B}" destId="{8BD24667-0C95-4D8E-BD6D-22CAE2668642}" srcOrd="7" destOrd="0" parTransId="{5E45E4FA-FEA7-4167-AA5B-E67361A967FB}" sibTransId="{0631DF2F-955B-4C29-8DC7-0A0A83F3D6F5}"/>
    <dgm:cxn modelId="{E32147BB-F061-401D-B036-7A526E8C1E13}" type="presOf" srcId="{7F154DDC-FB3A-4B96-AF47-7E3F4A4AF207}" destId="{245A1F54-499D-4304-BA63-C92AFD433D59}" srcOrd="0" destOrd="0" presId="urn:microsoft.com/office/officeart/2005/8/layout/hProcess7#1"/>
    <dgm:cxn modelId="{D3271103-5507-4345-975F-7E819E2503DE}" srcId="{87312B8F-4188-41AA-B79D-D83CBBAAC12B}" destId="{7606AE3A-61C0-4BAE-9228-206FF3D88BD3}" srcOrd="16" destOrd="0" parTransId="{901C371E-1680-4A7F-BE99-2F8E1D87E2F7}" sibTransId="{464D8251-5A43-4BCC-B874-008F0E0DF34F}"/>
    <dgm:cxn modelId="{571B3BB0-0F82-48B5-A7E4-5CA738BD06D7}" type="presOf" srcId="{9D6D033A-080E-4C2C-9AA1-912756818391}" destId="{8CE11BC7-DD5E-4DC5-9ABC-FD12F171C2B7}" srcOrd="0" destOrd="0" presId="urn:microsoft.com/office/officeart/2005/8/layout/hProcess7#1"/>
    <dgm:cxn modelId="{41EC44BA-FD8C-44B5-8514-9191EAA7F7A9}" srcId="{87312B8F-4188-41AA-B79D-D83CBBAAC12B}" destId="{A0304CF0-AE2D-42BC-AF0C-F037A10949A6}" srcOrd="3" destOrd="0" parTransId="{A9AE637D-E52F-446E-B2EB-267798A23CF9}" sibTransId="{929CF259-2062-4584-9973-03EF0A1F8C6B}"/>
    <dgm:cxn modelId="{C518CF10-2D00-417F-9240-8A421A27AB5A}" srcId="{87312B8F-4188-41AA-B79D-D83CBBAAC12B}" destId="{6557DA9F-CA23-40D2-B208-71A54C41D221}" srcOrd="22" destOrd="0" parTransId="{A24BCDDD-D295-445D-9A6A-668B6ABD97EF}" sibTransId="{0E675A71-39C1-4D5F-9ADD-96B431A2462B}"/>
    <dgm:cxn modelId="{03488A36-C810-4790-813A-72795B665292}" type="presOf" srcId="{9EC06196-F5C7-4F14-A16E-7773FBBDF87A}" destId="{B239FF3A-C24F-4667-970D-45B25AA445FD}" srcOrd="1" destOrd="0" presId="urn:microsoft.com/office/officeart/2005/8/layout/hProcess7#1"/>
    <dgm:cxn modelId="{34B83E57-C7B6-4D02-B921-18152AE4E775}" srcId="{87312B8F-4188-41AA-B79D-D83CBBAAC12B}" destId="{748A9B9F-A833-4C86-A1B5-F1101E13B120}" srcOrd="12" destOrd="0" parTransId="{338568BA-B8C9-4CD5-B798-B37471D4EFB7}" sibTransId="{0EB5D506-87E4-494F-9D66-8A9D15CBB782}"/>
    <dgm:cxn modelId="{A477FE4C-875C-442D-9D85-FB567A034292}" srcId="{87312B8F-4188-41AA-B79D-D83CBBAAC12B}" destId="{63B8A06C-4E8C-4300-8FD8-D150624A6929}" srcOrd="1" destOrd="0" parTransId="{7454F3B0-4DB3-47D2-8F08-3A0AF49FE0E6}" sibTransId="{A235CCCB-A187-49E6-9C9B-3E2866FB619D}"/>
    <dgm:cxn modelId="{AC048951-8B8B-4667-8801-F17BEB5EA9E7}" type="presParOf" srcId="{57A419E8-1215-4107-9004-B614E499DD09}" destId="{56BBE72D-86CE-462E-8ACE-99D880E37AC6}" srcOrd="0" destOrd="0" presId="urn:microsoft.com/office/officeart/2005/8/layout/hProcess7#1"/>
    <dgm:cxn modelId="{486F6AB6-4788-4585-A170-70BB0A0565F0}" type="presParOf" srcId="{56BBE72D-86CE-462E-8ACE-99D880E37AC6}" destId="{245A1F54-499D-4304-BA63-C92AFD433D59}" srcOrd="0" destOrd="0" presId="urn:microsoft.com/office/officeart/2005/8/layout/hProcess7#1"/>
    <dgm:cxn modelId="{394C945A-4398-4EBF-8F2E-C7932E7649D0}" type="presParOf" srcId="{56BBE72D-86CE-462E-8ACE-99D880E37AC6}" destId="{CF254956-B60C-433D-9549-11885FBA54B1}" srcOrd="1" destOrd="0" presId="urn:microsoft.com/office/officeart/2005/8/layout/hProcess7#1"/>
    <dgm:cxn modelId="{B39DD747-E533-4427-A9B2-1EE481F40092}" type="presParOf" srcId="{56BBE72D-86CE-462E-8ACE-99D880E37AC6}" destId="{3EFC18ED-85CB-4BE7-97E7-BC59E87B25F9}" srcOrd="2" destOrd="0" presId="urn:microsoft.com/office/officeart/2005/8/layout/hProcess7#1"/>
    <dgm:cxn modelId="{945E82B2-B53E-4F4B-A8A5-316544C3ACEA}" type="presParOf" srcId="{57A419E8-1215-4107-9004-B614E499DD09}" destId="{EDB309C3-E49F-421B-A6E6-12166DD6175D}" srcOrd="1" destOrd="0" presId="urn:microsoft.com/office/officeart/2005/8/layout/hProcess7#1"/>
    <dgm:cxn modelId="{1780B8C4-6191-492C-8329-100FD6B43F4B}" type="presParOf" srcId="{57A419E8-1215-4107-9004-B614E499DD09}" destId="{5612BC35-DE39-42D7-920C-558DE5D80622}" srcOrd="2" destOrd="0" presId="urn:microsoft.com/office/officeart/2005/8/layout/hProcess7#1"/>
    <dgm:cxn modelId="{643BE08B-BC53-4799-AE70-F0FDFCF0C7CA}" type="presParOf" srcId="{5612BC35-DE39-42D7-920C-558DE5D80622}" destId="{A8602121-CFC7-4187-A134-779E2E601C64}" srcOrd="0" destOrd="0" presId="urn:microsoft.com/office/officeart/2005/8/layout/hProcess7#1"/>
    <dgm:cxn modelId="{666F4F79-F0AE-46BE-8CB9-C6845D5B4E00}" type="presParOf" srcId="{5612BC35-DE39-42D7-920C-558DE5D80622}" destId="{DB645D81-1F22-401C-A20B-A7828D5AA4F1}" srcOrd="1" destOrd="0" presId="urn:microsoft.com/office/officeart/2005/8/layout/hProcess7#1"/>
    <dgm:cxn modelId="{A2FE15C3-06C0-446A-960D-D0E8D967A156}" type="presParOf" srcId="{5612BC35-DE39-42D7-920C-558DE5D80622}" destId="{8EDB451D-813F-4E1E-988B-16AFBE76F629}" srcOrd="2" destOrd="0" presId="urn:microsoft.com/office/officeart/2005/8/layout/hProcess7#1"/>
    <dgm:cxn modelId="{DB3062BE-A4D6-46E6-98F3-43C8E784C394}" type="presParOf" srcId="{57A419E8-1215-4107-9004-B614E499DD09}" destId="{92DE81C1-DFEC-4E15-8AFC-FDCD6A37EDE0}" srcOrd="3" destOrd="0" presId="urn:microsoft.com/office/officeart/2005/8/layout/hProcess7#1"/>
    <dgm:cxn modelId="{D2210B94-1168-4D72-8866-9D84FB9CE735}" type="presParOf" srcId="{57A419E8-1215-4107-9004-B614E499DD09}" destId="{AB4F2206-F2DA-47B0-B36C-A50FF62154B0}" srcOrd="4" destOrd="0" presId="urn:microsoft.com/office/officeart/2005/8/layout/hProcess7#1"/>
    <dgm:cxn modelId="{D032FFCF-2F3D-4DDE-BC6D-3A81CDE44084}" type="presParOf" srcId="{AB4F2206-F2DA-47B0-B36C-A50FF62154B0}" destId="{32C87BC0-D02C-456F-8146-8AAE3B0568AC}" srcOrd="0" destOrd="0" presId="urn:microsoft.com/office/officeart/2005/8/layout/hProcess7#1"/>
    <dgm:cxn modelId="{EB920050-3455-4CF3-8CF9-D019EF7F1C2E}" type="presParOf" srcId="{AB4F2206-F2DA-47B0-B36C-A50FF62154B0}" destId="{6F0C4545-B6C8-4A22-ADE8-169A69FD9EF6}" srcOrd="1" destOrd="0" presId="urn:microsoft.com/office/officeart/2005/8/layout/hProcess7#1"/>
    <dgm:cxn modelId="{3C655A59-50F5-4D43-A412-BEEA4C5DD0F8}" type="presParOf" srcId="{AB4F2206-F2DA-47B0-B36C-A50FF62154B0}" destId="{D5E80EDB-0F84-441B-8C09-8E9D835F98E1}" srcOrd="2" destOrd="0" presId="urn:microsoft.com/office/officeart/2005/8/layout/hProcess7#1"/>
    <dgm:cxn modelId="{D4A67CC0-8C0D-4997-ABDC-E0EC80A6AE92}" type="presParOf" srcId="{57A419E8-1215-4107-9004-B614E499DD09}" destId="{3F6CD591-6EEE-473A-BDF6-399C5DC84E7B}" srcOrd="5" destOrd="0" presId="urn:microsoft.com/office/officeart/2005/8/layout/hProcess7#1"/>
    <dgm:cxn modelId="{7EA1251C-B039-4AA6-B4B2-121BFFDFD19C}" type="presParOf" srcId="{57A419E8-1215-4107-9004-B614E499DD09}" destId="{66FFC96D-4266-4937-BFD6-1EE28FF48282}" srcOrd="6" destOrd="0" presId="urn:microsoft.com/office/officeart/2005/8/layout/hProcess7#1"/>
    <dgm:cxn modelId="{4EAF961F-CD33-4F4C-B969-43DC92DC5766}" type="presParOf" srcId="{66FFC96D-4266-4937-BFD6-1EE28FF48282}" destId="{A9989B21-53F7-4264-BDCB-481862FCB935}" srcOrd="0" destOrd="0" presId="urn:microsoft.com/office/officeart/2005/8/layout/hProcess7#1"/>
    <dgm:cxn modelId="{08C0D2F7-FD04-456B-8E3A-4D157CF60F04}" type="presParOf" srcId="{66FFC96D-4266-4937-BFD6-1EE28FF48282}" destId="{4B77F2AB-7756-402B-A43C-4A8C06275D03}" srcOrd="1" destOrd="0" presId="urn:microsoft.com/office/officeart/2005/8/layout/hProcess7#1"/>
    <dgm:cxn modelId="{6B6A3634-2765-45B5-BDE9-275412BD1C32}" type="presParOf" srcId="{66FFC96D-4266-4937-BFD6-1EE28FF48282}" destId="{BC458C21-7217-4E28-AC93-CEF137FEA4D3}" srcOrd="2" destOrd="0" presId="urn:microsoft.com/office/officeart/2005/8/layout/hProcess7#1"/>
    <dgm:cxn modelId="{10255CC7-C16E-49F0-81EE-25CD75D54049}" type="presParOf" srcId="{57A419E8-1215-4107-9004-B614E499DD09}" destId="{9CE343E3-3B07-41E6-92CA-548AB718578E}" srcOrd="7" destOrd="0" presId="urn:microsoft.com/office/officeart/2005/8/layout/hProcess7#1"/>
    <dgm:cxn modelId="{74ED319E-FC4F-4084-9FEC-6EF3F0DA3018}" type="presParOf" srcId="{57A419E8-1215-4107-9004-B614E499DD09}" destId="{66C2AAD4-BB8A-44E4-B19F-79234EBA93B4}" srcOrd="8" destOrd="0" presId="urn:microsoft.com/office/officeart/2005/8/layout/hProcess7#1"/>
    <dgm:cxn modelId="{37D89450-CFE9-4DF5-8153-41096BC12362}" type="presParOf" srcId="{66C2AAD4-BB8A-44E4-B19F-79234EBA93B4}" destId="{F9A6960A-3CDA-443D-8583-BA30BBE2048B}" srcOrd="0" destOrd="0" presId="urn:microsoft.com/office/officeart/2005/8/layout/hProcess7#1"/>
    <dgm:cxn modelId="{EFE9A520-9E31-4831-83AE-89B1B05F0912}" type="presParOf" srcId="{66C2AAD4-BB8A-44E4-B19F-79234EBA93B4}" destId="{F0298A92-9503-4CA0-AE2E-F649FE68E2A7}" srcOrd="1" destOrd="0" presId="urn:microsoft.com/office/officeart/2005/8/layout/hProcess7#1"/>
    <dgm:cxn modelId="{99CB6B7E-6A77-43EA-963C-1AA6DDED56E2}" type="presParOf" srcId="{66C2AAD4-BB8A-44E4-B19F-79234EBA93B4}" destId="{C70CB29F-9EBD-4B6E-8D44-79ABAEE1EE72}" srcOrd="2" destOrd="0" presId="urn:microsoft.com/office/officeart/2005/8/layout/hProcess7#1"/>
    <dgm:cxn modelId="{BBAF7883-858C-4493-8563-26F3A71658B7}" type="presParOf" srcId="{57A419E8-1215-4107-9004-B614E499DD09}" destId="{CDE5D81C-652F-433F-A15C-6E41BD723A68}" srcOrd="9" destOrd="0" presId="urn:microsoft.com/office/officeart/2005/8/layout/hProcess7#1"/>
    <dgm:cxn modelId="{D9CEC0A2-C164-4262-9D23-00FFBA33AD54}" type="presParOf" srcId="{57A419E8-1215-4107-9004-B614E499DD09}" destId="{1788AE55-1146-4B86-956F-054C56BA46E6}" srcOrd="10" destOrd="0" presId="urn:microsoft.com/office/officeart/2005/8/layout/hProcess7#1"/>
    <dgm:cxn modelId="{DFA47840-C7C4-4E2D-BC27-81582EADA7B0}" type="presParOf" srcId="{1788AE55-1146-4B86-956F-054C56BA46E6}" destId="{78324D69-1148-42E7-8E58-041517A0C90F}" srcOrd="0" destOrd="0" presId="urn:microsoft.com/office/officeart/2005/8/layout/hProcess7#1"/>
    <dgm:cxn modelId="{286060DA-62FD-49C0-954A-A934B3A49650}" type="presParOf" srcId="{1788AE55-1146-4B86-956F-054C56BA46E6}" destId="{0CE990A6-D431-4469-8700-4A684EACBA3B}" srcOrd="1" destOrd="0" presId="urn:microsoft.com/office/officeart/2005/8/layout/hProcess7#1"/>
    <dgm:cxn modelId="{55DD7507-DE68-437E-9FA3-D4BC9EF772F2}" type="presParOf" srcId="{1788AE55-1146-4B86-956F-054C56BA46E6}" destId="{98EA6115-D4C6-446F-973A-4BBB880322C2}" srcOrd="2" destOrd="0" presId="urn:microsoft.com/office/officeart/2005/8/layout/hProcess7#1"/>
    <dgm:cxn modelId="{E077828E-ECBE-418A-ADED-4C788F583F56}" type="presParOf" srcId="{57A419E8-1215-4107-9004-B614E499DD09}" destId="{FCE7798D-7C5B-498C-A83E-C60350EE6C10}" srcOrd="11" destOrd="0" presId="urn:microsoft.com/office/officeart/2005/8/layout/hProcess7#1"/>
    <dgm:cxn modelId="{ADFE7FD7-CCAC-4E50-A7DC-D78B59567A6D}" type="presParOf" srcId="{57A419E8-1215-4107-9004-B614E499DD09}" destId="{28075AC9-F529-4F7B-A466-936D33A1C569}" srcOrd="12" destOrd="0" presId="urn:microsoft.com/office/officeart/2005/8/layout/hProcess7#1"/>
    <dgm:cxn modelId="{07466342-E5CE-4E20-930F-BFADC6DC8189}" type="presParOf" srcId="{28075AC9-F529-4F7B-A466-936D33A1C569}" destId="{B191A1B9-FBD7-487F-866F-8194D4D73D92}" srcOrd="0" destOrd="0" presId="urn:microsoft.com/office/officeart/2005/8/layout/hProcess7#1"/>
    <dgm:cxn modelId="{5B77B5A9-558E-4652-A74D-E0451A851428}" type="presParOf" srcId="{28075AC9-F529-4F7B-A466-936D33A1C569}" destId="{AE55BDAC-ADE3-485A-8405-CD02EB96F8B2}" srcOrd="1" destOrd="0" presId="urn:microsoft.com/office/officeart/2005/8/layout/hProcess7#1"/>
    <dgm:cxn modelId="{9CC7E3F7-306F-423B-AEB2-E0488C54980D}" type="presParOf" srcId="{28075AC9-F529-4F7B-A466-936D33A1C569}" destId="{03D2F7E6-A2ED-4EC8-8993-1F008764D6C1}" srcOrd="2" destOrd="0" presId="urn:microsoft.com/office/officeart/2005/8/layout/hProcess7#1"/>
    <dgm:cxn modelId="{D5D54C62-F1FF-4CB4-8594-75356BB0FC8A}" type="presParOf" srcId="{57A419E8-1215-4107-9004-B614E499DD09}" destId="{C788C818-E3B7-4D5B-9519-B8620A51962F}" srcOrd="13" destOrd="0" presId="urn:microsoft.com/office/officeart/2005/8/layout/hProcess7#1"/>
    <dgm:cxn modelId="{603CB83F-4F49-478C-9D21-A65CA42993D3}" type="presParOf" srcId="{57A419E8-1215-4107-9004-B614E499DD09}" destId="{05DC1E4D-9611-4D80-A53A-F024BB36E36E}" srcOrd="14" destOrd="0" presId="urn:microsoft.com/office/officeart/2005/8/layout/hProcess7#1"/>
    <dgm:cxn modelId="{D4013256-6C28-41D4-9036-6202DFDF9A6B}" type="presParOf" srcId="{05DC1E4D-9611-4D80-A53A-F024BB36E36E}" destId="{A1CA769F-18C9-4E2B-91FF-B655FD006D79}" srcOrd="0" destOrd="0" presId="urn:microsoft.com/office/officeart/2005/8/layout/hProcess7#1"/>
    <dgm:cxn modelId="{6269F15A-6B6E-4A58-87AD-22F3A5E1ACDB}" type="presParOf" srcId="{05DC1E4D-9611-4D80-A53A-F024BB36E36E}" destId="{14217E0A-E9CE-43A4-A7FD-62918ACF8FFF}" srcOrd="1" destOrd="0" presId="urn:microsoft.com/office/officeart/2005/8/layout/hProcess7#1"/>
    <dgm:cxn modelId="{8B00F67D-BA31-4C11-8A76-84A5A53AC50B}" type="presParOf" srcId="{05DC1E4D-9611-4D80-A53A-F024BB36E36E}" destId="{DC8FD035-E695-4306-9225-FE36413EBF0A}" srcOrd="2" destOrd="0" presId="urn:microsoft.com/office/officeart/2005/8/layout/hProcess7#1"/>
    <dgm:cxn modelId="{06099BCD-7173-447D-BEC4-5ACE5B0B3D4A}" type="presParOf" srcId="{57A419E8-1215-4107-9004-B614E499DD09}" destId="{8D63AA0C-E7E2-48C7-AA84-337F7D0B19F6}" srcOrd="15" destOrd="0" presId="urn:microsoft.com/office/officeart/2005/8/layout/hProcess7#1"/>
    <dgm:cxn modelId="{90A378D9-D2C3-400C-B25A-95FEBFC82306}" type="presParOf" srcId="{57A419E8-1215-4107-9004-B614E499DD09}" destId="{A7066F48-C5E0-49DE-A69A-A8F92306DD0C}" srcOrd="16" destOrd="0" presId="urn:microsoft.com/office/officeart/2005/8/layout/hProcess7#1"/>
    <dgm:cxn modelId="{4FE1D48D-C926-40B0-AB4A-DD5382184411}" type="presParOf" srcId="{A7066F48-C5E0-49DE-A69A-A8F92306DD0C}" destId="{62C0977E-ABD5-4C68-9BE6-4D346ED46B78}" srcOrd="0" destOrd="0" presId="urn:microsoft.com/office/officeart/2005/8/layout/hProcess7#1"/>
    <dgm:cxn modelId="{9BC547E6-9815-4442-8027-EDBB871A9676}" type="presParOf" srcId="{A7066F48-C5E0-49DE-A69A-A8F92306DD0C}" destId="{D69A4CE4-3D73-467E-96F7-0B89EDCD5EE9}" srcOrd="1" destOrd="0" presId="urn:microsoft.com/office/officeart/2005/8/layout/hProcess7#1"/>
    <dgm:cxn modelId="{857A796B-A645-4D6D-B235-1AE31328A49E}" type="presParOf" srcId="{A7066F48-C5E0-49DE-A69A-A8F92306DD0C}" destId="{017E77A0-8E20-4C4F-8FBA-58313A89C2C2}" srcOrd="2" destOrd="0" presId="urn:microsoft.com/office/officeart/2005/8/layout/hProcess7#1"/>
    <dgm:cxn modelId="{A462A8A6-7A6E-424D-BD44-970D667FF842}" type="presParOf" srcId="{57A419E8-1215-4107-9004-B614E499DD09}" destId="{50413D90-8693-4C2D-B65F-0BE1A763621A}" srcOrd="17" destOrd="0" presId="urn:microsoft.com/office/officeart/2005/8/layout/hProcess7#1"/>
    <dgm:cxn modelId="{32A3375A-8E38-491D-9F5F-45D23F13F0C0}" type="presParOf" srcId="{57A419E8-1215-4107-9004-B614E499DD09}" destId="{D72688F2-5026-4C63-A2FE-A9DFE7C9D059}" srcOrd="18" destOrd="0" presId="urn:microsoft.com/office/officeart/2005/8/layout/hProcess7#1"/>
    <dgm:cxn modelId="{CFB59C6D-9828-42B5-9D21-86E91FD6D427}" type="presParOf" srcId="{D72688F2-5026-4C63-A2FE-A9DFE7C9D059}" destId="{78A88703-4510-4E84-AEC8-06D55A662212}" srcOrd="0" destOrd="0" presId="urn:microsoft.com/office/officeart/2005/8/layout/hProcess7#1"/>
    <dgm:cxn modelId="{58C85E77-9010-45A5-8E78-44002AE5191B}" type="presParOf" srcId="{D72688F2-5026-4C63-A2FE-A9DFE7C9D059}" destId="{CDBBBAFA-41C5-48F5-89D8-8B7447324D0A}" srcOrd="1" destOrd="0" presId="urn:microsoft.com/office/officeart/2005/8/layout/hProcess7#1"/>
    <dgm:cxn modelId="{0640526B-F2F3-45F9-A54F-63819639A28C}" type="presParOf" srcId="{D72688F2-5026-4C63-A2FE-A9DFE7C9D059}" destId="{3DC900B6-1F19-4405-9372-0CDFA174028E}" srcOrd="2" destOrd="0" presId="urn:microsoft.com/office/officeart/2005/8/layout/hProcess7#1"/>
    <dgm:cxn modelId="{FCCE8998-0155-4F63-8B53-C347E9B62CAA}" type="presParOf" srcId="{57A419E8-1215-4107-9004-B614E499DD09}" destId="{E6C02CC0-B7B8-4001-9B85-E183ABAD946C}" srcOrd="19" destOrd="0" presId="urn:microsoft.com/office/officeart/2005/8/layout/hProcess7#1"/>
    <dgm:cxn modelId="{300A7DFD-9B59-4330-A5A8-5B2F293479E4}" type="presParOf" srcId="{57A419E8-1215-4107-9004-B614E499DD09}" destId="{0CABFAA0-499C-4900-B66E-1C9937291474}" srcOrd="20" destOrd="0" presId="urn:microsoft.com/office/officeart/2005/8/layout/hProcess7#1"/>
    <dgm:cxn modelId="{28403690-A0D6-4A51-A4EC-D5B65F1DB461}" type="presParOf" srcId="{0CABFAA0-499C-4900-B66E-1C9937291474}" destId="{E30265CB-CA07-486E-A593-691EAF93A9EE}" srcOrd="0" destOrd="0" presId="urn:microsoft.com/office/officeart/2005/8/layout/hProcess7#1"/>
    <dgm:cxn modelId="{12B5BA76-7311-498B-8092-DAFF3297A1BB}" type="presParOf" srcId="{0CABFAA0-499C-4900-B66E-1C9937291474}" destId="{AF0DC17A-3E93-4E24-997F-5EF3996E8B1A}" srcOrd="1" destOrd="0" presId="urn:microsoft.com/office/officeart/2005/8/layout/hProcess7#1"/>
    <dgm:cxn modelId="{5D1E8FBD-D6EE-4E32-830E-B1A92678F4E1}" type="presParOf" srcId="{57A419E8-1215-4107-9004-B614E499DD09}" destId="{D76092F1-CD95-4D7F-A20C-AE8B6ECF04AD}" srcOrd="21" destOrd="0" presId="urn:microsoft.com/office/officeart/2005/8/layout/hProcess7#1"/>
    <dgm:cxn modelId="{31DAD910-F65C-4574-B49F-1913757CC501}" type="presParOf" srcId="{57A419E8-1215-4107-9004-B614E499DD09}" destId="{5041A099-3B94-4F37-8325-CA1547FB607E}" srcOrd="22" destOrd="0" presId="urn:microsoft.com/office/officeart/2005/8/layout/hProcess7#1"/>
    <dgm:cxn modelId="{70E59387-EA00-434B-8227-950068D7837C}" type="presParOf" srcId="{5041A099-3B94-4F37-8325-CA1547FB607E}" destId="{74BCD854-4F77-4474-A138-0E7942477FD7}" srcOrd="0" destOrd="0" presId="urn:microsoft.com/office/officeart/2005/8/layout/hProcess7#1"/>
    <dgm:cxn modelId="{C54281FE-EFA7-4E36-9E0E-9F0660892A2C}" type="presParOf" srcId="{5041A099-3B94-4F37-8325-CA1547FB607E}" destId="{86933F3F-1D4A-45F8-A193-F5C1ABF6694B}" srcOrd="1" destOrd="0" presId="urn:microsoft.com/office/officeart/2005/8/layout/hProcess7#1"/>
    <dgm:cxn modelId="{03DA58FF-9BF5-4012-9D60-8EF6255DDC0C}" type="presParOf" srcId="{5041A099-3B94-4F37-8325-CA1547FB607E}" destId="{01FB22F5-AAB4-4579-94EA-16E1997B4CF0}" srcOrd="2" destOrd="0" presId="urn:microsoft.com/office/officeart/2005/8/layout/hProcess7#1"/>
    <dgm:cxn modelId="{51C0DE3D-92E9-43E2-878C-B1B28EF0F26D}" type="presParOf" srcId="{57A419E8-1215-4107-9004-B614E499DD09}" destId="{5FE45A5E-7D15-4625-81C8-10A90F09DCCD}" srcOrd="23" destOrd="0" presId="urn:microsoft.com/office/officeart/2005/8/layout/hProcess7#1"/>
    <dgm:cxn modelId="{3DE55BE4-EB76-44CC-AEA0-F982CA8600E9}" type="presParOf" srcId="{57A419E8-1215-4107-9004-B614E499DD09}" destId="{8AC28C13-CC04-47A8-A9E2-A15FFA99B7C4}" srcOrd="24" destOrd="0" presId="urn:microsoft.com/office/officeart/2005/8/layout/hProcess7#1"/>
    <dgm:cxn modelId="{DC8AE88D-23D0-47A6-A734-1B7413F9EBC5}" type="presParOf" srcId="{8AC28C13-CC04-47A8-A9E2-A15FFA99B7C4}" destId="{9B4C4BB5-C71F-454D-82F6-A3B3AD65C42B}" srcOrd="0" destOrd="0" presId="urn:microsoft.com/office/officeart/2005/8/layout/hProcess7#1"/>
    <dgm:cxn modelId="{39501323-0822-4EC1-9EF7-D62339079FFF}" type="presParOf" srcId="{8AC28C13-CC04-47A8-A9E2-A15FFA99B7C4}" destId="{2FB9E02B-B11B-48D4-B37C-75DDA309691D}" srcOrd="1" destOrd="0" presId="urn:microsoft.com/office/officeart/2005/8/layout/hProcess7#1"/>
    <dgm:cxn modelId="{99D7E0C8-F8DC-4D4A-BA73-3D6F8EF4B690}" type="presParOf" srcId="{57A419E8-1215-4107-9004-B614E499DD09}" destId="{C2E1F0B9-59C3-4F40-8A24-B8DA9D8D3C37}" srcOrd="25" destOrd="0" presId="urn:microsoft.com/office/officeart/2005/8/layout/hProcess7#1"/>
    <dgm:cxn modelId="{B0EB930C-73F9-48BC-9FD4-47C4C87EBEC4}" type="presParOf" srcId="{57A419E8-1215-4107-9004-B614E499DD09}" destId="{2908745D-CA67-4B8E-9A64-830BE5EAE457}" srcOrd="26" destOrd="0" presId="urn:microsoft.com/office/officeart/2005/8/layout/hProcess7#1"/>
    <dgm:cxn modelId="{2EDE959B-A75C-466D-9573-9FC62648CCDE}" type="presParOf" srcId="{2908745D-CA67-4B8E-9A64-830BE5EAE457}" destId="{B523AA6B-B7DC-4D38-848E-0006B0A14FBC}" srcOrd="0" destOrd="0" presId="urn:microsoft.com/office/officeart/2005/8/layout/hProcess7#1"/>
    <dgm:cxn modelId="{07346B66-CCBB-413B-A57F-AF4851E80BA6}" type="presParOf" srcId="{2908745D-CA67-4B8E-9A64-830BE5EAE457}" destId="{639AED44-E3C8-4839-9381-D3CFD946EB1D}" srcOrd="1" destOrd="0" presId="urn:microsoft.com/office/officeart/2005/8/layout/hProcess7#1"/>
    <dgm:cxn modelId="{30C8FC74-6202-45C8-8289-5F9AACF65596}" type="presParOf" srcId="{2908745D-CA67-4B8E-9A64-830BE5EAE457}" destId="{5E200672-F317-471B-A083-E97C6CFC0E4E}" srcOrd="2" destOrd="0" presId="urn:microsoft.com/office/officeart/2005/8/layout/hProcess7#1"/>
    <dgm:cxn modelId="{3BF99906-A546-4FFF-99EE-CBFA30B355BE}" type="presParOf" srcId="{57A419E8-1215-4107-9004-B614E499DD09}" destId="{FED231A6-D478-49C7-9895-3ABFDAA45AF2}" srcOrd="27" destOrd="0" presId="urn:microsoft.com/office/officeart/2005/8/layout/hProcess7#1"/>
    <dgm:cxn modelId="{CA4C9D37-4D63-41E5-875F-7BF6869ECB20}" type="presParOf" srcId="{57A419E8-1215-4107-9004-B614E499DD09}" destId="{8D2C3EB0-83AA-4243-8B2B-42DFD09350D1}" srcOrd="28" destOrd="0" presId="urn:microsoft.com/office/officeart/2005/8/layout/hProcess7#1"/>
    <dgm:cxn modelId="{CA0933FB-0E31-41DD-AC6B-7D77411B64A9}" type="presParOf" srcId="{8D2C3EB0-83AA-4243-8B2B-42DFD09350D1}" destId="{231E85D9-D4B2-4858-87D1-4CEFD109A15F}" srcOrd="0" destOrd="0" presId="urn:microsoft.com/office/officeart/2005/8/layout/hProcess7#1"/>
    <dgm:cxn modelId="{26A3F80B-8E21-468B-AD7B-35046E05BAC2}" type="presParOf" srcId="{8D2C3EB0-83AA-4243-8B2B-42DFD09350D1}" destId="{5C797CA0-2124-406B-AAFB-B70851CF8C67}" srcOrd="1" destOrd="0" presId="urn:microsoft.com/office/officeart/2005/8/layout/hProcess7#1"/>
    <dgm:cxn modelId="{C5221A60-2644-44C1-9B77-F1CB424EF619}" type="presParOf" srcId="{57A419E8-1215-4107-9004-B614E499DD09}" destId="{40E96E6B-191B-4B4B-B0DC-FB1311EDC5F4}" srcOrd="29" destOrd="0" presId="urn:microsoft.com/office/officeart/2005/8/layout/hProcess7#1"/>
    <dgm:cxn modelId="{B0F4E28D-BA15-4B70-AB10-48AB0DC4D6AD}" type="presParOf" srcId="{57A419E8-1215-4107-9004-B614E499DD09}" destId="{54FDAED6-CC50-4B9B-BC4D-733654B82F2A}" srcOrd="30" destOrd="0" presId="urn:microsoft.com/office/officeart/2005/8/layout/hProcess7#1"/>
    <dgm:cxn modelId="{05E50563-4BB0-470C-890D-DCBA75E44257}" type="presParOf" srcId="{54FDAED6-CC50-4B9B-BC4D-733654B82F2A}" destId="{97950C3E-C1D8-4A5A-B637-E835AE60A12C}" srcOrd="0" destOrd="0" presId="urn:microsoft.com/office/officeart/2005/8/layout/hProcess7#1"/>
    <dgm:cxn modelId="{63157695-F878-45F8-B2F4-3927D623481F}" type="presParOf" srcId="{54FDAED6-CC50-4B9B-BC4D-733654B82F2A}" destId="{F7868A90-78AC-4665-8269-0904950DAEAF}" srcOrd="1" destOrd="0" presId="urn:microsoft.com/office/officeart/2005/8/layout/hProcess7#1"/>
    <dgm:cxn modelId="{5D4E12A5-ACD0-4F7A-8D84-15ECF3A0F427}" type="presParOf" srcId="{54FDAED6-CC50-4B9B-BC4D-733654B82F2A}" destId="{5BCAE855-5078-4A9B-A8F6-FE4656BB5A7E}" srcOrd="2" destOrd="0" presId="urn:microsoft.com/office/officeart/2005/8/layout/hProcess7#1"/>
    <dgm:cxn modelId="{4CA49901-8DE6-4754-A4A7-40414312D33F}" type="presParOf" srcId="{57A419E8-1215-4107-9004-B614E499DD09}" destId="{D8A956B9-B72D-431C-928F-FA8E1699F7B7}" srcOrd="31" destOrd="0" presId="urn:microsoft.com/office/officeart/2005/8/layout/hProcess7#1"/>
    <dgm:cxn modelId="{317BF20E-0235-4DE5-861C-CA8935086350}" type="presParOf" srcId="{57A419E8-1215-4107-9004-B614E499DD09}" destId="{3010D1B2-2611-44CC-BEB6-181A9CF7D529}" srcOrd="32" destOrd="0" presId="urn:microsoft.com/office/officeart/2005/8/layout/hProcess7#1"/>
    <dgm:cxn modelId="{5974DB4B-2346-4F97-9308-2918A7CE2640}" type="presParOf" srcId="{3010D1B2-2611-44CC-BEB6-181A9CF7D529}" destId="{D9514815-07FD-47D8-9790-DA47FC8D49F3}" srcOrd="0" destOrd="0" presId="urn:microsoft.com/office/officeart/2005/8/layout/hProcess7#1"/>
    <dgm:cxn modelId="{6D152D19-692B-4A5C-82F8-38BCCB79041A}" type="presParOf" srcId="{3010D1B2-2611-44CC-BEB6-181A9CF7D529}" destId="{7B949839-A944-4CB1-9041-3AE70AEE8630}" srcOrd="1" destOrd="0" presId="urn:microsoft.com/office/officeart/2005/8/layout/hProcess7#1"/>
    <dgm:cxn modelId="{1365B872-5386-4CF7-84E4-720B6DBB2607}" type="presParOf" srcId="{57A419E8-1215-4107-9004-B614E499DD09}" destId="{CC7F0ABF-E08D-48C1-97B1-BF7B08F80F90}" srcOrd="33" destOrd="0" presId="urn:microsoft.com/office/officeart/2005/8/layout/hProcess7#1"/>
    <dgm:cxn modelId="{A6B8F9CC-851A-49A8-9C7F-469CD4C9C7F2}" type="presParOf" srcId="{57A419E8-1215-4107-9004-B614E499DD09}" destId="{8FD085B3-854B-4568-8513-DF5F30C13E8E}" srcOrd="34" destOrd="0" presId="urn:microsoft.com/office/officeart/2005/8/layout/hProcess7#1"/>
    <dgm:cxn modelId="{FB23344F-E78A-42F4-A1F7-F922923AC89F}" type="presParOf" srcId="{8FD085B3-854B-4568-8513-DF5F30C13E8E}" destId="{8890160D-ABB8-48D0-882A-BD74E9A1F2B1}" srcOrd="0" destOrd="0" presId="urn:microsoft.com/office/officeart/2005/8/layout/hProcess7#1"/>
    <dgm:cxn modelId="{F5F491C7-3AF3-4D42-BB27-8B0287E0A751}" type="presParOf" srcId="{8FD085B3-854B-4568-8513-DF5F30C13E8E}" destId="{EAD7E867-16E4-47EC-8AFC-E8AEEB971725}" srcOrd="1" destOrd="0" presId="urn:microsoft.com/office/officeart/2005/8/layout/hProcess7#1"/>
    <dgm:cxn modelId="{AAAC3247-5B84-4A11-BD03-C45D16BE4CF8}" type="presParOf" srcId="{8FD085B3-854B-4568-8513-DF5F30C13E8E}" destId="{738F78DA-55B5-4477-BE20-1557593F8C86}" srcOrd="2" destOrd="0" presId="urn:microsoft.com/office/officeart/2005/8/layout/hProcess7#1"/>
    <dgm:cxn modelId="{2EA5B89C-B7B0-4744-A706-9591F76F6316}" type="presParOf" srcId="{57A419E8-1215-4107-9004-B614E499DD09}" destId="{7C34A7C8-60B9-4B14-A4FE-4A03172F0FD3}" srcOrd="35" destOrd="0" presId="urn:microsoft.com/office/officeart/2005/8/layout/hProcess7#1"/>
    <dgm:cxn modelId="{80433563-A217-483E-B529-239A00FF93CC}" type="presParOf" srcId="{57A419E8-1215-4107-9004-B614E499DD09}" destId="{05D86A09-5D4E-466E-A347-0AF3DD272F9E}" srcOrd="36" destOrd="0" presId="urn:microsoft.com/office/officeart/2005/8/layout/hProcess7#1"/>
    <dgm:cxn modelId="{CB120986-F12F-41D1-8CB1-91C7C73E78D8}" type="presParOf" srcId="{05D86A09-5D4E-466E-A347-0AF3DD272F9E}" destId="{0D3D41B2-E2EB-471B-B278-4E1B13E167F0}" srcOrd="0" destOrd="0" presId="urn:microsoft.com/office/officeart/2005/8/layout/hProcess7#1"/>
    <dgm:cxn modelId="{5351AFD7-B363-43F4-ABAF-F49FDDE4C40F}" type="presParOf" srcId="{05D86A09-5D4E-466E-A347-0AF3DD272F9E}" destId="{B3936B1A-1B13-4565-A105-E430D0A1D792}" srcOrd="1" destOrd="0" presId="urn:microsoft.com/office/officeart/2005/8/layout/hProcess7#1"/>
    <dgm:cxn modelId="{1B495A8D-ED38-469F-9773-E19A8619F53D}" type="presParOf" srcId="{57A419E8-1215-4107-9004-B614E499DD09}" destId="{86D9CF87-BCDD-4B6F-B6D1-0F5DCB39ED50}" srcOrd="37" destOrd="0" presId="urn:microsoft.com/office/officeart/2005/8/layout/hProcess7#1"/>
    <dgm:cxn modelId="{25CE0C8A-8518-427B-A707-1B193DFB02BF}" type="presParOf" srcId="{57A419E8-1215-4107-9004-B614E499DD09}" destId="{BAE728A0-1A9F-4B8A-BDCD-4A3DD247091D}" srcOrd="38" destOrd="0" presId="urn:microsoft.com/office/officeart/2005/8/layout/hProcess7#1"/>
    <dgm:cxn modelId="{00B72314-B073-4308-A4E7-C7C0FC497FC4}" type="presParOf" srcId="{BAE728A0-1A9F-4B8A-BDCD-4A3DD247091D}" destId="{84BF290D-E405-41DC-AA35-88F45F4A0768}" srcOrd="0" destOrd="0" presId="urn:microsoft.com/office/officeart/2005/8/layout/hProcess7#1"/>
    <dgm:cxn modelId="{14F18CD2-796A-4D0C-8F95-A0AC78E2EF7D}" type="presParOf" srcId="{BAE728A0-1A9F-4B8A-BDCD-4A3DD247091D}" destId="{E762C5E9-5DE0-4E74-B7FD-46585123A2F2}" srcOrd="1" destOrd="0" presId="urn:microsoft.com/office/officeart/2005/8/layout/hProcess7#1"/>
    <dgm:cxn modelId="{8E71B516-3337-4217-9009-1725E473D69D}" type="presParOf" srcId="{BAE728A0-1A9F-4B8A-BDCD-4A3DD247091D}" destId="{953BC3E8-B42A-4FE4-B40B-BA3473437AB8}" srcOrd="2" destOrd="0" presId="urn:microsoft.com/office/officeart/2005/8/layout/hProcess7#1"/>
    <dgm:cxn modelId="{2FF3A659-174B-4719-A44D-E8E14FE1713C}" type="presParOf" srcId="{57A419E8-1215-4107-9004-B614E499DD09}" destId="{011A4B5A-F3A3-49C5-AED7-89A05A76E1FE}" srcOrd="39" destOrd="0" presId="urn:microsoft.com/office/officeart/2005/8/layout/hProcess7#1"/>
    <dgm:cxn modelId="{D4020086-2D46-477D-9404-BC5BAADC477E}" type="presParOf" srcId="{57A419E8-1215-4107-9004-B614E499DD09}" destId="{9AF812DD-396D-4B58-ACB6-6DD49555D1B1}" srcOrd="40" destOrd="0" presId="urn:microsoft.com/office/officeart/2005/8/layout/hProcess7#1"/>
    <dgm:cxn modelId="{377D11A6-0140-44ED-B3C7-D40D9205FF5E}" type="presParOf" srcId="{9AF812DD-396D-4B58-ACB6-6DD49555D1B1}" destId="{498CC334-7CA6-4055-9E9D-0EB2ACF11F24}" srcOrd="0" destOrd="0" presId="urn:microsoft.com/office/officeart/2005/8/layout/hProcess7#1"/>
    <dgm:cxn modelId="{68EC9C7A-EAC3-4B3A-B280-98AA12B6BDAA}" type="presParOf" srcId="{9AF812DD-396D-4B58-ACB6-6DD49555D1B1}" destId="{F5C88F6D-C81B-420E-AB39-B2D1B2D620DF}" srcOrd="1" destOrd="0" presId="urn:microsoft.com/office/officeart/2005/8/layout/hProcess7#1"/>
    <dgm:cxn modelId="{23158500-904D-4F09-8D15-6A539455BE1E}" type="presParOf" srcId="{57A419E8-1215-4107-9004-B614E499DD09}" destId="{03B1D555-A4DF-4DA7-8097-6907DD0CD53C}" srcOrd="41" destOrd="0" presId="urn:microsoft.com/office/officeart/2005/8/layout/hProcess7#1"/>
    <dgm:cxn modelId="{723C446D-DAC2-45AE-A04A-BC1A159003D8}" type="presParOf" srcId="{57A419E8-1215-4107-9004-B614E499DD09}" destId="{12AE1530-E539-455D-B30D-6BA21677E02A}" srcOrd="42" destOrd="0" presId="urn:microsoft.com/office/officeart/2005/8/layout/hProcess7#1"/>
    <dgm:cxn modelId="{1A70B673-4A5F-4030-A803-85E1023D5B98}" type="presParOf" srcId="{12AE1530-E539-455D-B30D-6BA21677E02A}" destId="{CC51C927-3641-48BA-BAE9-C136EAB04EB5}" srcOrd="0" destOrd="0" presId="urn:microsoft.com/office/officeart/2005/8/layout/hProcess7#1"/>
    <dgm:cxn modelId="{9A31EA2E-FD96-4FC8-AB27-7438268FB572}" type="presParOf" srcId="{12AE1530-E539-455D-B30D-6BA21677E02A}" destId="{1510DD98-DAC1-4ACB-B9F7-DDA9613F5094}" srcOrd="1" destOrd="0" presId="urn:microsoft.com/office/officeart/2005/8/layout/hProcess7#1"/>
    <dgm:cxn modelId="{D37AFD18-42E3-408D-8AB9-44FAC29B0393}" type="presParOf" srcId="{12AE1530-E539-455D-B30D-6BA21677E02A}" destId="{7A995C68-D323-40F0-A536-67C359E076E7}" srcOrd="2" destOrd="0" presId="urn:microsoft.com/office/officeart/2005/8/layout/hProcess7#1"/>
    <dgm:cxn modelId="{D21FCD57-13CB-4701-83F9-6277A9A0B5DA}" type="presParOf" srcId="{57A419E8-1215-4107-9004-B614E499DD09}" destId="{9F4CAFA7-3431-4E4E-B3E6-57E422F95CAF}" srcOrd="43" destOrd="0" presId="urn:microsoft.com/office/officeart/2005/8/layout/hProcess7#1"/>
    <dgm:cxn modelId="{E2125C77-12B1-48C4-8327-2F3998239C8A}" type="presParOf" srcId="{57A419E8-1215-4107-9004-B614E499DD09}" destId="{EEC784E5-DCFA-426C-B970-3EC28F4E2CDB}" srcOrd="44" destOrd="0" presId="urn:microsoft.com/office/officeart/2005/8/layout/hProcess7#1"/>
    <dgm:cxn modelId="{DCCB5683-5623-47B5-BC01-0ADC0C2316FF}" type="presParOf" srcId="{EEC784E5-DCFA-426C-B970-3EC28F4E2CDB}" destId="{1A4A4FCB-0FA3-425B-87EB-5F1F282E57A8}" srcOrd="0" destOrd="0" presId="urn:microsoft.com/office/officeart/2005/8/layout/hProcess7#1"/>
    <dgm:cxn modelId="{E2A3F4DC-81CB-4440-A391-E487FB12F8A8}" type="presParOf" srcId="{EEC784E5-DCFA-426C-B970-3EC28F4E2CDB}" destId="{F7335F8E-AF93-4D50-BE29-A654CBCCA671}" srcOrd="1" destOrd="0" presId="urn:microsoft.com/office/officeart/2005/8/layout/hProcess7#1"/>
    <dgm:cxn modelId="{BE4F9242-8878-471F-B1CA-648FBA681918}" type="presParOf" srcId="{57A419E8-1215-4107-9004-B614E499DD09}" destId="{8385C8B7-34E3-4C33-BFF6-D3C677A0FE46}" srcOrd="45" destOrd="0" presId="urn:microsoft.com/office/officeart/2005/8/layout/hProcess7#1"/>
    <dgm:cxn modelId="{1CE7B604-52C8-49AA-BF11-8B14761ECF6D}" type="presParOf" srcId="{57A419E8-1215-4107-9004-B614E499DD09}" destId="{5D1FE59A-E1C4-43CA-9F96-831FE99D1855}" srcOrd="46" destOrd="0" presId="urn:microsoft.com/office/officeart/2005/8/layout/hProcess7#1"/>
    <dgm:cxn modelId="{A0D7A689-D777-4826-91C5-3614E3BFC0E6}" type="presParOf" srcId="{5D1FE59A-E1C4-43CA-9F96-831FE99D1855}" destId="{A739D3B7-0036-4F1E-A351-70F16ED81E0C}" srcOrd="0" destOrd="0" presId="urn:microsoft.com/office/officeart/2005/8/layout/hProcess7#1"/>
    <dgm:cxn modelId="{A4EFE6F9-717E-45CE-AE94-2D537C71A67C}" type="presParOf" srcId="{5D1FE59A-E1C4-43CA-9F96-831FE99D1855}" destId="{232D4ECA-3FEA-408D-A69C-9E2EA90E92ED}" srcOrd="1" destOrd="0" presId="urn:microsoft.com/office/officeart/2005/8/layout/hProcess7#1"/>
    <dgm:cxn modelId="{ED043D28-9F61-4B05-8E00-233F079AC246}" type="presParOf" srcId="{5D1FE59A-E1C4-43CA-9F96-831FE99D1855}" destId="{648534C7-628D-4445-BD54-7F2B87FF37FE}" srcOrd="2" destOrd="0" presId="urn:microsoft.com/office/officeart/2005/8/layout/hProcess7#1"/>
    <dgm:cxn modelId="{BA5C9451-A72E-4B3F-AC0C-B944C21E91BF}" type="presParOf" srcId="{57A419E8-1215-4107-9004-B614E499DD09}" destId="{EE36F15B-3E5A-46BE-BFF4-1C94A5C69724}" srcOrd="47" destOrd="0" presId="urn:microsoft.com/office/officeart/2005/8/layout/hProcess7#1"/>
    <dgm:cxn modelId="{0BEE1A59-421F-42E5-831B-8357ADEE8E4E}" type="presParOf" srcId="{57A419E8-1215-4107-9004-B614E499DD09}" destId="{1F139822-2E59-4FF7-88B8-C9AADE221D27}" srcOrd="48" destOrd="0" presId="urn:microsoft.com/office/officeart/2005/8/layout/hProcess7#1"/>
    <dgm:cxn modelId="{74A3C488-0B4A-4327-81F0-DEE6205985E2}" type="presParOf" srcId="{1F139822-2E59-4FF7-88B8-C9AADE221D27}" destId="{33ED1F09-CED2-41A4-A8DF-9E9BEE070950}" srcOrd="0" destOrd="0" presId="urn:microsoft.com/office/officeart/2005/8/layout/hProcess7#1"/>
    <dgm:cxn modelId="{C208DCCF-7BCB-4FE9-85EF-AD15176371A0}" type="presParOf" srcId="{1F139822-2E59-4FF7-88B8-C9AADE221D27}" destId="{95330F8B-1898-4433-8A3F-E1D1B73C7DE5}" srcOrd="1" destOrd="0" presId="urn:microsoft.com/office/officeart/2005/8/layout/hProcess7#1"/>
    <dgm:cxn modelId="{A45655CC-BCFE-417C-9E3A-A4768CE235C4}" type="presParOf" srcId="{57A419E8-1215-4107-9004-B614E499DD09}" destId="{DAA37683-E739-4C0D-895F-7D426E521114}" srcOrd="49" destOrd="0" presId="urn:microsoft.com/office/officeart/2005/8/layout/hProcess7#1"/>
    <dgm:cxn modelId="{4295B828-7AB8-482F-85CF-F7C121A665C4}" type="presParOf" srcId="{57A419E8-1215-4107-9004-B614E499DD09}" destId="{22EC8E8F-9508-4D9F-B36C-E4F1063CB510}" srcOrd="50" destOrd="0" presId="urn:microsoft.com/office/officeart/2005/8/layout/hProcess7#1"/>
    <dgm:cxn modelId="{EDF55115-E354-4DB5-BA74-5A5A4A310386}" type="presParOf" srcId="{22EC8E8F-9508-4D9F-B36C-E4F1063CB510}" destId="{3E0FDAE7-E8E9-40F2-9684-E6889D374C20}" srcOrd="0" destOrd="0" presId="urn:microsoft.com/office/officeart/2005/8/layout/hProcess7#1"/>
    <dgm:cxn modelId="{4E7307C5-7C19-41A6-83F6-9C9E1BE374D3}" type="presParOf" srcId="{22EC8E8F-9508-4D9F-B36C-E4F1063CB510}" destId="{083A05A6-1466-4B9F-9F22-34A3B108C4E9}" srcOrd="1" destOrd="0" presId="urn:microsoft.com/office/officeart/2005/8/layout/hProcess7#1"/>
    <dgm:cxn modelId="{2EBEF31A-7D8F-4B18-B820-BE91E0CCDECB}" type="presParOf" srcId="{22EC8E8F-9508-4D9F-B36C-E4F1063CB510}" destId="{DF66498A-9E37-4971-A45D-CEAF3F516B82}" srcOrd="2" destOrd="0" presId="urn:microsoft.com/office/officeart/2005/8/layout/hProcess7#1"/>
    <dgm:cxn modelId="{F59F8641-8854-48BF-9480-5A71518895E2}" type="presParOf" srcId="{57A419E8-1215-4107-9004-B614E499DD09}" destId="{A6DB6337-B159-46B7-B9AA-0297E2F2F7B3}" srcOrd="51" destOrd="0" presId="urn:microsoft.com/office/officeart/2005/8/layout/hProcess7#1"/>
    <dgm:cxn modelId="{62B72230-EEB6-4F94-B0DB-91B380845518}" type="presParOf" srcId="{57A419E8-1215-4107-9004-B614E499DD09}" destId="{99026B37-51B1-4B27-AB8C-190BBBED698A}" srcOrd="52" destOrd="0" presId="urn:microsoft.com/office/officeart/2005/8/layout/hProcess7#1"/>
    <dgm:cxn modelId="{F702F092-B84C-4C06-95BA-4591CC937003}" type="presParOf" srcId="{99026B37-51B1-4B27-AB8C-190BBBED698A}" destId="{5A016A96-C2EF-4C7B-8F32-42156E97A98F}" srcOrd="0" destOrd="0" presId="urn:microsoft.com/office/officeart/2005/8/layout/hProcess7#1"/>
    <dgm:cxn modelId="{DA4A7756-20C5-4A2B-A743-D0AC218A83E9}" type="presParOf" srcId="{99026B37-51B1-4B27-AB8C-190BBBED698A}" destId="{EC8DE55C-B7FE-4B74-82A3-FAFE70276B7B}" srcOrd="1" destOrd="0" presId="urn:microsoft.com/office/officeart/2005/8/layout/hProcess7#1"/>
    <dgm:cxn modelId="{79FDEA66-0BEB-4253-9BD1-E76531B40886}" type="presParOf" srcId="{57A419E8-1215-4107-9004-B614E499DD09}" destId="{E5F4AB28-ADD6-418E-A4F7-472FC90FA363}" srcOrd="53" destOrd="0" presId="urn:microsoft.com/office/officeart/2005/8/layout/hProcess7#1"/>
    <dgm:cxn modelId="{D38572A3-9059-4113-838C-60F18BBDDEEC}" type="presParOf" srcId="{57A419E8-1215-4107-9004-B614E499DD09}" destId="{8268E5C9-7327-4AA3-AE44-86B8CA85B225}" srcOrd="54" destOrd="0" presId="urn:microsoft.com/office/officeart/2005/8/layout/hProcess7#1"/>
    <dgm:cxn modelId="{EC084B9A-D4EB-45A9-BF2C-3BAA7CC14E17}" type="presParOf" srcId="{8268E5C9-7327-4AA3-AE44-86B8CA85B225}" destId="{6563B17A-03BA-4A80-BA89-CA575B78A575}" srcOrd="0" destOrd="0" presId="urn:microsoft.com/office/officeart/2005/8/layout/hProcess7#1"/>
    <dgm:cxn modelId="{CC3B4033-1CC8-469A-AC5D-E2C11651DA99}" type="presParOf" srcId="{8268E5C9-7327-4AA3-AE44-86B8CA85B225}" destId="{4023C897-2BC0-4B5E-8259-5AADF7B8FCF6}" srcOrd="1" destOrd="0" presId="urn:microsoft.com/office/officeart/2005/8/layout/hProcess7#1"/>
    <dgm:cxn modelId="{341FBA3F-0AEE-4704-9809-A05601DEE7DF}" type="presParOf" srcId="{8268E5C9-7327-4AA3-AE44-86B8CA85B225}" destId="{22364C4E-D79B-4692-8403-37184602D7FE}" srcOrd="2" destOrd="0" presId="urn:microsoft.com/office/officeart/2005/8/layout/hProcess7#1"/>
    <dgm:cxn modelId="{B44027FF-8193-4603-A0FB-11B0C9B4BC38}" type="presParOf" srcId="{57A419E8-1215-4107-9004-B614E499DD09}" destId="{680819E9-D84A-4156-B270-9A4FD2D76262}" srcOrd="55" destOrd="0" presId="urn:microsoft.com/office/officeart/2005/8/layout/hProcess7#1"/>
    <dgm:cxn modelId="{C5FE8D89-B1E2-4EF1-9A6A-3E58BBA738DB}" type="presParOf" srcId="{57A419E8-1215-4107-9004-B614E499DD09}" destId="{E0643E0C-A032-4FA4-88B4-FFB52B986BA4}" srcOrd="56" destOrd="0" presId="urn:microsoft.com/office/officeart/2005/8/layout/hProcess7#1"/>
    <dgm:cxn modelId="{F4822A56-DE72-4F11-B5FB-E9EE13F19BFC}" type="presParOf" srcId="{E0643E0C-A032-4FA4-88B4-FFB52B986BA4}" destId="{0BDA3DD6-2341-4E39-891C-7C12AEEB610A}" srcOrd="0" destOrd="0" presId="urn:microsoft.com/office/officeart/2005/8/layout/hProcess7#1"/>
    <dgm:cxn modelId="{EDC5509E-87F3-43C0-9D78-831B797CEB18}" type="presParOf" srcId="{E0643E0C-A032-4FA4-88B4-FFB52B986BA4}" destId="{468B78DF-4D76-4438-A3A4-3E16C5C2E1EB}" srcOrd="1" destOrd="0" presId="urn:microsoft.com/office/officeart/2005/8/layout/hProcess7#1"/>
    <dgm:cxn modelId="{13CE7BD3-6314-48A5-8422-B599BCD47238}" type="presParOf" srcId="{57A419E8-1215-4107-9004-B614E499DD09}" destId="{2E0238F9-A12B-4776-B75E-3FCE66808FCE}" srcOrd="57" destOrd="0" presId="urn:microsoft.com/office/officeart/2005/8/layout/hProcess7#1"/>
    <dgm:cxn modelId="{2F2D9442-598A-4976-82D9-97181664D689}" type="presParOf" srcId="{57A419E8-1215-4107-9004-B614E499DD09}" destId="{59A87683-CE15-4510-91C1-64035060728A}" srcOrd="58" destOrd="0" presId="urn:microsoft.com/office/officeart/2005/8/layout/hProcess7#1"/>
    <dgm:cxn modelId="{582F691C-0B48-44D3-9D31-D1D58A1F7D0C}" type="presParOf" srcId="{59A87683-CE15-4510-91C1-64035060728A}" destId="{E68D3850-75E0-48F2-A4CC-1647A0DC5546}" srcOrd="0" destOrd="0" presId="urn:microsoft.com/office/officeart/2005/8/layout/hProcess7#1"/>
    <dgm:cxn modelId="{A318A0D8-D4FB-4A80-A1FF-7D5C8D7CF1C4}" type="presParOf" srcId="{59A87683-CE15-4510-91C1-64035060728A}" destId="{A8786DD5-BF66-4F2C-8565-44FB1178AAF3}" srcOrd="1" destOrd="0" presId="urn:microsoft.com/office/officeart/2005/8/layout/hProcess7#1"/>
    <dgm:cxn modelId="{2AE0B543-D74C-4EB4-BDC7-AEF097B59859}" type="presParOf" srcId="{59A87683-CE15-4510-91C1-64035060728A}" destId="{6CFA80A0-127B-4714-8EC0-1022276D2C21}" srcOrd="2" destOrd="0" presId="urn:microsoft.com/office/officeart/2005/8/layout/hProcess7#1"/>
    <dgm:cxn modelId="{97013684-494C-4054-96A2-90673D2C26C6}" type="presParOf" srcId="{57A419E8-1215-4107-9004-B614E499DD09}" destId="{081CCE57-77B1-4F91-90F8-397AAD5FCAED}" srcOrd="59" destOrd="0" presId="urn:microsoft.com/office/officeart/2005/8/layout/hProcess7#1"/>
    <dgm:cxn modelId="{F9F92BE6-F231-43EE-8FD8-5924AB972284}" type="presParOf" srcId="{57A419E8-1215-4107-9004-B614E499DD09}" destId="{FBE57577-2B78-48EA-AC0B-3854BCAE98A8}" srcOrd="60" destOrd="0" presId="urn:microsoft.com/office/officeart/2005/8/layout/hProcess7#1"/>
    <dgm:cxn modelId="{F52579E0-EDAB-4EFA-8804-4A6292A0D44B}" type="presParOf" srcId="{FBE57577-2B78-48EA-AC0B-3854BCAE98A8}" destId="{7EB1C387-C946-43D8-A141-13093FA58E2F}" srcOrd="0" destOrd="0" presId="urn:microsoft.com/office/officeart/2005/8/layout/hProcess7#1"/>
    <dgm:cxn modelId="{E8A04D4C-5E99-4C40-9B48-DE31D430DF7F}" type="presParOf" srcId="{FBE57577-2B78-48EA-AC0B-3854BCAE98A8}" destId="{D9143118-35C6-4088-B9FB-079656A94BE6}" srcOrd="1" destOrd="0" presId="urn:microsoft.com/office/officeart/2005/8/layout/hProcess7#1"/>
    <dgm:cxn modelId="{0191321C-0CC5-42FB-BBC4-DC29906967A7}" type="presParOf" srcId="{57A419E8-1215-4107-9004-B614E499DD09}" destId="{3868C48E-F060-49C5-BDC4-45EED2D5DFDD}" srcOrd="61" destOrd="0" presId="urn:microsoft.com/office/officeart/2005/8/layout/hProcess7#1"/>
    <dgm:cxn modelId="{8707F7FB-0EEF-4998-B635-972A259B5C51}" type="presParOf" srcId="{57A419E8-1215-4107-9004-B614E499DD09}" destId="{CB95D192-69B9-48C4-9528-F9E0AF042CE7}" srcOrd="62" destOrd="0" presId="urn:microsoft.com/office/officeart/2005/8/layout/hProcess7#1"/>
    <dgm:cxn modelId="{E17C5953-A0C1-4873-9EC7-16F15C985AEB}" type="presParOf" srcId="{CB95D192-69B9-48C4-9528-F9E0AF042CE7}" destId="{E93AB8BF-9FDD-4F51-AFE0-B95F5DD29760}" srcOrd="0" destOrd="0" presId="urn:microsoft.com/office/officeart/2005/8/layout/hProcess7#1"/>
    <dgm:cxn modelId="{D436373B-1575-438F-9057-F2877979441F}" type="presParOf" srcId="{CB95D192-69B9-48C4-9528-F9E0AF042CE7}" destId="{6E8AD654-E3D7-43F2-A19A-103C886CAE32}" srcOrd="1" destOrd="0" presId="urn:microsoft.com/office/officeart/2005/8/layout/hProcess7#1"/>
    <dgm:cxn modelId="{F94FA6FB-FB81-4BD5-BFB2-D595BBB4EBC1}" type="presParOf" srcId="{CB95D192-69B9-48C4-9528-F9E0AF042CE7}" destId="{08848100-8D8E-4FA7-AF7D-7E6C9199EF53}" srcOrd="2" destOrd="0" presId="urn:microsoft.com/office/officeart/2005/8/layout/hProcess7#1"/>
    <dgm:cxn modelId="{574F7893-8D88-4F14-860D-A0DD50DAC63F}" type="presParOf" srcId="{57A419E8-1215-4107-9004-B614E499DD09}" destId="{C042A976-0DBB-4633-82B2-89D4A7873512}" srcOrd="63" destOrd="0" presId="urn:microsoft.com/office/officeart/2005/8/layout/hProcess7#1"/>
    <dgm:cxn modelId="{A81CC97B-7BB5-4070-9215-CEE3434D48E6}" type="presParOf" srcId="{57A419E8-1215-4107-9004-B614E499DD09}" destId="{BE3DB253-C774-4DE4-A0FD-E45103ACEF95}" srcOrd="64" destOrd="0" presId="urn:microsoft.com/office/officeart/2005/8/layout/hProcess7#1"/>
    <dgm:cxn modelId="{A77487AC-6E15-481F-80FC-FBD0B8871FDA}" type="presParOf" srcId="{BE3DB253-C774-4DE4-A0FD-E45103ACEF95}" destId="{F91DA0F0-9F5E-43C1-A90C-B0A9BBDE8CD8}" srcOrd="0" destOrd="0" presId="urn:microsoft.com/office/officeart/2005/8/layout/hProcess7#1"/>
    <dgm:cxn modelId="{66DEFC4F-DDE3-4EEE-9956-D9B916547E78}" type="presParOf" srcId="{BE3DB253-C774-4DE4-A0FD-E45103ACEF95}" destId="{FC184183-B71C-4E8D-A389-BC2D8FF942FE}" srcOrd="1" destOrd="0" presId="urn:microsoft.com/office/officeart/2005/8/layout/hProcess7#1"/>
    <dgm:cxn modelId="{81C8E2F9-41B6-4C65-B7F0-D574643CAB31}" type="presParOf" srcId="{57A419E8-1215-4107-9004-B614E499DD09}" destId="{B97C2D46-8528-4F60-ACFF-13DC610EA8FF}" srcOrd="65" destOrd="0" presId="urn:microsoft.com/office/officeart/2005/8/layout/hProcess7#1"/>
    <dgm:cxn modelId="{DC672BC7-EBBD-44D1-A9C4-502E566AFC8A}" type="presParOf" srcId="{57A419E8-1215-4107-9004-B614E499DD09}" destId="{6F665646-EA2B-444B-91EE-DFC9B95D5189}" srcOrd="66" destOrd="0" presId="urn:microsoft.com/office/officeart/2005/8/layout/hProcess7#1"/>
    <dgm:cxn modelId="{8EFE4A74-3ACD-4DAE-9975-44752A001847}" type="presParOf" srcId="{6F665646-EA2B-444B-91EE-DFC9B95D5189}" destId="{20E350AB-7F49-4361-8F28-3460B938907C}" srcOrd="0" destOrd="0" presId="urn:microsoft.com/office/officeart/2005/8/layout/hProcess7#1"/>
    <dgm:cxn modelId="{1C9CE24E-55BF-4148-AB4D-8906DC72D43E}" type="presParOf" srcId="{6F665646-EA2B-444B-91EE-DFC9B95D5189}" destId="{3BE6F814-91C3-419A-A2E5-728382475E83}" srcOrd="1" destOrd="0" presId="urn:microsoft.com/office/officeart/2005/8/layout/hProcess7#1"/>
    <dgm:cxn modelId="{C46E2C3B-D14D-4BF6-A7CE-DB45C77642CC}" type="presParOf" srcId="{6F665646-EA2B-444B-91EE-DFC9B95D5189}" destId="{C768485B-86EB-4110-8EF6-610C9E86B6D0}" srcOrd="2" destOrd="0" presId="urn:microsoft.com/office/officeart/2005/8/layout/hProcess7#1"/>
    <dgm:cxn modelId="{50589718-389B-48A8-A765-ECFBCE61D806}" type="presParOf" srcId="{57A419E8-1215-4107-9004-B614E499DD09}" destId="{5C4AA892-A621-45ED-BF72-D56FA7538940}" srcOrd="67" destOrd="0" presId="urn:microsoft.com/office/officeart/2005/8/layout/hProcess7#1"/>
    <dgm:cxn modelId="{BAD6FA79-1743-4FAB-AEF1-3300259B30C4}" type="presParOf" srcId="{57A419E8-1215-4107-9004-B614E499DD09}" destId="{21730FD4-7E03-472D-9BDF-EBD2E616F063}" srcOrd="68" destOrd="0" presId="urn:microsoft.com/office/officeart/2005/8/layout/hProcess7#1"/>
    <dgm:cxn modelId="{9414C4C7-5C63-4B30-A430-EDEBCF36B87B}" type="presParOf" srcId="{21730FD4-7E03-472D-9BDF-EBD2E616F063}" destId="{12A5309C-AF11-4E6A-8CC2-B48EBEB46B35}" srcOrd="0" destOrd="0" presId="urn:microsoft.com/office/officeart/2005/8/layout/hProcess7#1"/>
    <dgm:cxn modelId="{AA1F6394-B1F0-463E-8B4B-DB8A0EC5D4B0}" type="presParOf" srcId="{21730FD4-7E03-472D-9BDF-EBD2E616F063}" destId="{5E33C754-A4A9-4F15-A14C-D039079F8289}" srcOrd="1" destOrd="0" presId="urn:microsoft.com/office/officeart/2005/8/layout/hProcess7#1"/>
    <dgm:cxn modelId="{319FCF55-88D5-46E6-A388-74119CEFB137}" type="presParOf" srcId="{57A419E8-1215-4107-9004-B614E499DD09}" destId="{0F353D02-1351-45CC-A7A3-5D62A7E7B21A}" srcOrd="69" destOrd="0" presId="urn:microsoft.com/office/officeart/2005/8/layout/hProcess7#1"/>
    <dgm:cxn modelId="{A2D9C1BF-AF62-47EA-BB7E-E70479DE84AA}" type="presParOf" srcId="{57A419E8-1215-4107-9004-B614E499DD09}" destId="{FBAC261C-AEA1-4378-936C-8530BF1B7A42}" srcOrd="70" destOrd="0" presId="urn:microsoft.com/office/officeart/2005/8/layout/hProcess7#1"/>
    <dgm:cxn modelId="{EF8FD9A0-FBC4-491D-BD57-6697E637A17F}" type="presParOf" srcId="{FBAC261C-AEA1-4378-936C-8530BF1B7A42}" destId="{1971F7E3-2D00-4699-8200-7BA09DFE21F6}" srcOrd="0" destOrd="0" presId="urn:microsoft.com/office/officeart/2005/8/layout/hProcess7#1"/>
    <dgm:cxn modelId="{94F897BC-72C0-45DC-AE43-2D770535D317}" type="presParOf" srcId="{FBAC261C-AEA1-4378-936C-8530BF1B7A42}" destId="{8471F8C4-E714-4F82-88EE-112F72FACA60}" srcOrd="1" destOrd="0" presId="urn:microsoft.com/office/officeart/2005/8/layout/hProcess7#1"/>
    <dgm:cxn modelId="{6848374E-F024-430A-9E12-399863A24FD6}" type="presParOf" srcId="{FBAC261C-AEA1-4378-936C-8530BF1B7A42}" destId="{3833385D-2B41-496F-8158-66B8147646BB}" srcOrd="2" destOrd="0" presId="urn:microsoft.com/office/officeart/2005/8/layout/hProcess7#1"/>
    <dgm:cxn modelId="{D48CAD02-F6FD-4D3B-A91E-319309B511A4}" type="presParOf" srcId="{57A419E8-1215-4107-9004-B614E499DD09}" destId="{B7C9C3D5-6191-4272-B6E3-6DF49CAC5D75}" srcOrd="71" destOrd="0" presId="urn:microsoft.com/office/officeart/2005/8/layout/hProcess7#1"/>
    <dgm:cxn modelId="{F92C9A41-B81D-4932-8523-86425D4A47E8}" type="presParOf" srcId="{57A419E8-1215-4107-9004-B614E499DD09}" destId="{BD8A79B6-0715-4AD5-B231-535C9CB116E9}" srcOrd="72" destOrd="0" presId="urn:microsoft.com/office/officeart/2005/8/layout/hProcess7#1"/>
    <dgm:cxn modelId="{69CC6782-2E78-4855-A2E6-5D8057A138B5}" type="presParOf" srcId="{BD8A79B6-0715-4AD5-B231-535C9CB116E9}" destId="{252C3803-31A3-4C0E-8F9F-053B2AD2D81A}" srcOrd="0" destOrd="0" presId="urn:microsoft.com/office/officeart/2005/8/layout/hProcess7#1"/>
    <dgm:cxn modelId="{7FCDC43B-B1FA-4395-B78F-FE937A0C009E}" type="presParOf" srcId="{BD8A79B6-0715-4AD5-B231-535C9CB116E9}" destId="{A3B6D17E-5080-4978-8B73-CE0293AEFF91}" srcOrd="1" destOrd="0" presId="urn:microsoft.com/office/officeart/2005/8/layout/hProcess7#1"/>
    <dgm:cxn modelId="{6B36D23A-67D7-4FBD-8716-3F3A2525CBE8}" type="presParOf" srcId="{57A419E8-1215-4107-9004-B614E499DD09}" destId="{9FED8D00-5674-4542-AF98-D7D5B4F921AF}" srcOrd="73" destOrd="0" presId="urn:microsoft.com/office/officeart/2005/8/layout/hProcess7#1"/>
    <dgm:cxn modelId="{51D6D728-844F-46B7-8426-C7CA44ACAF8E}" type="presParOf" srcId="{57A419E8-1215-4107-9004-B614E499DD09}" destId="{6B07ED3E-6448-47F8-BD54-2C6826977F85}" srcOrd="74" destOrd="0" presId="urn:microsoft.com/office/officeart/2005/8/layout/hProcess7#1"/>
    <dgm:cxn modelId="{698B889A-FF5A-4EBB-90FC-1466F9DBE79E}" type="presParOf" srcId="{6B07ED3E-6448-47F8-BD54-2C6826977F85}" destId="{FD0DF273-07B4-4160-973F-BEC0975AF9FE}" srcOrd="0" destOrd="0" presId="urn:microsoft.com/office/officeart/2005/8/layout/hProcess7#1"/>
    <dgm:cxn modelId="{FB8071BC-150E-40D7-8B83-4FBCDAADC8E5}" type="presParOf" srcId="{6B07ED3E-6448-47F8-BD54-2C6826977F85}" destId="{C6FEC165-CAEF-4EF0-BBFF-635EB9701B01}" srcOrd="1" destOrd="0" presId="urn:microsoft.com/office/officeart/2005/8/layout/hProcess7#1"/>
    <dgm:cxn modelId="{032682B6-23BA-4257-B630-87BDBD0234E0}" type="presParOf" srcId="{6B07ED3E-6448-47F8-BD54-2C6826977F85}" destId="{C7FD3CDF-8F1E-4A60-AAEF-5F0FD9A4E776}" srcOrd="2" destOrd="0" presId="urn:microsoft.com/office/officeart/2005/8/layout/hProcess7#1"/>
    <dgm:cxn modelId="{0C5159C1-37DF-4B00-823E-B1CF1B84D5AF}" type="presParOf" srcId="{57A419E8-1215-4107-9004-B614E499DD09}" destId="{2B8B5C03-1888-401F-B6BC-24C3863DC483}" srcOrd="75" destOrd="0" presId="urn:microsoft.com/office/officeart/2005/8/layout/hProcess7#1"/>
    <dgm:cxn modelId="{04B8A5C5-2F71-4370-A8FE-C3A56B18D56A}" type="presParOf" srcId="{57A419E8-1215-4107-9004-B614E499DD09}" destId="{A78F1D68-78EF-4879-8C22-FBC1C88BDD07}" srcOrd="76" destOrd="0" presId="urn:microsoft.com/office/officeart/2005/8/layout/hProcess7#1"/>
    <dgm:cxn modelId="{1AD138DE-60E6-47C9-976E-4C3EFBEEAEAD}" type="presParOf" srcId="{A78F1D68-78EF-4879-8C22-FBC1C88BDD07}" destId="{3BA34D36-57F8-46C7-AC2A-6ED3B70A1969}" srcOrd="0" destOrd="0" presId="urn:microsoft.com/office/officeart/2005/8/layout/hProcess7#1"/>
    <dgm:cxn modelId="{9F5CC52F-D38C-408C-B1D2-731C7F020464}" type="presParOf" srcId="{A78F1D68-78EF-4879-8C22-FBC1C88BDD07}" destId="{B239FF3A-C24F-4667-970D-45B25AA445FD}" srcOrd="1" destOrd="0" presId="urn:microsoft.com/office/officeart/2005/8/layout/hProcess7#1"/>
    <dgm:cxn modelId="{FCF498AE-B47E-4ADF-A509-3F0E5111DCFC}" type="presParOf" srcId="{57A419E8-1215-4107-9004-B614E499DD09}" destId="{3108836B-5203-4820-9C1F-E87710CCCA03}" srcOrd="77" destOrd="0" presId="urn:microsoft.com/office/officeart/2005/8/layout/hProcess7#1"/>
    <dgm:cxn modelId="{E2999F95-7537-4798-B974-18A409D99EAF}" type="presParOf" srcId="{57A419E8-1215-4107-9004-B614E499DD09}" destId="{20DE0AAD-A719-4AD4-8547-5077A9F8CC07}" srcOrd="78" destOrd="0" presId="urn:microsoft.com/office/officeart/2005/8/layout/hProcess7#1"/>
    <dgm:cxn modelId="{B6F010E2-51F8-4DB6-A1E8-6CBA99EBDB2A}" type="presParOf" srcId="{20DE0AAD-A719-4AD4-8547-5077A9F8CC07}" destId="{DFF90B88-4323-40B9-B3F1-051D15E41E0B}" srcOrd="0" destOrd="0" presId="urn:microsoft.com/office/officeart/2005/8/layout/hProcess7#1"/>
    <dgm:cxn modelId="{B68DE1BB-4C87-4C97-B243-B35FF0172B73}" type="presParOf" srcId="{20DE0AAD-A719-4AD4-8547-5077A9F8CC07}" destId="{240C6ABA-0B6F-4308-AF79-D667055C7FC7}" srcOrd="1" destOrd="0" presId="urn:microsoft.com/office/officeart/2005/8/layout/hProcess7#1"/>
    <dgm:cxn modelId="{0B19BB03-59D4-43ED-BE36-17457902D8C1}" type="presParOf" srcId="{20DE0AAD-A719-4AD4-8547-5077A9F8CC07}" destId="{BDF43C6A-E104-4BFD-B191-9E3A6EA33019}" srcOrd="2" destOrd="0" presId="urn:microsoft.com/office/officeart/2005/8/layout/hProcess7#1"/>
    <dgm:cxn modelId="{A7991974-DFB9-426F-8800-702F9EF1199E}" type="presParOf" srcId="{57A419E8-1215-4107-9004-B614E499DD09}" destId="{8D328D03-A413-4707-A3CF-32C056C34336}" srcOrd="79" destOrd="0" presId="urn:microsoft.com/office/officeart/2005/8/layout/hProcess7#1"/>
    <dgm:cxn modelId="{33ED05B7-DF35-42AA-9E17-BE53FA9951D1}" type="presParOf" srcId="{57A419E8-1215-4107-9004-B614E499DD09}" destId="{DE4B9585-E8F1-4D28-8535-0BDD4A94327B}" srcOrd="80" destOrd="0" presId="urn:microsoft.com/office/officeart/2005/8/layout/hProcess7#1"/>
    <dgm:cxn modelId="{981BBA53-9067-4721-97AE-5E4D11BBB58D}" type="presParOf" srcId="{DE4B9585-E8F1-4D28-8535-0BDD4A94327B}" destId="{433D4166-7EB0-4A88-9FE6-BCD7FCCD72C3}" srcOrd="0" destOrd="0" presId="urn:microsoft.com/office/officeart/2005/8/layout/hProcess7#1"/>
    <dgm:cxn modelId="{64EE26CB-92FB-4CD3-BC4F-2BA21C6A682D}" type="presParOf" srcId="{DE4B9585-E8F1-4D28-8535-0BDD4A94327B}" destId="{16004FF3-9D26-4B3B-9628-F544C80A4D19}" srcOrd="1" destOrd="0" presId="urn:microsoft.com/office/officeart/2005/8/layout/hProcess7#1"/>
    <dgm:cxn modelId="{1F79AE38-61D0-424E-A4DC-15BF5999AB28}" type="presParOf" srcId="{57A419E8-1215-4107-9004-B614E499DD09}" destId="{4F63D361-1F6C-4EEC-838B-726D85DA7CD0}" srcOrd="81" destOrd="0" presId="urn:microsoft.com/office/officeart/2005/8/layout/hProcess7#1"/>
    <dgm:cxn modelId="{D191EC67-F0A2-4F0D-A7B3-6CF82DD12479}" type="presParOf" srcId="{57A419E8-1215-4107-9004-B614E499DD09}" destId="{2B4FC475-91DA-4607-9291-9A40214BCF66}" srcOrd="82" destOrd="0" presId="urn:microsoft.com/office/officeart/2005/8/layout/hProcess7#1"/>
    <dgm:cxn modelId="{296D114C-3D53-41A6-BBC8-412B6A31B5A0}" type="presParOf" srcId="{2B4FC475-91DA-4607-9291-9A40214BCF66}" destId="{BDE56DB0-CCBA-462E-8240-4542002C882D}" srcOrd="0" destOrd="0" presId="urn:microsoft.com/office/officeart/2005/8/layout/hProcess7#1"/>
    <dgm:cxn modelId="{5CB91B2E-9C06-4EEC-A881-9E4DA5AE9660}" type="presParOf" srcId="{2B4FC475-91DA-4607-9291-9A40214BCF66}" destId="{B1F35D3F-D5F7-423A-ADA2-99B95A1DB774}" srcOrd="1" destOrd="0" presId="urn:microsoft.com/office/officeart/2005/8/layout/hProcess7#1"/>
    <dgm:cxn modelId="{1A94503A-5C42-4C07-8A5C-A37A78F731EC}" type="presParOf" srcId="{2B4FC475-91DA-4607-9291-9A40214BCF66}" destId="{598679B4-8BD8-4447-A4A1-6036AC19DC27}" srcOrd="2" destOrd="0" presId="urn:microsoft.com/office/officeart/2005/8/layout/hProcess7#1"/>
    <dgm:cxn modelId="{5663928D-670C-4F02-AA08-60A985500182}" type="presParOf" srcId="{57A419E8-1215-4107-9004-B614E499DD09}" destId="{415DE2DA-BA6F-4B7C-ABB1-EE0A32D90D90}" srcOrd="83" destOrd="0" presId="urn:microsoft.com/office/officeart/2005/8/layout/hProcess7#1"/>
    <dgm:cxn modelId="{D62191EB-876F-4CC7-9632-2C2B896E5A3B}" type="presParOf" srcId="{57A419E8-1215-4107-9004-B614E499DD09}" destId="{03D2DD6D-3043-4145-98CB-33158F143493}" srcOrd="84" destOrd="0" presId="urn:microsoft.com/office/officeart/2005/8/layout/hProcess7#1"/>
    <dgm:cxn modelId="{3947FB53-530E-460D-9F32-C4E17EB9231E}" type="presParOf" srcId="{03D2DD6D-3043-4145-98CB-33158F143493}" destId="{2EB36F20-FCF7-4CF4-B60B-D92C975947A4}" srcOrd="0" destOrd="0" presId="urn:microsoft.com/office/officeart/2005/8/layout/hProcess7#1"/>
    <dgm:cxn modelId="{F34057A2-1948-4C18-9389-6028D6396186}" type="presParOf" srcId="{03D2DD6D-3043-4145-98CB-33158F143493}" destId="{4B954C3A-B59B-45A0-9624-4BBFDB55A92D}" srcOrd="1" destOrd="0" presId="urn:microsoft.com/office/officeart/2005/8/layout/hProcess7#1"/>
    <dgm:cxn modelId="{79F91635-2DFC-4E72-88AA-F2389D9C3D3B}" type="presParOf" srcId="{57A419E8-1215-4107-9004-B614E499DD09}" destId="{67292871-896E-4BD1-B13D-B0B970D28369}" srcOrd="85" destOrd="0" presId="urn:microsoft.com/office/officeart/2005/8/layout/hProcess7#1"/>
    <dgm:cxn modelId="{1C026892-C398-4A0D-87CE-F845C9417DFA}" type="presParOf" srcId="{57A419E8-1215-4107-9004-B614E499DD09}" destId="{1ED039C2-1C7C-41B3-B526-C1134ADFA684}" srcOrd="86" destOrd="0" presId="urn:microsoft.com/office/officeart/2005/8/layout/hProcess7#1"/>
    <dgm:cxn modelId="{25BEB8FE-05D2-44F1-BFBF-92A979E66F77}" type="presParOf" srcId="{1ED039C2-1C7C-41B3-B526-C1134ADFA684}" destId="{8F353711-D241-4964-97C1-072E1E9A4279}" srcOrd="0" destOrd="0" presId="urn:microsoft.com/office/officeart/2005/8/layout/hProcess7#1"/>
    <dgm:cxn modelId="{CF7185DF-5C09-4DA6-AD45-707102AFD4C0}" type="presParOf" srcId="{1ED039C2-1C7C-41B3-B526-C1134ADFA684}" destId="{1FCB1E34-52EA-45F6-81C6-68BDD6383554}" srcOrd="1" destOrd="0" presId="urn:microsoft.com/office/officeart/2005/8/layout/hProcess7#1"/>
    <dgm:cxn modelId="{28ADB090-C05A-4F9E-B998-C0863E8E1459}" type="presParOf" srcId="{1ED039C2-1C7C-41B3-B526-C1134ADFA684}" destId="{EF8C9A4F-E740-4FDB-8686-A598B18EBCFA}" srcOrd="2" destOrd="0" presId="urn:microsoft.com/office/officeart/2005/8/layout/hProcess7#1"/>
    <dgm:cxn modelId="{B7176691-B052-4EE0-B376-EF6720719013}" type="presParOf" srcId="{57A419E8-1215-4107-9004-B614E499DD09}" destId="{222E14FB-B5E8-47B1-8722-23026B61E5E7}" srcOrd="87" destOrd="0" presId="urn:microsoft.com/office/officeart/2005/8/layout/hProcess7#1"/>
    <dgm:cxn modelId="{5526F8FF-C2C2-451F-8B9B-EF10F3F9CC58}" type="presParOf" srcId="{57A419E8-1215-4107-9004-B614E499DD09}" destId="{9663DA1D-0538-48DA-8E67-28CABC67331B}" srcOrd="88" destOrd="0" presId="urn:microsoft.com/office/officeart/2005/8/layout/hProcess7#1"/>
    <dgm:cxn modelId="{028B0F74-E871-4B10-B283-5D815DD5868C}" type="presParOf" srcId="{9663DA1D-0538-48DA-8E67-28CABC67331B}" destId="{AB5D3DC6-985E-4724-8906-BD50A07E5CF2}" srcOrd="0" destOrd="0" presId="urn:microsoft.com/office/officeart/2005/8/layout/hProcess7#1"/>
    <dgm:cxn modelId="{26ACE66F-FA07-4C3C-B0A3-D214B773DA66}" type="presParOf" srcId="{9663DA1D-0538-48DA-8E67-28CABC67331B}" destId="{EE916E64-E74A-491C-815F-23BFAA7C314C}" srcOrd="1" destOrd="0" presId="urn:microsoft.com/office/officeart/2005/8/layout/hProcess7#1"/>
    <dgm:cxn modelId="{A133EC6E-E150-4AF2-9775-1CD08C37E9A9}" type="presParOf" srcId="{9663DA1D-0538-48DA-8E67-28CABC67331B}" destId="{BB1B7443-8ED0-4D92-8118-8895E9AE485F}" srcOrd="2" destOrd="0" presId="urn:microsoft.com/office/officeart/2005/8/layout/hProcess7#1"/>
    <dgm:cxn modelId="{B52CE238-C04F-48D4-AAC6-DF99491B653F}" type="presParOf" srcId="{57A419E8-1215-4107-9004-B614E499DD09}" destId="{D3B2763A-67DF-40FA-B45F-0FC8CAB6FF93}" srcOrd="89" destOrd="0" presId="urn:microsoft.com/office/officeart/2005/8/layout/hProcess7#1"/>
    <dgm:cxn modelId="{37E8C76D-E8D6-4863-8F79-7863D94B952E}" type="presParOf" srcId="{57A419E8-1215-4107-9004-B614E499DD09}" destId="{52F810B8-DAC6-4E7F-B30F-13E3F98D33BC}" srcOrd="90" destOrd="0" presId="urn:microsoft.com/office/officeart/2005/8/layout/hProcess7#1"/>
    <dgm:cxn modelId="{6473CEA0-A4BB-4D0D-A9CE-79A220C24C20}" type="presParOf" srcId="{52F810B8-DAC6-4E7F-B30F-13E3F98D33BC}" destId="{984DF8BE-7934-47CC-884F-D9918209E61C}" srcOrd="0" destOrd="0" presId="urn:microsoft.com/office/officeart/2005/8/layout/hProcess7#1"/>
    <dgm:cxn modelId="{78D50A72-3402-415E-A315-61E348E1EFEB}" type="presParOf" srcId="{52F810B8-DAC6-4E7F-B30F-13E3F98D33BC}" destId="{B3D492C0-4A76-4066-8019-B2E4CA44AC88}" srcOrd="1" destOrd="0" presId="urn:microsoft.com/office/officeart/2005/8/layout/hProcess7#1"/>
    <dgm:cxn modelId="{9B2932E4-C6B6-4B75-8734-E149D8FF0B45}" type="presParOf" srcId="{52F810B8-DAC6-4E7F-B30F-13E3F98D33BC}" destId="{17C870C6-0381-44AC-8E74-1ED3844EEA26}" srcOrd="2" destOrd="0" presId="urn:microsoft.com/office/officeart/2005/8/layout/hProcess7#1"/>
    <dgm:cxn modelId="{E3FBE6BF-B5AB-41C7-96A5-62A3A3334DDB}" type="presParOf" srcId="{57A419E8-1215-4107-9004-B614E499DD09}" destId="{D683D2F9-ECF2-457F-A0BA-23D44E87ED8E}" srcOrd="91" destOrd="0" presId="urn:microsoft.com/office/officeart/2005/8/layout/hProcess7#1"/>
    <dgm:cxn modelId="{D2A1017D-CA0A-491C-9D33-D13D7500BB15}" type="presParOf" srcId="{57A419E8-1215-4107-9004-B614E499DD09}" destId="{783ECA66-DE35-4F3A-B57E-856FEDA0AEDC}" srcOrd="92" destOrd="0" presId="urn:microsoft.com/office/officeart/2005/8/layout/hProcess7#1"/>
    <dgm:cxn modelId="{61EB26B9-D79D-4D36-8F03-A3FC960BD466}" type="presParOf" srcId="{783ECA66-DE35-4F3A-B57E-856FEDA0AEDC}" destId="{A9148567-0317-4CAD-A104-F35FAD7C75E1}" srcOrd="0" destOrd="0" presId="urn:microsoft.com/office/officeart/2005/8/layout/hProcess7#1"/>
    <dgm:cxn modelId="{D3C49896-8B8A-45F0-94C9-21B815B44357}" type="presParOf" srcId="{783ECA66-DE35-4F3A-B57E-856FEDA0AEDC}" destId="{96C7E963-67E8-4969-BB41-11BF7360D642}" srcOrd="1" destOrd="0" presId="urn:microsoft.com/office/officeart/2005/8/layout/hProcess7#1"/>
    <dgm:cxn modelId="{8D9B954E-0F52-448C-B847-F4E6126A932A}" type="presParOf" srcId="{783ECA66-DE35-4F3A-B57E-856FEDA0AEDC}" destId="{6437E297-E4F8-4931-9D12-0045ED0F6F35}" srcOrd="2" destOrd="0" presId="urn:microsoft.com/office/officeart/2005/8/layout/hProcess7#1"/>
    <dgm:cxn modelId="{ED3B93A4-1BAA-47BB-BB19-EE10011AF477}" type="presParOf" srcId="{57A419E8-1215-4107-9004-B614E499DD09}" destId="{CB809DB8-13BE-465C-A6D3-52230CC6C2A0}" srcOrd="93" destOrd="0" presId="urn:microsoft.com/office/officeart/2005/8/layout/hProcess7#1"/>
    <dgm:cxn modelId="{D394F86A-1659-4E7C-B062-79B4F246AEB4}" type="presParOf" srcId="{57A419E8-1215-4107-9004-B614E499DD09}" destId="{C55712A9-81F5-4A1D-AFCE-5C3EECEBA4BB}" srcOrd="94" destOrd="0" presId="urn:microsoft.com/office/officeart/2005/8/layout/hProcess7#1"/>
    <dgm:cxn modelId="{33C4D1E4-0535-48D8-B215-D542DD37C104}" type="presParOf" srcId="{C55712A9-81F5-4A1D-AFCE-5C3EECEBA4BB}" destId="{9E4330DA-67CF-4468-B2B6-1AD2F2575E3B}" srcOrd="0" destOrd="0" presId="urn:microsoft.com/office/officeart/2005/8/layout/hProcess7#1"/>
    <dgm:cxn modelId="{4AB56D37-174B-4671-9796-AECF14142126}" type="presParOf" srcId="{C55712A9-81F5-4A1D-AFCE-5C3EECEBA4BB}" destId="{6A0847B2-EB5F-4C1E-AE46-03E30F4AD1C7}" srcOrd="1" destOrd="0" presId="urn:microsoft.com/office/officeart/2005/8/layout/hProcess7#1"/>
    <dgm:cxn modelId="{F53B3765-8231-4E0E-B8E2-6A07409F28F2}" type="presParOf" srcId="{C55712A9-81F5-4A1D-AFCE-5C3EECEBA4BB}" destId="{ED1CE0F7-0EE2-4283-AFDC-EF2418922600}" srcOrd="2" destOrd="0" presId="urn:microsoft.com/office/officeart/2005/8/layout/hProcess7#1"/>
    <dgm:cxn modelId="{5957DFEC-1C77-41EB-99FD-20D2D33D0D69}" type="presParOf" srcId="{57A419E8-1215-4107-9004-B614E499DD09}" destId="{B2BE1DC3-194D-464B-9B7A-26431C6A3426}" srcOrd="95" destOrd="0" presId="urn:microsoft.com/office/officeart/2005/8/layout/hProcess7#1"/>
    <dgm:cxn modelId="{FEE5508D-7338-44C2-9959-7BD68A750CA6}" type="presParOf" srcId="{57A419E8-1215-4107-9004-B614E499DD09}" destId="{F5E310E9-7FB5-4A87-A1DF-6DD1007D73E6}" srcOrd="96" destOrd="0" presId="urn:microsoft.com/office/officeart/2005/8/layout/hProcess7#1"/>
    <dgm:cxn modelId="{07768793-DA62-470A-9CBE-8565E2F5AC3E}" type="presParOf" srcId="{F5E310E9-7FB5-4A87-A1DF-6DD1007D73E6}" destId="{8289E01D-DB35-4BF8-8B42-BAB44BAC73E2}" srcOrd="0" destOrd="0" presId="urn:microsoft.com/office/officeart/2005/8/layout/hProcess7#1"/>
    <dgm:cxn modelId="{0372F23A-1098-45F9-B6C2-E41ED13FA934}" type="presParOf" srcId="{F5E310E9-7FB5-4A87-A1DF-6DD1007D73E6}" destId="{49FE9C94-008C-4437-8E1D-26DA7E336943}" srcOrd="1" destOrd="0" presId="urn:microsoft.com/office/officeart/2005/8/layout/hProcess7#1"/>
    <dgm:cxn modelId="{B9A3A58D-012F-4B4C-AAA3-5CF4A0F81F5E}" type="presParOf" srcId="{F5E310E9-7FB5-4A87-A1DF-6DD1007D73E6}" destId="{0569AAAD-8B26-462F-929F-539C8EDB8C2D}" srcOrd="2" destOrd="0" presId="urn:microsoft.com/office/officeart/2005/8/layout/hProcess7#1"/>
    <dgm:cxn modelId="{0DA9E2F1-499B-4B06-ABE2-9D29F7747A43}" type="presParOf" srcId="{57A419E8-1215-4107-9004-B614E499DD09}" destId="{7656EC2A-BEDA-478F-A4B5-FDEBD23CA9F5}" srcOrd="97" destOrd="0" presId="urn:microsoft.com/office/officeart/2005/8/layout/hProcess7#1"/>
    <dgm:cxn modelId="{1BC54069-A58C-4140-AC02-90A28E8D56AC}" type="presParOf" srcId="{57A419E8-1215-4107-9004-B614E499DD09}" destId="{E4B23701-5EF7-428C-8917-CBE95D0EEF41}" srcOrd="98" destOrd="0" presId="urn:microsoft.com/office/officeart/2005/8/layout/hProcess7#1"/>
    <dgm:cxn modelId="{ED28B523-01DF-4B3B-85BE-068BC0502AE8}" type="presParOf" srcId="{E4B23701-5EF7-428C-8917-CBE95D0EEF41}" destId="{BD3CEAC5-6F97-41B1-94B5-43044540FA22}" srcOrd="0" destOrd="0" presId="urn:microsoft.com/office/officeart/2005/8/layout/hProcess7#1"/>
    <dgm:cxn modelId="{28B7E44D-A3D1-49A0-8984-A44ADD911215}" type="presParOf" srcId="{E4B23701-5EF7-428C-8917-CBE95D0EEF41}" destId="{391A86B1-77DB-405B-A955-1D72D1AB88CC}" srcOrd="1" destOrd="0" presId="urn:microsoft.com/office/officeart/2005/8/layout/hProcess7#1"/>
    <dgm:cxn modelId="{F4171734-2B6E-4287-9A5E-466A157EC57E}" type="presParOf" srcId="{E4B23701-5EF7-428C-8917-CBE95D0EEF41}" destId="{88340D43-DB9E-493B-80B7-8D41DA538D8E}" srcOrd="2" destOrd="0" presId="urn:microsoft.com/office/officeart/2005/8/layout/hProcess7#1"/>
    <dgm:cxn modelId="{FD8CEAFA-32A2-42A7-99BE-5CBD3F4A52EB}" type="presParOf" srcId="{57A419E8-1215-4107-9004-B614E499DD09}" destId="{BF5093C6-1A74-43B2-B899-9564C4D45D20}" srcOrd="99" destOrd="0" presId="urn:microsoft.com/office/officeart/2005/8/layout/hProcess7#1"/>
    <dgm:cxn modelId="{5AAD6212-5D85-4210-AA49-FD15BA88A8A9}" type="presParOf" srcId="{57A419E8-1215-4107-9004-B614E499DD09}" destId="{6841368B-07F9-4173-BACF-5F7A307C0508}" srcOrd="100" destOrd="0" presId="urn:microsoft.com/office/officeart/2005/8/layout/hProcess7#1"/>
    <dgm:cxn modelId="{5FC1A93C-3F02-41EF-A31D-8D4D6F624899}" type="presParOf" srcId="{6841368B-07F9-4173-BACF-5F7A307C0508}" destId="{5358A8C4-2A9D-4CE7-8F61-AF5DFDCED8F2}" srcOrd="0" destOrd="0" presId="urn:microsoft.com/office/officeart/2005/8/layout/hProcess7#1"/>
    <dgm:cxn modelId="{9F176910-8171-47E5-B0A8-B50BC65F5521}" type="presParOf" srcId="{6841368B-07F9-4173-BACF-5F7A307C0508}" destId="{AB18303B-13AA-4B99-9EA7-65843139CCBC}" srcOrd="1" destOrd="0" presId="urn:microsoft.com/office/officeart/2005/8/layout/hProcess7#1"/>
    <dgm:cxn modelId="{19DA638A-35A3-4B01-94F5-071A3EC22BE5}" type="presParOf" srcId="{6841368B-07F9-4173-BACF-5F7A307C0508}" destId="{150F56E9-8A28-4073-8293-2FB401A84B79}" srcOrd="2" destOrd="0" presId="urn:microsoft.com/office/officeart/2005/8/layout/hProcess7#1"/>
    <dgm:cxn modelId="{AF92F1F8-9982-4918-A2A5-98E185A19427}" type="presParOf" srcId="{57A419E8-1215-4107-9004-B614E499DD09}" destId="{93F4E6AF-AD0A-4385-AFEA-3DBF5B164054}" srcOrd="101" destOrd="0" presId="urn:microsoft.com/office/officeart/2005/8/layout/hProcess7#1"/>
    <dgm:cxn modelId="{1A540D30-915A-47B0-8D1A-B6B2AF497F67}" type="presParOf" srcId="{57A419E8-1215-4107-9004-B614E499DD09}" destId="{5A8D6B1A-AC92-48A0-AB94-99A8FC043103}" srcOrd="102" destOrd="0" presId="urn:microsoft.com/office/officeart/2005/8/layout/hProcess7#1"/>
    <dgm:cxn modelId="{75DAA0A3-1C46-4A4B-9218-7A299B907463}" type="presParOf" srcId="{5A8D6B1A-AC92-48A0-AB94-99A8FC043103}" destId="{0ECA614B-B6A9-40B7-9869-758216D87153}" srcOrd="0" destOrd="0" presId="urn:microsoft.com/office/officeart/2005/8/layout/hProcess7#1"/>
    <dgm:cxn modelId="{841FF93B-08E8-4136-A957-75C207FC14DD}" type="presParOf" srcId="{5A8D6B1A-AC92-48A0-AB94-99A8FC043103}" destId="{56760117-AB4F-4684-A4FC-F64144166401}" srcOrd="1" destOrd="0" presId="urn:microsoft.com/office/officeart/2005/8/layout/hProcess7#1"/>
    <dgm:cxn modelId="{DB30C88C-0673-4809-993F-590E63D5109C}" type="presParOf" srcId="{5A8D6B1A-AC92-48A0-AB94-99A8FC043103}" destId="{CEBDD509-2698-4400-9AF0-77ACAF9D63DB}" srcOrd="2" destOrd="0" presId="urn:microsoft.com/office/officeart/2005/8/layout/hProcess7#1"/>
    <dgm:cxn modelId="{978F05C3-FF2B-4C75-9A46-387FD07CE257}" type="presParOf" srcId="{57A419E8-1215-4107-9004-B614E499DD09}" destId="{2D202003-8BDC-480E-9BF7-3823DBAE39FF}" srcOrd="103" destOrd="0" presId="urn:microsoft.com/office/officeart/2005/8/layout/hProcess7#1"/>
    <dgm:cxn modelId="{71A46C3A-3D47-45B8-9EF2-5B1F78AB8453}" type="presParOf" srcId="{57A419E8-1215-4107-9004-B614E499DD09}" destId="{6A18C4D3-52DB-4ACE-9F81-C2BF7DB3BE04}" srcOrd="104" destOrd="0" presId="urn:microsoft.com/office/officeart/2005/8/layout/hProcess7#1"/>
    <dgm:cxn modelId="{2997BEEB-752D-46D7-AC67-1615B2EF3D01}" type="presParOf" srcId="{6A18C4D3-52DB-4ACE-9F81-C2BF7DB3BE04}" destId="{BF38B79D-1736-464F-ADB9-B198126BDD54}" srcOrd="0" destOrd="0" presId="urn:microsoft.com/office/officeart/2005/8/layout/hProcess7#1"/>
    <dgm:cxn modelId="{5C084C49-28BB-46BD-8F4C-BF880B99A359}" type="presParOf" srcId="{6A18C4D3-52DB-4ACE-9F81-C2BF7DB3BE04}" destId="{4BC6B0DA-A4A5-43DB-9250-2EDDBD30D694}" srcOrd="1" destOrd="0" presId="urn:microsoft.com/office/officeart/2005/8/layout/hProcess7#1"/>
    <dgm:cxn modelId="{2ADD6382-50BC-4CCC-BAE5-5E1302B5EC42}" type="presParOf" srcId="{6A18C4D3-52DB-4ACE-9F81-C2BF7DB3BE04}" destId="{1B9050CC-7ACA-4748-97E5-4508B887E513}" srcOrd="2" destOrd="0" presId="urn:microsoft.com/office/officeart/2005/8/layout/hProcess7#1"/>
    <dgm:cxn modelId="{33BC7D4C-7548-4BF9-A173-E153A0E0F040}" type="presParOf" srcId="{57A419E8-1215-4107-9004-B614E499DD09}" destId="{9AFA7B8B-53D7-4A30-B690-4F75998B2905}" srcOrd="105" destOrd="0" presId="urn:microsoft.com/office/officeart/2005/8/layout/hProcess7#1"/>
    <dgm:cxn modelId="{37B3332C-467E-4AE1-95B5-7590838A4395}" type="presParOf" srcId="{57A419E8-1215-4107-9004-B614E499DD09}" destId="{5D145A5F-9F08-4687-96BF-A666879666FA}" srcOrd="106" destOrd="0" presId="urn:microsoft.com/office/officeart/2005/8/layout/hProcess7#1"/>
    <dgm:cxn modelId="{704B4286-8512-4324-8CD2-7A790D5A0CB2}" type="presParOf" srcId="{5D145A5F-9F08-4687-96BF-A666879666FA}" destId="{4384968D-0681-4A39-B2E5-273351295603}" srcOrd="0" destOrd="0" presId="urn:microsoft.com/office/officeart/2005/8/layout/hProcess7#1"/>
    <dgm:cxn modelId="{16FE2E76-F20F-4AAE-A123-B79FAB8B4344}" type="presParOf" srcId="{5D145A5F-9F08-4687-96BF-A666879666FA}" destId="{40B206F6-18AF-4D68-8333-33201C813513}" srcOrd="1" destOrd="0" presId="urn:microsoft.com/office/officeart/2005/8/layout/hProcess7#1"/>
    <dgm:cxn modelId="{62DAB63A-CF41-4A77-A77D-5B9845E5F67D}" type="presParOf" srcId="{5D145A5F-9F08-4687-96BF-A666879666FA}" destId="{70D2964C-6B1C-45AC-91A4-482CE112C45E}" srcOrd="2" destOrd="0" presId="urn:microsoft.com/office/officeart/2005/8/layout/hProcess7#1"/>
    <dgm:cxn modelId="{91E8E82F-B031-4A0B-B48E-2A6DF9428ADF}" type="presParOf" srcId="{57A419E8-1215-4107-9004-B614E499DD09}" destId="{80D1F341-3EDB-4B11-A7CD-EF01483C5506}" srcOrd="107" destOrd="0" presId="urn:microsoft.com/office/officeart/2005/8/layout/hProcess7#1"/>
    <dgm:cxn modelId="{A90BE41F-9688-41F0-8486-CDAFEA92DACD}" type="presParOf" srcId="{57A419E8-1215-4107-9004-B614E499DD09}" destId="{16A5F017-20E3-4E78-9696-AF128B3569D3}" srcOrd="108" destOrd="0" presId="urn:microsoft.com/office/officeart/2005/8/layout/hProcess7#1"/>
    <dgm:cxn modelId="{94703831-ED44-4801-839B-D6EF09B63F96}" type="presParOf" srcId="{16A5F017-20E3-4E78-9696-AF128B3569D3}" destId="{39164FC9-002F-4A65-9103-F5607674C98A}" srcOrd="0" destOrd="0" presId="urn:microsoft.com/office/officeart/2005/8/layout/hProcess7#1"/>
    <dgm:cxn modelId="{E2C2AB0D-8464-4348-9DDC-D55E3EEBA5D2}" type="presParOf" srcId="{16A5F017-20E3-4E78-9696-AF128B3569D3}" destId="{E7492838-E204-4032-8E15-338CCC84681D}" srcOrd="1" destOrd="0" presId="urn:microsoft.com/office/officeart/2005/8/layout/hProcess7#1"/>
    <dgm:cxn modelId="{DE811031-7841-4ACC-9B5C-7B75B36526C0}" type="presParOf" srcId="{16A5F017-20E3-4E78-9696-AF128B3569D3}" destId="{5BCC34C7-568C-4CFB-A134-72D29CBA9FF2}" srcOrd="2" destOrd="0" presId="urn:microsoft.com/office/officeart/2005/8/layout/hProcess7#1"/>
    <dgm:cxn modelId="{DB6EEEDC-3362-4DB3-99E7-3C53B876792A}" type="presParOf" srcId="{57A419E8-1215-4107-9004-B614E499DD09}" destId="{3173C3E4-BC48-4895-A0D7-A057428C0D8E}" srcOrd="109" destOrd="0" presId="urn:microsoft.com/office/officeart/2005/8/layout/hProcess7#1"/>
    <dgm:cxn modelId="{E12132B7-AAC1-4E0E-95DC-EBB002FFAFDA}" type="presParOf" srcId="{57A419E8-1215-4107-9004-B614E499DD09}" destId="{82FB1016-650F-4092-B01C-FDF46B9B929B}" srcOrd="110" destOrd="0" presId="urn:microsoft.com/office/officeart/2005/8/layout/hProcess7#1"/>
    <dgm:cxn modelId="{8279C594-1FC0-4EB4-BDCE-965B6ED67A04}" type="presParOf" srcId="{82FB1016-650F-4092-B01C-FDF46B9B929B}" destId="{F8719E17-F054-4F1F-B2AF-55554350C435}" srcOrd="0" destOrd="0" presId="urn:microsoft.com/office/officeart/2005/8/layout/hProcess7#1"/>
    <dgm:cxn modelId="{3F5DD898-FD08-4D10-A761-22BB81A99DE4}" type="presParOf" srcId="{82FB1016-650F-4092-B01C-FDF46B9B929B}" destId="{EC54A2AC-02E7-474F-BE39-03F3BA0DFA14}" srcOrd="1" destOrd="0" presId="urn:microsoft.com/office/officeart/2005/8/layout/hProcess7#1"/>
    <dgm:cxn modelId="{7A1E0274-74DF-48FB-941A-60367059D16C}" type="presParOf" srcId="{82FB1016-650F-4092-B01C-FDF46B9B929B}" destId="{D109F893-D182-42F2-98A1-800CF076DAB4}" srcOrd="2" destOrd="0" presId="urn:microsoft.com/office/officeart/2005/8/layout/hProcess7#1"/>
    <dgm:cxn modelId="{424F1830-A850-4508-8766-A7FC9F214D7D}" type="presParOf" srcId="{57A419E8-1215-4107-9004-B614E499DD09}" destId="{4A50BD4F-2542-42F4-BB42-FC55C624B0BB}" srcOrd="111" destOrd="0" presId="urn:microsoft.com/office/officeart/2005/8/layout/hProcess7#1"/>
    <dgm:cxn modelId="{F3E55F0A-63A3-4485-B269-3563881E9B87}" type="presParOf" srcId="{57A419E8-1215-4107-9004-B614E499DD09}" destId="{A5E81D79-DF51-4A49-894A-DFED0843E3FA}" srcOrd="112" destOrd="0" presId="urn:microsoft.com/office/officeart/2005/8/layout/hProcess7#1"/>
    <dgm:cxn modelId="{79C9A6E8-5EDE-4C97-BD8D-AD49C08CFFBF}" type="presParOf" srcId="{A5E81D79-DF51-4A49-894A-DFED0843E3FA}" destId="{118058DC-6699-4518-912D-3C00C1E38B38}" srcOrd="0" destOrd="0" presId="urn:microsoft.com/office/officeart/2005/8/layout/hProcess7#1"/>
    <dgm:cxn modelId="{FA4F8D31-B231-46DF-B252-B57846EE00DC}" type="presParOf" srcId="{A5E81D79-DF51-4A49-894A-DFED0843E3FA}" destId="{9668B00E-C4B6-40D3-BB98-9302665DD777}" srcOrd="1" destOrd="0" presId="urn:microsoft.com/office/officeart/2005/8/layout/hProcess7#1"/>
    <dgm:cxn modelId="{2800E053-A501-4258-81C9-009B59EDDFCF}" type="presParOf" srcId="{A5E81D79-DF51-4A49-894A-DFED0843E3FA}" destId="{919F3320-F5B5-42F2-B71D-3DB3895BE2DA}" srcOrd="2" destOrd="0" presId="urn:microsoft.com/office/officeart/2005/8/layout/hProcess7#1"/>
    <dgm:cxn modelId="{60F68BD5-937A-420A-8A3E-492F04961FA5}" type="presParOf" srcId="{57A419E8-1215-4107-9004-B614E499DD09}" destId="{4E685D1C-62E4-49A5-BC5B-6C64621BF106}" srcOrd="113" destOrd="0" presId="urn:microsoft.com/office/officeart/2005/8/layout/hProcess7#1"/>
    <dgm:cxn modelId="{2DDB958D-7D33-441B-9A54-14D0E3931CD5}" type="presParOf" srcId="{57A419E8-1215-4107-9004-B614E499DD09}" destId="{A5A04171-802D-44F9-B54A-2F85A1AD5FE2}" srcOrd="114" destOrd="0" presId="urn:microsoft.com/office/officeart/2005/8/layout/hProcess7#1"/>
    <dgm:cxn modelId="{472CEC4E-CE5E-4823-A292-F6DAD8D2EC04}" type="presParOf" srcId="{A5A04171-802D-44F9-B54A-2F85A1AD5FE2}" destId="{7F5248C3-99D9-4838-96A2-EC152D99C33E}" srcOrd="0" destOrd="0" presId="urn:microsoft.com/office/officeart/2005/8/layout/hProcess7#1"/>
    <dgm:cxn modelId="{1EB22A7D-7E5E-4091-96B3-ECC89FB0F0DF}" type="presParOf" srcId="{A5A04171-802D-44F9-B54A-2F85A1AD5FE2}" destId="{F5D7897E-56C4-49C3-8BA2-FAFB0667032E}" srcOrd="1" destOrd="0" presId="urn:microsoft.com/office/officeart/2005/8/layout/hProcess7#1"/>
    <dgm:cxn modelId="{6BF9F862-92C3-47BB-91BA-921B1E822D9F}" type="presParOf" srcId="{A5A04171-802D-44F9-B54A-2F85A1AD5FE2}" destId="{4A456427-8A37-4869-BDF2-E87307E31564}" srcOrd="2" destOrd="0" presId="urn:microsoft.com/office/officeart/2005/8/layout/hProcess7#1"/>
    <dgm:cxn modelId="{807D68D4-7FE4-416B-BA85-A4F6730DD1EB}" type="presParOf" srcId="{57A419E8-1215-4107-9004-B614E499DD09}" destId="{07304C0F-BA48-4820-AC44-ACEDB24B97E8}" srcOrd="115" destOrd="0" presId="urn:microsoft.com/office/officeart/2005/8/layout/hProcess7#1"/>
    <dgm:cxn modelId="{3CB5E7D6-3917-414F-850D-2B7D8F60774D}" type="presParOf" srcId="{57A419E8-1215-4107-9004-B614E499DD09}" destId="{962C4874-E4F0-4D03-933F-475E849DBBC1}" srcOrd="116" destOrd="0" presId="urn:microsoft.com/office/officeart/2005/8/layout/hProcess7#1"/>
    <dgm:cxn modelId="{E7A177F4-C6E9-49C3-AE26-648237B517F2}" type="presParOf" srcId="{962C4874-E4F0-4D03-933F-475E849DBBC1}" destId="{BC9385E9-61D2-4398-8ADE-23F391EE9C5E}" srcOrd="0" destOrd="0" presId="urn:microsoft.com/office/officeart/2005/8/layout/hProcess7#1"/>
    <dgm:cxn modelId="{7228B3B5-50D5-4CBC-BF96-257765400494}" type="presParOf" srcId="{962C4874-E4F0-4D03-933F-475E849DBBC1}" destId="{CC388FDA-0BB0-4AFF-A0E9-4FF31D94B8DA}" srcOrd="1" destOrd="0" presId="urn:microsoft.com/office/officeart/2005/8/layout/hProcess7#1"/>
    <dgm:cxn modelId="{8359B083-AF80-4785-83C5-113A5553304F}" type="presParOf" srcId="{962C4874-E4F0-4D03-933F-475E849DBBC1}" destId="{C345D12F-DEB3-4B35-9836-B6B653648BD5}" srcOrd="2" destOrd="0" presId="urn:microsoft.com/office/officeart/2005/8/layout/hProcess7#1"/>
    <dgm:cxn modelId="{AA37805C-3661-4261-A589-DEC7A960B798}" type="presParOf" srcId="{57A419E8-1215-4107-9004-B614E499DD09}" destId="{02ED4730-6721-4890-A0EA-631C2AD1FCB5}" srcOrd="117" destOrd="0" presId="urn:microsoft.com/office/officeart/2005/8/layout/hProcess7#1"/>
    <dgm:cxn modelId="{207A335E-B805-42C3-8B98-0E3B6EFBD608}" type="presParOf" srcId="{57A419E8-1215-4107-9004-B614E499DD09}" destId="{7AFA454E-2D33-4FD4-994E-69C83FB02F8C}" srcOrd="118" destOrd="0" presId="urn:microsoft.com/office/officeart/2005/8/layout/hProcess7#1"/>
    <dgm:cxn modelId="{CFFFDEC9-EFB5-4D5A-972E-B4C43C528C14}" type="presParOf" srcId="{7AFA454E-2D33-4FD4-994E-69C83FB02F8C}" destId="{81CB6190-0B27-4C8E-AC14-572D2267B7A3}" srcOrd="0" destOrd="0" presId="urn:microsoft.com/office/officeart/2005/8/layout/hProcess7#1"/>
    <dgm:cxn modelId="{E2C8F4AC-3A46-4F3B-A3E3-4CAC23787AF9}" type="presParOf" srcId="{7AFA454E-2D33-4FD4-994E-69C83FB02F8C}" destId="{A675BB68-FEA4-420E-A65F-349AD5B4E4C4}" srcOrd="1" destOrd="0" presId="urn:microsoft.com/office/officeart/2005/8/layout/hProcess7#1"/>
    <dgm:cxn modelId="{F5909713-5309-4F3D-8860-780BE8BBF1C4}" type="presParOf" srcId="{7AFA454E-2D33-4FD4-994E-69C83FB02F8C}" destId="{3F52ADA6-8C4E-4D91-B031-4E0A966B3775}" srcOrd="2" destOrd="0" presId="urn:microsoft.com/office/officeart/2005/8/layout/hProcess7#1"/>
    <dgm:cxn modelId="{715B2B7A-B1BF-4124-85AC-82BD997FAB26}" type="presParOf" srcId="{57A419E8-1215-4107-9004-B614E499DD09}" destId="{782B0769-EFD8-402C-8C6A-EA60A29BFBDA}" srcOrd="119" destOrd="0" presId="urn:microsoft.com/office/officeart/2005/8/layout/hProcess7#1"/>
    <dgm:cxn modelId="{64F11EE6-984A-45BF-8DAD-399568F46870}" type="presParOf" srcId="{57A419E8-1215-4107-9004-B614E499DD09}" destId="{0D75C100-AFDF-4EFB-8C32-243DB48396DD}" srcOrd="120" destOrd="0" presId="urn:microsoft.com/office/officeart/2005/8/layout/hProcess7#1"/>
    <dgm:cxn modelId="{33B24FFD-662A-4DD1-9B32-D1F11AF55BDC}" type="presParOf" srcId="{0D75C100-AFDF-4EFB-8C32-243DB48396DD}" destId="{4851D9F5-D8F0-4419-B077-D05A6B738FCE}" srcOrd="0" destOrd="0" presId="urn:microsoft.com/office/officeart/2005/8/layout/hProcess7#1"/>
    <dgm:cxn modelId="{620FD556-67BD-49F4-9CE3-97A06CAD1351}" type="presParOf" srcId="{0D75C100-AFDF-4EFB-8C32-243DB48396DD}" destId="{95CDF15C-5671-4534-A025-C465048AE4F2}" srcOrd="1" destOrd="0" presId="urn:microsoft.com/office/officeart/2005/8/layout/hProcess7#1"/>
    <dgm:cxn modelId="{92CDD8CB-067A-44D0-BC90-324E4E18B967}" type="presParOf" srcId="{0D75C100-AFDF-4EFB-8C32-243DB48396DD}" destId="{A4FA6894-63A0-4091-AABF-E352EEA9DC89}" srcOrd="2" destOrd="0" presId="urn:microsoft.com/office/officeart/2005/8/layout/hProcess7#1"/>
    <dgm:cxn modelId="{9F764075-FFD5-4CCC-BA8B-F397F7FEDF20}" type="presParOf" srcId="{57A419E8-1215-4107-9004-B614E499DD09}" destId="{97CEF9B5-3742-46CB-9784-DA062613055C}" srcOrd="121" destOrd="0" presId="urn:microsoft.com/office/officeart/2005/8/layout/hProcess7#1"/>
    <dgm:cxn modelId="{0D0C5259-58B1-4B4D-9C3A-9A70F9B77A98}" type="presParOf" srcId="{57A419E8-1215-4107-9004-B614E499DD09}" destId="{5E62C271-785A-4673-A49D-995466BFF36D}" srcOrd="122" destOrd="0" presId="urn:microsoft.com/office/officeart/2005/8/layout/hProcess7#1"/>
    <dgm:cxn modelId="{B83D9BC1-4A7A-4E66-91BE-EE5D0DDFEF91}" type="presParOf" srcId="{5E62C271-785A-4673-A49D-995466BFF36D}" destId="{45F017DC-14B9-42CB-B479-121843DE2764}" srcOrd="0" destOrd="0" presId="urn:microsoft.com/office/officeart/2005/8/layout/hProcess7#1"/>
    <dgm:cxn modelId="{23A3C8F3-F542-4D1E-8A49-BC763584CFCC}" type="presParOf" srcId="{5E62C271-785A-4673-A49D-995466BFF36D}" destId="{E0608415-4847-4341-A7DC-2E7750048F08}" srcOrd="1" destOrd="0" presId="urn:microsoft.com/office/officeart/2005/8/layout/hProcess7#1"/>
    <dgm:cxn modelId="{920DC39B-7BDA-43BE-B759-51BA86F1D9EC}" type="presParOf" srcId="{5E62C271-785A-4673-A49D-995466BFF36D}" destId="{3F468028-5380-4EAF-A88D-9D7B34E2E101}" srcOrd="2" destOrd="0" presId="urn:microsoft.com/office/officeart/2005/8/layout/hProcess7#1"/>
    <dgm:cxn modelId="{FAFD4076-E37B-4EB0-BD03-DA2E3134CEA2}" type="presParOf" srcId="{57A419E8-1215-4107-9004-B614E499DD09}" destId="{3214182B-3F14-4E6A-991E-484F4F1EFAD6}" srcOrd="123" destOrd="0" presId="urn:microsoft.com/office/officeart/2005/8/layout/hProcess7#1"/>
    <dgm:cxn modelId="{011DAEF3-235F-4C4F-AFB0-5FA4C02FA4F0}" type="presParOf" srcId="{57A419E8-1215-4107-9004-B614E499DD09}" destId="{87CC6FE0-6AD0-4DF0-A6FB-F0F4B51218D5}" srcOrd="124" destOrd="0" presId="urn:microsoft.com/office/officeart/2005/8/layout/hProcess7#1"/>
    <dgm:cxn modelId="{3F312B0A-7550-4FB1-9F00-8D517796F4BA}" type="presParOf" srcId="{87CC6FE0-6AD0-4DF0-A6FB-F0F4B51218D5}" destId="{DE2C799B-C580-4217-B3A1-23D4BC744FFB}" srcOrd="0" destOrd="0" presId="urn:microsoft.com/office/officeart/2005/8/layout/hProcess7#1"/>
    <dgm:cxn modelId="{6A5C9DDD-5D00-40E6-BE8D-624D0EF17A1A}" type="presParOf" srcId="{87CC6FE0-6AD0-4DF0-A6FB-F0F4B51218D5}" destId="{7E35502E-9927-4222-87EC-033E32710667}" srcOrd="1" destOrd="0" presId="urn:microsoft.com/office/officeart/2005/8/layout/hProcess7#1"/>
    <dgm:cxn modelId="{60943565-5AC6-4AB6-9D72-D47C03C86B18}"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413C846D-FEBD-455F-8DBB-015D8A7322E6}">
      <dgm:prSet phldrT="[Text]"/>
      <dgm:spPr/>
      <dgm:t>
        <a:bodyPr/>
        <a:lstStyle/>
        <a:p>
          <a:r>
            <a:rPr lang="en-US" dirty="0" smtClean="0"/>
            <a:t> A</a:t>
          </a:r>
          <a:endParaRPr lang="en-US" dirty="0"/>
        </a:p>
      </dgm:t>
    </dgm:pt>
    <dgm:pt modelId="{E29FA30D-92E6-48DD-866E-C6F9C78F5C51}" type="parTrans" cxnId="{DE596B79-D3C0-4980-B8A8-DD5D02BBA244}">
      <dgm:prSet/>
      <dgm:spPr/>
    </dgm:pt>
    <dgm:pt modelId="{F804FE0B-539A-477F-BEE8-5842153D7AE8}" type="sibTrans" cxnId="{DE596B79-D3C0-4980-B8A8-DD5D02BBA244}">
      <dgm:prSet/>
      <dgm:spPr/>
    </dgm:pt>
    <dgm:pt modelId="{1C2B9B16-021E-4110-91EB-D8F9B5919CE6}">
      <dgm:prSet phldrT="[Text]"/>
      <dgm:spPr/>
      <dgm:t>
        <a:bodyPr/>
        <a:lstStyle/>
        <a:p>
          <a:r>
            <a:rPr lang="en-US" dirty="0" smtClean="0"/>
            <a:t>E</a:t>
          </a:r>
          <a:endParaRPr lang="en-US" dirty="0"/>
        </a:p>
      </dgm:t>
    </dgm:pt>
    <dgm:pt modelId="{D090AA96-5077-4454-8FC9-24FEC2164E93}" type="parTrans" cxnId="{E8A346AA-49C7-47F4-ACFA-AC3ECECEC240}">
      <dgm:prSet/>
      <dgm:spPr/>
    </dgm:pt>
    <dgm:pt modelId="{D0C27E6E-C519-40F1-AB2A-AC8A4BC0F521}" type="sibTrans" cxnId="{E8A346AA-49C7-47F4-ACFA-AC3ECECEC240}">
      <dgm:prSet/>
      <dgm:spPr/>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81BA78E0-5246-433C-93FD-D0C68792B5DD}" type="pres">
      <dgm:prSet presAssocID="{6557DA9F-CA23-40D2-B208-71A54C41D221}" presName="childNode" presStyleLbl="node1" presStyleIdx="22" presStyleCnt="32">
        <dgm:presLayoutVars>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8A8D1425-ACF1-4158-BCD5-58CF982896E2}" type="pres">
      <dgm:prSet presAssocID="{77EF4BE3-217D-48A3-A51A-2715D1FD99FA}" presName="childNode" presStyleLbl="node1" presStyleIdx="23" presStyleCnt="32">
        <dgm:presLayoutVars>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6AA7D3F6-9393-4196-9F93-66A2B89957C4}" type="presOf" srcId="{42C76456-488C-4918-A86B-66807A2AD264}" destId="{F9A6960A-3CDA-443D-8583-BA30BBE2048B}" srcOrd="0" destOrd="0" presId="urn:microsoft.com/office/officeart/2005/8/layout/hProcess7#1"/>
    <dgm:cxn modelId="{8C63E50C-ADB5-49A3-AD53-F56388509021}" srcId="{87312B8F-4188-41AA-B79D-D83CBBAAC12B}" destId="{9EC06196-F5C7-4F14-A16E-7773FBBDF87A}" srcOrd="19" destOrd="0" parTransId="{EAF09723-BD36-4AF9-A807-BE2D3C1D0103}" sibTransId="{FA78D7A5-D092-4898-AAB0-522DDC660E64}"/>
    <dgm:cxn modelId="{E5BD2FA2-F12B-433A-9F6C-A44B9D22FBC8}" srcId="{2BD4D0D7-4F26-440A-9A48-16F9F0432862}" destId="{3D6504D7-978B-4847-9D8B-94C7B16CE3BB}" srcOrd="0" destOrd="0" parTransId="{7C45036D-5D5A-43EC-9986-D752FC342372}" sibTransId="{11DAFEED-689B-4A69-8D9A-617AC872D657}"/>
    <dgm:cxn modelId="{FAEDD570-5956-4674-9A12-DD53CF434D6A}" srcId="{87312B8F-4188-41AA-B79D-D83CBBAAC12B}" destId="{22539FDC-F009-4FDA-BFEE-2BC49D40D111}" srcOrd="24" destOrd="0" parTransId="{3B8F5181-E7C5-4237-9065-ED91C81FF8EB}" sibTransId="{112F6F6B-45EC-401E-B392-7E2323D2414B}"/>
    <dgm:cxn modelId="{E3327523-F0E3-4AA4-BFA0-227E5830548E}" srcId="{2EAC59DF-D7F1-4B76-B714-0B8A78363053}" destId="{2935AD22-9022-477F-AF70-61D5E5CB8B64}" srcOrd="0" destOrd="0" parTransId="{FD337B70-ECE2-402E-B987-BC7F4A105207}" sibTransId="{73A63773-408A-4AF4-9FCA-582467FD3C79}"/>
    <dgm:cxn modelId="{60B85938-7099-4570-8D4D-6CB674FE09C8}" type="presOf" srcId="{3D6504D7-978B-4847-9D8B-94C7B16CE3BB}" destId="{C345D12F-DEB3-4B35-9836-B6B653648BD5}" srcOrd="0" destOrd="0" presId="urn:microsoft.com/office/officeart/2005/8/layout/hProcess7#1"/>
    <dgm:cxn modelId="{EE0EEFB1-E7A7-4D74-A388-F6B0F39BC68F}" type="presOf" srcId="{163BC5A8-8CEF-4EC8-9F9E-982B3396A4A3}" destId="{4BC6B0DA-A4A5-43DB-9250-2EDDBD30D694}" srcOrd="1" destOrd="0" presId="urn:microsoft.com/office/officeart/2005/8/layout/hProcess7#1"/>
    <dgm:cxn modelId="{042C3730-0130-4BA8-8459-D818DC9090B8}" type="presOf" srcId="{7F154DDC-FB3A-4B96-AF47-7E3F4A4AF207}" destId="{CF254956-B60C-433D-9549-11885FBA54B1}" srcOrd="1" destOrd="0" presId="urn:microsoft.com/office/officeart/2005/8/layout/hProcess7#1"/>
    <dgm:cxn modelId="{6BEA016C-9042-45C4-9E0A-07A650406070}" type="presOf" srcId="{E3F6D84D-5957-418A-89C2-FBB547528B8F}" destId="{5A016A96-C2EF-4C7B-8F32-42156E97A98F}" srcOrd="0" destOrd="0" presId="urn:microsoft.com/office/officeart/2005/8/layout/hProcess7#1"/>
    <dgm:cxn modelId="{3511323C-E426-4E9A-8750-AE05479396E9}" type="presOf" srcId="{E0F2C958-2C93-4B3E-913E-391591EE2494}" destId="{E7492838-E204-4032-8E15-338CCC84681D}" srcOrd="1" destOrd="0" presId="urn:microsoft.com/office/officeart/2005/8/layout/hProcess7#1"/>
    <dgm:cxn modelId="{40B6BB08-7F43-46F3-BC41-030603DF9622}" type="presOf" srcId="{9D6D033A-080E-4C2C-9AA1-912756818391}" destId="{8CE11BC7-DD5E-4DC5-9ABC-FD12F171C2B7}" srcOrd="0" destOrd="0" presId="urn:microsoft.com/office/officeart/2005/8/layout/hProcess7#1"/>
    <dgm:cxn modelId="{014E4155-F418-4832-A17E-3601F0F8B39D}" type="presOf" srcId="{9AB79DE8-CBC3-49C9-BB1F-A9E3BE0C6010}" destId="{1B9050CC-7ACA-4748-97E5-4508B887E513}" srcOrd="0" destOrd="0" presId="urn:microsoft.com/office/officeart/2005/8/layout/hProcess7#1"/>
    <dgm:cxn modelId="{B293FA65-07C7-4E2F-8A53-22274E22BE11}" type="presOf" srcId="{07DC1612-5E74-42B3-A7EF-5B3EF4B93BC7}" destId="{D5E80EDB-0F84-441B-8C09-8E9D835F98E1}" srcOrd="0" destOrd="0" presId="urn:microsoft.com/office/officeart/2005/8/layout/hProcess7#1"/>
    <dgm:cxn modelId="{90CC033C-AE64-4362-9AF1-BC77A9E84D91}" type="presOf" srcId="{63B8A06C-4E8C-4300-8FD8-D150624A6929}" destId="{6F0C4545-B6C8-4A22-ADE8-169A69FD9EF6}" srcOrd="1"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E7C3A6E3-55DD-4071-BDEC-0EF5700F33B6}" type="presOf" srcId="{7606AE3A-61C0-4BAE-9228-206FF3D88BD3}" destId="{FC184183-B71C-4E8D-A389-BC2D8FF942FE}" srcOrd="1" destOrd="0" presId="urn:microsoft.com/office/officeart/2005/8/layout/hProcess7#1"/>
    <dgm:cxn modelId="{CB2489E1-2267-4252-A7F3-6E659A3D403E}" type="presOf" srcId="{B11BDAD5-2EA5-4341-A8F9-AE6C984E718F}" destId="{DE2C799B-C580-4217-B3A1-23D4BC744FFB}" srcOrd="0" destOrd="0" presId="urn:microsoft.com/office/officeart/2005/8/layout/hProcess7#1"/>
    <dgm:cxn modelId="{3AB38B54-2C24-4B81-9A4B-7ADDD7F24C2F}" type="presOf" srcId="{E674A9F6-BA29-4CFB-9656-2D5A3298E9AD}" destId="{03D2F7E6-A2ED-4EC8-8993-1F008764D6C1}" srcOrd="0" destOrd="0" presId="urn:microsoft.com/office/officeart/2005/8/layout/hProcess7#1"/>
    <dgm:cxn modelId="{BD40ACB6-4213-4553-AD74-B6864481E60F}" type="presOf" srcId="{2EAC59DF-D7F1-4B76-B714-0B8A78363053}" destId="{62C0977E-ABD5-4C68-9BE6-4D346ED46B78}" srcOrd="0" destOrd="0" presId="urn:microsoft.com/office/officeart/2005/8/layout/hProcess7#1"/>
    <dgm:cxn modelId="{CB943E3A-8D0A-464D-9FE3-DD2854AA07E4}" type="presOf" srcId="{2BD4D0D7-4F26-440A-9A48-16F9F0432862}" destId="{CC388FDA-0BB0-4AFF-A0E9-4FF31D94B8DA}" srcOrd="1"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E2FBE2C4-ED37-46FA-AE91-3BDBB6AD44DF}" type="presOf" srcId="{2039B636-160B-403C-BA58-1D2F5FEEE36A}" destId="{5E33C754-A4A9-4F15-A14C-D039079F8289}" srcOrd="1"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4A4D4B12-3BE9-449B-83AE-CB45F65861D5}" srcId="{7F154DDC-FB3A-4B96-AF47-7E3F4A4AF207}" destId="{5804B17A-EC7A-44BC-9A19-F3A5746B360A}" srcOrd="0" destOrd="0" parTransId="{0B852689-C070-4599-8B08-F0A8244DDAA4}" sibTransId="{07D3D05A-5883-4ACD-B9C2-CE1193024A96}"/>
    <dgm:cxn modelId="{792A9A20-1835-4964-9619-DA972153F4BE}" srcId="{87312B8F-4188-41AA-B79D-D83CBBAAC12B}" destId="{163BC5A8-8CEF-4EC8-9F9E-982B3396A4A3}" srcOrd="26" destOrd="0" parTransId="{B0DE6EC6-F514-45AF-A85B-4EE77665E02D}" sibTransId="{A58693D6-F89F-401B-8BD1-7D6ED149FF53}"/>
    <dgm:cxn modelId="{7419B353-CB46-4B51-948E-65857B34E326}" type="presOf" srcId="{6DFBC10F-331E-45B9-9EE7-A8806D68623B}" destId="{F7335F8E-AF93-4D50-BE29-A654CBCCA671}" srcOrd="1" destOrd="0" presId="urn:microsoft.com/office/officeart/2005/8/layout/hProcess7#1"/>
    <dgm:cxn modelId="{1FE7CCAC-05C4-4F06-82EE-842A837B23B9}" type="presOf" srcId="{9EC06196-F5C7-4F14-A16E-7773FBBDF87A}" destId="{3BA34D36-57F8-46C7-AC2A-6ED3B70A1969}" srcOrd="0" destOrd="0" presId="urn:microsoft.com/office/officeart/2005/8/layout/hProcess7#1"/>
    <dgm:cxn modelId="{07ACE6F2-387E-4F3B-9C5B-B3332A308AE3}" type="presOf" srcId="{B11BDAD5-2EA5-4341-A8F9-AE6C984E718F}" destId="{7E35502E-9927-4222-87EC-033E32710667}" srcOrd="1" destOrd="0" presId="urn:microsoft.com/office/officeart/2005/8/layout/hProcess7#1"/>
    <dgm:cxn modelId="{9617EA8A-3D2B-4F0C-AFB5-87AC41091490}" srcId="{87312B8F-4188-41AA-B79D-D83CBBAAC12B}" destId="{869623B6-C806-4952-894D-0332FB6A9138}" srcOrd="14" destOrd="0" parTransId="{1AA81DD4-801A-47BB-909D-725E8D2BF33C}" sibTransId="{1CBBD1E9-B5DF-4895-BC68-2CB69B6A38A1}"/>
    <dgm:cxn modelId="{ADDC126F-58C2-4FD8-B303-622E4012417E}" srcId="{99DEFFE8-D5EC-4866-B222-9FA9EBF72CC6}" destId="{48971CCC-2A4D-4066-AFE2-72D044D0AE9B}" srcOrd="0" destOrd="0" parTransId="{693A34A4-0825-4322-BD14-D6A044F7E6E0}" sibTransId="{BD2A3095-D6FE-4858-9C5A-F39F584A0BCE}"/>
    <dgm:cxn modelId="{4AB8DBCD-A291-4431-9C6D-2FD746D48D48}" type="presOf" srcId="{748ECA9C-7A96-46D8-A239-677F6D4ED06B}" destId="{919F3320-F5B5-42F2-B71D-3DB3895BE2DA}" srcOrd="0" destOrd="0" presId="urn:microsoft.com/office/officeart/2005/8/layout/hProcess7#1"/>
    <dgm:cxn modelId="{D404BE51-9B54-4663-BE0C-B145D634AE57}" type="presOf" srcId="{99DEFFE8-D5EC-4866-B222-9FA9EBF72CC6}" destId="{95CDF15C-5671-4534-A025-C465048AE4F2}" srcOrd="1" destOrd="0" presId="urn:microsoft.com/office/officeart/2005/8/layout/hProcess7#1"/>
    <dgm:cxn modelId="{FD618C62-AB20-4151-BD0E-59B559217B5D}" srcId="{87312B8F-4188-41AA-B79D-D83CBBAAC12B}" destId="{6DFBC10F-331E-45B9-9EE7-A8806D68623B}" srcOrd="11" destOrd="0" parTransId="{6DB88E50-4C65-41F9-B15F-777EBA11217B}" sibTransId="{C552004C-7875-4B42-B43F-F67CBA669A91}"/>
    <dgm:cxn modelId="{8A436ECB-66FE-4237-BEED-39B26083F4AF}" srcId="{87312B8F-4188-41AA-B79D-D83CBBAAC12B}" destId="{9DB92C20-F6B2-42CF-8AB3-70D0340703E7}" srcOrd="6" destOrd="0" parTransId="{267CC092-4DEE-49A3-973E-6863EE372080}" sibTransId="{0A44799C-51CC-434C-806B-D1096674EE5A}"/>
    <dgm:cxn modelId="{C4368128-A69B-4757-ADB2-B9EF21BE7ED7}" type="presOf" srcId="{378B5309-DF29-48B7-B958-9395197EE92C}" destId="{B3936B1A-1B13-4565-A105-E430D0A1D792}" srcOrd="1" destOrd="0" presId="urn:microsoft.com/office/officeart/2005/8/layout/hProcess7#1"/>
    <dgm:cxn modelId="{ADF77945-9F00-4754-97C4-4F314BCD1172}" type="presOf" srcId="{E3F6D84D-5957-418A-89C2-FBB547528B8F}" destId="{EC8DE55C-B7FE-4B74-82A3-FAFE70276B7B}" srcOrd="1" destOrd="0" presId="urn:microsoft.com/office/officeart/2005/8/layout/hProcess7#1"/>
    <dgm:cxn modelId="{2CE12C37-83F4-4B9B-846F-55E3D7D7505B}" type="presOf" srcId="{48971CCC-2A4D-4066-AFE2-72D044D0AE9B}" destId="{A4FA6894-63A0-4091-AABF-E352EEA9DC89}" srcOrd="0" destOrd="0" presId="urn:microsoft.com/office/officeart/2005/8/layout/hProcess7#1"/>
    <dgm:cxn modelId="{34250615-F90F-489D-A06C-5EEB90B3B2FF}" srcId="{87312B8F-4188-41AA-B79D-D83CBBAAC12B}" destId="{1A63A386-2BE5-4870-8ABF-E49ECF0C0348}" srcOrd="20" destOrd="0" parTransId="{06876FAE-53CC-46D0-8176-990AA1291516}" sibTransId="{86EDDEEA-D260-4AA1-BC72-FCD887AAF619}"/>
    <dgm:cxn modelId="{1029B7C7-7D5B-4B08-BC28-BE1B8EAB4F07}" type="presOf" srcId="{365571DC-E8F5-4FF1-903C-C10278C501ED}" destId="{E30265CB-CA07-486E-A593-691EAF93A9EE}" srcOrd="0" destOrd="0" presId="urn:microsoft.com/office/officeart/2005/8/layout/hProcess7#1"/>
    <dgm:cxn modelId="{6957737C-F92F-4ACF-98DD-11EE78FC534A}" type="presOf" srcId="{42C76456-488C-4918-A86B-66807A2AD264}" destId="{F0298A92-9503-4CA0-AE2E-F649FE68E2A7}" srcOrd="1" destOrd="0" presId="urn:microsoft.com/office/officeart/2005/8/layout/hProcess7#1"/>
    <dgm:cxn modelId="{18B3A151-CC7A-4B3F-AEC5-F71EBBFACDFE}" srcId="{A0304CF0-AE2D-42BC-AF0C-F037A10949A6}" destId="{E674A9F6-BA29-4CFB-9656-2D5A3298E9AD}" srcOrd="0" destOrd="0" parTransId="{A4FB7883-8E08-44D5-AF8C-5B0C5153FBDB}" sibTransId="{B6D06A83-F36E-4EA5-9F88-492D0FAA0499}"/>
    <dgm:cxn modelId="{6325B29A-A7C8-4149-A1F5-63AC9F80F16A}" srcId="{87312B8F-4188-41AA-B79D-D83CBBAAC12B}" destId="{77EF4BE3-217D-48A3-A51A-2715D1FD99FA}" srcOrd="23" destOrd="0" parTransId="{5D3F9139-3E0E-49EC-9DCD-44C578F11E6F}" sibTransId="{3D267442-2A53-4C26-B5FE-9D77A3416DB6}"/>
    <dgm:cxn modelId="{FB1ACBF6-58C6-4F56-A4DA-06F5E70FBC41}" type="presOf" srcId="{5804B17A-EC7A-44BC-9A19-F3A5746B360A}" destId="{3EFC18ED-85CB-4BE7-97E7-BC59E87B25F9}" srcOrd="0" destOrd="0" presId="urn:microsoft.com/office/officeart/2005/8/layout/hProcess7#1"/>
    <dgm:cxn modelId="{6CE1F863-E2A2-4937-9721-95D38B70E549}" srcId="{87312B8F-4188-41AA-B79D-D83CBBAAC12B}" destId="{FCCAB84D-3FAD-4651-A3A2-F6D34734A3C3}" srcOrd="25" destOrd="0" parTransId="{61971D4B-1E2E-4C84-BDF1-14C4006FC7FE}" sibTransId="{DE2534AB-300E-4DD5-BF6F-9916B83C5978}"/>
    <dgm:cxn modelId="{AFDD334B-E7AC-4D82-BFD5-B7E352A366D3}" srcId="{42C76456-488C-4918-A86B-66807A2AD264}" destId="{7759C6E8-680E-4F91-840D-FC8C7BCA75CE}" srcOrd="0" destOrd="0" parTransId="{36B7B7A0-8FCF-4705-AE48-04D45CF0584A}" sibTransId="{FE1A716A-C469-4E98-9F5E-127A7E476CB8}"/>
    <dgm:cxn modelId="{759CA693-2A75-490F-9CBF-0532245AFC41}" srcId="{87312B8F-4188-41AA-B79D-D83CBBAAC12B}" destId="{EA2F7F4B-754A-4F5C-9622-3F04BBF7157A}" srcOrd="8" destOrd="0" parTransId="{F6A48BAD-7D34-49EC-ABF6-B19F753B68C2}" sibTransId="{584B0A77-D66E-4C74-B4E3-DC5EF1D7A348}"/>
    <dgm:cxn modelId="{888891A5-E306-4DD3-9669-6DB63F22641B}" type="presOf" srcId="{2EAC59DF-D7F1-4B76-B714-0B8A78363053}" destId="{D69A4CE4-3D73-467E-96F7-0B89EDCD5EE9}" srcOrd="1" destOrd="0" presId="urn:microsoft.com/office/officeart/2005/8/layout/hProcess7#1"/>
    <dgm:cxn modelId="{F57FBDEC-B0BB-492F-897B-501236726D82}" type="presOf" srcId="{7759C6E8-680E-4F91-840D-FC8C7BCA75CE}" destId="{C70CB29F-9EBD-4B6E-8D44-79ABAEE1EE72}" srcOrd="0" destOrd="0" presId="urn:microsoft.com/office/officeart/2005/8/layout/hProcess7#1"/>
    <dgm:cxn modelId="{15C365AC-63D0-40D9-A399-AE4A71B3C091}" srcId="{FCCAB84D-3FAD-4651-A3A2-F6D34734A3C3}" destId="{152B7E04-D128-48EB-BFE9-625AB6DA3CE7}" srcOrd="0" destOrd="0" parTransId="{AE7C1E8F-F2DC-4824-9E4E-A1F11E687421}" sibTransId="{50C457B8-C1F4-45FB-84D1-75D8DF5E1D11}"/>
    <dgm:cxn modelId="{8E9910CF-F123-458C-84E7-60E3FD055EF7}" type="presOf" srcId="{F56C2C42-8323-454B-87BC-C340B44F9022}" destId="{118058DC-6699-4518-912D-3C00C1E38B38}" srcOrd="0" destOrd="0" presId="urn:microsoft.com/office/officeart/2005/8/layout/hProcess7#1"/>
    <dgm:cxn modelId="{428D31EA-3B84-444F-BFC2-DCBB6658E769}" type="presOf" srcId="{95B08147-BCFB-436C-AA0B-720A37DC4273}" destId="{7EB1C387-C946-43D8-A141-13093FA58E2F}" srcOrd="0" destOrd="0" presId="urn:microsoft.com/office/officeart/2005/8/layout/hProcess7#1"/>
    <dgm:cxn modelId="{E40B7EB8-FCDB-435F-8191-949C3D834B42}" srcId="{87312B8F-4188-41AA-B79D-D83CBBAAC12B}" destId="{AB523C6C-A336-484A-8CF7-3B15887E4C3B}" srcOrd="21" destOrd="0" parTransId="{17FCA0C3-28D7-4F16-8B34-4D7988ACE7B2}" sibTransId="{27AAA3CF-389F-4D91-8361-8E1F6D038725}"/>
    <dgm:cxn modelId="{55EC378C-0B06-4A59-90E6-C7199C8E6558}" type="presOf" srcId="{77EF4BE3-217D-48A3-A51A-2715D1FD99FA}" destId="{A9148567-0317-4CAD-A104-F35FAD7C75E1}" srcOrd="0" destOrd="0" presId="urn:microsoft.com/office/officeart/2005/8/layout/hProcess7#1"/>
    <dgm:cxn modelId="{6AADA515-0C38-4EE7-9F6F-E40F88863215}" type="presOf" srcId="{EA2F7F4B-754A-4F5C-9622-3F04BBF7157A}" destId="{D9514815-07FD-47D8-9790-DA47FC8D49F3}" srcOrd="0"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645C3089-1FF6-4DD8-A315-041401141A58}" srcId="{E0F2C958-2C93-4B3E-913E-391591EE2494}" destId="{8F2F8518-1AB1-487A-B6C9-262F358F0440}" srcOrd="0" destOrd="0" parTransId="{F250F893-D04F-4C76-88D5-6559339C7EA9}" sibTransId="{EB09EB3F-241F-433B-B820-DA567ED3359F}"/>
    <dgm:cxn modelId="{35E46745-BFB4-4CA2-A00A-8610469CFBBC}" type="presOf" srcId="{95B08147-BCFB-436C-AA0B-720A37DC4273}" destId="{D9143118-35C6-4088-B9FB-079656A94BE6}" srcOrd="1" destOrd="0" presId="urn:microsoft.com/office/officeart/2005/8/layout/hProcess7#1"/>
    <dgm:cxn modelId="{C018ABFE-CF8B-4463-A14A-384D8E172F39}" type="presOf" srcId="{F56C2C42-8323-454B-87BC-C340B44F9022}" destId="{9668B00E-C4B6-40D3-BB98-9302665DD777}" srcOrd="1" destOrd="0" presId="urn:microsoft.com/office/officeart/2005/8/layout/hProcess7#1"/>
    <dgm:cxn modelId="{E8A346AA-49C7-47F4-ACFA-AC3ECECEC240}" srcId="{6557DA9F-CA23-40D2-B208-71A54C41D221}" destId="{1C2B9B16-021E-4110-91EB-D8F9B5919CE6}" srcOrd="0" destOrd="0" parTransId="{D090AA96-5077-4454-8FC9-24FEC2164E93}" sibTransId="{D0C27E6E-C519-40F1-AB2A-AC8A4BC0F521}"/>
    <dgm:cxn modelId="{F16193C3-9C72-4CB1-B895-ED1F953BDD03}" type="presOf" srcId="{2BD4D0D7-4F26-440A-9A48-16F9F0432862}" destId="{BC9385E9-61D2-4398-8ADE-23F391EE9C5E}" srcOrd="0" destOrd="0" presId="urn:microsoft.com/office/officeart/2005/8/layout/hProcess7#1"/>
    <dgm:cxn modelId="{BECEDABA-7F1F-4F9D-A6B7-71EF455A6AAF}" type="presOf" srcId="{8F2F8518-1AB1-487A-B6C9-262F358F0440}" destId="{5BCC34C7-568C-4CFB-A134-72D29CBA9FF2}" srcOrd="0" destOrd="0" presId="urn:microsoft.com/office/officeart/2005/8/layout/hProcess7#1"/>
    <dgm:cxn modelId="{CCED0C4E-13A7-4FDF-B2FC-69BB7F2072DC}" type="presOf" srcId="{7F154DDC-FB3A-4B96-AF47-7E3F4A4AF207}" destId="{245A1F54-499D-4304-BA63-C92AFD433D59}" srcOrd="0" destOrd="0" presId="urn:microsoft.com/office/officeart/2005/8/layout/hProcess7#1"/>
    <dgm:cxn modelId="{846D3E41-577A-4761-AE1F-426196347AF6}" type="presOf" srcId="{1A63A386-2BE5-4870-8ABF-E49ECF0C0348}" destId="{16004FF3-9D26-4B3B-9628-F544C80A4D19}" srcOrd="1" destOrd="0" presId="urn:microsoft.com/office/officeart/2005/8/layout/hProcess7#1"/>
    <dgm:cxn modelId="{8B0667E6-DB8F-4505-98D3-DAC536CDBBF2}" srcId="{87312B8F-4188-41AA-B79D-D83CBBAAC12B}" destId="{2EAC59DF-D7F1-4B76-B714-0B8A78363053}" srcOrd="4" destOrd="0" parTransId="{F0FAB891-3D51-4966-B0A7-41F6745936CC}" sibTransId="{5CDAE3FD-2656-4FB8-8D10-EEA227D6E12D}"/>
    <dgm:cxn modelId="{30D16B8E-9EBB-4900-ADA5-2950566C0022}" type="presOf" srcId="{87312B8F-4188-41AA-B79D-D83CBBAAC12B}" destId="{57A419E8-1215-4107-9004-B614E499DD09}" srcOrd="0" destOrd="0" presId="urn:microsoft.com/office/officeart/2005/8/layout/hProcess7#1"/>
    <dgm:cxn modelId="{5274451A-0B8B-4D87-9121-DC2CE6EE828F}" type="presOf" srcId="{9DB92C20-F6B2-42CF-8AB3-70D0340703E7}" destId="{9B4C4BB5-C71F-454D-82F6-A3B3AD65C42B}" srcOrd="0" destOrd="0" presId="urn:microsoft.com/office/officeart/2005/8/layout/hProcess7#1"/>
    <dgm:cxn modelId="{265A6BF0-F341-4104-BB46-3D90FF920B3E}" type="presOf" srcId="{AB523C6C-A336-484A-8CF7-3B15887E4C3B}" destId="{4B954C3A-B59B-45A0-9624-4BBFDB55A92D}" srcOrd="1" destOrd="0" presId="urn:microsoft.com/office/officeart/2005/8/layout/hProcess7#1"/>
    <dgm:cxn modelId="{96EC061C-F8BB-4763-BEC1-6D1472A7F8C9}" srcId="{87312B8F-4188-41AA-B79D-D83CBBAAC12B}" destId="{F56C2C42-8323-454B-87BC-C340B44F9022}" srcOrd="28" destOrd="0" parTransId="{C2809220-7E4B-4F1B-AAD9-880273385840}" sibTransId="{6E2318B2-8470-4593-909D-F1D8C43E5000}"/>
    <dgm:cxn modelId="{5C8194F7-EE55-4E69-BDE7-C4517A7306D7}" srcId="{87312B8F-4188-41AA-B79D-D83CBBAAC12B}" destId="{42C76456-488C-4918-A86B-66807A2AD264}" srcOrd="2" destOrd="0" parTransId="{FD1B541A-507A-4D4A-874B-CCC0633E5B44}" sibTransId="{B92D69B5-59A3-4CF2-9987-1C930CED1003}"/>
    <dgm:cxn modelId="{278E4B78-905D-416A-97A7-F81AAF13F106}" srcId="{87312B8F-4188-41AA-B79D-D83CBBAAC12B}" destId="{95B08147-BCFB-436C-AA0B-720A37DC4273}" srcOrd="15" destOrd="0" parTransId="{1FBBCB82-AD1B-4154-9E2D-324D2CF863B0}" sibTransId="{D90C2998-2D92-4369-8D7B-79A6CB0150D6}"/>
    <dgm:cxn modelId="{CC24A154-FE4F-469C-A13A-AFF12BC119C1}" type="presOf" srcId="{FCCAB84D-3FAD-4651-A3A2-F6D34734A3C3}" destId="{5358A8C4-2A9D-4CE7-8F61-AF5DFDCED8F2}" srcOrd="0" destOrd="0" presId="urn:microsoft.com/office/officeart/2005/8/layout/hProcess7#1"/>
    <dgm:cxn modelId="{CD45C7A8-9391-491E-8DB5-AADB951629BA}" type="presOf" srcId="{6557DA9F-CA23-40D2-B208-71A54C41D221}" destId="{AB5D3DC6-985E-4724-8906-BD50A07E5CF2}" srcOrd="0" destOrd="0" presId="urn:microsoft.com/office/officeart/2005/8/layout/hProcess7#1"/>
    <dgm:cxn modelId="{29E8D339-F3F5-40AE-B7A1-27AC6704CCD2}" type="presOf" srcId="{22539FDC-F009-4FDA-BFEE-2BC49D40D111}" destId="{49FE9C94-008C-4437-8E1D-26DA7E336943}" srcOrd="1" destOrd="0" presId="urn:microsoft.com/office/officeart/2005/8/layout/hProcess7#1"/>
    <dgm:cxn modelId="{AD7895A1-5674-41FE-880B-3EFB11604700}" type="presOf" srcId="{9DB92C20-F6B2-42CF-8AB3-70D0340703E7}" destId="{2FB9E02B-B11B-48D4-B37C-75DDA309691D}" srcOrd="1" destOrd="0" presId="urn:microsoft.com/office/officeart/2005/8/layout/hProcess7#1"/>
    <dgm:cxn modelId="{7C776DE8-E2CC-4C36-8BED-D25587DCB494}" type="presOf" srcId="{A0304CF0-AE2D-42BC-AF0C-F037A10949A6}" destId="{AE55BDAC-ADE3-485A-8405-CD02EB96F8B2}" srcOrd="1" destOrd="0" presId="urn:microsoft.com/office/officeart/2005/8/layout/hProcess7#1"/>
    <dgm:cxn modelId="{DD1C9627-E2B7-479E-AD05-F460B95B3A87}" type="presOf" srcId="{EA2F7F4B-754A-4F5C-9622-3F04BBF7157A}" destId="{7B949839-A944-4CB1-9041-3AE70AEE8630}" srcOrd="1" destOrd="0" presId="urn:microsoft.com/office/officeart/2005/8/layout/hProcess7#1"/>
    <dgm:cxn modelId="{82E25D87-60C2-4F8C-80A5-0D3FEBE2A340}" type="presOf" srcId="{152B7E04-D128-48EB-BFE9-625AB6DA3CE7}" destId="{150F56E9-8A28-4073-8293-2FB401A84B79}" srcOrd="0" destOrd="0" presId="urn:microsoft.com/office/officeart/2005/8/layout/hProcess7#1"/>
    <dgm:cxn modelId="{718F0284-ED9D-409A-A947-7BDB562FC119}" type="presOf" srcId="{6557DA9F-CA23-40D2-B208-71A54C41D221}" destId="{EE916E64-E74A-491C-815F-23BFAA7C314C}" srcOrd="1" destOrd="0" presId="urn:microsoft.com/office/officeart/2005/8/layout/hProcess7#1"/>
    <dgm:cxn modelId="{E3DFDAAF-5C01-4984-8615-FE1F8AB0D200}" type="presOf" srcId="{869623B6-C806-4952-894D-0332FB6A9138}" destId="{468B78DF-4D76-4438-A3A4-3E16C5C2E1EB}" srcOrd="1" destOrd="0" presId="urn:microsoft.com/office/officeart/2005/8/layout/hProcess7#1"/>
    <dgm:cxn modelId="{1E9D91BB-4DA1-43F9-B589-AA1A8BAF7DA5}" type="presOf" srcId="{03B42DD7-97E2-41AA-A1CF-0CC5549F4E72}" destId="{0569AAAD-8B26-462F-929F-539C8EDB8C2D}" srcOrd="0" destOrd="0" presId="urn:microsoft.com/office/officeart/2005/8/layout/hProcess7#1"/>
    <dgm:cxn modelId="{02A9EF5A-F941-47D7-8DE7-CE03428F84A1}" srcId="{163BC5A8-8CEF-4EC8-9F9E-982B3396A4A3}" destId="{9AB79DE8-CBC3-49C9-BB1F-A9E3BE0C6010}" srcOrd="0" destOrd="0" parTransId="{73AFB836-D829-4922-9242-D28CCA5E69E5}" sibTransId="{BA2BAAD4-226F-4C0F-B9EA-5A472945F3E0}"/>
    <dgm:cxn modelId="{C08FBADF-DBB3-48C7-B40D-836418E17C0F}" type="presOf" srcId="{E0F2C958-2C93-4B3E-913E-391591EE2494}" destId="{39164FC9-002F-4A65-9103-F5607674C98A}" srcOrd="0" destOrd="0" presId="urn:microsoft.com/office/officeart/2005/8/layout/hProcess7#1"/>
    <dgm:cxn modelId="{E8C2236F-B01C-403D-B080-841380F2726E}" srcId="{87312B8F-4188-41AA-B79D-D83CBBAAC12B}" destId="{E0F2C958-2C93-4B3E-913E-391591EE2494}" srcOrd="27" destOrd="0" parTransId="{D3E3B10E-D419-409E-BB3E-877727D08FDF}" sibTransId="{B94D8EB3-3A6A-4BF6-9EFC-611C391B6401}"/>
    <dgm:cxn modelId="{45B17246-8C27-4860-B2F4-DF7064638C9F}" type="presOf" srcId="{08515D3E-21AD-49F7-AC81-8B22028117A4}" destId="{498CC334-7CA6-4055-9E9D-0EB2ACF11F24}" srcOrd="0" destOrd="0" presId="urn:microsoft.com/office/officeart/2005/8/layout/hProcess7#1"/>
    <dgm:cxn modelId="{849294E1-6392-48AA-9413-963F3133F6FD}" type="presOf" srcId="{6DFBC10F-331E-45B9-9EE7-A8806D68623B}" destId="{1A4A4FCB-0FA3-425B-87EB-5F1F282E57A8}" srcOrd="0" destOrd="0" presId="urn:microsoft.com/office/officeart/2005/8/layout/hProcess7#1"/>
    <dgm:cxn modelId="{ADEA8891-7B1B-417D-84B2-C7A6E729E7E6}" srcId="{B11BDAD5-2EA5-4341-A8F9-AE6C984E718F}" destId="{9D6D033A-080E-4C2C-9AA1-912756818391}" srcOrd="0" destOrd="0" parTransId="{DB6A29A9-F5A1-434B-9C1F-1FEFDB3618F8}" sibTransId="{8611E207-B5A1-4199-A4DD-6C967E379CDA}"/>
    <dgm:cxn modelId="{C1F094B5-F2E2-4779-A1D5-83B029FCF6A4}" srcId="{87312B8F-4188-41AA-B79D-D83CBBAAC12B}" destId="{E3F6D84D-5957-418A-89C2-FBB547528B8F}" srcOrd="13" destOrd="0" parTransId="{62267022-87DA-4954-AAF4-59B7C4EBB3CB}" sibTransId="{D96A2A9C-E3A4-434B-AD4A-309934A4A3A9}"/>
    <dgm:cxn modelId="{3DCC8FFB-5558-4C6E-83B7-DC4779DA8BD0}" type="presOf" srcId="{1C2B9B16-021E-4110-91EB-D8F9B5919CE6}" destId="{81BA78E0-5246-433C-93FD-D0C68792B5DD}" srcOrd="0" destOrd="0" presId="urn:microsoft.com/office/officeart/2005/8/layout/hProcess7#1"/>
    <dgm:cxn modelId="{BA5AD507-ED8B-4554-A9F9-EB5AE9BD1BA6}" type="presOf" srcId="{1A63A386-2BE5-4870-8ABF-E49ECF0C0348}" destId="{433D4166-7EB0-4A88-9FE6-BCD7FCCD72C3}" srcOrd="0" destOrd="0" presId="urn:microsoft.com/office/officeart/2005/8/layout/hProcess7#1"/>
    <dgm:cxn modelId="{3EA731CA-5BC5-423A-A421-5F1E88A3C541}" type="presOf" srcId="{378B5309-DF29-48B7-B958-9395197EE92C}" destId="{0D3D41B2-E2EB-471B-B278-4E1B13E167F0}" srcOrd="0" destOrd="0" presId="urn:microsoft.com/office/officeart/2005/8/layout/hProcess7#1"/>
    <dgm:cxn modelId="{8F1A9206-1566-4F49-BC71-7E80C040CC83}" type="presOf" srcId="{08515D3E-21AD-49F7-AC81-8B22028117A4}" destId="{F5C88F6D-C81B-420E-AB39-B2D1B2D620DF}" srcOrd="1" destOrd="0" presId="urn:microsoft.com/office/officeart/2005/8/layout/hProcess7#1"/>
    <dgm:cxn modelId="{BBA59A1A-55E0-405A-8F4F-28367C12DE84}" type="presOf" srcId="{8BD24667-0C95-4D8E-BD6D-22CAE2668642}" destId="{5C797CA0-2124-406B-AAFB-B70851CF8C67}" srcOrd="1" destOrd="0" presId="urn:microsoft.com/office/officeart/2005/8/layout/hProcess7#1"/>
    <dgm:cxn modelId="{2EFFD6C5-7178-4AFE-A589-077A845F1A09}" type="presOf" srcId="{CF359255-3040-436F-B6FD-2022E0349A2C}" destId="{A3B6D17E-5080-4978-8B73-CE0293AEFF91}" srcOrd="1" destOrd="0" presId="urn:microsoft.com/office/officeart/2005/8/layout/hProcess7#1"/>
    <dgm:cxn modelId="{DAC12829-76FE-4B05-8B4B-5AE1E95B3AAD}" type="presOf" srcId="{2039B636-160B-403C-BA58-1D2F5FEEE36A}" destId="{12A5309C-AF11-4E6A-8CC2-B48EBEB46B35}" srcOrd="0" destOrd="0" presId="urn:microsoft.com/office/officeart/2005/8/layout/hProcess7#1"/>
    <dgm:cxn modelId="{8583A90E-8EA2-4765-B0D9-820A7C169A63}" srcId="{63B8A06C-4E8C-4300-8FD8-D150624A6929}" destId="{07DC1612-5E74-42B3-A7EF-5B3EF4B93BC7}" srcOrd="0" destOrd="0" parTransId="{090FA38F-9B33-4B65-9F96-AE320709EE4D}" sibTransId="{F846C880-EAEE-4D47-BE4D-9358C0ADB584}"/>
    <dgm:cxn modelId="{4CBC7B32-7B6F-4DE7-8CD1-8CADE5180CA1}" srcId="{22539FDC-F009-4FDA-BFEE-2BC49D40D111}" destId="{03B42DD7-97E2-41AA-A1CF-0CC5549F4E72}" srcOrd="0" destOrd="0" parTransId="{D1E120F9-6BEF-4779-AFA9-9B7BE62581A2}" sibTransId="{1516099F-B0B6-4703-A6A1-E6BD65E1310D}"/>
    <dgm:cxn modelId="{9391FC7C-F519-4F55-84A8-16F445718571}" type="presOf" srcId="{77EF4BE3-217D-48A3-A51A-2715D1FD99FA}" destId="{96C7E963-67E8-4969-BB41-11BF7360D642}" srcOrd="1" destOrd="0" presId="urn:microsoft.com/office/officeart/2005/8/layout/hProcess7#1"/>
    <dgm:cxn modelId="{BE96A4C1-14BF-4C91-BF1F-A7E91C725CDE}" type="presOf" srcId="{748A9B9F-A833-4C86-A1B5-F1101E13B120}" destId="{33ED1F09-CED2-41A4-A8DF-9E9BEE070950}" srcOrd="0" destOrd="0" presId="urn:microsoft.com/office/officeart/2005/8/layout/hProcess7#1"/>
    <dgm:cxn modelId="{3F82728D-EDCE-42E9-ACE1-3973EDABE920}" type="presOf" srcId="{869623B6-C806-4952-894D-0332FB6A9138}" destId="{0BDA3DD6-2341-4E39-891C-7C12AEEB610A}" srcOrd="0" destOrd="0" presId="urn:microsoft.com/office/officeart/2005/8/layout/hProcess7#1"/>
    <dgm:cxn modelId="{0601299F-2D67-4CE3-9CBA-902E8B48CAC1}" type="presOf" srcId="{CF359255-3040-436F-B6FD-2022E0349A2C}" destId="{252C3803-31A3-4C0E-8F9F-053B2AD2D81A}" srcOrd="0" destOrd="0" presId="urn:microsoft.com/office/officeart/2005/8/layout/hProcess7#1"/>
    <dgm:cxn modelId="{888340AF-F101-4CFF-ADB2-085105D8B294}" type="presOf" srcId="{413C846D-FEBD-455F-8DBB-015D8A7322E6}" destId="{8A8D1425-ACF1-4158-BCD5-58CF982896E2}" srcOrd="0"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8034E4E6-4CBE-4B01-B7A3-DDF81E928274}" type="presOf" srcId="{9EC06196-F5C7-4F14-A16E-7773FBBDF87A}" destId="{B239FF3A-C24F-4667-970D-45B25AA445FD}" srcOrd="1" destOrd="0" presId="urn:microsoft.com/office/officeart/2005/8/layout/hProcess7#1"/>
    <dgm:cxn modelId="{CB9CD78A-4D67-4AA8-A763-23869F8B71B4}" type="presOf" srcId="{2935AD22-9022-477F-AF70-61D5E5CB8B64}" destId="{017E77A0-8E20-4C4F-8FBA-58313A89C2C2}" srcOrd="0" destOrd="0" presId="urn:microsoft.com/office/officeart/2005/8/layout/hProcess7#1"/>
    <dgm:cxn modelId="{DE596B79-D3C0-4980-B8A8-DD5D02BBA244}" srcId="{77EF4BE3-217D-48A3-A51A-2715D1FD99FA}" destId="{413C846D-FEBD-455F-8DBB-015D8A7322E6}" srcOrd="0" destOrd="0" parTransId="{E29FA30D-92E6-48DD-866E-C6F9C78F5C51}" sibTransId="{F804FE0B-539A-477F-BEE8-5842153D7AE8}"/>
    <dgm:cxn modelId="{43BEC2B5-ADDD-4CDA-8140-3E491643B592}" type="presOf" srcId="{AB523C6C-A336-484A-8CF7-3B15887E4C3B}" destId="{2EB36F20-FCF7-4CF4-B60B-D92C975947A4}" srcOrd="0" destOrd="0" presId="urn:microsoft.com/office/officeart/2005/8/layout/hProcess7#1"/>
    <dgm:cxn modelId="{1027AA9A-641F-4CA3-A23E-12123794C7AC}" type="presOf" srcId="{7606AE3A-61C0-4BAE-9228-206FF3D88BD3}" destId="{F91DA0F0-9F5E-43C1-A90C-B0A9BBDE8CD8}" srcOrd="0" destOrd="0" presId="urn:microsoft.com/office/officeart/2005/8/layout/hProcess7#1"/>
    <dgm:cxn modelId="{9279C75D-3124-40A9-ADA5-E52CD7E99CE9}" srcId="{F56C2C42-8323-454B-87BC-C340B44F9022}" destId="{748ECA9C-7A96-46D8-A239-677F6D4ED06B}" srcOrd="0" destOrd="0" parTransId="{583FB5D6-2FE5-4EA7-BD12-59A3DBF49A5B}" sibTransId="{D222E7B1-9CFA-4181-BB91-C40C34982E44}"/>
    <dgm:cxn modelId="{8DC38DF7-EE72-4ED1-B5FB-0DE48982A12D}" srcId="{87312B8F-4188-41AA-B79D-D83CBBAAC12B}" destId="{7F154DDC-FB3A-4B96-AF47-7E3F4A4AF207}" srcOrd="0" destOrd="0" parTransId="{AFF49E11-074B-4705-871F-3A68B6003B36}" sibTransId="{65A54691-ED8A-4EBD-ABFC-AD01895F369C}"/>
    <dgm:cxn modelId="{759BC13D-05CA-4FDD-92FA-B62267C99852}" srcId="{87312B8F-4188-41AA-B79D-D83CBBAAC12B}" destId="{08515D3E-21AD-49F7-AC81-8B22028117A4}" srcOrd="10" destOrd="0" parTransId="{943470DB-D1DF-4EF1-A45B-011E03EEBDD5}" sibTransId="{B58CB94A-888E-4260-89FD-602E298FFB92}"/>
    <dgm:cxn modelId="{15002F56-1C73-4D4A-B9CF-95F38E772F20}" srcId="{87312B8F-4188-41AA-B79D-D83CBBAAC12B}" destId="{378B5309-DF29-48B7-B958-9395197EE92C}" srcOrd="9" destOrd="0" parTransId="{A0BC1FDF-7ECB-4E75-9EAC-1A15642813F9}" sibTransId="{7B659422-7C08-4786-B0BB-879C5375C60B}"/>
    <dgm:cxn modelId="{30309EA1-BA3D-48CE-95A8-42663C15F651}" type="presOf" srcId="{A0304CF0-AE2D-42BC-AF0C-F037A10949A6}" destId="{B191A1B9-FBD7-487F-866F-8194D4D73D92}" srcOrd="0" destOrd="0" presId="urn:microsoft.com/office/officeart/2005/8/layout/hProcess7#1"/>
    <dgm:cxn modelId="{62E14B25-9842-4828-9D63-7C3E9B63FBDC}" type="presOf" srcId="{63B8A06C-4E8C-4300-8FD8-D150624A6929}" destId="{32C87BC0-D02C-456F-8146-8AAE3B0568AC}" srcOrd="0" destOrd="0" presId="urn:microsoft.com/office/officeart/2005/8/layout/hProcess7#1"/>
    <dgm:cxn modelId="{D7927278-97A3-42DE-A19F-ACF7B15F561B}" srcId="{87312B8F-4188-41AA-B79D-D83CBBAAC12B}" destId="{99DEFFE8-D5EC-4866-B222-9FA9EBF72CC6}" srcOrd="30" destOrd="0" parTransId="{E31F8B78-354F-498B-B8D4-AC6C869D4E69}" sibTransId="{06E303CC-8B50-44E8-A169-46A40E35D5E4}"/>
    <dgm:cxn modelId="{CEB8E80D-E3CA-4C18-A2F6-5054C137FFF6}" srcId="{87312B8F-4188-41AA-B79D-D83CBBAAC12B}" destId="{8BD24667-0C95-4D8E-BD6D-22CAE2668642}" srcOrd="7" destOrd="0" parTransId="{5E45E4FA-FEA7-4167-AA5B-E67361A967FB}" sibTransId="{0631DF2F-955B-4C29-8DC7-0A0A83F3D6F5}"/>
    <dgm:cxn modelId="{D3271103-5507-4345-975F-7E819E2503DE}" srcId="{87312B8F-4188-41AA-B79D-D83CBBAAC12B}" destId="{7606AE3A-61C0-4BAE-9228-206FF3D88BD3}" srcOrd="16" destOrd="0" parTransId="{901C371E-1680-4A7F-BE99-2F8E1D87E2F7}" sibTransId="{464D8251-5A43-4BCC-B874-008F0E0DF34F}"/>
    <dgm:cxn modelId="{41EC44BA-FD8C-44B5-8514-9191EAA7F7A9}" srcId="{87312B8F-4188-41AA-B79D-D83CBBAAC12B}" destId="{A0304CF0-AE2D-42BC-AF0C-F037A10949A6}" srcOrd="3" destOrd="0" parTransId="{A9AE637D-E52F-446E-B2EB-267798A23CF9}" sibTransId="{929CF259-2062-4584-9973-03EF0A1F8C6B}"/>
    <dgm:cxn modelId="{C518CF10-2D00-417F-9240-8A421A27AB5A}" srcId="{87312B8F-4188-41AA-B79D-D83CBBAAC12B}" destId="{6557DA9F-CA23-40D2-B208-71A54C41D221}" srcOrd="22" destOrd="0" parTransId="{A24BCDDD-D295-445D-9A6A-668B6ABD97EF}" sibTransId="{0E675A71-39C1-4D5F-9ADD-96B431A2462B}"/>
    <dgm:cxn modelId="{7736D9B3-4A0B-4A02-BEE8-ED5EC6EA5BFB}" type="presOf" srcId="{163BC5A8-8CEF-4EC8-9F9E-982B3396A4A3}" destId="{BF38B79D-1736-464F-ADB9-B198126BDD54}" srcOrd="0" destOrd="0" presId="urn:microsoft.com/office/officeart/2005/8/layout/hProcess7#1"/>
    <dgm:cxn modelId="{E1F34E45-EA24-492E-975D-8741A223C263}" type="presOf" srcId="{FCCAB84D-3FAD-4651-A3A2-F6D34734A3C3}" destId="{AB18303B-13AA-4B99-9EA7-65843139CCBC}" srcOrd="1" destOrd="0" presId="urn:microsoft.com/office/officeart/2005/8/layout/hProcess7#1"/>
    <dgm:cxn modelId="{9CF9108C-48E6-4F7D-B37F-76DADC35D3CD}" type="presOf" srcId="{365571DC-E8F5-4FF1-903C-C10278C501ED}" destId="{AF0DC17A-3E93-4E24-997F-5EF3996E8B1A}" srcOrd="1" destOrd="0" presId="urn:microsoft.com/office/officeart/2005/8/layout/hProcess7#1"/>
    <dgm:cxn modelId="{9DD77EEC-8098-4919-9B99-EB1FB230B6EE}" type="presOf" srcId="{748A9B9F-A833-4C86-A1B5-F1101E13B120}" destId="{95330F8B-1898-4433-8A3F-E1D1B73C7DE5}" srcOrd="1" destOrd="0" presId="urn:microsoft.com/office/officeart/2005/8/layout/hProcess7#1"/>
    <dgm:cxn modelId="{929DA781-88CA-421B-B7E3-4B3EC7055DB3}" type="presOf" srcId="{99DEFFE8-D5EC-4866-B222-9FA9EBF72CC6}" destId="{4851D9F5-D8F0-4419-B077-D05A6B738FCE}" srcOrd="0" destOrd="0" presId="urn:microsoft.com/office/officeart/2005/8/layout/hProcess7#1"/>
    <dgm:cxn modelId="{34B83E57-C7B6-4D02-B921-18152AE4E775}" srcId="{87312B8F-4188-41AA-B79D-D83CBBAAC12B}" destId="{748A9B9F-A833-4C86-A1B5-F1101E13B120}" srcOrd="12" destOrd="0" parTransId="{338568BA-B8C9-4CD5-B798-B37471D4EFB7}" sibTransId="{0EB5D506-87E4-494F-9D66-8A9D15CBB782}"/>
    <dgm:cxn modelId="{A477FE4C-875C-442D-9D85-FB567A034292}" srcId="{87312B8F-4188-41AA-B79D-D83CBBAAC12B}" destId="{63B8A06C-4E8C-4300-8FD8-D150624A6929}" srcOrd="1" destOrd="0" parTransId="{7454F3B0-4DB3-47D2-8F08-3A0AF49FE0E6}" sibTransId="{A235CCCB-A187-49E6-9C9B-3E2866FB619D}"/>
    <dgm:cxn modelId="{099130B4-1862-4371-AEB0-53BEFD6E369F}" type="presOf" srcId="{8BD24667-0C95-4D8E-BD6D-22CAE2668642}" destId="{231E85D9-D4B2-4858-87D1-4CEFD109A15F}" srcOrd="0" destOrd="0" presId="urn:microsoft.com/office/officeart/2005/8/layout/hProcess7#1"/>
    <dgm:cxn modelId="{AEE3B25B-A1A0-40F6-90B0-FC299EE88630}" type="presOf" srcId="{22539FDC-F009-4FDA-BFEE-2BC49D40D111}" destId="{8289E01D-DB35-4BF8-8B42-BAB44BAC73E2}" srcOrd="0" destOrd="0" presId="urn:microsoft.com/office/officeart/2005/8/layout/hProcess7#1"/>
    <dgm:cxn modelId="{193A38A4-7130-49D7-977D-0A2C60A0CD77}" type="presParOf" srcId="{57A419E8-1215-4107-9004-B614E499DD09}" destId="{56BBE72D-86CE-462E-8ACE-99D880E37AC6}" srcOrd="0" destOrd="0" presId="urn:microsoft.com/office/officeart/2005/8/layout/hProcess7#1"/>
    <dgm:cxn modelId="{CF7E6BC7-B5D3-49D4-99C4-90FC2541CFE7}" type="presParOf" srcId="{56BBE72D-86CE-462E-8ACE-99D880E37AC6}" destId="{245A1F54-499D-4304-BA63-C92AFD433D59}" srcOrd="0" destOrd="0" presId="urn:microsoft.com/office/officeart/2005/8/layout/hProcess7#1"/>
    <dgm:cxn modelId="{7F99A72A-1764-4BB8-B148-EE36A2023346}" type="presParOf" srcId="{56BBE72D-86CE-462E-8ACE-99D880E37AC6}" destId="{CF254956-B60C-433D-9549-11885FBA54B1}" srcOrd="1" destOrd="0" presId="urn:microsoft.com/office/officeart/2005/8/layout/hProcess7#1"/>
    <dgm:cxn modelId="{DC583809-45C3-4D40-9821-910DE99852F7}" type="presParOf" srcId="{56BBE72D-86CE-462E-8ACE-99D880E37AC6}" destId="{3EFC18ED-85CB-4BE7-97E7-BC59E87B25F9}" srcOrd="2" destOrd="0" presId="urn:microsoft.com/office/officeart/2005/8/layout/hProcess7#1"/>
    <dgm:cxn modelId="{4BA71A4F-C51B-4E81-8B69-BDD0A9A8BED0}" type="presParOf" srcId="{57A419E8-1215-4107-9004-B614E499DD09}" destId="{EDB309C3-E49F-421B-A6E6-12166DD6175D}" srcOrd="1" destOrd="0" presId="urn:microsoft.com/office/officeart/2005/8/layout/hProcess7#1"/>
    <dgm:cxn modelId="{1683D93E-E34A-4DF2-88C9-7A8F7C597485}" type="presParOf" srcId="{57A419E8-1215-4107-9004-B614E499DD09}" destId="{5612BC35-DE39-42D7-920C-558DE5D80622}" srcOrd="2" destOrd="0" presId="urn:microsoft.com/office/officeart/2005/8/layout/hProcess7#1"/>
    <dgm:cxn modelId="{B3DD93CB-63B1-4478-B718-8084B6581DFC}" type="presParOf" srcId="{5612BC35-DE39-42D7-920C-558DE5D80622}" destId="{A8602121-CFC7-4187-A134-779E2E601C64}" srcOrd="0" destOrd="0" presId="urn:microsoft.com/office/officeart/2005/8/layout/hProcess7#1"/>
    <dgm:cxn modelId="{AE55FD90-0333-4E89-BE5D-B8DD523C251C}" type="presParOf" srcId="{5612BC35-DE39-42D7-920C-558DE5D80622}" destId="{DB645D81-1F22-401C-A20B-A7828D5AA4F1}" srcOrd="1" destOrd="0" presId="urn:microsoft.com/office/officeart/2005/8/layout/hProcess7#1"/>
    <dgm:cxn modelId="{5D3F5FC9-C762-45CC-88AA-A5617DF0DC88}" type="presParOf" srcId="{5612BC35-DE39-42D7-920C-558DE5D80622}" destId="{8EDB451D-813F-4E1E-988B-16AFBE76F629}" srcOrd="2" destOrd="0" presId="urn:microsoft.com/office/officeart/2005/8/layout/hProcess7#1"/>
    <dgm:cxn modelId="{2008D72E-056E-4453-A8C3-A60661BDE759}" type="presParOf" srcId="{57A419E8-1215-4107-9004-B614E499DD09}" destId="{92DE81C1-DFEC-4E15-8AFC-FDCD6A37EDE0}" srcOrd="3" destOrd="0" presId="urn:microsoft.com/office/officeart/2005/8/layout/hProcess7#1"/>
    <dgm:cxn modelId="{10091A5A-723D-454A-89B2-F9FF7A465F1F}" type="presParOf" srcId="{57A419E8-1215-4107-9004-B614E499DD09}" destId="{AB4F2206-F2DA-47B0-B36C-A50FF62154B0}" srcOrd="4" destOrd="0" presId="urn:microsoft.com/office/officeart/2005/8/layout/hProcess7#1"/>
    <dgm:cxn modelId="{40AB6003-B91C-4FDB-B236-502D0932250E}" type="presParOf" srcId="{AB4F2206-F2DA-47B0-B36C-A50FF62154B0}" destId="{32C87BC0-D02C-456F-8146-8AAE3B0568AC}" srcOrd="0" destOrd="0" presId="urn:microsoft.com/office/officeart/2005/8/layout/hProcess7#1"/>
    <dgm:cxn modelId="{C7581298-E5B3-4AFF-8D87-EFA5F5B1C5E5}" type="presParOf" srcId="{AB4F2206-F2DA-47B0-B36C-A50FF62154B0}" destId="{6F0C4545-B6C8-4A22-ADE8-169A69FD9EF6}" srcOrd="1" destOrd="0" presId="urn:microsoft.com/office/officeart/2005/8/layout/hProcess7#1"/>
    <dgm:cxn modelId="{5C0C923F-0D82-4E91-9CFE-B79B3A8CB161}" type="presParOf" srcId="{AB4F2206-F2DA-47B0-B36C-A50FF62154B0}" destId="{D5E80EDB-0F84-441B-8C09-8E9D835F98E1}" srcOrd="2" destOrd="0" presId="urn:microsoft.com/office/officeart/2005/8/layout/hProcess7#1"/>
    <dgm:cxn modelId="{B3456DB3-03E9-4822-A7BB-77EE52B2BD5E}" type="presParOf" srcId="{57A419E8-1215-4107-9004-B614E499DD09}" destId="{3F6CD591-6EEE-473A-BDF6-399C5DC84E7B}" srcOrd="5" destOrd="0" presId="urn:microsoft.com/office/officeart/2005/8/layout/hProcess7#1"/>
    <dgm:cxn modelId="{6128038D-BD8D-4877-94CA-E84905A446D7}" type="presParOf" srcId="{57A419E8-1215-4107-9004-B614E499DD09}" destId="{66FFC96D-4266-4937-BFD6-1EE28FF48282}" srcOrd="6" destOrd="0" presId="urn:microsoft.com/office/officeart/2005/8/layout/hProcess7#1"/>
    <dgm:cxn modelId="{87C88EE5-9896-4A58-9B4C-DCCC8E200C54}" type="presParOf" srcId="{66FFC96D-4266-4937-BFD6-1EE28FF48282}" destId="{A9989B21-53F7-4264-BDCB-481862FCB935}" srcOrd="0" destOrd="0" presId="urn:microsoft.com/office/officeart/2005/8/layout/hProcess7#1"/>
    <dgm:cxn modelId="{35784DCD-368F-41FF-8B0A-1334457FB859}" type="presParOf" srcId="{66FFC96D-4266-4937-BFD6-1EE28FF48282}" destId="{4B77F2AB-7756-402B-A43C-4A8C06275D03}" srcOrd="1" destOrd="0" presId="urn:microsoft.com/office/officeart/2005/8/layout/hProcess7#1"/>
    <dgm:cxn modelId="{0A567EE9-1356-41F1-BDC2-18A914841374}" type="presParOf" srcId="{66FFC96D-4266-4937-BFD6-1EE28FF48282}" destId="{BC458C21-7217-4E28-AC93-CEF137FEA4D3}" srcOrd="2" destOrd="0" presId="urn:microsoft.com/office/officeart/2005/8/layout/hProcess7#1"/>
    <dgm:cxn modelId="{5918E230-99F9-4E7A-933D-A26E86ED89D8}" type="presParOf" srcId="{57A419E8-1215-4107-9004-B614E499DD09}" destId="{9CE343E3-3B07-41E6-92CA-548AB718578E}" srcOrd="7" destOrd="0" presId="urn:microsoft.com/office/officeart/2005/8/layout/hProcess7#1"/>
    <dgm:cxn modelId="{3B78BAD7-FA36-4FDC-A0FD-346E0B90221C}" type="presParOf" srcId="{57A419E8-1215-4107-9004-B614E499DD09}" destId="{66C2AAD4-BB8A-44E4-B19F-79234EBA93B4}" srcOrd="8" destOrd="0" presId="urn:microsoft.com/office/officeart/2005/8/layout/hProcess7#1"/>
    <dgm:cxn modelId="{EC70FBC1-A208-4811-A46E-6F8F7C4C3A9F}" type="presParOf" srcId="{66C2AAD4-BB8A-44E4-B19F-79234EBA93B4}" destId="{F9A6960A-3CDA-443D-8583-BA30BBE2048B}" srcOrd="0" destOrd="0" presId="urn:microsoft.com/office/officeart/2005/8/layout/hProcess7#1"/>
    <dgm:cxn modelId="{F63DFFFA-20F0-4CC5-B08B-35E119AA64AA}" type="presParOf" srcId="{66C2AAD4-BB8A-44E4-B19F-79234EBA93B4}" destId="{F0298A92-9503-4CA0-AE2E-F649FE68E2A7}" srcOrd="1" destOrd="0" presId="urn:microsoft.com/office/officeart/2005/8/layout/hProcess7#1"/>
    <dgm:cxn modelId="{C6F99424-F0E8-42C5-A104-0A7D2BB04205}" type="presParOf" srcId="{66C2AAD4-BB8A-44E4-B19F-79234EBA93B4}" destId="{C70CB29F-9EBD-4B6E-8D44-79ABAEE1EE72}" srcOrd="2" destOrd="0" presId="urn:microsoft.com/office/officeart/2005/8/layout/hProcess7#1"/>
    <dgm:cxn modelId="{DDC66F9A-6CD4-4631-A652-16E37EFB4086}" type="presParOf" srcId="{57A419E8-1215-4107-9004-B614E499DD09}" destId="{CDE5D81C-652F-433F-A15C-6E41BD723A68}" srcOrd="9" destOrd="0" presId="urn:microsoft.com/office/officeart/2005/8/layout/hProcess7#1"/>
    <dgm:cxn modelId="{745ADE5D-7C9C-4AA6-9EA3-03F7E0484C1A}" type="presParOf" srcId="{57A419E8-1215-4107-9004-B614E499DD09}" destId="{1788AE55-1146-4B86-956F-054C56BA46E6}" srcOrd="10" destOrd="0" presId="urn:microsoft.com/office/officeart/2005/8/layout/hProcess7#1"/>
    <dgm:cxn modelId="{105B425A-ED23-45E0-9CA1-92210A27D701}" type="presParOf" srcId="{1788AE55-1146-4B86-956F-054C56BA46E6}" destId="{78324D69-1148-42E7-8E58-041517A0C90F}" srcOrd="0" destOrd="0" presId="urn:microsoft.com/office/officeart/2005/8/layout/hProcess7#1"/>
    <dgm:cxn modelId="{8B87F12F-8C5A-4319-B3C9-6EFF79F65525}" type="presParOf" srcId="{1788AE55-1146-4B86-956F-054C56BA46E6}" destId="{0CE990A6-D431-4469-8700-4A684EACBA3B}" srcOrd="1" destOrd="0" presId="urn:microsoft.com/office/officeart/2005/8/layout/hProcess7#1"/>
    <dgm:cxn modelId="{0CCFC94D-038F-4D98-ACDC-5E65C1D8AA33}" type="presParOf" srcId="{1788AE55-1146-4B86-956F-054C56BA46E6}" destId="{98EA6115-D4C6-446F-973A-4BBB880322C2}" srcOrd="2" destOrd="0" presId="urn:microsoft.com/office/officeart/2005/8/layout/hProcess7#1"/>
    <dgm:cxn modelId="{DFA2D1D7-2618-4212-9DF3-2ABB6FF2248C}" type="presParOf" srcId="{57A419E8-1215-4107-9004-B614E499DD09}" destId="{FCE7798D-7C5B-498C-A83E-C60350EE6C10}" srcOrd="11" destOrd="0" presId="urn:microsoft.com/office/officeart/2005/8/layout/hProcess7#1"/>
    <dgm:cxn modelId="{EDF21297-83FA-4B07-9F94-C825B76557DA}" type="presParOf" srcId="{57A419E8-1215-4107-9004-B614E499DD09}" destId="{28075AC9-F529-4F7B-A466-936D33A1C569}" srcOrd="12" destOrd="0" presId="urn:microsoft.com/office/officeart/2005/8/layout/hProcess7#1"/>
    <dgm:cxn modelId="{E91ED7AA-E3E4-4444-8A95-FD2419926C88}" type="presParOf" srcId="{28075AC9-F529-4F7B-A466-936D33A1C569}" destId="{B191A1B9-FBD7-487F-866F-8194D4D73D92}" srcOrd="0" destOrd="0" presId="urn:microsoft.com/office/officeart/2005/8/layout/hProcess7#1"/>
    <dgm:cxn modelId="{8AC3BFC6-9ACD-499D-9AD1-FFD40599047B}" type="presParOf" srcId="{28075AC9-F529-4F7B-A466-936D33A1C569}" destId="{AE55BDAC-ADE3-485A-8405-CD02EB96F8B2}" srcOrd="1" destOrd="0" presId="urn:microsoft.com/office/officeart/2005/8/layout/hProcess7#1"/>
    <dgm:cxn modelId="{56E5DDE7-120B-4306-B24E-B9928A49902C}" type="presParOf" srcId="{28075AC9-F529-4F7B-A466-936D33A1C569}" destId="{03D2F7E6-A2ED-4EC8-8993-1F008764D6C1}" srcOrd="2" destOrd="0" presId="urn:microsoft.com/office/officeart/2005/8/layout/hProcess7#1"/>
    <dgm:cxn modelId="{D90E9770-4B4C-41C3-9FC7-562E096FD44B}" type="presParOf" srcId="{57A419E8-1215-4107-9004-B614E499DD09}" destId="{C788C818-E3B7-4D5B-9519-B8620A51962F}" srcOrd="13" destOrd="0" presId="urn:microsoft.com/office/officeart/2005/8/layout/hProcess7#1"/>
    <dgm:cxn modelId="{F45C49F7-D754-488B-B904-79A3ED126380}" type="presParOf" srcId="{57A419E8-1215-4107-9004-B614E499DD09}" destId="{05DC1E4D-9611-4D80-A53A-F024BB36E36E}" srcOrd="14" destOrd="0" presId="urn:microsoft.com/office/officeart/2005/8/layout/hProcess7#1"/>
    <dgm:cxn modelId="{320F089E-141A-4051-9267-1208A8E028E3}" type="presParOf" srcId="{05DC1E4D-9611-4D80-A53A-F024BB36E36E}" destId="{A1CA769F-18C9-4E2B-91FF-B655FD006D79}" srcOrd="0" destOrd="0" presId="urn:microsoft.com/office/officeart/2005/8/layout/hProcess7#1"/>
    <dgm:cxn modelId="{EEA3F5BB-D55E-4801-A981-62E8D318C556}" type="presParOf" srcId="{05DC1E4D-9611-4D80-A53A-F024BB36E36E}" destId="{14217E0A-E9CE-43A4-A7FD-62918ACF8FFF}" srcOrd="1" destOrd="0" presId="urn:microsoft.com/office/officeart/2005/8/layout/hProcess7#1"/>
    <dgm:cxn modelId="{51112891-1E73-45D2-B17E-8E25708480AD}" type="presParOf" srcId="{05DC1E4D-9611-4D80-A53A-F024BB36E36E}" destId="{DC8FD035-E695-4306-9225-FE36413EBF0A}" srcOrd="2" destOrd="0" presId="urn:microsoft.com/office/officeart/2005/8/layout/hProcess7#1"/>
    <dgm:cxn modelId="{9F0A307C-5E4E-4F66-9262-D493D5E2656B}" type="presParOf" srcId="{57A419E8-1215-4107-9004-B614E499DD09}" destId="{8D63AA0C-E7E2-48C7-AA84-337F7D0B19F6}" srcOrd="15" destOrd="0" presId="urn:microsoft.com/office/officeart/2005/8/layout/hProcess7#1"/>
    <dgm:cxn modelId="{1891F790-EC66-4D8B-A21D-936185BA523B}" type="presParOf" srcId="{57A419E8-1215-4107-9004-B614E499DD09}" destId="{A7066F48-C5E0-49DE-A69A-A8F92306DD0C}" srcOrd="16" destOrd="0" presId="urn:microsoft.com/office/officeart/2005/8/layout/hProcess7#1"/>
    <dgm:cxn modelId="{4470D280-E05A-4376-963B-867B6E376E0C}" type="presParOf" srcId="{A7066F48-C5E0-49DE-A69A-A8F92306DD0C}" destId="{62C0977E-ABD5-4C68-9BE6-4D346ED46B78}" srcOrd="0" destOrd="0" presId="urn:microsoft.com/office/officeart/2005/8/layout/hProcess7#1"/>
    <dgm:cxn modelId="{0B568411-2523-4A66-AEFD-A6A6CCB8E05B}" type="presParOf" srcId="{A7066F48-C5E0-49DE-A69A-A8F92306DD0C}" destId="{D69A4CE4-3D73-467E-96F7-0B89EDCD5EE9}" srcOrd="1" destOrd="0" presId="urn:microsoft.com/office/officeart/2005/8/layout/hProcess7#1"/>
    <dgm:cxn modelId="{B259FE9C-F5DE-468A-8708-11E5EE580E15}" type="presParOf" srcId="{A7066F48-C5E0-49DE-A69A-A8F92306DD0C}" destId="{017E77A0-8E20-4C4F-8FBA-58313A89C2C2}" srcOrd="2" destOrd="0" presId="urn:microsoft.com/office/officeart/2005/8/layout/hProcess7#1"/>
    <dgm:cxn modelId="{9158A179-93CE-4586-ACD6-8F3070702E07}" type="presParOf" srcId="{57A419E8-1215-4107-9004-B614E499DD09}" destId="{50413D90-8693-4C2D-B65F-0BE1A763621A}" srcOrd="17" destOrd="0" presId="urn:microsoft.com/office/officeart/2005/8/layout/hProcess7#1"/>
    <dgm:cxn modelId="{3A78FB04-9B6C-47B8-A721-673367B9946D}" type="presParOf" srcId="{57A419E8-1215-4107-9004-B614E499DD09}" destId="{D72688F2-5026-4C63-A2FE-A9DFE7C9D059}" srcOrd="18" destOrd="0" presId="urn:microsoft.com/office/officeart/2005/8/layout/hProcess7#1"/>
    <dgm:cxn modelId="{1F7DAF8B-DD71-401E-AC62-5C2A477B6E29}" type="presParOf" srcId="{D72688F2-5026-4C63-A2FE-A9DFE7C9D059}" destId="{78A88703-4510-4E84-AEC8-06D55A662212}" srcOrd="0" destOrd="0" presId="urn:microsoft.com/office/officeart/2005/8/layout/hProcess7#1"/>
    <dgm:cxn modelId="{9A92E7A4-5D22-462F-B5D3-263076E2937F}" type="presParOf" srcId="{D72688F2-5026-4C63-A2FE-A9DFE7C9D059}" destId="{CDBBBAFA-41C5-48F5-89D8-8B7447324D0A}" srcOrd="1" destOrd="0" presId="urn:microsoft.com/office/officeart/2005/8/layout/hProcess7#1"/>
    <dgm:cxn modelId="{7164511F-DCB2-496D-AA4E-F6C6DE4A15AB}" type="presParOf" srcId="{D72688F2-5026-4C63-A2FE-A9DFE7C9D059}" destId="{3DC900B6-1F19-4405-9372-0CDFA174028E}" srcOrd="2" destOrd="0" presId="urn:microsoft.com/office/officeart/2005/8/layout/hProcess7#1"/>
    <dgm:cxn modelId="{10697F20-CC2D-4E32-B672-2718949CFDFA}" type="presParOf" srcId="{57A419E8-1215-4107-9004-B614E499DD09}" destId="{E6C02CC0-B7B8-4001-9B85-E183ABAD946C}" srcOrd="19" destOrd="0" presId="urn:microsoft.com/office/officeart/2005/8/layout/hProcess7#1"/>
    <dgm:cxn modelId="{0D41856A-AEDA-43B7-8DA4-0F00A6BDDF16}" type="presParOf" srcId="{57A419E8-1215-4107-9004-B614E499DD09}" destId="{0CABFAA0-499C-4900-B66E-1C9937291474}" srcOrd="20" destOrd="0" presId="urn:microsoft.com/office/officeart/2005/8/layout/hProcess7#1"/>
    <dgm:cxn modelId="{3EA591F0-2855-4630-BCC1-9AA8D96C2403}" type="presParOf" srcId="{0CABFAA0-499C-4900-B66E-1C9937291474}" destId="{E30265CB-CA07-486E-A593-691EAF93A9EE}" srcOrd="0" destOrd="0" presId="urn:microsoft.com/office/officeart/2005/8/layout/hProcess7#1"/>
    <dgm:cxn modelId="{91161337-B4DE-4B32-9DAA-7C98B5725F47}" type="presParOf" srcId="{0CABFAA0-499C-4900-B66E-1C9937291474}" destId="{AF0DC17A-3E93-4E24-997F-5EF3996E8B1A}" srcOrd="1" destOrd="0" presId="urn:microsoft.com/office/officeart/2005/8/layout/hProcess7#1"/>
    <dgm:cxn modelId="{8458462B-E3C2-4112-BBF3-8D54E8968CE7}" type="presParOf" srcId="{57A419E8-1215-4107-9004-B614E499DD09}" destId="{D76092F1-CD95-4D7F-A20C-AE8B6ECF04AD}" srcOrd="21" destOrd="0" presId="urn:microsoft.com/office/officeart/2005/8/layout/hProcess7#1"/>
    <dgm:cxn modelId="{F122EF64-F3A7-4F79-8F58-51B87189FCAC}" type="presParOf" srcId="{57A419E8-1215-4107-9004-B614E499DD09}" destId="{5041A099-3B94-4F37-8325-CA1547FB607E}" srcOrd="22" destOrd="0" presId="urn:microsoft.com/office/officeart/2005/8/layout/hProcess7#1"/>
    <dgm:cxn modelId="{730E20BF-2C71-4ACB-BF73-7240A8AAC875}" type="presParOf" srcId="{5041A099-3B94-4F37-8325-CA1547FB607E}" destId="{74BCD854-4F77-4474-A138-0E7942477FD7}" srcOrd="0" destOrd="0" presId="urn:microsoft.com/office/officeart/2005/8/layout/hProcess7#1"/>
    <dgm:cxn modelId="{A524AE1E-5EFC-4749-96B7-7741D0AA1C02}" type="presParOf" srcId="{5041A099-3B94-4F37-8325-CA1547FB607E}" destId="{86933F3F-1D4A-45F8-A193-F5C1ABF6694B}" srcOrd="1" destOrd="0" presId="urn:microsoft.com/office/officeart/2005/8/layout/hProcess7#1"/>
    <dgm:cxn modelId="{C47BEFCB-40AA-4E65-A925-F8C5D9B930BA}" type="presParOf" srcId="{5041A099-3B94-4F37-8325-CA1547FB607E}" destId="{01FB22F5-AAB4-4579-94EA-16E1997B4CF0}" srcOrd="2" destOrd="0" presId="urn:microsoft.com/office/officeart/2005/8/layout/hProcess7#1"/>
    <dgm:cxn modelId="{EA7C772F-F19F-42FD-AA2D-BA5155F58339}" type="presParOf" srcId="{57A419E8-1215-4107-9004-B614E499DD09}" destId="{5FE45A5E-7D15-4625-81C8-10A90F09DCCD}" srcOrd="23" destOrd="0" presId="urn:microsoft.com/office/officeart/2005/8/layout/hProcess7#1"/>
    <dgm:cxn modelId="{527EE548-170B-40E1-97A8-D80CF4C185E5}" type="presParOf" srcId="{57A419E8-1215-4107-9004-B614E499DD09}" destId="{8AC28C13-CC04-47A8-A9E2-A15FFA99B7C4}" srcOrd="24" destOrd="0" presId="urn:microsoft.com/office/officeart/2005/8/layout/hProcess7#1"/>
    <dgm:cxn modelId="{6DE0083C-DC38-4904-AC04-5057035E443E}" type="presParOf" srcId="{8AC28C13-CC04-47A8-A9E2-A15FFA99B7C4}" destId="{9B4C4BB5-C71F-454D-82F6-A3B3AD65C42B}" srcOrd="0" destOrd="0" presId="urn:microsoft.com/office/officeart/2005/8/layout/hProcess7#1"/>
    <dgm:cxn modelId="{394D90BC-E87F-44E7-8384-25D50F3955FB}" type="presParOf" srcId="{8AC28C13-CC04-47A8-A9E2-A15FFA99B7C4}" destId="{2FB9E02B-B11B-48D4-B37C-75DDA309691D}" srcOrd="1" destOrd="0" presId="urn:microsoft.com/office/officeart/2005/8/layout/hProcess7#1"/>
    <dgm:cxn modelId="{CE341F51-77A1-4075-AD67-CCEDCA1C2701}" type="presParOf" srcId="{57A419E8-1215-4107-9004-B614E499DD09}" destId="{C2E1F0B9-59C3-4F40-8A24-B8DA9D8D3C37}" srcOrd="25" destOrd="0" presId="urn:microsoft.com/office/officeart/2005/8/layout/hProcess7#1"/>
    <dgm:cxn modelId="{88886CE1-1E61-43C3-874A-A0076C552034}" type="presParOf" srcId="{57A419E8-1215-4107-9004-B614E499DD09}" destId="{2908745D-CA67-4B8E-9A64-830BE5EAE457}" srcOrd="26" destOrd="0" presId="urn:microsoft.com/office/officeart/2005/8/layout/hProcess7#1"/>
    <dgm:cxn modelId="{86C7C2B1-D6E1-47B6-9803-55811760F79F}" type="presParOf" srcId="{2908745D-CA67-4B8E-9A64-830BE5EAE457}" destId="{B523AA6B-B7DC-4D38-848E-0006B0A14FBC}" srcOrd="0" destOrd="0" presId="urn:microsoft.com/office/officeart/2005/8/layout/hProcess7#1"/>
    <dgm:cxn modelId="{75A2852E-1A33-4F83-BDA2-69FEA7C0108C}" type="presParOf" srcId="{2908745D-CA67-4B8E-9A64-830BE5EAE457}" destId="{639AED44-E3C8-4839-9381-D3CFD946EB1D}" srcOrd="1" destOrd="0" presId="urn:microsoft.com/office/officeart/2005/8/layout/hProcess7#1"/>
    <dgm:cxn modelId="{50FF8682-3051-4EFC-9BB8-353B468B3E04}" type="presParOf" srcId="{2908745D-CA67-4B8E-9A64-830BE5EAE457}" destId="{5E200672-F317-471B-A083-E97C6CFC0E4E}" srcOrd="2" destOrd="0" presId="urn:microsoft.com/office/officeart/2005/8/layout/hProcess7#1"/>
    <dgm:cxn modelId="{79A26C6A-4753-4E85-B2A5-E2D6E1519BBC}" type="presParOf" srcId="{57A419E8-1215-4107-9004-B614E499DD09}" destId="{FED231A6-D478-49C7-9895-3ABFDAA45AF2}" srcOrd="27" destOrd="0" presId="urn:microsoft.com/office/officeart/2005/8/layout/hProcess7#1"/>
    <dgm:cxn modelId="{0DE34CE6-3134-4EB3-9246-3FAFB5C378D7}" type="presParOf" srcId="{57A419E8-1215-4107-9004-B614E499DD09}" destId="{8D2C3EB0-83AA-4243-8B2B-42DFD09350D1}" srcOrd="28" destOrd="0" presId="urn:microsoft.com/office/officeart/2005/8/layout/hProcess7#1"/>
    <dgm:cxn modelId="{BDB66F2E-5A58-4B1F-B1FE-5AE2B5A5329F}" type="presParOf" srcId="{8D2C3EB0-83AA-4243-8B2B-42DFD09350D1}" destId="{231E85D9-D4B2-4858-87D1-4CEFD109A15F}" srcOrd="0" destOrd="0" presId="urn:microsoft.com/office/officeart/2005/8/layout/hProcess7#1"/>
    <dgm:cxn modelId="{FF01F957-5758-4045-A33E-7C17D08F28E7}" type="presParOf" srcId="{8D2C3EB0-83AA-4243-8B2B-42DFD09350D1}" destId="{5C797CA0-2124-406B-AAFB-B70851CF8C67}" srcOrd="1" destOrd="0" presId="urn:microsoft.com/office/officeart/2005/8/layout/hProcess7#1"/>
    <dgm:cxn modelId="{D864755D-A510-477F-968D-FFA0EFFB38FB}" type="presParOf" srcId="{57A419E8-1215-4107-9004-B614E499DD09}" destId="{40E96E6B-191B-4B4B-B0DC-FB1311EDC5F4}" srcOrd="29" destOrd="0" presId="urn:microsoft.com/office/officeart/2005/8/layout/hProcess7#1"/>
    <dgm:cxn modelId="{49972072-DDF3-45D5-B0CF-F394403B1E27}" type="presParOf" srcId="{57A419E8-1215-4107-9004-B614E499DD09}" destId="{54FDAED6-CC50-4B9B-BC4D-733654B82F2A}" srcOrd="30" destOrd="0" presId="urn:microsoft.com/office/officeart/2005/8/layout/hProcess7#1"/>
    <dgm:cxn modelId="{CA143D98-4E93-4CB0-BCCD-15ABC6CD6185}" type="presParOf" srcId="{54FDAED6-CC50-4B9B-BC4D-733654B82F2A}" destId="{97950C3E-C1D8-4A5A-B637-E835AE60A12C}" srcOrd="0" destOrd="0" presId="urn:microsoft.com/office/officeart/2005/8/layout/hProcess7#1"/>
    <dgm:cxn modelId="{EF21FF0F-0D76-42D3-88AF-467E35CEACDD}" type="presParOf" srcId="{54FDAED6-CC50-4B9B-BC4D-733654B82F2A}" destId="{F7868A90-78AC-4665-8269-0904950DAEAF}" srcOrd="1" destOrd="0" presId="urn:microsoft.com/office/officeart/2005/8/layout/hProcess7#1"/>
    <dgm:cxn modelId="{B1037FFE-8D68-49E4-9468-32F2325E736D}" type="presParOf" srcId="{54FDAED6-CC50-4B9B-BC4D-733654B82F2A}" destId="{5BCAE855-5078-4A9B-A8F6-FE4656BB5A7E}" srcOrd="2" destOrd="0" presId="urn:microsoft.com/office/officeart/2005/8/layout/hProcess7#1"/>
    <dgm:cxn modelId="{F459BA9D-A0DA-486C-AC67-C66E2BB202B8}" type="presParOf" srcId="{57A419E8-1215-4107-9004-B614E499DD09}" destId="{D8A956B9-B72D-431C-928F-FA8E1699F7B7}" srcOrd="31" destOrd="0" presId="urn:microsoft.com/office/officeart/2005/8/layout/hProcess7#1"/>
    <dgm:cxn modelId="{ED2A9A34-8611-43A6-A4BE-FA94BA0D96A7}" type="presParOf" srcId="{57A419E8-1215-4107-9004-B614E499DD09}" destId="{3010D1B2-2611-44CC-BEB6-181A9CF7D529}" srcOrd="32" destOrd="0" presId="urn:microsoft.com/office/officeart/2005/8/layout/hProcess7#1"/>
    <dgm:cxn modelId="{0B501B12-D02A-4B49-881A-29D027307D01}" type="presParOf" srcId="{3010D1B2-2611-44CC-BEB6-181A9CF7D529}" destId="{D9514815-07FD-47D8-9790-DA47FC8D49F3}" srcOrd="0" destOrd="0" presId="urn:microsoft.com/office/officeart/2005/8/layout/hProcess7#1"/>
    <dgm:cxn modelId="{297CC836-0F97-44DA-9915-0100262004FD}" type="presParOf" srcId="{3010D1B2-2611-44CC-BEB6-181A9CF7D529}" destId="{7B949839-A944-4CB1-9041-3AE70AEE8630}" srcOrd="1" destOrd="0" presId="urn:microsoft.com/office/officeart/2005/8/layout/hProcess7#1"/>
    <dgm:cxn modelId="{6BF78D04-5BE5-4EF6-BF29-B393CD0C8E8D}" type="presParOf" srcId="{57A419E8-1215-4107-9004-B614E499DD09}" destId="{CC7F0ABF-E08D-48C1-97B1-BF7B08F80F90}" srcOrd="33" destOrd="0" presId="urn:microsoft.com/office/officeart/2005/8/layout/hProcess7#1"/>
    <dgm:cxn modelId="{4EAF5470-C0E4-41E2-816A-CEA96E42D9B7}" type="presParOf" srcId="{57A419E8-1215-4107-9004-B614E499DD09}" destId="{8FD085B3-854B-4568-8513-DF5F30C13E8E}" srcOrd="34" destOrd="0" presId="urn:microsoft.com/office/officeart/2005/8/layout/hProcess7#1"/>
    <dgm:cxn modelId="{11A0D8D6-5CFD-4485-94A9-4BD1AAEE4C6E}" type="presParOf" srcId="{8FD085B3-854B-4568-8513-DF5F30C13E8E}" destId="{8890160D-ABB8-48D0-882A-BD74E9A1F2B1}" srcOrd="0" destOrd="0" presId="urn:microsoft.com/office/officeart/2005/8/layout/hProcess7#1"/>
    <dgm:cxn modelId="{21FF74D6-BE12-4585-AA2A-EC56E647B3F8}" type="presParOf" srcId="{8FD085B3-854B-4568-8513-DF5F30C13E8E}" destId="{EAD7E867-16E4-47EC-8AFC-E8AEEB971725}" srcOrd="1" destOrd="0" presId="urn:microsoft.com/office/officeart/2005/8/layout/hProcess7#1"/>
    <dgm:cxn modelId="{E1709DF0-B607-4B0A-A669-B0E5A0E630D8}" type="presParOf" srcId="{8FD085B3-854B-4568-8513-DF5F30C13E8E}" destId="{738F78DA-55B5-4477-BE20-1557593F8C86}" srcOrd="2" destOrd="0" presId="urn:microsoft.com/office/officeart/2005/8/layout/hProcess7#1"/>
    <dgm:cxn modelId="{379EE458-4F8B-4030-9D20-38B9ABF51493}" type="presParOf" srcId="{57A419E8-1215-4107-9004-B614E499DD09}" destId="{7C34A7C8-60B9-4B14-A4FE-4A03172F0FD3}" srcOrd="35" destOrd="0" presId="urn:microsoft.com/office/officeart/2005/8/layout/hProcess7#1"/>
    <dgm:cxn modelId="{2332554C-5A45-43FD-A0FB-A06DACB5F5C7}" type="presParOf" srcId="{57A419E8-1215-4107-9004-B614E499DD09}" destId="{05D86A09-5D4E-466E-A347-0AF3DD272F9E}" srcOrd="36" destOrd="0" presId="urn:microsoft.com/office/officeart/2005/8/layout/hProcess7#1"/>
    <dgm:cxn modelId="{1567D700-23C6-41F1-8509-05711D2A466B}" type="presParOf" srcId="{05D86A09-5D4E-466E-A347-0AF3DD272F9E}" destId="{0D3D41B2-E2EB-471B-B278-4E1B13E167F0}" srcOrd="0" destOrd="0" presId="urn:microsoft.com/office/officeart/2005/8/layout/hProcess7#1"/>
    <dgm:cxn modelId="{1AB0E915-5B2B-4739-B2E6-3A7016952194}" type="presParOf" srcId="{05D86A09-5D4E-466E-A347-0AF3DD272F9E}" destId="{B3936B1A-1B13-4565-A105-E430D0A1D792}" srcOrd="1" destOrd="0" presId="urn:microsoft.com/office/officeart/2005/8/layout/hProcess7#1"/>
    <dgm:cxn modelId="{FFA0E46C-F12A-4FA8-87FF-FCA0730E500C}" type="presParOf" srcId="{57A419E8-1215-4107-9004-B614E499DD09}" destId="{86D9CF87-BCDD-4B6F-B6D1-0F5DCB39ED50}" srcOrd="37" destOrd="0" presId="urn:microsoft.com/office/officeart/2005/8/layout/hProcess7#1"/>
    <dgm:cxn modelId="{9D818A8D-0D2D-4847-9226-AD7A234CA37D}" type="presParOf" srcId="{57A419E8-1215-4107-9004-B614E499DD09}" destId="{BAE728A0-1A9F-4B8A-BDCD-4A3DD247091D}" srcOrd="38" destOrd="0" presId="urn:microsoft.com/office/officeart/2005/8/layout/hProcess7#1"/>
    <dgm:cxn modelId="{8D52EBE2-98C8-43C8-807E-F619287D184A}" type="presParOf" srcId="{BAE728A0-1A9F-4B8A-BDCD-4A3DD247091D}" destId="{84BF290D-E405-41DC-AA35-88F45F4A0768}" srcOrd="0" destOrd="0" presId="urn:microsoft.com/office/officeart/2005/8/layout/hProcess7#1"/>
    <dgm:cxn modelId="{BD6BE2B2-6BE0-443B-8AE5-949DB2D998B5}" type="presParOf" srcId="{BAE728A0-1A9F-4B8A-BDCD-4A3DD247091D}" destId="{E762C5E9-5DE0-4E74-B7FD-46585123A2F2}" srcOrd="1" destOrd="0" presId="urn:microsoft.com/office/officeart/2005/8/layout/hProcess7#1"/>
    <dgm:cxn modelId="{28C1D291-1B10-4995-9449-8E7CC48406C7}" type="presParOf" srcId="{BAE728A0-1A9F-4B8A-BDCD-4A3DD247091D}" destId="{953BC3E8-B42A-4FE4-B40B-BA3473437AB8}" srcOrd="2" destOrd="0" presId="urn:microsoft.com/office/officeart/2005/8/layout/hProcess7#1"/>
    <dgm:cxn modelId="{A67212A0-2082-4436-AE04-7A02DA0BDC44}" type="presParOf" srcId="{57A419E8-1215-4107-9004-B614E499DD09}" destId="{011A4B5A-F3A3-49C5-AED7-89A05A76E1FE}" srcOrd="39" destOrd="0" presId="urn:microsoft.com/office/officeart/2005/8/layout/hProcess7#1"/>
    <dgm:cxn modelId="{12AE191C-4F28-4D7E-BE00-3A1B40463FF4}" type="presParOf" srcId="{57A419E8-1215-4107-9004-B614E499DD09}" destId="{9AF812DD-396D-4B58-ACB6-6DD49555D1B1}" srcOrd="40" destOrd="0" presId="urn:microsoft.com/office/officeart/2005/8/layout/hProcess7#1"/>
    <dgm:cxn modelId="{D72DFE73-BD1C-4CC4-9109-E5B2C9F16B39}" type="presParOf" srcId="{9AF812DD-396D-4B58-ACB6-6DD49555D1B1}" destId="{498CC334-7CA6-4055-9E9D-0EB2ACF11F24}" srcOrd="0" destOrd="0" presId="urn:microsoft.com/office/officeart/2005/8/layout/hProcess7#1"/>
    <dgm:cxn modelId="{766AACEC-6FAF-45FB-8C6C-6FDE6570215A}" type="presParOf" srcId="{9AF812DD-396D-4B58-ACB6-6DD49555D1B1}" destId="{F5C88F6D-C81B-420E-AB39-B2D1B2D620DF}" srcOrd="1" destOrd="0" presId="urn:microsoft.com/office/officeart/2005/8/layout/hProcess7#1"/>
    <dgm:cxn modelId="{5679ED67-6579-4B71-82D1-213049EBF83C}" type="presParOf" srcId="{57A419E8-1215-4107-9004-B614E499DD09}" destId="{03B1D555-A4DF-4DA7-8097-6907DD0CD53C}" srcOrd="41" destOrd="0" presId="urn:microsoft.com/office/officeart/2005/8/layout/hProcess7#1"/>
    <dgm:cxn modelId="{D1852293-23FE-4ED3-B586-BB41DB561A25}" type="presParOf" srcId="{57A419E8-1215-4107-9004-B614E499DD09}" destId="{12AE1530-E539-455D-B30D-6BA21677E02A}" srcOrd="42" destOrd="0" presId="urn:microsoft.com/office/officeart/2005/8/layout/hProcess7#1"/>
    <dgm:cxn modelId="{165799CF-B8D6-4D73-896B-BE45AB090BB4}" type="presParOf" srcId="{12AE1530-E539-455D-B30D-6BA21677E02A}" destId="{CC51C927-3641-48BA-BAE9-C136EAB04EB5}" srcOrd="0" destOrd="0" presId="urn:microsoft.com/office/officeart/2005/8/layout/hProcess7#1"/>
    <dgm:cxn modelId="{23ED7358-5E50-4461-B78B-A653D6CE879C}" type="presParOf" srcId="{12AE1530-E539-455D-B30D-6BA21677E02A}" destId="{1510DD98-DAC1-4ACB-B9F7-DDA9613F5094}" srcOrd="1" destOrd="0" presId="urn:microsoft.com/office/officeart/2005/8/layout/hProcess7#1"/>
    <dgm:cxn modelId="{2064402D-447D-4EC9-944D-0D4F3A559B9B}" type="presParOf" srcId="{12AE1530-E539-455D-B30D-6BA21677E02A}" destId="{7A995C68-D323-40F0-A536-67C359E076E7}" srcOrd="2" destOrd="0" presId="urn:microsoft.com/office/officeart/2005/8/layout/hProcess7#1"/>
    <dgm:cxn modelId="{81C42210-A6B2-4A50-A23E-52EEC58BBAE7}" type="presParOf" srcId="{57A419E8-1215-4107-9004-B614E499DD09}" destId="{9F4CAFA7-3431-4E4E-B3E6-57E422F95CAF}" srcOrd="43" destOrd="0" presId="urn:microsoft.com/office/officeart/2005/8/layout/hProcess7#1"/>
    <dgm:cxn modelId="{A117CAEC-57E4-4B42-AD31-760752EA7865}" type="presParOf" srcId="{57A419E8-1215-4107-9004-B614E499DD09}" destId="{EEC784E5-DCFA-426C-B970-3EC28F4E2CDB}" srcOrd="44" destOrd="0" presId="urn:microsoft.com/office/officeart/2005/8/layout/hProcess7#1"/>
    <dgm:cxn modelId="{EF87C048-C45E-44B2-A047-0B07F7689F56}" type="presParOf" srcId="{EEC784E5-DCFA-426C-B970-3EC28F4E2CDB}" destId="{1A4A4FCB-0FA3-425B-87EB-5F1F282E57A8}" srcOrd="0" destOrd="0" presId="urn:microsoft.com/office/officeart/2005/8/layout/hProcess7#1"/>
    <dgm:cxn modelId="{92E14EA6-2C13-4A9C-9081-A21766E90F8C}" type="presParOf" srcId="{EEC784E5-DCFA-426C-B970-3EC28F4E2CDB}" destId="{F7335F8E-AF93-4D50-BE29-A654CBCCA671}" srcOrd="1" destOrd="0" presId="urn:microsoft.com/office/officeart/2005/8/layout/hProcess7#1"/>
    <dgm:cxn modelId="{BC4FB23E-40E0-41A0-A595-2AE273073091}" type="presParOf" srcId="{57A419E8-1215-4107-9004-B614E499DD09}" destId="{8385C8B7-34E3-4C33-BFF6-D3C677A0FE46}" srcOrd="45" destOrd="0" presId="urn:microsoft.com/office/officeart/2005/8/layout/hProcess7#1"/>
    <dgm:cxn modelId="{DDEADD2E-33E0-4B87-B6AC-A675BB1AA128}" type="presParOf" srcId="{57A419E8-1215-4107-9004-B614E499DD09}" destId="{5D1FE59A-E1C4-43CA-9F96-831FE99D1855}" srcOrd="46" destOrd="0" presId="urn:microsoft.com/office/officeart/2005/8/layout/hProcess7#1"/>
    <dgm:cxn modelId="{72323103-3DB6-4AAE-82B6-A97C84FE65AD}" type="presParOf" srcId="{5D1FE59A-E1C4-43CA-9F96-831FE99D1855}" destId="{A739D3B7-0036-4F1E-A351-70F16ED81E0C}" srcOrd="0" destOrd="0" presId="urn:microsoft.com/office/officeart/2005/8/layout/hProcess7#1"/>
    <dgm:cxn modelId="{EAE3561E-1B43-4848-BD7B-0E099511DFC6}" type="presParOf" srcId="{5D1FE59A-E1C4-43CA-9F96-831FE99D1855}" destId="{232D4ECA-3FEA-408D-A69C-9E2EA90E92ED}" srcOrd="1" destOrd="0" presId="urn:microsoft.com/office/officeart/2005/8/layout/hProcess7#1"/>
    <dgm:cxn modelId="{E913758F-D7D6-492F-91F3-DE9BF8EB7225}" type="presParOf" srcId="{5D1FE59A-E1C4-43CA-9F96-831FE99D1855}" destId="{648534C7-628D-4445-BD54-7F2B87FF37FE}" srcOrd="2" destOrd="0" presId="urn:microsoft.com/office/officeart/2005/8/layout/hProcess7#1"/>
    <dgm:cxn modelId="{9AE563BD-06A0-4CD2-822A-B7E309C84B80}" type="presParOf" srcId="{57A419E8-1215-4107-9004-B614E499DD09}" destId="{EE36F15B-3E5A-46BE-BFF4-1C94A5C69724}" srcOrd="47" destOrd="0" presId="urn:microsoft.com/office/officeart/2005/8/layout/hProcess7#1"/>
    <dgm:cxn modelId="{DFEC1513-4EB4-40CA-8DFC-D1D33F93994A}" type="presParOf" srcId="{57A419E8-1215-4107-9004-B614E499DD09}" destId="{1F139822-2E59-4FF7-88B8-C9AADE221D27}" srcOrd="48" destOrd="0" presId="urn:microsoft.com/office/officeart/2005/8/layout/hProcess7#1"/>
    <dgm:cxn modelId="{85C2589A-63BE-4356-A612-8797E7337915}" type="presParOf" srcId="{1F139822-2E59-4FF7-88B8-C9AADE221D27}" destId="{33ED1F09-CED2-41A4-A8DF-9E9BEE070950}" srcOrd="0" destOrd="0" presId="urn:microsoft.com/office/officeart/2005/8/layout/hProcess7#1"/>
    <dgm:cxn modelId="{BBEA9BDB-84CA-4F12-A0ED-912628D98BBB}" type="presParOf" srcId="{1F139822-2E59-4FF7-88B8-C9AADE221D27}" destId="{95330F8B-1898-4433-8A3F-E1D1B73C7DE5}" srcOrd="1" destOrd="0" presId="urn:microsoft.com/office/officeart/2005/8/layout/hProcess7#1"/>
    <dgm:cxn modelId="{E1623D44-30C7-4470-A08E-AD06DC6B90DA}" type="presParOf" srcId="{57A419E8-1215-4107-9004-B614E499DD09}" destId="{DAA37683-E739-4C0D-895F-7D426E521114}" srcOrd="49" destOrd="0" presId="urn:microsoft.com/office/officeart/2005/8/layout/hProcess7#1"/>
    <dgm:cxn modelId="{FB80BCC5-829A-4E2C-9E27-B9E2B6AB1AE2}" type="presParOf" srcId="{57A419E8-1215-4107-9004-B614E499DD09}" destId="{22EC8E8F-9508-4D9F-B36C-E4F1063CB510}" srcOrd="50" destOrd="0" presId="urn:microsoft.com/office/officeart/2005/8/layout/hProcess7#1"/>
    <dgm:cxn modelId="{615C9D14-AB64-4CC1-B605-9735A2C47F4A}" type="presParOf" srcId="{22EC8E8F-9508-4D9F-B36C-E4F1063CB510}" destId="{3E0FDAE7-E8E9-40F2-9684-E6889D374C20}" srcOrd="0" destOrd="0" presId="urn:microsoft.com/office/officeart/2005/8/layout/hProcess7#1"/>
    <dgm:cxn modelId="{80B5BE33-F860-4CDF-B53F-1FE92E5CCF25}" type="presParOf" srcId="{22EC8E8F-9508-4D9F-B36C-E4F1063CB510}" destId="{083A05A6-1466-4B9F-9F22-34A3B108C4E9}" srcOrd="1" destOrd="0" presId="urn:microsoft.com/office/officeart/2005/8/layout/hProcess7#1"/>
    <dgm:cxn modelId="{8910C09A-3FA5-4412-8F32-D5C709A5B877}" type="presParOf" srcId="{22EC8E8F-9508-4D9F-B36C-E4F1063CB510}" destId="{DF66498A-9E37-4971-A45D-CEAF3F516B82}" srcOrd="2" destOrd="0" presId="urn:microsoft.com/office/officeart/2005/8/layout/hProcess7#1"/>
    <dgm:cxn modelId="{DD04AE42-655C-4E7C-840E-971B8461BFBB}" type="presParOf" srcId="{57A419E8-1215-4107-9004-B614E499DD09}" destId="{A6DB6337-B159-46B7-B9AA-0297E2F2F7B3}" srcOrd="51" destOrd="0" presId="urn:microsoft.com/office/officeart/2005/8/layout/hProcess7#1"/>
    <dgm:cxn modelId="{D1A2A24C-5A43-48DC-B9D2-F00A20622794}" type="presParOf" srcId="{57A419E8-1215-4107-9004-B614E499DD09}" destId="{99026B37-51B1-4B27-AB8C-190BBBED698A}" srcOrd="52" destOrd="0" presId="urn:microsoft.com/office/officeart/2005/8/layout/hProcess7#1"/>
    <dgm:cxn modelId="{C71C429C-538A-4AB9-BBEC-C5B4248CB381}" type="presParOf" srcId="{99026B37-51B1-4B27-AB8C-190BBBED698A}" destId="{5A016A96-C2EF-4C7B-8F32-42156E97A98F}" srcOrd="0" destOrd="0" presId="urn:microsoft.com/office/officeart/2005/8/layout/hProcess7#1"/>
    <dgm:cxn modelId="{B558420F-2863-4385-ACCF-CCD7339B800B}" type="presParOf" srcId="{99026B37-51B1-4B27-AB8C-190BBBED698A}" destId="{EC8DE55C-B7FE-4B74-82A3-FAFE70276B7B}" srcOrd="1" destOrd="0" presId="urn:microsoft.com/office/officeart/2005/8/layout/hProcess7#1"/>
    <dgm:cxn modelId="{9C2B5853-EEC5-4117-AECC-09AF2A3D04C5}" type="presParOf" srcId="{57A419E8-1215-4107-9004-B614E499DD09}" destId="{E5F4AB28-ADD6-418E-A4F7-472FC90FA363}" srcOrd="53" destOrd="0" presId="urn:microsoft.com/office/officeart/2005/8/layout/hProcess7#1"/>
    <dgm:cxn modelId="{6934644B-D7E5-4382-B422-F0836994AF27}" type="presParOf" srcId="{57A419E8-1215-4107-9004-B614E499DD09}" destId="{8268E5C9-7327-4AA3-AE44-86B8CA85B225}" srcOrd="54" destOrd="0" presId="urn:microsoft.com/office/officeart/2005/8/layout/hProcess7#1"/>
    <dgm:cxn modelId="{4C63C4ED-BEE3-4BDA-A7AC-0F34C036BCA2}" type="presParOf" srcId="{8268E5C9-7327-4AA3-AE44-86B8CA85B225}" destId="{6563B17A-03BA-4A80-BA89-CA575B78A575}" srcOrd="0" destOrd="0" presId="urn:microsoft.com/office/officeart/2005/8/layout/hProcess7#1"/>
    <dgm:cxn modelId="{502C67CD-4694-4E45-9AF0-E0C39ED72A0B}" type="presParOf" srcId="{8268E5C9-7327-4AA3-AE44-86B8CA85B225}" destId="{4023C897-2BC0-4B5E-8259-5AADF7B8FCF6}" srcOrd="1" destOrd="0" presId="urn:microsoft.com/office/officeart/2005/8/layout/hProcess7#1"/>
    <dgm:cxn modelId="{3AECE739-E516-452B-ADF1-1BAEA1459ADD}" type="presParOf" srcId="{8268E5C9-7327-4AA3-AE44-86B8CA85B225}" destId="{22364C4E-D79B-4692-8403-37184602D7FE}" srcOrd="2" destOrd="0" presId="urn:microsoft.com/office/officeart/2005/8/layout/hProcess7#1"/>
    <dgm:cxn modelId="{8DBB50D3-7BB2-49A7-BA34-F7C61C79E194}" type="presParOf" srcId="{57A419E8-1215-4107-9004-B614E499DD09}" destId="{680819E9-D84A-4156-B270-9A4FD2D76262}" srcOrd="55" destOrd="0" presId="urn:microsoft.com/office/officeart/2005/8/layout/hProcess7#1"/>
    <dgm:cxn modelId="{95C3D95A-168A-434C-90B2-318E806198E2}" type="presParOf" srcId="{57A419E8-1215-4107-9004-B614E499DD09}" destId="{E0643E0C-A032-4FA4-88B4-FFB52B986BA4}" srcOrd="56" destOrd="0" presId="urn:microsoft.com/office/officeart/2005/8/layout/hProcess7#1"/>
    <dgm:cxn modelId="{8DAD6B8C-6C81-41F8-BBC3-75DD8BF3FD96}" type="presParOf" srcId="{E0643E0C-A032-4FA4-88B4-FFB52B986BA4}" destId="{0BDA3DD6-2341-4E39-891C-7C12AEEB610A}" srcOrd="0" destOrd="0" presId="urn:microsoft.com/office/officeart/2005/8/layout/hProcess7#1"/>
    <dgm:cxn modelId="{6250FF40-E755-4318-87B1-5CF25D0E4154}" type="presParOf" srcId="{E0643E0C-A032-4FA4-88B4-FFB52B986BA4}" destId="{468B78DF-4D76-4438-A3A4-3E16C5C2E1EB}" srcOrd="1" destOrd="0" presId="urn:microsoft.com/office/officeart/2005/8/layout/hProcess7#1"/>
    <dgm:cxn modelId="{C16E3943-CBB6-46D5-AB7D-59F07843C9CC}" type="presParOf" srcId="{57A419E8-1215-4107-9004-B614E499DD09}" destId="{2E0238F9-A12B-4776-B75E-3FCE66808FCE}" srcOrd="57" destOrd="0" presId="urn:microsoft.com/office/officeart/2005/8/layout/hProcess7#1"/>
    <dgm:cxn modelId="{21DD94BB-99F5-4FD4-9165-C64EA09E0435}" type="presParOf" srcId="{57A419E8-1215-4107-9004-B614E499DD09}" destId="{59A87683-CE15-4510-91C1-64035060728A}" srcOrd="58" destOrd="0" presId="urn:microsoft.com/office/officeart/2005/8/layout/hProcess7#1"/>
    <dgm:cxn modelId="{FE1A6887-32DE-4370-B0FE-7DC1D6F0E6A7}" type="presParOf" srcId="{59A87683-CE15-4510-91C1-64035060728A}" destId="{E68D3850-75E0-48F2-A4CC-1647A0DC5546}" srcOrd="0" destOrd="0" presId="urn:microsoft.com/office/officeart/2005/8/layout/hProcess7#1"/>
    <dgm:cxn modelId="{817D901A-34A3-40F5-AE50-EBF8A2B44BAA}" type="presParOf" srcId="{59A87683-CE15-4510-91C1-64035060728A}" destId="{A8786DD5-BF66-4F2C-8565-44FB1178AAF3}" srcOrd="1" destOrd="0" presId="urn:microsoft.com/office/officeart/2005/8/layout/hProcess7#1"/>
    <dgm:cxn modelId="{119E3905-4FC5-4FEB-8616-F8F973234F17}" type="presParOf" srcId="{59A87683-CE15-4510-91C1-64035060728A}" destId="{6CFA80A0-127B-4714-8EC0-1022276D2C21}" srcOrd="2" destOrd="0" presId="urn:microsoft.com/office/officeart/2005/8/layout/hProcess7#1"/>
    <dgm:cxn modelId="{0EF58100-2622-42ED-8FA8-C0EFDD2D1909}" type="presParOf" srcId="{57A419E8-1215-4107-9004-B614E499DD09}" destId="{081CCE57-77B1-4F91-90F8-397AAD5FCAED}" srcOrd="59" destOrd="0" presId="urn:microsoft.com/office/officeart/2005/8/layout/hProcess7#1"/>
    <dgm:cxn modelId="{6F762C34-B337-4160-8E74-6E085E677B40}" type="presParOf" srcId="{57A419E8-1215-4107-9004-B614E499DD09}" destId="{FBE57577-2B78-48EA-AC0B-3854BCAE98A8}" srcOrd="60" destOrd="0" presId="urn:microsoft.com/office/officeart/2005/8/layout/hProcess7#1"/>
    <dgm:cxn modelId="{EEA030A6-7A41-4151-9348-4EC6EB5D2F48}" type="presParOf" srcId="{FBE57577-2B78-48EA-AC0B-3854BCAE98A8}" destId="{7EB1C387-C946-43D8-A141-13093FA58E2F}" srcOrd="0" destOrd="0" presId="urn:microsoft.com/office/officeart/2005/8/layout/hProcess7#1"/>
    <dgm:cxn modelId="{AEB9AE5C-D267-47D6-BFDC-7EA14F960365}" type="presParOf" srcId="{FBE57577-2B78-48EA-AC0B-3854BCAE98A8}" destId="{D9143118-35C6-4088-B9FB-079656A94BE6}" srcOrd="1" destOrd="0" presId="urn:microsoft.com/office/officeart/2005/8/layout/hProcess7#1"/>
    <dgm:cxn modelId="{7349C836-C90B-4F90-A012-5C659B52C3EA}" type="presParOf" srcId="{57A419E8-1215-4107-9004-B614E499DD09}" destId="{3868C48E-F060-49C5-BDC4-45EED2D5DFDD}" srcOrd="61" destOrd="0" presId="urn:microsoft.com/office/officeart/2005/8/layout/hProcess7#1"/>
    <dgm:cxn modelId="{CCFDED46-7F51-4622-8F81-401C58F4D964}" type="presParOf" srcId="{57A419E8-1215-4107-9004-B614E499DD09}" destId="{CB95D192-69B9-48C4-9528-F9E0AF042CE7}" srcOrd="62" destOrd="0" presId="urn:microsoft.com/office/officeart/2005/8/layout/hProcess7#1"/>
    <dgm:cxn modelId="{112D5C1D-57F2-4627-805C-F82AAAA1C66C}" type="presParOf" srcId="{CB95D192-69B9-48C4-9528-F9E0AF042CE7}" destId="{E93AB8BF-9FDD-4F51-AFE0-B95F5DD29760}" srcOrd="0" destOrd="0" presId="urn:microsoft.com/office/officeart/2005/8/layout/hProcess7#1"/>
    <dgm:cxn modelId="{BBABD5E1-1B00-4C9C-AF24-AE0A1CFB52FF}" type="presParOf" srcId="{CB95D192-69B9-48C4-9528-F9E0AF042CE7}" destId="{6E8AD654-E3D7-43F2-A19A-103C886CAE32}" srcOrd="1" destOrd="0" presId="urn:microsoft.com/office/officeart/2005/8/layout/hProcess7#1"/>
    <dgm:cxn modelId="{09022C34-68D8-404D-BB0A-2AFCAF127861}" type="presParOf" srcId="{CB95D192-69B9-48C4-9528-F9E0AF042CE7}" destId="{08848100-8D8E-4FA7-AF7D-7E6C9199EF53}" srcOrd="2" destOrd="0" presId="urn:microsoft.com/office/officeart/2005/8/layout/hProcess7#1"/>
    <dgm:cxn modelId="{DA4AB35A-ED09-4A9F-9649-2FCFEEF8CE69}" type="presParOf" srcId="{57A419E8-1215-4107-9004-B614E499DD09}" destId="{C042A976-0DBB-4633-82B2-89D4A7873512}" srcOrd="63" destOrd="0" presId="urn:microsoft.com/office/officeart/2005/8/layout/hProcess7#1"/>
    <dgm:cxn modelId="{050E129F-9594-47A3-A961-94EF9CB9E990}" type="presParOf" srcId="{57A419E8-1215-4107-9004-B614E499DD09}" destId="{BE3DB253-C774-4DE4-A0FD-E45103ACEF95}" srcOrd="64" destOrd="0" presId="urn:microsoft.com/office/officeart/2005/8/layout/hProcess7#1"/>
    <dgm:cxn modelId="{668E6D80-1C17-4C5E-8440-B1F4ED683543}" type="presParOf" srcId="{BE3DB253-C774-4DE4-A0FD-E45103ACEF95}" destId="{F91DA0F0-9F5E-43C1-A90C-B0A9BBDE8CD8}" srcOrd="0" destOrd="0" presId="urn:microsoft.com/office/officeart/2005/8/layout/hProcess7#1"/>
    <dgm:cxn modelId="{8EAB3804-E65A-4CB1-B923-8B44300C4316}" type="presParOf" srcId="{BE3DB253-C774-4DE4-A0FD-E45103ACEF95}" destId="{FC184183-B71C-4E8D-A389-BC2D8FF942FE}" srcOrd="1" destOrd="0" presId="urn:microsoft.com/office/officeart/2005/8/layout/hProcess7#1"/>
    <dgm:cxn modelId="{1241DBBE-5841-420B-8328-D9EEE8B8FF8F}" type="presParOf" srcId="{57A419E8-1215-4107-9004-B614E499DD09}" destId="{B97C2D46-8528-4F60-ACFF-13DC610EA8FF}" srcOrd="65" destOrd="0" presId="urn:microsoft.com/office/officeart/2005/8/layout/hProcess7#1"/>
    <dgm:cxn modelId="{BD597383-DC5C-4E8A-A072-CAACD2D8CB2B}" type="presParOf" srcId="{57A419E8-1215-4107-9004-B614E499DD09}" destId="{6F665646-EA2B-444B-91EE-DFC9B95D5189}" srcOrd="66" destOrd="0" presId="urn:microsoft.com/office/officeart/2005/8/layout/hProcess7#1"/>
    <dgm:cxn modelId="{ADF610E4-9761-4492-AC3F-068CAD0BCB54}" type="presParOf" srcId="{6F665646-EA2B-444B-91EE-DFC9B95D5189}" destId="{20E350AB-7F49-4361-8F28-3460B938907C}" srcOrd="0" destOrd="0" presId="urn:microsoft.com/office/officeart/2005/8/layout/hProcess7#1"/>
    <dgm:cxn modelId="{2B700387-7304-4693-87FC-9B0B3D944260}" type="presParOf" srcId="{6F665646-EA2B-444B-91EE-DFC9B95D5189}" destId="{3BE6F814-91C3-419A-A2E5-728382475E83}" srcOrd="1" destOrd="0" presId="urn:microsoft.com/office/officeart/2005/8/layout/hProcess7#1"/>
    <dgm:cxn modelId="{0CF52F48-4703-4D9C-A464-FA16A3741856}" type="presParOf" srcId="{6F665646-EA2B-444B-91EE-DFC9B95D5189}" destId="{C768485B-86EB-4110-8EF6-610C9E86B6D0}" srcOrd="2" destOrd="0" presId="urn:microsoft.com/office/officeart/2005/8/layout/hProcess7#1"/>
    <dgm:cxn modelId="{536FAB64-2BF2-4CE8-A670-B336320FDF00}" type="presParOf" srcId="{57A419E8-1215-4107-9004-B614E499DD09}" destId="{5C4AA892-A621-45ED-BF72-D56FA7538940}" srcOrd="67" destOrd="0" presId="urn:microsoft.com/office/officeart/2005/8/layout/hProcess7#1"/>
    <dgm:cxn modelId="{67286FA2-7D4B-4918-92D9-D04905438C9B}" type="presParOf" srcId="{57A419E8-1215-4107-9004-B614E499DD09}" destId="{21730FD4-7E03-472D-9BDF-EBD2E616F063}" srcOrd="68" destOrd="0" presId="urn:microsoft.com/office/officeart/2005/8/layout/hProcess7#1"/>
    <dgm:cxn modelId="{17B34008-192B-4710-AF2B-45DBFCE0C6E5}" type="presParOf" srcId="{21730FD4-7E03-472D-9BDF-EBD2E616F063}" destId="{12A5309C-AF11-4E6A-8CC2-B48EBEB46B35}" srcOrd="0" destOrd="0" presId="urn:microsoft.com/office/officeart/2005/8/layout/hProcess7#1"/>
    <dgm:cxn modelId="{B2F5DE97-4A32-4F08-9D05-C1EE45F21348}" type="presParOf" srcId="{21730FD4-7E03-472D-9BDF-EBD2E616F063}" destId="{5E33C754-A4A9-4F15-A14C-D039079F8289}" srcOrd="1" destOrd="0" presId="urn:microsoft.com/office/officeart/2005/8/layout/hProcess7#1"/>
    <dgm:cxn modelId="{723A47AF-EF8D-4BF7-81F2-2CAD87429049}" type="presParOf" srcId="{57A419E8-1215-4107-9004-B614E499DD09}" destId="{0F353D02-1351-45CC-A7A3-5D62A7E7B21A}" srcOrd="69" destOrd="0" presId="urn:microsoft.com/office/officeart/2005/8/layout/hProcess7#1"/>
    <dgm:cxn modelId="{5BAEB0A3-6D7A-4948-B16D-E503F5E599B6}" type="presParOf" srcId="{57A419E8-1215-4107-9004-B614E499DD09}" destId="{FBAC261C-AEA1-4378-936C-8530BF1B7A42}" srcOrd="70" destOrd="0" presId="urn:microsoft.com/office/officeart/2005/8/layout/hProcess7#1"/>
    <dgm:cxn modelId="{A5C8472D-144D-44CB-A8DA-D05684BB0AEC}" type="presParOf" srcId="{FBAC261C-AEA1-4378-936C-8530BF1B7A42}" destId="{1971F7E3-2D00-4699-8200-7BA09DFE21F6}" srcOrd="0" destOrd="0" presId="urn:microsoft.com/office/officeart/2005/8/layout/hProcess7#1"/>
    <dgm:cxn modelId="{F9AC7F44-014B-4DFE-B607-3451832AF3DE}" type="presParOf" srcId="{FBAC261C-AEA1-4378-936C-8530BF1B7A42}" destId="{8471F8C4-E714-4F82-88EE-112F72FACA60}" srcOrd="1" destOrd="0" presId="urn:microsoft.com/office/officeart/2005/8/layout/hProcess7#1"/>
    <dgm:cxn modelId="{E3CE9138-9F6D-47B8-9561-6561DC9DAD75}" type="presParOf" srcId="{FBAC261C-AEA1-4378-936C-8530BF1B7A42}" destId="{3833385D-2B41-496F-8158-66B8147646BB}" srcOrd="2" destOrd="0" presId="urn:microsoft.com/office/officeart/2005/8/layout/hProcess7#1"/>
    <dgm:cxn modelId="{B67EDDD9-DB93-4D93-91E6-0A1029BAD8A7}" type="presParOf" srcId="{57A419E8-1215-4107-9004-B614E499DD09}" destId="{B7C9C3D5-6191-4272-B6E3-6DF49CAC5D75}" srcOrd="71" destOrd="0" presId="urn:microsoft.com/office/officeart/2005/8/layout/hProcess7#1"/>
    <dgm:cxn modelId="{013C4C40-3494-4A40-B8AB-D3BC3BAAF75A}" type="presParOf" srcId="{57A419E8-1215-4107-9004-B614E499DD09}" destId="{BD8A79B6-0715-4AD5-B231-535C9CB116E9}" srcOrd="72" destOrd="0" presId="urn:microsoft.com/office/officeart/2005/8/layout/hProcess7#1"/>
    <dgm:cxn modelId="{9D6EBA31-3E32-4AEA-B05A-7B8E2E9444E6}" type="presParOf" srcId="{BD8A79B6-0715-4AD5-B231-535C9CB116E9}" destId="{252C3803-31A3-4C0E-8F9F-053B2AD2D81A}" srcOrd="0" destOrd="0" presId="urn:microsoft.com/office/officeart/2005/8/layout/hProcess7#1"/>
    <dgm:cxn modelId="{5B98E497-7081-4CB3-B0CD-DB1CFB68F319}" type="presParOf" srcId="{BD8A79B6-0715-4AD5-B231-535C9CB116E9}" destId="{A3B6D17E-5080-4978-8B73-CE0293AEFF91}" srcOrd="1" destOrd="0" presId="urn:microsoft.com/office/officeart/2005/8/layout/hProcess7#1"/>
    <dgm:cxn modelId="{AB12376C-E137-44ED-B065-2253B61A6B04}" type="presParOf" srcId="{57A419E8-1215-4107-9004-B614E499DD09}" destId="{9FED8D00-5674-4542-AF98-D7D5B4F921AF}" srcOrd="73" destOrd="0" presId="urn:microsoft.com/office/officeart/2005/8/layout/hProcess7#1"/>
    <dgm:cxn modelId="{931D5311-4189-4868-864F-DA7F303821B8}" type="presParOf" srcId="{57A419E8-1215-4107-9004-B614E499DD09}" destId="{6B07ED3E-6448-47F8-BD54-2C6826977F85}" srcOrd="74" destOrd="0" presId="urn:microsoft.com/office/officeart/2005/8/layout/hProcess7#1"/>
    <dgm:cxn modelId="{A41B4008-3FEB-4B74-A6AC-5A3DD0069724}" type="presParOf" srcId="{6B07ED3E-6448-47F8-BD54-2C6826977F85}" destId="{FD0DF273-07B4-4160-973F-BEC0975AF9FE}" srcOrd="0" destOrd="0" presId="urn:microsoft.com/office/officeart/2005/8/layout/hProcess7#1"/>
    <dgm:cxn modelId="{2A9CF4E4-5A0C-4789-A748-96A62642B17C}" type="presParOf" srcId="{6B07ED3E-6448-47F8-BD54-2C6826977F85}" destId="{C6FEC165-CAEF-4EF0-BBFF-635EB9701B01}" srcOrd="1" destOrd="0" presId="urn:microsoft.com/office/officeart/2005/8/layout/hProcess7#1"/>
    <dgm:cxn modelId="{884D56BD-D5DB-4F43-808A-07092A44FC13}" type="presParOf" srcId="{6B07ED3E-6448-47F8-BD54-2C6826977F85}" destId="{C7FD3CDF-8F1E-4A60-AAEF-5F0FD9A4E776}" srcOrd="2" destOrd="0" presId="urn:microsoft.com/office/officeart/2005/8/layout/hProcess7#1"/>
    <dgm:cxn modelId="{213D8E5C-09E6-4FEB-9944-6EECD6AD610F}" type="presParOf" srcId="{57A419E8-1215-4107-9004-B614E499DD09}" destId="{2B8B5C03-1888-401F-B6BC-24C3863DC483}" srcOrd="75" destOrd="0" presId="urn:microsoft.com/office/officeart/2005/8/layout/hProcess7#1"/>
    <dgm:cxn modelId="{E34AB374-8D09-4C99-8781-99A38E4A486B}" type="presParOf" srcId="{57A419E8-1215-4107-9004-B614E499DD09}" destId="{A78F1D68-78EF-4879-8C22-FBC1C88BDD07}" srcOrd="76" destOrd="0" presId="urn:microsoft.com/office/officeart/2005/8/layout/hProcess7#1"/>
    <dgm:cxn modelId="{8E320F5B-A4D3-4B08-B9BA-5D459525113F}" type="presParOf" srcId="{A78F1D68-78EF-4879-8C22-FBC1C88BDD07}" destId="{3BA34D36-57F8-46C7-AC2A-6ED3B70A1969}" srcOrd="0" destOrd="0" presId="urn:microsoft.com/office/officeart/2005/8/layout/hProcess7#1"/>
    <dgm:cxn modelId="{5B1E17D1-3EBF-4073-BCDA-F0C42B8217A0}" type="presParOf" srcId="{A78F1D68-78EF-4879-8C22-FBC1C88BDD07}" destId="{B239FF3A-C24F-4667-970D-45B25AA445FD}" srcOrd="1" destOrd="0" presId="urn:microsoft.com/office/officeart/2005/8/layout/hProcess7#1"/>
    <dgm:cxn modelId="{10CB5CF5-8B97-4D64-9E16-1FD81EEEBC5E}" type="presParOf" srcId="{57A419E8-1215-4107-9004-B614E499DD09}" destId="{3108836B-5203-4820-9C1F-E87710CCCA03}" srcOrd="77" destOrd="0" presId="urn:microsoft.com/office/officeart/2005/8/layout/hProcess7#1"/>
    <dgm:cxn modelId="{6E96683D-295E-42DD-B4DA-6962E3397A3B}" type="presParOf" srcId="{57A419E8-1215-4107-9004-B614E499DD09}" destId="{20DE0AAD-A719-4AD4-8547-5077A9F8CC07}" srcOrd="78" destOrd="0" presId="urn:microsoft.com/office/officeart/2005/8/layout/hProcess7#1"/>
    <dgm:cxn modelId="{2BE8A2B9-20C8-4299-88BB-8EED171AF3E4}" type="presParOf" srcId="{20DE0AAD-A719-4AD4-8547-5077A9F8CC07}" destId="{DFF90B88-4323-40B9-B3F1-051D15E41E0B}" srcOrd="0" destOrd="0" presId="urn:microsoft.com/office/officeart/2005/8/layout/hProcess7#1"/>
    <dgm:cxn modelId="{82D1B2BE-4A75-4BFD-99A9-0D3C08A250EB}" type="presParOf" srcId="{20DE0AAD-A719-4AD4-8547-5077A9F8CC07}" destId="{240C6ABA-0B6F-4308-AF79-D667055C7FC7}" srcOrd="1" destOrd="0" presId="urn:microsoft.com/office/officeart/2005/8/layout/hProcess7#1"/>
    <dgm:cxn modelId="{84FA7124-ECB7-4A8A-8972-A36A04BE3F2F}" type="presParOf" srcId="{20DE0AAD-A719-4AD4-8547-5077A9F8CC07}" destId="{BDF43C6A-E104-4BFD-B191-9E3A6EA33019}" srcOrd="2" destOrd="0" presId="urn:microsoft.com/office/officeart/2005/8/layout/hProcess7#1"/>
    <dgm:cxn modelId="{38409D43-CF72-459F-9D74-914756D13361}" type="presParOf" srcId="{57A419E8-1215-4107-9004-B614E499DD09}" destId="{8D328D03-A413-4707-A3CF-32C056C34336}" srcOrd="79" destOrd="0" presId="urn:microsoft.com/office/officeart/2005/8/layout/hProcess7#1"/>
    <dgm:cxn modelId="{A08292CE-1BCA-496B-86D9-0D4E1BC1C6E8}" type="presParOf" srcId="{57A419E8-1215-4107-9004-B614E499DD09}" destId="{DE4B9585-E8F1-4D28-8535-0BDD4A94327B}" srcOrd="80" destOrd="0" presId="urn:microsoft.com/office/officeart/2005/8/layout/hProcess7#1"/>
    <dgm:cxn modelId="{F50FA0F0-CA05-4E29-AE91-06B71AD89A91}" type="presParOf" srcId="{DE4B9585-E8F1-4D28-8535-0BDD4A94327B}" destId="{433D4166-7EB0-4A88-9FE6-BCD7FCCD72C3}" srcOrd="0" destOrd="0" presId="urn:microsoft.com/office/officeart/2005/8/layout/hProcess7#1"/>
    <dgm:cxn modelId="{82B1C0FE-22DF-443B-A15D-774D94981EE0}" type="presParOf" srcId="{DE4B9585-E8F1-4D28-8535-0BDD4A94327B}" destId="{16004FF3-9D26-4B3B-9628-F544C80A4D19}" srcOrd="1" destOrd="0" presId="urn:microsoft.com/office/officeart/2005/8/layout/hProcess7#1"/>
    <dgm:cxn modelId="{C5743A35-1338-463E-BC7A-1A8DE888928D}" type="presParOf" srcId="{57A419E8-1215-4107-9004-B614E499DD09}" destId="{4F63D361-1F6C-4EEC-838B-726D85DA7CD0}" srcOrd="81" destOrd="0" presId="urn:microsoft.com/office/officeart/2005/8/layout/hProcess7#1"/>
    <dgm:cxn modelId="{B63404BE-05F0-462D-80DC-E0EFB4ACFC58}" type="presParOf" srcId="{57A419E8-1215-4107-9004-B614E499DD09}" destId="{2B4FC475-91DA-4607-9291-9A40214BCF66}" srcOrd="82" destOrd="0" presId="urn:microsoft.com/office/officeart/2005/8/layout/hProcess7#1"/>
    <dgm:cxn modelId="{E1773C98-3AF3-4BD8-AD26-1445944C190B}" type="presParOf" srcId="{2B4FC475-91DA-4607-9291-9A40214BCF66}" destId="{BDE56DB0-CCBA-462E-8240-4542002C882D}" srcOrd="0" destOrd="0" presId="urn:microsoft.com/office/officeart/2005/8/layout/hProcess7#1"/>
    <dgm:cxn modelId="{EEB0A3AA-4218-42E5-BEB5-D5F327433A23}" type="presParOf" srcId="{2B4FC475-91DA-4607-9291-9A40214BCF66}" destId="{B1F35D3F-D5F7-423A-ADA2-99B95A1DB774}" srcOrd="1" destOrd="0" presId="urn:microsoft.com/office/officeart/2005/8/layout/hProcess7#1"/>
    <dgm:cxn modelId="{E1301F83-91EF-4097-991D-F385A660D2F6}" type="presParOf" srcId="{2B4FC475-91DA-4607-9291-9A40214BCF66}" destId="{598679B4-8BD8-4447-A4A1-6036AC19DC27}" srcOrd="2" destOrd="0" presId="urn:microsoft.com/office/officeart/2005/8/layout/hProcess7#1"/>
    <dgm:cxn modelId="{A7EFCB13-66BD-4CA2-894B-D6F5468CE11D}" type="presParOf" srcId="{57A419E8-1215-4107-9004-B614E499DD09}" destId="{415DE2DA-BA6F-4B7C-ABB1-EE0A32D90D90}" srcOrd="83" destOrd="0" presId="urn:microsoft.com/office/officeart/2005/8/layout/hProcess7#1"/>
    <dgm:cxn modelId="{CA5524EB-9915-49F1-9B72-39E93F38A7A3}" type="presParOf" srcId="{57A419E8-1215-4107-9004-B614E499DD09}" destId="{03D2DD6D-3043-4145-98CB-33158F143493}" srcOrd="84" destOrd="0" presId="urn:microsoft.com/office/officeart/2005/8/layout/hProcess7#1"/>
    <dgm:cxn modelId="{80ACE939-B8CB-41E9-A279-19AE29A018F5}" type="presParOf" srcId="{03D2DD6D-3043-4145-98CB-33158F143493}" destId="{2EB36F20-FCF7-4CF4-B60B-D92C975947A4}" srcOrd="0" destOrd="0" presId="urn:microsoft.com/office/officeart/2005/8/layout/hProcess7#1"/>
    <dgm:cxn modelId="{C223679B-53C9-430A-B44C-239669F6AA60}" type="presParOf" srcId="{03D2DD6D-3043-4145-98CB-33158F143493}" destId="{4B954C3A-B59B-45A0-9624-4BBFDB55A92D}" srcOrd="1" destOrd="0" presId="urn:microsoft.com/office/officeart/2005/8/layout/hProcess7#1"/>
    <dgm:cxn modelId="{943BE4CB-669D-407D-9FE7-0D2BE22B2CD9}" type="presParOf" srcId="{57A419E8-1215-4107-9004-B614E499DD09}" destId="{67292871-896E-4BD1-B13D-B0B970D28369}" srcOrd="85" destOrd="0" presId="urn:microsoft.com/office/officeart/2005/8/layout/hProcess7#1"/>
    <dgm:cxn modelId="{3D06C6CE-131F-49F0-A6E9-C0CB9F26B04A}" type="presParOf" srcId="{57A419E8-1215-4107-9004-B614E499DD09}" destId="{1ED039C2-1C7C-41B3-B526-C1134ADFA684}" srcOrd="86" destOrd="0" presId="urn:microsoft.com/office/officeart/2005/8/layout/hProcess7#1"/>
    <dgm:cxn modelId="{509E69B2-EA11-4CF9-B95F-59A54950B33E}" type="presParOf" srcId="{1ED039C2-1C7C-41B3-B526-C1134ADFA684}" destId="{8F353711-D241-4964-97C1-072E1E9A4279}" srcOrd="0" destOrd="0" presId="urn:microsoft.com/office/officeart/2005/8/layout/hProcess7#1"/>
    <dgm:cxn modelId="{D3C18513-1F0C-4128-9ACD-C88DBA25744B}" type="presParOf" srcId="{1ED039C2-1C7C-41B3-B526-C1134ADFA684}" destId="{1FCB1E34-52EA-45F6-81C6-68BDD6383554}" srcOrd="1" destOrd="0" presId="urn:microsoft.com/office/officeart/2005/8/layout/hProcess7#1"/>
    <dgm:cxn modelId="{44E76682-EA6D-44FB-8952-F47DF5C68C96}" type="presParOf" srcId="{1ED039C2-1C7C-41B3-B526-C1134ADFA684}" destId="{EF8C9A4F-E740-4FDB-8686-A598B18EBCFA}" srcOrd="2" destOrd="0" presId="urn:microsoft.com/office/officeart/2005/8/layout/hProcess7#1"/>
    <dgm:cxn modelId="{FFA9EB5F-CCE7-4A72-B72A-8DC3F47F343B}" type="presParOf" srcId="{57A419E8-1215-4107-9004-B614E499DD09}" destId="{222E14FB-B5E8-47B1-8722-23026B61E5E7}" srcOrd="87" destOrd="0" presId="urn:microsoft.com/office/officeart/2005/8/layout/hProcess7#1"/>
    <dgm:cxn modelId="{F63BC2C9-BA07-4934-90D4-4EE02E09A949}" type="presParOf" srcId="{57A419E8-1215-4107-9004-B614E499DD09}" destId="{9663DA1D-0538-48DA-8E67-28CABC67331B}" srcOrd="88" destOrd="0" presId="urn:microsoft.com/office/officeart/2005/8/layout/hProcess7#1"/>
    <dgm:cxn modelId="{72337B6C-6AE7-47B7-A41B-BBA8F2D5D4D1}" type="presParOf" srcId="{9663DA1D-0538-48DA-8E67-28CABC67331B}" destId="{AB5D3DC6-985E-4724-8906-BD50A07E5CF2}" srcOrd="0" destOrd="0" presId="urn:microsoft.com/office/officeart/2005/8/layout/hProcess7#1"/>
    <dgm:cxn modelId="{940DCB2E-F363-4EE8-A122-F5BE6E03F13D}" type="presParOf" srcId="{9663DA1D-0538-48DA-8E67-28CABC67331B}" destId="{EE916E64-E74A-491C-815F-23BFAA7C314C}" srcOrd="1" destOrd="0" presId="urn:microsoft.com/office/officeart/2005/8/layout/hProcess7#1"/>
    <dgm:cxn modelId="{A847ACD3-0F7B-4A89-AE60-9F35CABCAC85}" type="presParOf" srcId="{9663DA1D-0538-48DA-8E67-28CABC67331B}" destId="{81BA78E0-5246-433C-93FD-D0C68792B5DD}" srcOrd="2" destOrd="0" presId="urn:microsoft.com/office/officeart/2005/8/layout/hProcess7#1"/>
    <dgm:cxn modelId="{81975C1E-B16A-4A73-A6A8-D01AE123904F}" type="presParOf" srcId="{57A419E8-1215-4107-9004-B614E499DD09}" destId="{D3B2763A-67DF-40FA-B45F-0FC8CAB6FF93}" srcOrd="89" destOrd="0" presId="urn:microsoft.com/office/officeart/2005/8/layout/hProcess7#1"/>
    <dgm:cxn modelId="{EC9EE641-914E-40B6-8856-C23BB2FC0571}" type="presParOf" srcId="{57A419E8-1215-4107-9004-B614E499DD09}" destId="{52F810B8-DAC6-4E7F-B30F-13E3F98D33BC}" srcOrd="90" destOrd="0" presId="urn:microsoft.com/office/officeart/2005/8/layout/hProcess7#1"/>
    <dgm:cxn modelId="{4BA6222F-3182-4453-8094-D62F9442FE99}" type="presParOf" srcId="{52F810B8-DAC6-4E7F-B30F-13E3F98D33BC}" destId="{984DF8BE-7934-47CC-884F-D9918209E61C}" srcOrd="0" destOrd="0" presId="urn:microsoft.com/office/officeart/2005/8/layout/hProcess7#1"/>
    <dgm:cxn modelId="{501B66BF-2A59-4CC0-B1ED-76E55FDA478E}" type="presParOf" srcId="{52F810B8-DAC6-4E7F-B30F-13E3F98D33BC}" destId="{B3D492C0-4A76-4066-8019-B2E4CA44AC88}" srcOrd="1" destOrd="0" presId="urn:microsoft.com/office/officeart/2005/8/layout/hProcess7#1"/>
    <dgm:cxn modelId="{FF073EBB-95B7-4BC7-BF1A-2ADFF92DCF5A}" type="presParOf" srcId="{52F810B8-DAC6-4E7F-B30F-13E3F98D33BC}" destId="{17C870C6-0381-44AC-8E74-1ED3844EEA26}" srcOrd="2" destOrd="0" presId="urn:microsoft.com/office/officeart/2005/8/layout/hProcess7#1"/>
    <dgm:cxn modelId="{1E0BA60E-F04A-48E7-B20F-AEBDF07C263A}" type="presParOf" srcId="{57A419E8-1215-4107-9004-B614E499DD09}" destId="{D683D2F9-ECF2-457F-A0BA-23D44E87ED8E}" srcOrd="91" destOrd="0" presId="urn:microsoft.com/office/officeart/2005/8/layout/hProcess7#1"/>
    <dgm:cxn modelId="{247D155A-35B6-41AF-BBED-E41E79081ED2}" type="presParOf" srcId="{57A419E8-1215-4107-9004-B614E499DD09}" destId="{783ECA66-DE35-4F3A-B57E-856FEDA0AEDC}" srcOrd="92" destOrd="0" presId="urn:microsoft.com/office/officeart/2005/8/layout/hProcess7#1"/>
    <dgm:cxn modelId="{42B4B81B-E1EB-41C5-ADC9-1FB3B58750C0}" type="presParOf" srcId="{783ECA66-DE35-4F3A-B57E-856FEDA0AEDC}" destId="{A9148567-0317-4CAD-A104-F35FAD7C75E1}" srcOrd="0" destOrd="0" presId="urn:microsoft.com/office/officeart/2005/8/layout/hProcess7#1"/>
    <dgm:cxn modelId="{1A3220AB-1293-428B-A61D-D2341D092D76}" type="presParOf" srcId="{783ECA66-DE35-4F3A-B57E-856FEDA0AEDC}" destId="{96C7E963-67E8-4969-BB41-11BF7360D642}" srcOrd="1" destOrd="0" presId="urn:microsoft.com/office/officeart/2005/8/layout/hProcess7#1"/>
    <dgm:cxn modelId="{FF9D434E-07FF-4050-8997-1097C14128FD}" type="presParOf" srcId="{783ECA66-DE35-4F3A-B57E-856FEDA0AEDC}" destId="{8A8D1425-ACF1-4158-BCD5-58CF982896E2}" srcOrd="2" destOrd="0" presId="urn:microsoft.com/office/officeart/2005/8/layout/hProcess7#1"/>
    <dgm:cxn modelId="{C786AD3E-A44C-406C-A46E-CB381E9C2DAA}" type="presParOf" srcId="{57A419E8-1215-4107-9004-B614E499DD09}" destId="{CB809DB8-13BE-465C-A6D3-52230CC6C2A0}" srcOrd="93" destOrd="0" presId="urn:microsoft.com/office/officeart/2005/8/layout/hProcess7#1"/>
    <dgm:cxn modelId="{AAF25BCD-6CB4-485F-904E-4878A2439F7B}" type="presParOf" srcId="{57A419E8-1215-4107-9004-B614E499DD09}" destId="{C55712A9-81F5-4A1D-AFCE-5C3EECEBA4BB}" srcOrd="94" destOrd="0" presId="urn:microsoft.com/office/officeart/2005/8/layout/hProcess7#1"/>
    <dgm:cxn modelId="{8A83B070-542F-4E42-A984-13A80262F73A}" type="presParOf" srcId="{C55712A9-81F5-4A1D-AFCE-5C3EECEBA4BB}" destId="{9E4330DA-67CF-4468-B2B6-1AD2F2575E3B}" srcOrd="0" destOrd="0" presId="urn:microsoft.com/office/officeart/2005/8/layout/hProcess7#1"/>
    <dgm:cxn modelId="{765ECEE4-269A-4175-840B-0ED2C5D2423C}" type="presParOf" srcId="{C55712A9-81F5-4A1D-AFCE-5C3EECEBA4BB}" destId="{6A0847B2-EB5F-4C1E-AE46-03E30F4AD1C7}" srcOrd="1" destOrd="0" presId="urn:microsoft.com/office/officeart/2005/8/layout/hProcess7#1"/>
    <dgm:cxn modelId="{84C580D0-1540-43D7-B209-07EC2385D216}" type="presParOf" srcId="{C55712A9-81F5-4A1D-AFCE-5C3EECEBA4BB}" destId="{ED1CE0F7-0EE2-4283-AFDC-EF2418922600}" srcOrd="2" destOrd="0" presId="urn:microsoft.com/office/officeart/2005/8/layout/hProcess7#1"/>
    <dgm:cxn modelId="{551DF2D9-AD64-4C34-BF41-499B98993E48}" type="presParOf" srcId="{57A419E8-1215-4107-9004-B614E499DD09}" destId="{B2BE1DC3-194D-464B-9B7A-26431C6A3426}" srcOrd="95" destOrd="0" presId="urn:microsoft.com/office/officeart/2005/8/layout/hProcess7#1"/>
    <dgm:cxn modelId="{AB94D533-7F8E-4055-969C-96FDA34503EF}" type="presParOf" srcId="{57A419E8-1215-4107-9004-B614E499DD09}" destId="{F5E310E9-7FB5-4A87-A1DF-6DD1007D73E6}" srcOrd="96" destOrd="0" presId="urn:microsoft.com/office/officeart/2005/8/layout/hProcess7#1"/>
    <dgm:cxn modelId="{946CAE2A-53A4-48C0-87EF-DDF81D2BF5CE}" type="presParOf" srcId="{F5E310E9-7FB5-4A87-A1DF-6DD1007D73E6}" destId="{8289E01D-DB35-4BF8-8B42-BAB44BAC73E2}" srcOrd="0" destOrd="0" presId="urn:microsoft.com/office/officeart/2005/8/layout/hProcess7#1"/>
    <dgm:cxn modelId="{583F143C-63B0-4503-BB08-F167385E2C7A}" type="presParOf" srcId="{F5E310E9-7FB5-4A87-A1DF-6DD1007D73E6}" destId="{49FE9C94-008C-4437-8E1D-26DA7E336943}" srcOrd="1" destOrd="0" presId="urn:microsoft.com/office/officeart/2005/8/layout/hProcess7#1"/>
    <dgm:cxn modelId="{ECFAEF03-99CD-4370-A8C5-8944D45EAFDE}" type="presParOf" srcId="{F5E310E9-7FB5-4A87-A1DF-6DD1007D73E6}" destId="{0569AAAD-8B26-462F-929F-539C8EDB8C2D}" srcOrd="2" destOrd="0" presId="urn:microsoft.com/office/officeart/2005/8/layout/hProcess7#1"/>
    <dgm:cxn modelId="{01962C31-A2B8-4729-96B1-3139A4001E24}" type="presParOf" srcId="{57A419E8-1215-4107-9004-B614E499DD09}" destId="{7656EC2A-BEDA-478F-A4B5-FDEBD23CA9F5}" srcOrd="97" destOrd="0" presId="urn:microsoft.com/office/officeart/2005/8/layout/hProcess7#1"/>
    <dgm:cxn modelId="{19F45BD9-E8FC-4B63-B05A-EEAD7B3DC7FA}" type="presParOf" srcId="{57A419E8-1215-4107-9004-B614E499DD09}" destId="{E4B23701-5EF7-428C-8917-CBE95D0EEF41}" srcOrd="98" destOrd="0" presId="urn:microsoft.com/office/officeart/2005/8/layout/hProcess7#1"/>
    <dgm:cxn modelId="{506CA9D4-646D-4014-A2D3-BAD69994F904}" type="presParOf" srcId="{E4B23701-5EF7-428C-8917-CBE95D0EEF41}" destId="{BD3CEAC5-6F97-41B1-94B5-43044540FA22}" srcOrd="0" destOrd="0" presId="urn:microsoft.com/office/officeart/2005/8/layout/hProcess7#1"/>
    <dgm:cxn modelId="{C14ACAFC-DCCE-4F05-A776-30C723692F10}" type="presParOf" srcId="{E4B23701-5EF7-428C-8917-CBE95D0EEF41}" destId="{391A86B1-77DB-405B-A955-1D72D1AB88CC}" srcOrd="1" destOrd="0" presId="urn:microsoft.com/office/officeart/2005/8/layout/hProcess7#1"/>
    <dgm:cxn modelId="{544ED548-51F3-449F-A4B4-00B7104143DA}" type="presParOf" srcId="{E4B23701-5EF7-428C-8917-CBE95D0EEF41}" destId="{88340D43-DB9E-493B-80B7-8D41DA538D8E}" srcOrd="2" destOrd="0" presId="urn:microsoft.com/office/officeart/2005/8/layout/hProcess7#1"/>
    <dgm:cxn modelId="{03BA1ABF-A255-46B2-9CA0-150F587173FD}" type="presParOf" srcId="{57A419E8-1215-4107-9004-B614E499DD09}" destId="{BF5093C6-1A74-43B2-B899-9564C4D45D20}" srcOrd="99" destOrd="0" presId="urn:microsoft.com/office/officeart/2005/8/layout/hProcess7#1"/>
    <dgm:cxn modelId="{09C5760D-2BE2-474D-BB14-098818F4A0FB}" type="presParOf" srcId="{57A419E8-1215-4107-9004-B614E499DD09}" destId="{6841368B-07F9-4173-BACF-5F7A307C0508}" srcOrd="100" destOrd="0" presId="urn:microsoft.com/office/officeart/2005/8/layout/hProcess7#1"/>
    <dgm:cxn modelId="{18B9994C-2FC6-42BE-9E35-88C3A63B23D1}" type="presParOf" srcId="{6841368B-07F9-4173-BACF-5F7A307C0508}" destId="{5358A8C4-2A9D-4CE7-8F61-AF5DFDCED8F2}" srcOrd="0" destOrd="0" presId="urn:microsoft.com/office/officeart/2005/8/layout/hProcess7#1"/>
    <dgm:cxn modelId="{14515566-2A6A-440C-A463-3D54EF87B98D}" type="presParOf" srcId="{6841368B-07F9-4173-BACF-5F7A307C0508}" destId="{AB18303B-13AA-4B99-9EA7-65843139CCBC}" srcOrd="1" destOrd="0" presId="urn:microsoft.com/office/officeart/2005/8/layout/hProcess7#1"/>
    <dgm:cxn modelId="{D9017E36-8834-4A9A-B1E1-0267925965CA}" type="presParOf" srcId="{6841368B-07F9-4173-BACF-5F7A307C0508}" destId="{150F56E9-8A28-4073-8293-2FB401A84B79}" srcOrd="2" destOrd="0" presId="urn:microsoft.com/office/officeart/2005/8/layout/hProcess7#1"/>
    <dgm:cxn modelId="{BCB25147-A950-4296-856F-94C0D0604ABB}" type="presParOf" srcId="{57A419E8-1215-4107-9004-B614E499DD09}" destId="{93F4E6AF-AD0A-4385-AFEA-3DBF5B164054}" srcOrd="101" destOrd="0" presId="urn:microsoft.com/office/officeart/2005/8/layout/hProcess7#1"/>
    <dgm:cxn modelId="{23973A43-525F-4E7A-9093-BD952D60B03F}" type="presParOf" srcId="{57A419E8-1215-4107-9004-B614E499DD09}" destId="{5A8D6B1A-AC92-48A0-AB94-99A8FC043103}" srcOrd="102" destOrd="0" presId="urn:microsoft.com/office/officeart/2005/8/layout/hProcess7#1"/>
    <dgm:cxn modelId="{C58220E0-26ED-4C93-AF3B-CC5B08A9DDD9}" type="presParOf" srcId="{5A8D6B1A-AC92-48A0-AB94-99A8FC043103}" destId="{0ECA614B-B6A9-40B7-9869-758216D87153}" srcOrd="0" destOrd="0" presId="urn:microsoft.com/office/officeart/2005/8/layout/hProcess7#1"/>
    <dgm:cxn modelId="{B01E90A8-997E-452C-B561-B20530B06960}" type="presParOf" srcId="{5A8D6B1A-AC92-48A0-AB94-99A8FC043103}" destId="{56760117-AB4F-4684-A4FC-F64144166401}" srcOrd="1" destOrd="0" presId="urn:microsoft.com/office/officeart/2005/8/layout/hProcess7#1"/>
    <dgm:cxn modelId="{025F5C78-4672-4946-81F5-95CDC1480B8C}" type="presParOf" srcId="{5A8D6B1A-AC92-48A0-AB94-99A8FC043103}" destId="{CEBDD509-2698-4400-9AF0-77ACAF9D63DB}" srcOrd="2" destOrd="0" presId="urn:microsoft.com/office/officeart/2005/8/layout/hProcess7#1"/>
    <dgm:cxn modelId="{6A31239E-4E60-4465-96E8-699EAE030683}" type="presParOf" srcId="{57A419E8-1215-4107-9004-B614E499DD09}" destId="{2D202003-8BDC-480E-9BF7-3823DBAE39FF}" srcOrd="103" destOrd="0" presId="urn:microsoft.com/office/officeart/2005/8/layout/hProcess7#1"/>
    <dgm:cxn modelId="{7AF8A3A7-B0FB-49F7-B671-B7CB359E6DB3}" type="presParOf" srcId="{57A419E8-1215-4107-9004-B614E499DD09}" destId="{6A18C4D3-52DB-4ACE-9F81-C2BF7DB3BE04}" srcOrd="104" destOrd="0" presId="urn:microsoft.com/office/officeart/2005/8/layout/hProcess7#1"/>
    <dgm:cxn modelId="{52E18FE3-9F82-4FD2-A38B-43EF7F115F2C}" type="presParOf" srcId="{6A18C4D3-52DB-4ACE-9F81-C2BF7DB3BE04}" destId="{BF38B79D-1736-464F-ADB9-B198126BDD54}" srcOrd="0" destOrd="0" presId="urn:microsoft.com/office/officeart/2005/8/layout/hProcess7#1"/>
    <dgm:cxn modelId="{A9132013-744C-4DD7-B484-1842CFF6C5D8}" type="presParOf" srcId="{6A18C4D3-52DB-4ACE-9F81-C2BF7DB3BE04}" destId="{4BC6B0DA-A4A5-43DB-9250-2EDDBD30D694}" srcOrd="1" destOrd="0" presId="urn:microsoft.com/office/officeart/2005/8/layout/hProcess7#1"/>
    <dgm:cxn modelId="{E439AC3A-5B6B-4A64-BD85-DA7082832F01}" type="presParOf" srcId="{6A18C4D3-52DB-4ACE-9F81-C2BF7DB3BE04}" destId="{1B9050CC-7ACA-4748-97E5-4508B887E513}" srcOrd="2" destOrd="0" presId="urn:microsoft.com/office/officeart/2005/8/layout/hProcess7#1"/>
    <dgm:cxn modelId="{242CBD5C-3FDE-4A49-AA4A-601AA36DB134}" type="presParOf" srcId="{57A419E8-1215-4107-9004-B614E499DD09}" destId="{9AFA7B8B-53D7-4A30-B690-4F75998B2905}" srcOrd="105" destOrd="0" presId="urn:microsoft.com/office/officeart/2005/8/layout/hProcess7#1"/>
    <dgm:cxn modelId="{77D5F49E-1637-40A9-B0B6-108335F8D99C}" type="presParOf" srcId="{57A419E8-1215-4107-9004-B614E499DD09}" destId="{5D145A5F-9F08-4687-96BF-A666879666FA}" srcOrd="106" destOrd="0" presId="urn:microsoft.com/office/officeart/2005/8/layout/hProcess7#1"/>
    <dgm:cxn modelId="{2A94562C-AA24-429F-8725-FC781919E222}" type="presParOf" srcId="{5D145A5F-9F08-4687-96BF-A666879666FA}" destId="{4384968D-0681-4A39-B2E5-273351295603}" srcOrd="0" destOrd="0" presId="urn:microsoft.com/office/officeart/2005/8/layout/hProcess7#1"/>
    <dgm:cxn modelId="{C1256D7E-9A08-4637-BC0C-9B837CF75F90}" type="presParOf" srcId="{5D145A5F-9F08-4687-96BF-A666879666FA}" destId="{40B206F6-18AF-4D68-8333-33201C813513}" srcOrd="1" destOrd="0" presId="urn:microsoft.com/office/officeart/2005/8/layout/hProcess7#1"/>
    <dgm:cxn modelId="{91A18B2F-BFCD-4F09-B895-11849BB91C17}" type="presParOf" srcId="{5D145A5F-9F08-4687-96BF-A666879666FA}" destId="{70D2964C-6B1C-45AC-91A4-482CE112C45E}" srcOrd="2" destOrd="0" presId="urn:microsoft.com/office/officeart/2005/8/layout/hProcess7#1"/>
    <dgm:cxn modelId="{545A65C7-0206-465B-86E4-FE8F5D30A8DC}" type="presParOf" srcId="{57A419E8-1215-4107-9004-B614E499DD09}" destId="{80D1F341-3EDB-4B11-A7CD-EF01483C5506}" srcOrd="107" destOrd="0" presId="urn:microsoft.com/office/officeart/2005/8/layout/hProcess7#1"/>
    <dgm:cxn modelId="{ADC1A037-4CC1-4E0C-A152-39FF7D4A4965}" type="presParOf" srcId="{57A419E8-1215-4107-9004-B614E499DD09}" destId="{16A5F017-20E3-4E78-9696-AF128B3569D3}" srcOrd="108" destOrd="0" presId="urn:microsoft.com/office/officeart/2005/8/layout/hProcess7#1"/>
    <dgm:cxn modelId="{5559BFA2-4D57-4F15-8B72-502D11B38E5A}" type="presParOf" srcId="{16A5F017-20E3-4E78-9696-AF128B3569D3}" destId="{39164FC9-002F-4A65-9103-F5607674C98A}" srcOrd="0" destOrd="0" presId="urn:microsoft.com/office/officeart/2005/8/layout/hProcess7#1"/>
    <dgm:cxn modelId="{31462435-76B8-4B9A-B979-1A83ED749BC7}" type="presParOf" srcId="{16A5F017-20E3-4E78-9696-AF128B3569D3}" destId="{E7492838-E204-4032-8E15-338CCC84681D}" srcOrd="1" destOrd="0" presId="urn:microsoft.com/office/officeart/2005/8/layout/hProcess7#1"/>
    <dgm:cxn modelId="{24AF94DC-E532-4DBB-90EF-2415DF16E3BC}" type="presParOf" srcId="{16A5F017-20E3-4E78-9696-AF128B3569D3}" destId="{5BCC34C7-568C-4CFB-A134-72D29CBA9FF2}" srcOrd="2" destOrd="0" presId="urn:microsoft.com/office/officeart/2005/8/layout/hProcess7#1"/>
    <dgm:cxn modelId="{61F12D60-8CE3-4693-82C6-AC49D6EDF7BC}" type="presParOf" srcId="{57A419E8-1215-4107-9004-B614E499DD09}" destId="{3173C3E4-BC48-4895-A0D7-A057428C0D8E}" srcOrd="109" destOrd="0" presId="urn:microsoft.com/office/officeart/2005/8/layout/hProcess7#1"/>
    <dgm:cxn modelId="{03CCD1EF-E496-4FDC-85D5-EC571B266F1A}" type="presParOf" srcId="{57A419E8-1215-4107-9004-B614E499DD09}" destId="{82FB1016-650F-4092-B01C-FDF46B9B929B}" srcOrd="110" destOrd="0" presId="urn:microsoft.com/office/officeart/2005/8/layout/hProcess7#1"/>
    <dgm:cxn modelId="{F31B0D65-B54B-40E2-B64E-484FFA588E96}" type="presParOf" srcId="{82FB1016-650F-4092-B01C-FDF46B9B929B}" destId="{F8719E17-F054-4F1F-B2AF-55554350C435}" srcOrd="0" destOrd="0" presId="urn:microsoft.com/office/officeart/2005/8/layout/hProcess7#1"/>
    <dgm:cxn modelId="{F907FF5D-C39B-4800-8DC8-EB12FB8F6A03}" type="presParOf" srcId="{82FB1016-650F-4092-B01C-FDF46B9B929B}" destId="{EC54A2AC-02E7-474F-BE39-03F3BA0DFA14}" srcOrd="1" destOrd="0" presId="urn:microsoft.com/office/officeart/2005/8/layout/hProcess7#1"/>
    <dgm:cxn modelId="{3FDEF65A-8569-4FF9-9C17-2B0E388F204F}" type="presParOf" srcId="{82FB1016-650F-4092-B01C-FDF46B9B929B}" destId="{D109F893-D182-42F2-98A1-800CF076DAB4}" srcOrd="2" destOrd="0" presId="urn:microsoft.com/office/officeart/2005/8/layout/hProcess7#1"/>
    <dgm:cxn modelId="{8F869D77-143E-445C-A182-8FC4A34985FB}" type="presParOf" srcId="{57A419E8-1215-4107-9004-B614E499DD09}" destId="{4A50BD4F-2542-42F4-BB42-FC55C624B0BB}" srcOrd="111" destOrd="0" presId="urn:microsoft.com/office/officeart/2005/8/layout/hProcess7#1"/>
    <dgm:cxn modelId="{F218A660-DDF5-479B-984C-F8A1BD95A4A1}" type="presParOf" srcId="{57A419E8-1215-4107-9004-B614E499DD09}" destId="{A5E81D79-DF51-4A49-894A-DFED0843E3FA}" srcOrd="112" destOrd="0" presId="urn:microsoft.com/office/officeart/2005/8/layout/hProcess7#1"/>
    <dgm:cxn modelId="{CBDD757A-9E33-4C6B-B786-47867AC78B76}" type="presParOf" srcId="{A5E81D79-DF51-4A49-894A-DFED0843E3FA}" destId="{118058DC-6699-4518-912D-3C00C1E38B38}" srcOrd="0" destOrd="0" presId="urn:microsoft.com/office/officeart/2005/8/layout/hProcess7#1"/>
    <dgm:cxn modelId="{630EFABC-D464-462E-817B-F8B3F110939E}" type="presParOf" srcId="{A5E81D79-DF51-4A49-894A-DFED0843E3FA}" destId="{9668B00E-C4B6-40D3-BB98-9302665DD777}" srcOrd="1" destOrd="0" presId="urn:microsoft.com/office/officeart/2005/8/layout/hProcess7#1"/>
    <dgm:cxn modelId="{7F5EF5E6-81E1-4A13-9348-A6A8382ABF97}" type="presParOf" srcId="{A5E81D79-DF51-4A49-894A-DFED0843E3FA}" destId="{919F3320-F5B5-42F2-B71D-3DB3895BE2DA}" srcOrd="2" destOrd="0" presId="urn:microsoft.com/office/officeart/2005/8/layout/hProcess7#1"/>
    <dgm:cxn modelId="{F0F93C46-F671-4E65-A6CE-6DD363229BE2}" type="presParOf" srcId="{57A419E8-1215-4107-9004-B614E499DD09}" destId="{4E685D1C-62E4-49A5-BC5B-6C64621BF106}" srcOrd="113" destOrd="0" presId="urn:microsoft.com/office/officeart/2005/8/layout/hProcess7#1"/>
    <dgm:cxn modelId="{0AA1C467-2ADD-4B5C-8B6A-44E96279FB48}" type="presParOf" srcId="{57A419E8-1215-4107-9004-B614E499DD09}" destId="{A5A04171-802D-44F9-B54A-2F85A1AD5FE2}" srcOrd="114" destOrd="0" presId="urn:microsoft.com/office/officeart/2005/8/layout/hProcess7#1"/>
    <dgm:cxn modelId="{6056211B-5A2D-44C6-A4F4-5BFE1824B0FB}" type="presParOf" srcId="{A5A04171-802D-44F9-B54A-2F85A1AD5FE2}" destId="{7F5248C3-99D9-4838-96A2-EC152D99C33E}" srcOrd="0" destOrd="0" presId="urn:microsoft.com/office/officeart/2005/8/layout/hProcess7#1"/>
    <dgm:cxn modelId="{D9850200-9BCA-4A98-AF0E-F0C71CCF86FF}" type="presParOf" srcId="{A5A04171-802D-44F9-B54A-2F85A1AD5FE2}" destId="{F5D7897E-56C4-49C3-8BA2-FAFB0667032E}" srcOrd="1" destOrd="0" presId="urn:microsoft.com/office/officeart/2005/8/layout/hProcess7#1"/>
    <dgm:cxn modelId="{F6C3D229-3813-48CC-BFA0-DF3D3D299813}" type="presParOf" srcId="{A5A04171-802D-44F9-B54A-2F85A1AD5FE2}" destId="{4A456427-8A37-4869-BDF2-E87307E31564}" srcOrd="2" destOrd="0" presId="urn:microsoft.com/office/officeart/2005/8/layout/hProcess7#1"/>
    <dgm:cxn modelId="{476B174A-3B74-4A35-AF66-E30F1A6A3647}" type="presParOf" srcId="{57A419E8-1215-4107-9004-B614E499DD09}" destId="{07304C0F-BA48-4820-AC44-ACEDB24B97E8}" srcOrd="115" destOrd="0" presId="urn:microsoft.com/office/officeart/2005/8/layout/hProcess7#1"/>
    <dgm:cxn modelId="{83985E87-5F89-453D-A596-B05240927D0F}" type="presParOf" srcId="{57A419E8-1215-4107-9004-B614E499DD09}" destId="{962C4874-E4F0-4D03-933F-475E849DBBC1}" srcOrd="116" destOrd="0" presId="urn:microsoft.com/office/officeart/2005/8/layout/hProcess7#1"/>
    <dgm:cxn modelId="{CFA1CE9E-5777-42A7-828B-E419F5B819AA}" type="presParOf" srcId="{962C4874-E4F0-4D03-933F-475E849DBBC1}" destId="{BC9385E9-61D2-4398-8ADE-23F391EE9C5E}" srcOrd="0" destOrd="0" presId="urn:microsoft.com/office/officeart/2005/8/layout/hProcess7#1"/>
    <dgm:cxn modelId="{2D61F5D0-B7EE-4D9F-8B66-C00DAE3E6089}" type="presParOf" srcId="{962C4874-E4F0-4D03-933F-475E849DBBC1}" destId="{CC388FDA-0BB0-4AFF-A0E9-4FF31D94B8DA}" srcOrd="1" destOrd="0" presId="urn:microsoft.com/office/officeart/2005/8/layout/hProcess7#1"/>
    <dgm:cxn modelId="{50E88F86-C337-4300-BEEF-B6456C09F34A}" type="presParOf" srcId="{962C4874-E4F0-4D03-933F-475E849DBBC1}" destId="{C345D12F-DEB3-4B35-9836-B6B653648BD5}" srcOrd="2" destOrd="0" presId="urn:microsoft.com/office/officeart/2005/8/layout/hProcess7#1"/>
    <dgm:cxn modelId="{DEEDF320-D2A0-4589-8EDF-87DAA90F166A}" type="presParOf" srcId="{57A419E8-1215-4107-9004-B614E499DD09}" destId="{02ED4730-6721-4890-A0EA-631C2AD1FCB5}" srcOrd="117" destOrd="0" presId="urn:microsoft.com/office/officeart/2005/8/layout/hProcess7#1"/>
    <dgm:cxn modelId="{F844475B-9C0D-4AB2-BF56-142F120A1A00}" type="presParOf" srcId="{57A419E8-1215-4107-9004-B614E499DD09}" destId="{7AFA454E-2D33-4FD4-994E-69C83FB02F8C}" srcOrd="118" destOrd="0" presId="urn:microsoft.com/office/officeart/2005/8/layout/hProcess7#1"/>
    <dgm:cxn modelId="{24DEF009-D447-46AC-AA4C-7108B1860CF1}" type="presParOf" srcId="{7AFA454E-2D33-4FD4-994E-69C83FB02F8C}" destId="{81CB6190-0B27-4C8E-AC14-572D2267B7A3}" srcOrd="0" destOrd="0" presId="urn:microsoft.com/office/officeart/2005/8/layout/hProcess7#1"/>
    <dgm:cxn modelId="{2A28A222-4126-4C85-8152-58AF9FFEEBB6}" type="presParOf" srcId="{7AFA454E-2D33-4FD4-994E-69C83FB02F8C}" destId="{A675BB68-FEA4-420E-A65F-349AD5B4E4C4}" srcOrd="1" destOrd="0" presId="urn:microsoft.com/office/officeart/2005/8/layout/hProcess7#1"/>
    <dgm:cxn modelId="{D661D895-4365-4CC9-BC1B-5CCB71F90195}" type="presParOf" srcId="{7AFA454E-2D33-4FD4-994E-69C83FB02F8C}" destId="{3F52ADA6-8C4E-4D91-B031-4E0A966B3775}" srcOrd="2" destOrd="0" presId="urn:microsoft.com/office/officeart/2005/8/layout/hProcess7#1"/>
    <dgm:cxn modelId="{2518269A-F526-4F96-AD72-5609A986E513}" type="presParOf" srcId="{57A419E8-1215-4107-9004-B614E499DD09}" destId="{782B0769-EFD8-402C-8C6A-EA60A29BFBDA}" srcOrd="119" destOrd="0" presId="urn:microsoft.com/office/officeart/2005/8/layout/hProcess7#1"/>
    <dgm:cxn modelId="{A616D1C6-88D7-4A10-9981-2585959CB49E}" type="presParOf" srcId="{57A419E8-1215-4107-9004-B614E499DD09}" destId="{0D75C100-AFDF-4EFB-8C32-243DB48396DD}" srcOrd="120" destOrd="0" presId="urn:microsoft.com/office/officeart/2005/8/layout/hProcess7#1"/>
    <dgm:cxn modelId="{76FDD390-F738-4773-B79E-DC9DB7BDF33B}" type="presParOf" srcId="{0D75C100-AFDF-4EFB-8C32-243DB48396DD}" destId="{4851D9F5-D8F0-4419-B077-D05A6B738FCE}" srcOrd="0" destOrd="0" presId="urn:microsoft.com/office/officeart/2005/8/layout/hProcess7#1"/>
    <dgm:cxn modelId="{1DE978D0-7855-4927-8563-ED5EE6F41F78}" type="presParOf" srcId="{0D75C100-AFDF-4EFB-8C32-243DB48396DD}" destId="{95CDF15C-5671-4534-A025-C465048AE4F2}" srcOrd="1" destOrd="0" presId="urn:microsoft.com/office/officeart/2005/8/layout/hProcess7#1"/>
    <dgm:cxn modelId="{F5C30F6F-31C7-49C9-BC81-2C79E5E2F172}" type="presParOf" srcId="{0D75C100-AFDF-4EFB-8C32-243DB48396DD}" destId="{A4FA6894-63A0-4091-AABF-E352EEA9DC89}" srcOrd="2" destOrd="0" presId="urn:microsoft.com/office/officeart/2005/8/layout/hProcess7#1"/>
    <dgm:cxn modelId="{8F8A77F3-445C-419A-9AAD-375BA1E18E36}" type="presParOf" srcId="{57A419E8-1215-4107-9004-B614E499DD09}" destId="{97CEF9B5-3742-46CB-9784-DA062613055C}" srcOrd="121" destOrd="0" presId="urn:microsoft.com/office/officeart/2005/8/layout/hProcess7#1"/>
    <dgm:cxn modelId="{89D22720-0E04-4138-AD20-CEEE8543FDA3}" type="presParOf" srcId="{57A419E8-1215-4107-9004-B614E499DD09}" destId="{5E62C271-785A-4673-A49D-995466BFF36D}" srcOrd="122" destOrd="0" presId="urn:microsoft.com/office/officeart/2005/8/layout/hProcess7#1"/>
    <dgm:cxn modelId="{9A110421-26E6-4F4B-BDA0-7CFCF46634B9}" type="presParOf" srcId="{5E62C271-785A-4673-A49D-995466BFF36D}" destId="{45F017DC-14B9-42CB-B479-121843DE2764}" srcOrd="0" destOrd="0" presId="urn:microsoft.com/office/officeart/2005/8/layout/hProcess7#1"/>
    <dgm:cxn modelId="{B4F7C6AC-A841-40D9-8FF1-192E1AEAEF41}" type="presParOf" srcId="{5E62C271-785A-4673-A49D-995466BFF36D}" destId="{E0608415-4847-4341-A7DC-2E7750048F08}" srcOrd="1" destOrd="0" presId="urn:microsoft.com/office/officeart/2005/8/layout/hProcess7#1"/>
    <dgm:cxn modelId="{87C083E2-A3B1-40CC-A552-2AAE25DC695F}" type="presParOf" srcId="{5E62C271-785A-4673-A49D-995466BFF36D}" destId="{3F468028-5380-4EAF-A88D-9D7B34E2E101}" srcOrd="2" destOrd="0" presId="urn:microsoft.com/office/officeart/2005/8/layout/hProcess7#1"/>
    <dgm:cxn modelId="{79497F66-8E75-429F-AA3C-34CFB36D8F70}" type="presParOf" srcId="{57A419E8-1215-4107-9004-B614E499DD09}" destId="{3214182B-3F14-4E6A-991E-484F4F1EFAD6}" srcOrd="123" destOrd="0" presId="urn:microsoft.com/office/officeart/2005/8/layout/hProcess7#1"/>
    <dgm:cxn modelId="{6E22B976-6D67-4B99-B071-08ACA9B8E00E}" type="presParOf" srcId="{57A419E8-1215-4107-9004-B614E499DD09}" destId="{87CC6FE0-6AD0-4DF0-A6FB-F0F4B51218D5}" srcOrd="124" destOrd="0" presId="urn:microsoft.com/office/officeart/2005/8/layout/hProcess7#1"/>
    <dgm:cxn modelId="{D2705EF3-083B-455B-A265-799103A2E7B1}" type="presParOf" srcId="{87CC6FE0-6AD0-4DF0-A6FB-F0F4B51218D5}" destId="{DE2C799B-C580-4217-B3A1-23D4BC744FFB}" srcOrd="0" destOrd="0" presId="urn:microsoft.com/office/officeart/2005/8/layout/hProcess7#1"/>
    <dgm:cxn modelId="{FD6EA4E3-068D-42EE-BC1E-97FBFF5F2AB2}" type="presParOf" srcId="{87CC6FE0-6AD0-4DF0-A6FB-F0F4B51218D5}" destId="{7E35502E-9927-4222-87EC-033E32710667}" srcOrd="1" destOrd="0" presId="urn:microsoft.com/office/officeart/2005/8/layout/hProcess7#1"/>
    <dgm:cxn modelId="{4F782480-5332-4CF7-A84C-70DD6C3314BB}"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E5BD2FA2-F12B-433A-9F6C-A44B9D22FBC8}" srcId="{2BD4D0D7-4F26-440A-9A48-16F9F0432862}" destId="{3D6504D7-978B-4847-9D8B-94C7B16CE3BB}" srcOrd="0" destOrd="0" parTransId="{7C45036D-5D5A-43EC-9986-D752FC342372}" sibTransId="{11DAFEED-689B-4A69-8D9A-617AC872D657}"/>
    <dgm:cxn modelId="{8C63E50C-ADB5-49A3-AD53-F56388509021}" srcId="{87312B8F-4188-41AA-B79D-D83CBBAAC12B}" destId="{9EC06196-F5C7-4F14-A16E-7773FBBDF87A}" srcOrd="19" destOrd="0" parTransId="{EAF09723-BD36-4AF9-A807-BE2D3C1D0103}" sibTransId="{FA78D7A5-D092-4898-AAB0-522DDC660E64}"/>
    <dgm:cxn modelId="{36F092B2-4520-4D6D-A195-BC73D80CFB48}" type="presOf" srcId="{E3F6D84D-5957-418A-89C2-FBB547528B8F}" destId="{EC8DE55C-B7FE-4B74-82A3-FAFE70276B7B}" srcOrd="1" destOrd="0" presId="urn:microsoft.com/office/officeart/2005/8/layout/hProcess7#1"/>
    <dgm:cxn modelId="{08672D23-C8D3-4D16-874E-7DEA9E7A35EB}" type="presOf" srcId="{163BC5A8-8CEF-4EC8-9F9E-982B3396A4A3}" destId="{BF38B79D-1736-464F-ADB9-B198126BDD54}" srcOrd="0" destOrd="0" presId="urn:microsoft.com/office/officeart/2005/8/layout/hProcess7#1"/>
    <dgm:cxn modelId="{FAEDD570-5956-4674-9A12-DD53CF434D6A}" srcId="{87312B8F-4188-41AA-B79D-D83CBBAAC12B}" destId="{22539FDC-F009-4FDA-BFEE-2BC49D40D111}" srcOrd="24" destOrd="0" parTransId="{3B8F5181-E7C5-4237-9065-ED91C81FF8EB}" sibTransId="{112F6F6B-45EC-401E-B392-7E2323D2414B}"/>
    <dgm:cxn modelId="{E3327523-F0E3-4AA4-BFA0-227E5830548E}" srcId="{2EAC59DF-D7F1-4B76-B714-0B8A78363053}" destId="{2935AD22-9022-477F-AF70-61D5E5CB8B64}" srcOrd="0" destOrd="0" parTransId="{FD337B70-ECE2-402E-B987-BC7F4A105207}" sibTransId="{73A63773-408A-4AF4-9FCA-582467FD3C79}"/>
    <dgm:cxn modelId="{9302DEFB-8F8C-4BF9-8DE9-C2C4CAAF2C08}" type="presOf" srcId="{48971CCC-2A4D-4066-AFE2-72D044D0AE9B}" destId="{A4FA6894-63A0-4091-AABF-E352EEA9DC89}" srcOrd="0" destOrd="0" presId="urn:microsoft.com/office/officeart/2005/8/layout/hProcess7#1"/>
    <dgm:cxn modelId="{DE8F0F33-9C0B-4735-B8D6-BFF05342076F}" type="presOf" srcId="{22539FDC-F009-4FDA-BFEE-2BC49D40D111}" destId="{8289E01D-DB35-4BF8-8B42-BAB44BAC73E2}" srcOrd="0" destOrd="0" presId="urn:microsoft.com/office/officeart/2005/8/layout/hProcess7#1"/>
    <dgm:cxn modelId="{92AAAACC-53D5-4883-8B53-5442515FFDDF}" type="presOf" srcId="{95B08147-BCFB-436C-AA0B-720A37DC4273}" destId="{7EB1C387-C946-43D8-A141-13093FA58E2F}" srcOrd="0" destOrd="0" presId="urn:microsoft.com/office/officeart/2005/8/layout/hProcess7#1"/>
    <dgm:cxn modelId="{1F5621AD-5A2D-4C0C-9662-D5C0332DA328}" type="presOf" srcId="{365571DC-E8F5-4FF1-903C-C10278C501ED}" destId="{E30265CB-CA07-486E-A593-691EAF93A9EE}" srcOrd="0" destOrd="0" presId="urn:microsoft.com/office/officeart/2005/8/layout/hProcess7#1"/>
    <dgm:cxn modelId="{6824AC3D-F53F-4A6B-8163-FDB1E60E8393}" type="presOf" srcId="{1A63A386-2BE5-4870-8ABF-E49ECF0C0348}" destId="{16004FF3-9D26-4B3B-9628-F544C80A4D19}" srcOrd="1" destOrd="0" presId="urn:microsoft.com/office/officeart/2005/8/layout/hProcess7#1"/>
    <dgm:cxn modelId="{BCB76339-63C0-416E-A236-2360D924A3D9}" type="presOf" srcId="{9DB92C20-F6B2-42CF-8AB3-70D0340703E7}" destId="{9B4C4BB5-C71F-454D-82F6-A3B3AD65C42B}" srcOrd="0"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FFFF208B-59F8-4779-AD9F-51613A5E53E6}" type="presOf" srcId="{9DB92C20-F6B2-42CF-8AB3-70D0340703E7}" destId="{2FB9E02B-B11B-48D4-B37C-75DDA309691D}" srcOrd="1" destOrd="0" presId="urn:microsoft.com/office/officeart/2005/8/layout/hProcess7#1"/>
    <dgm:cxn modelId="{97BB5922-B1B6-490A-94B1-2888C7E46D40}" type="presOf" srcId="{378B5309-DF29-48B7-B958-9395197EE92C}" destId="{B3936B1A-1B13-4565-A105-E430D0A1D792}" srcOrd="1" destOrd="0" presId="urn:microsoft.com/office/officeart/2005/8/layout/hProcess7#1"/>
    <dgm:cxn modelId="{3B7761AF-EF86-4B46-B3FB-20410D6C1B76}" type="presOf" srcId="{9EC06196-F5C7-4F14-A16E-7773FBBDF87A}" destId="{B239FF3A-C24F-4667-970D-45B25AA445FD}" srcOrd="1" destOrd="0" presId="urn:microsoft.com/office/officeart/2005/8/layout/hProcess7#1"/>
    <dgm:cxn modelId="{53740E84-8EFE-4138-A9A5-FEDF83FDBD79}" type="presOf" srcId="{7F154DDC-FB3A-4B96-AF47-7E3F4A4AF207}" destId="{CF254956-B60C-433D-9549-11885FBA54B1}" srcOrd="1" destOrd="0" presId="urn:microsoft.com/office/officeart/2005/8/layout/hProcess7#1"/>
    <dgm:cxn modelId="{B5EDB880-8A91-4301-AEF5-D4C6399CEC10}" type="presOf" srcId="{1A63A386-2BE5-4870-8ABF-E49ECF0C0348}" destId="{433D4166-7EB0-4A88-9FE6-BCD7FCCD72C3}" srcOrd="0"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1695C874-909F-47D9-AE57-8C753798F6A5}" type="presOf" srcId="{2EAC59DF-D7F1-4B76-B714-0B8A78363053}" destId="{D69A4CE4-3D73-467E-96F7-0B89EDCD5EE9}" srcOrd="1"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3A605684-82A8-4318-B29B-B6C91DAFDA7B}" type="presOf" srcId="{FCCAB84D-3FAD-4651-A3A2-F6D34734A3C3}" destId="{AB18303B-13AA-4B99-9EA7-65843139CCBC}" srcOrd="1" destOrd="0" presId="urn:microsoft.com/office/officeart/2005/8/layout/hProcess7#1"/>
    <dgm:cxn modelId="{CF2144FA-DD92-4829-A122-0B68138BA5C8}" type="presOf" srcId="{E0F2C958-2C93-4B3E-913E-391591EE2494}" destId="{E7492838-E204-4032-8E15-338CCC84681D}" srcOrd="1" destOrd="0" presId="urn:microsoft.com/office/officeart/2005/8/layout/hProcess7#1"/>
    <dgm:cxn modelId="{B2928ADF-591E-4DE6-A10B-F4416247A666}" type="presOf" srcId="{E0F2C958-2C93-4B3E-913E-391591EE2494}" destId="{39164FC9-002F-4A65-9103-F5607674C98A}" srcOrd="0" destOrd="0" presId="urn:microsoft.com/office/officeart/2005/8/layout/hProcess7#1"/>
    <dgm:cxn modelId="{92300004-2B56-4B0F-AFF5-5F9B241B3945}" type="presOf" srcId="{77EF4BE3-217D-48A3-A51A-2715D1FD99FA}" destId="{A9148567-0317-4CAD-A104-F35FAD7C75E1}" srcOrd="0" destOrd="0" presId="urn:microsoft.com/office/officeart/2005/8/layout/hProcess7#1"/>
    <dgm:cxn modelId="{792A9A20-1835-4964-9619-DA972153F4BE}" srcId="{87312B8F-4188-41AA-B79D-D83CBBAAC12B}" destId="{163BC5A8-8CEF-4EC8-9F9E-982B3396A4A3}" srcOrd="26" destOrd="0" parTransId="{B0DE6EC6-F514-45AF-A85B-4EE77665E02D}" sibTransId="{A58693D6-F89F-401B-8BD1-7D6ED149FF53}"/>
    <dgm:cxn modelId="{4C4EE12E-03FA-4089-83F7-0C777A98AF77}" type="presOf" srcId="{EA2F7F4B-754A-4F5C-9622-3F04BBF7157A}" destId="{D9514815-07FD-47D8-9790-DA47FC8D49F3}" srcOrd="0" destOrd="0" presId="urn:microsoft.com/office/officeart/2005/8/layout/hProcess7#1"/>
    <dgm:cxn modelId="{4A4D4B12-3BE9-449B-83AE-CB45F65861D5}" srcId="{7F154DDC-FB3A-4B96-AF47-7E3F4A4AF207}" destId="{5804B17A-EC7A-44BC-9A19-F3A5746B360A}" srcOrd="0" destOrd="0" parTransId="{0B852689-C070-4599-8B08-F0A8244DDAA4}" sibTransId="{07D3D05A-5883-4ACD-B9C2-CE1193024A96}"/>
    <dgm:cxn modelId="{83568097-2EE0-454F-8113-25C24AB52843}" type="presOf" srcId="{FCCAB84D-3FAD-4651-A3A2-F6D34734A3C3}" destId="{5358A8C4-2A9D-4CE7-8F61-AF5DFDCED8F2}" srcOrd="0" destOrd="0" presId="urn:microsoft.com/office/officeart/2005/8/layout/hProcess7#1"/>
    <dgm:cxn modelId="{A6EBF45B-D92B-4339-96D1-314B8F9B565D}" type="presOf" srcId="{6DFBC10F-331E-45B9-9EE7-A8806D68623B}" destId="{F7335F8E-AF93-4D50-BE29-A654CBCCA671}" srcOrd="1" destOrd="0" presId="urn:microsoft.com/office/officeart/2005/8/layout/hProcess7#1"/>
    <dgm:cxn modelId="{D75C23CC-7C9B-4152-ADC0-BCBEB11DEC8E}" type="presOf" srcId="{2EAC59DF-D7F1-4B76-B714-0B8A78363053}" destId="{62C0977E-ABD5-4C68-9BE6-4D346ED46B78}" srcOrd="0" destOrd="0" presId="urn:microsoft.com/office/officeart/2005/8/layout/hProcess7#1"/>
    <dgm:cxn modelId="{9617EA8A-3D2B-4F0C-AFB5-87AC41091490}" srcId="{87312B8F-4188-41AA-B79D-D83CBBAAC12B}" destId="{869623B6-C806-4952-894D-0332FB6A9138}" srcOrd="14" destOrd="0" parTransId="{1AA81DD4-801A-47BB-909D-725E8D2BF33C}" sibTransId="{1CBBD1E9-B5DF-4895-BC68-2CB69B6A38A1}"/>
    <dgm:cxn modelId="{17325CFC-0610-48B9-9F98-E20E7F8C12AB}" type="presOf" srcId="{42C76456-488C-4918-A86B-66807A2AD264}" destId="{F9A6960A-3CDA-443D-8583-BA30BBE2048B}" srcOrd="0" destOrd="0" presId="urn:microsoft.com/office/officeart/2005/8/layout/hProcess7#1"/>
    <dgm:cxn modelId="{ADDC126F-58C2-4FD8-B303-622E4012417E}" srcId="{99DEFFE8-D5EC-4866-B222-9FA9EBF72CC6}" destId="{48971CCC-2A4D-4066-AFE2-72D044D0AE9B}" srcOrd="0" destOrd="0" parTransId="{693A34A4-0825-4322-BD14-D6A044F7E6E0}" sibTransId="{BD2A3095-D6FE-4858-9C5A-F39F584A0BCE}"/>
    <dgm:cxn modelId="{FD618C62-AB20-4151-BD0E-59B559217B5D}" srcId="{87312B8F-4188-41AA-B79D-D83CBBAAC12B}" destId="{6DFBC10F-331E-45B9-9EE7-A8806D68623B}" srcOrd="11" destOrd="0" parTransId="{6DB88E50-4C65-41F9-B15F-777EBA11217B}" sibTransId="{C552004C-7875-4B42-B43F-F67CBA669A91}"/>
    <dgm:cxn modelId="{35556965-068C-42B2-85FC-753E37F59E6D}" type="presOf" srcId="{748ECA9C-7A96-46D8-A239-677F6D4ED06B}" destId="{919F3320-F5B5-42F2-B71D-3DB3895BE2DA}" srcOrd="0" destOrd="0" presId="urn:microsoft.com/office/officeart/2005/8/layout/hProcess7#1"/>
    <dgm:cxn modelId="{8A436ECB-66FE-4237-BEED-39B26083F4AF}" srcId="{87312B8F-4188-41AA-B79D-D83CBBAAC12B}" destId="{9DB92C20-F6B2-42CF-8AB3-70D0340703E7}" srcOrd="6" destOrd="0" parTransId="{267CC092-4DEE-49A3-973E-6863EE372080}" sibTransId="{0A44799C-51CC-434C-806B-D1096674EE5A}"/>
    <dgm:cxn modelId="{17608168-ECA9-4730-ADF3-EA09F689B314}" type="presOf" srcId="{748A9B9F-A833-4C86-A1B5-F1101E13B120}" destId="{33ED1F09-CED2-41A4-A8DF-9E9BEE070950}" srcOrd="0" destOrd="0" presId="urn:microsoft.com/office/officeart/2005/8/layout/hProcess7#1"/>
    <dgm:cxn modelId="{34250615-F90F-489D-A06C-5EEB90B3B2FF}" srcId="{87312B8F-4188-41AA-B79D-D83CBBAAC12B}" destId="{1A63A386-2BE5-4870-8ABF-E49ECF0C0348}" srcOrd="20" destOrd="0" parTransId="{06876FAE-53CC-46D0-8176-990AA1291516}" sibTransId="{86EDDEEA-D260-4AA1-BC72-FCD887AAF619}"/>
    <dgm:cxn modelId="{18B3A151-CC7A-4B3F-AEC5-F71EBBFACDFE}" srcId="{A0304CF0-AE2D-42BC-AF0C-F037A10949A6}" destId="{E674A9F6-BA29-4CFB-9656-2D5A3298E9AD}" srcOrd="0" destOrd="0" parTransId="{A4FB7883-8E08-44D5-AF8C-5B0C5153FBDB}" sibTransId="{B6D06A83-F36E-4EA5-9F88-492D0FAA0499}"/>
    <dgm:cxn modelId="{5CEA045E-E7AF-4539-AF4F-61A87BD25E75}" type="presOf" srcId="{08515D3E-21AD-49F7-AC81-8B22028117A4}" destId="{F5C88F6D-C81B-420E-AB39-B2D1B2D620DF}" srcOrd="1" destOrd="0" presId="urn:microsoft.com/office/officeart/2005/8/layout/hProcess7#1"/>
    <dgm:cxn modelId="{CFE82681-7CBB-4D72-A76C-81371363439D}" type="presOf" srcId="{E3F6D84D-5957-418A-89C2-FBB547528B8F}" destId="{5A016A96-C2EF-4C7B-8F32-42156E97A98F}" srcOrd="0" destOrd="0" presId="urn:microsoft.com/office/officeart/2005/8/layout/hProcess7#1"/>
    <dgm:cxn modelId="{6325B29A-A7C8-4149-A1F5-63AC9F80F16A}" srcId="{87312B8F-4188-41AA-B79D-D83CBBAAC12B}" destId="{77EF4BE3-217D-48A3-A51A-2715D1FD99FA}" srcOrd="23" destOrd="0" parTransId="{5D3F9139-3E0E-49EC-9DCD-44C578F11E6F}" sibTransId="{3D267442-2A53-4C26-B5FE-9D77A3416DB6}"/>
    <dgm:cxn modelId="{6CE1F863-E2A2-4937-9721-95D38B70E549}" srcId="{87312B8F-4188-41AA-B79D-D83CBBAAC12B}" destId="{FCCAB84D-3FAD-4651-A3A2-F6D34734A3C3}" srcOrd="25" destOrd="0" parTransId="{61971D4B-1E2E-4C84-BDF1-14C4006FC7FE}" sibTransId="{DE2534AB-300E-4DD5-BF6F-9916B83C5978}"/>
    <dgm:cxn modelId="{AFDD334B-E7AC-4D82-BFD5-B7E352A366D3}" srcId="{42C76456-488C-4918-A86B-66807A2AD264}" destId="{7759C6E8-680E-4F91-840D-FC8C7BCA75CE}" srcOrd="0" destOrd="0" parTransId="{36B7B7A0-8FCF-4705-AE48-04D45CF0584A}" sibTransId="{FE1A716A-C469-4E98-9F5E-127A7E476CB8}"/>
    <dgm:cxn modelId="{759CA693-2A75-490F-9CBF-0532245AFC41}" srcId="{87312B8F-4188-41AA-B79D-D83CBBAAC12B}" destId="{EA2F7F4B-754A-4F5C-9622-3F04BBF7157A}" srcOrd="8" destOrd="0" parTransId="{F6A48BAD-7D34-49EC-ABF6-B19F753B68C2}" sibTransId="{584B0A77-D66E-4C74-B4E3-DC5EF1D7A348}"/>
    <dgm:cxn modelId="{30931C75-39BD-4CB3-B342-490742B32621}" type="presOf" srcId="{8BD24667-0C95-4D8E-BD6D-22CAE2668642}" destId="{5C797CA0-2124-406B-AAFB-B70851CF8C67}" srcOrd="1" destOrd="0" presId="urn:microsoft.com/office/officeart/2005/8/layout/hProcess7#1"/>
    <dgm:cxn modelId="{5A0DB6E3-ACFB-4633-B641-15D3836E7314}" type="presOf" srcId="{03B42DD7-97E2-41AA-A1CF-0CC5549F4E72}" destId="{0569AAAD-8B26-462F-929F-539C8EDB8C2D}" srcOrd="0" destOrd="0" presId="urn:microsoft.com/office/officeart/2005/8/layout/hProcess7#1"/>
    <dgm:cxn modelId="{C44615AA-57F2-4BBF-BCC2-5DD2B28E5C0E}" type="presOf" srcId="{2039B636-160B-403C-BA58-1D2F5FEEE36A}" destId="{12A5309C-AF11-4E6A-8CC2-B48EBEB46B35}" srcOrd="0" destOrd="0" presId="urn:microsoft.com/office/officeart/2005/8/layout/hProcess7#1"/>
    <dgm:cxn modelId="{15C365AC-63D0-40D9-A399-AE4A71B3C091}" srcId="{FCCAB84D-3FAD-4651-A3A2-F6D34734A3C3}" destId="{152B7E04-D128-48EB-BFE9-625AB6DA3CE7}" srcOrd="0" destOrd="0" parTransId="{AE7C1E8F-F2DC-4824-9E4E-A1F11E687421}" sibTransId="{50C457B8-C1F4-45FB-84D1-75D8DF5E1D11}"/>
    <dgm:cxn modelId="{E40B7EB8-FCDB-435F-8191-949C3D834B42}" srcId="{87312B8F-4188-41AA-B79D-D83CBBAAC12B}" destId="{AB523C6C-A336-484A-8CF7-3B15887E4C3B}" srcOrd="21" destOrd="0" parTransId="{17FCA0C3-28D7-4F16-8B34-4D7988ACE7B2}" sibTransId="{27AAA3CF-389F-4D91-8361-8E1F6D038725}"/>
    <dgm:cxn modelId="{C007B732-BD8C-4ABF-BABD-7E26E7C98410}" type="presOf" srcId="{EA2F7F4B-754A-4F5C-9622-3F04BBF7157A}" destId="{7B949839-A944-4CB1-9041-3AE70AEE8630}" srcOrd="1"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645C3089-1FF6-4DD8-A315-041401141A58}" srcId="{E0F2C958-2C93-4B3E-913E-391591EE2494}" destId="{8F2F8518-1AB1-487A-B6C9-262F358F0440}" srcOrd="0" destOrd="0" parTransId="{F250F893-D04F-4C76-88D5-6559339C7EA9}" sibTransId="{EB09EB3F-241F-433B-B820-DA567ED3359F}"/>
    <dgm:cxn modelId="{7E8718EB-B547-4B4A-A39C-F0820D6DD521}" type="presOf" srcId="{5804B17A-EC7A-44BC-9A19-F3A5746B360A}" destId="{3EFC18ED-85CB-4BE7-97E7-BC59E87B25F9}" srcOrd="0" destOrd="0" presId="urn:microsoft.com/office/officeart/2005/8/layout/hProcess7#1"/>
    <dgm:cxn modelId="{005B723A-CAA3-4AB3-A957-03C6AEB6F401}" type="presOf" srcId="{7606AE3A-61C0-4BAE-9228-206FF3D88BD3}" destId="{FC184183-B71C-4E8D-A389-BC2D8FF942FE}" srcOrd="1" destOrd="0" presId="urn:microsoft.com/office/officeart/2005/8/layout/hProcess7#1"/>
    <dgm:cxn modelId="{185053E5-6C16-4AB6-A095-C9BAC6AECD3B}" type="presOf" srcId="{F56C2C42-8323-454B-87BC-C340B44F9022}" destId="{9668B00E-C4B6-40D3-BB98-9302665DD777}" srcOrd="1" destOrd="0" presId="urn:microsoft.com/office/officeart/2005/8/layout/hProcess7#1"/>
    <dgm:cxn modelId="{EB812D5B-0173-4FC1-BBB5-2D9156143BD2}" type="presOf" srcId="{99DEFFE8-D5EC-4866-B222-9FA9EBF72CC6}" destId="{4851D9F5-D8F0-4419-B077-D05A6B738FCE}" srcOrd="0" destOrd="0" presId="urn:microsoft.com/office/officeart/2005/8/layout/hProcess7#1"/>
    <dgm:cxn modelId="{3BB63C58-9154-4B6B-A4AF-80D287A88D99}" type="presOf" srcId="{3D6504D7-978B-4847-9D8B-94C7B16CE3BB}" destId="{C345D12F-DEB3-4B35-9836-B6B653648BD5}" srcOrd="0" destOrd="0" presId="urn:microsoft.com/office/officeart/2005/8/layout/hProcess7#1"/>
    <dgm:cxn modelId="{91424C79-8B73-4D09-9CF6-A655E927E8B3}" type="presOf" srcId="{A0304CF0-AE2D-42BC-AF0C-F037A10949A6}" destId="{B191A1B9-FBD7-487F-866F-8194D4D73D92}" srcOrd="0" destOrd="0" presId="urn:microsoft.com/office/officeart/2005/8/layout/hProcess7#1"/>
    <dgm:cxn modelId="{809E437D-7CB3-4944-9FB1-FD9ABD383ACE}" type="presOf" srcId="{7759C6E8-680E-4F91-840D-FC8C7BCA75CE}" destId="{C70CB29F-9EBD-4B6E-8D44-79ABAEE1EE72}" srcOrd="0" destOrd="0" presId="urn:microsoft.com/office/officeart/2005/8/layout/hProcess7#1"/>
    <dgm:cxn modelId="{8B0667E6-DB8F-4505-98D3-DAC536CDBBF2}" srcId="{87312B8F-4188-41AA-B79D-D83CBBAAC12B}" destId="{2EAC59DF-D7F1-4B76-B714-0B8A78363053}" srcOrd="4" destOrd="0" parTransId="{F0FAB891-3D51-4966-B0A7-41F6745936CC}" sibTransId="{5CDAE3FD-2656-4FB8-8D10-EEA227D6E12D}"/>
    <dgm:cxn modelId="{168DE857-2FCA-4FE9-AE48-15AC0A62B6E6}" type="presOf" srcId="{42C76456-488C-4918-A86B-66807A2AD264}" destId="{F0298A92-9503-4CA0-AE2E-F649FE68E2A7}" srcOrd="1" destOrd="0" presId="urn:microsoft.com/office/officeart/2005/8/layout/hProcess7#1"/>
    <dgm:cxn modelId="{2AEDD31F-0F2E-4564-89C0-920780C3E199}" type="presOf" srcId="{2039B636-160B-403C-BA58-1D2F5FEEE36A}" destId="{5E33C754-A4A9-4F15-A14C-D039079F8289}" srcOrd="1" destOrd="0" presId="urn:microsoft.com/office/officeart/2005/8/layout/hProcess7#1"/>
    <dgm:cxn modelId="{4BB7DC7C-7E74-4F9A-8053-5E0527D02BCB}" type="presOf" srcId="{869623B6-C806-4952-894D-0332FB6A9138}" destId="{468B78DF-4D76-4438-A3A4-3E16C5C2E1EB}" srcOrd="1" destOrd="0" presId="urn:microsoft.com/office/officeart/2005/8/layout/hProcess7#1"/>
    <dgm:cxn modelId="{8DCE39F4-58F6-4226-AAA7-48D4A31F5D74}" type="presOf" srcId="{8BD24667-0C95-4D8E-BD6D-22CAE2668642}" destId="{231E85D9-D4B2-4858-87D1-4CEFD109A15F}" srcOrd="0" destOrd="0" presId="urn:microsoft.com/office/officeart/2005/8/layout/hProcess7#1"/>
    <dgm:cxn modelId="{96EC061C-F8BB-4763-BEC1-6D1472A7F8C9}" srcId="{87312B8F-4188-41AA-B79D-D83CBBAAC12B}" destId="{F56C2C42-8323-454B-87BC-C340B44F9022}" srcOrd="28" destOrd="0" parTransId="{C2809220-7E4B-4F1B-AAD9-880273385840}" sibTransId="{6E2318B2-8470-4593-909D-F1D8C43E5000}"/>
    <dgm:cxn modelId="{5C8194F7-EE55-4E69-BDE7-C4517A7306D7}" srcId="{87312B8F-4188-41AA-B79D-D83CBBAAC12B}" destId="{42C76456-488C-4918-A86B-66807A2AD264}" srcOrd="2" destOrd="0" parTransId="{FD1B541A-507A-4D4A-874B-CCC0633E5B44}" sibTransId="{B92D69B5-59A3-4CF2-9987-1C930CED1003}"/>
    <dgm:cxn modelId="{278E4B78-905D-416A-97A7-F81AAF13F106}" srcId="{87312B8F-4188-41AA-B79D-D83CBBAAC12B}" destId="{95B08147-BCFB-436C-AA0B-720A37DC4273}" srcOrd="15" destOrd="0" parTransId="{1FBBCB82-AD1B-4154-9E2D-324D2CF863B0}" sibTransId="{D90C2998-2D92-4369-8D7B-79A6CB0150D6}"/>
    <dgm:cxn modelId="{3EA9F251-44E7-4296-87CD-43BE7DE0E27C}" type="presOf" srcId="{63B8A06C-4E8C-4300-8FD8-D150624A6929}" destId="{6F0C4545-B6C8-4A22-ADE8-169A69FD9EF6}" srcOrd="1" destOrd="0" presId="urn:microsoft.com/office/officeart/2005/8/layout/hProcess7#1"/>
    <dgm:cxn modelId="{DA1954BD-17C0-488D-9797-FB49E3837AE0}" type="presOf" srcId="{6557DA9F-CA23-40D2-B208-71A54C41D221}" destId="{EE916E64-E74A-491C-815F-23BFAA7C314C}" srcOrd="1" destOrd="0" presId="urn:microsoft.com/office/officeart/2005/8/layout/hProcess7#1"/>
    <dgm:cxn modelId="{F55AEF27-49AC-40DA-92F4-0304211A1868}" type="presOf" srcId="{9AB79DE8-CBC3-49C9-BB1F-A9E3BE0C6010}" destId="{1B9050CC-7ACA-4748-97E5-4508B887E513}" srcOrd="0" destOrd="0" presId="urn:microsoft.com/office/officeart/2005/8/layout/hProcess7#1"/>
    <dgm:cxn modelId="{41C43C07-8331-4031-ABDB-B6A882B89282}" type="presOf" srcId="{87312B8F-4188-41AA-B79D-D83CBBAAC12B}" destId="{57A419E8-1215-4107-9004-B614E499DD09}" srcOrd="0" destOrd="0" presId="urn:microsoft.com/office/officeart/2005/8/layout/hProcess7#1"/>
    <dgm:cxn modelId="{71FB458B-2D8F-4F8A-A5F1-1AF0C2C75572}" type="presOf" srcId="{A0304CF0-AE2D-42BC-AF0C-F037A10949A6}" destId="{AE55BDAC-ADE3-485A-8405-CD02EB96F8B2}" srcOrd="1" destOrd="0" presId="urn:microsoft.com/office/officeart/2005/8/layout/hProcess7#1"/>
    <dgm:cxn modelId="{F95F9C91-D554-47DD-BE7F-AE0710770F00}" type="presOf" srcId="{CF359255-3040-436F-B6FD-2022E0349A2C}" destId="{A3B6D17E-5080-4978-8B73-CE0293AEFF91}" srcOrd="1" destOrd="0" presId="urn:microsoft.com/office/officeart/2005/8/layout/hProcess7#1"/>
    <dgm:cxn modelId="{F6460BE5-3387-4269-A656-C20B7AB09973}" type="presOf" srcId="{B11BDAD5-2EA5-4341-A8F9-AE6C984E718F}" destId="{DE2C799B-C580-4217-B3A1-23D4BC744FFB}" srcOrd="0" destOrd="0" presId="urn:microsoft.com/office/officeart/2005/8/layout/hProcess7#1"/>
    <dgm:cxn modelId="{449AD805-96D6-4644-821D-E2A1BA6C3ED9}" type="presOf" srcId="{AB523C6C-A336-484A-8CF7-3B15887E4C3B}" destId="{2EB36F20-FCF7-4CF4-B60B-D92C975947A4}" srcOrd="0" destOrd="0" presId="urn:microsoft.com/office/officeart/2005/8/layout/hProcess7#1"/>
    <dgm:cxn modelId="{4C8FE91E-5216-4D17-B983-2A4BF809F78D}" type="presOf" srcId="{2BD4D0D7-4F26-440A-9A48-16F9F0432862}" destId="{CC388FDA-0BB0-4AFF-A0E9-4FF31D94B8DA}" srcOrd="1" destOrd="0" presId="urn:microsoft.com/office/officeart/2005/8/layout/hProcess7#1"/>
    <dgm:cxn modelId="{E4473F12-EC16-42A5-ACCD-256EC1439555}" type="presOf" srcId="{E674A9F6-BA29-4CFB-9656-2D5A3298E9AD}" destId="{03D2F7E6-A2ED-4EC8-8993-1F008764D6C1}" srcOrd="0" destOrd="0" presId="urn:microsoft.com/office/officeart/2005/8/layout/hProcess7#1"/>
    <dgm:cxn modelId="{815931F9-9276-4A55-BCBB-998DA785292E}" type="presOf" srcId="{AB523C6C-A336-484A-8CF7-3B15887E4C3B}" destId="{4B954C3A-B59B-45A0-9624-4BBFDB55A92D}" srcOrd="1" destOrd="0" presId="urn:microsoft.com/office/officeart/2005/8/layout/hProcess7#1"/>
    <dgm:cxn modelId="{B5139847-3A50-4A3B-8A87-BD96DA93F0F3}" type="presOf" srcId="{99DEFFE8-D5EC-4866-B222-9FA9EBF72CC6}" destId="{95CDF15C-5671-4534-A025-C465048AE4F2}" srcOrd="1" destOrd="0" presId="urn:microsoft.com/office/officeart/2005/8/layout/hProcess7#1"/>
    <dgm:cxn modelId="{02A9EF5A-F941-47D7-8DE7-CE03428F84A1}" srcId="{163BC5A8-8CEF-4EC8-9F9E-982B3396A4A3}" destId="{9AB79DE8-CBC3-49C9-BB1F-A9E3BE0C6010}" srcOrd="0" destOrd="0" parTransId="{73AFB836-D829-4922-9242-D28CCA5E69E5}" sibTransId="{BA2BAAD4-226F-4C0F-B9EA-5A472945F3E0}"/>
    <dgm:cxn modelId="{2AFF4CE5-87B1-4E3E-B520-B8BA611D8096}" type="presOf" srcId="{6DFBC10F-331E-45B9-9EE7-A8806D68623B}" destId="{1A4A4FCB-0FA3-425B-87EB-5F1F282E57A8}" srcOrd="0" destOrd="0" presId="urn:microsoft.com/office/officeart/2005/8/layout/hProcess7#1"/>
    <dgm:cxn modelId="{E8C2236F-B01C-403D-B080-841380F2726E}" srcId="{87312B8F-4188-41AA-B79D-D83CBBAAC12B}" destId="{E0F2C958-2C93-4B3E-913E-391591EE2494}" srcOrd="27" destOrd="0" parTransId="{D3E3B10E-D419-409E-BB3E-877727D08FDF}" sibTransId="{B94D8EB3-3A6A-4BF6-9EFC-611C391B6401}"/>
    <dgm:cxn modelId="{ADEA8891-7B1B-417D-84B2-C7A6E729E7E6}" srcId="{B11BDAD5-2EA5-4341-A8F9-AE6C984E718F}" destId="{9D6D033A-080E-4C2C-9AA1-912756818391}" srcOrd="0" destOrd="0" parTransId="{DB6A29A9-F5A1-434B-9C1F-1FEFDB3618F8}" sibTransId="{8611E207-B5A1-4199-A4DD-6C967E379CDA}"/>
    <dgm:cxn modelId="{738EFB6C-CCD0-4DD3-98FE-40DA3F7C21ED}" type="presOf" srcId="{748A9B9F-A833-4C86-A1B5-F1101E13B120}" destId="{95330F8B-1898-4433-8A3F-E1D1B73C7DE5}" srcOrd="1" destOrd="0" presId="urn:microsoft.com/office/officeart/2005/8/layout/hProcess7#1"/>
    <dgm:cxn modelId="{DD66A853-162F-42C9-A5BC-7D9CF7BE6970}" type="presOf" srcId="{378B5309-DF29-48B7-B958-9395197EE92C}" destId="{0D3D41B2-E2EB-471B-B278-4E1B13E167F0}" srcOrd="0" destOrd="0" presId="urn:microsoft.com/office/officeart/2005/8/layout/hProcess7#1"/>
    <dgm:cxn modelId="{3CA92D7C-4B1B-40AE-A92F-804F4DA9BC88}" type="presOf" srcId="{63B8A06C-4E8C-4300-8FD8-D150624A6929}" destId="{32C87BC0-D02C-456F-8146-8AAE3B0568AC}" srcOrd="0" destOrd="0" presId="urn:microsoft.com/office/officeart/2005/8/layout/hProcess7#1"/>
    <dgm:cxn modelId="{C1F094B5-F2E2-4779-A1D5-83B029FCF6A4}" srcId="{87312B8F-4188-41AA-B79D-D83CBBAAC12B}" destId="{E3F6D84D-5957-418A-89C2-FBB547528B8F}" srcOrd="13" destOrd="0" parTransId="{62267022-87DA-4954-AAF4-59B7C4EBB3CB}" sibTransId="{D96A2A9C-E3A4-434B-AD4A-309934A4A3A9}"/>
    <dgm:cxn modelId="{87FE2C1D-AD41-444D-9F09-3AAF9ACAB6CE}" type="presOf" srcId="{77EF4BE3-217D-48A3-A51A-2715D1FD99FA}" destId="{96C7E963-67E8-4969-BB41-11BF7360D642}" srcOrd="1" destOrd="0" presId="urn:microsoft.com/office/officeart/2005/8/layout/hProcess7#1"/>
    <dgm:cxn modelId="{178B99BC-2ED2-4DDE-A8F4-6CA810B683FB}" type="presOf" srcId="{365571DC-E8F5-4FF1-903C-C10278C501ED}" destId="{AF0DC17A-3E93-4E24-997F-5EF3996E8B1A}" srcOrd="1" destOrd="0" presId="urn:microsoft.com/office/officeart/2005/8/layout/hProcess7#1"/>
    <dgm:cxn modelId="{ACCF7C9E-E3A6-41FE-8EDC-13FAC9ED6705}" type="presOf" srcId="{869623B6-C806-4952-894D-0332FB6A9138}" destId="{0BDA3DD6-2341-4E39-891C-7C12AEEB610A}" srcOrd="0" destOrd="0" presId="urn:microsoft.com/office/officeart/2005/8/layout/hProcess7#1"/>
    <dgm:cxn modelId="{FA386229-F86E-4480-8B76-69C486DA2780}" type="presOf" srcId="{07DC1612-5E74-42B3-A7EF-5B3EF4B93BC7}" destId="{D5E80EDB-0F84-441B-8C09-8E9D835F98E1}" srcOrd="0" destOrd="0" presId="urn:microsoft.com/office/officeart/2005/8/layout/hProcess7#1"/>
    <dgm:cxn modelId="{8583A90E-8EA2-4765-B0D9-820A7C169A63}" srcId="{63B8A06C-4E8C-4300-8FD8-D150624A6929}" destId="{07DC1612-5E74-42B3-A7EF-5B3EF4B93BC7}" srcOrd="0" destOrd="0" parTransId="{090FA38F-9B33-4B65-9F96-AE320709EE4D}" sibTransId="{F846C880-EAEE-4D47-BE4D-9358C0ADB584}"/>
    <dgm:cxn modelId="{CACC8B4D-D6DA-478F-9FF7-6FD8E3D0F373}" type="presOf" srcId="{7F154DDC-FB3A-4B96-AF47-7E3F4A4AF207}" destId="{245A1F54-499D-4304-BA63-C92AFD433D59}" srcOrd="0" destOrd="0" presId="urn:microsoft.com/office/officeart/2005/8/layout/hProcess7#1"/>
    <dgm:cxn modelId="{4CBC7B32-7B6F-4DE7-8CD1-8CADE5180CA1}" srcId="{22539FDC-F009-4FDA-BFEE-2BC49D40D111}" destId="{03B42DD7-97E2-41AA-A1CF-0CC5549F4E72}" srcOrd="0" destOrd="0" parTransId="{D1E120F9-6BEF-4779-AFA9-9B7BE62581A2}" sibTransId="{1516099F-B0B6-4703-A6A1-E6BD65E1310D}"/>
    <dgm:cxn modelId="{A8A44CED-4EC8-46AF-81E9-17F258F42D9C}" type="presOf" srcId="{22539FDC-F009-4FDA-BFEE-2BC49D40D111}" destId="{49FE9C94-008C-4437-8E1D-26DA7E336943}" srcOrd="1" destOrd="0" presId="urn:microsoft.com/office/officeart/2005/8/layout/hProcess7#1"/>
    <dgm:cxn modelId="{965773DA-0E1B-40B3-918C-5412C8EDDE7B}" type="presOf" srcId="{6557DA9F-CA23-40D2-B208-71A54C41D221}" destId="{AB5D3DC6-985E-4724-8906-BD50A07E5CF2}" srcOrd="0"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26B53EFF-D611-4C59-95BC-A171F2321855}" type="presOf" srcId="{F56C2C42-8323-454B-87BC-C340B44F9022}" destId="{118058DC-6699-4518-912D-3C00C1E38B38}" srcOrd="0" destOrd="0" presId="urn:microsoft.com/office/officeart/2005/8/layout/hProcess7#1"/>
    <dgm:cxn modelId="{EF75E33E-A53E-45AF-A6EB-9E1B0ADA90AE}" type="presOf" srcId="{08515D3E-21AD-49F7-AC81-8B22028117A4}" destId="{498CC334-7CA6-4055-9E9D-0EB2ACF11F24}" srcOrd="0" destOrd="0" presId="urn:microsoft.com/office/officeart/2005/8/layout/hProcess7#1"/>
    <dgm:cxn modelId="{EE69B906-F0E9-4B4B-B473-F0F2B990E2C3}" type="presOf" srcId="{2BD4D0D7-4F26-440A-9A48-16F9F0432862}" destId="{BC9385E9-61D2-4398-8ADE-23F391EE9C5E}" srcOrd="0" destOrd="0" presId="urn:microsoft.com/office/officeart/2005/8/layout/hProcess7#1"/>
    <dgm:cxn modelId="{9279C75D-3124-40A9-ADA5-E52CD7E99CE9}" srcId="{F56C2C42-8323-454B-87BC-C340B44F9022}" destId="{748ECA9C-7A96-46D8-A239-677F6D4ED06B}" srcOrd="0" destOrd="0" parTransId="{583FB5D6-2FE5-4EA7-BD12-59A3DBF49A5B}" sibTransId="{D222E7B1-9CFA-4181-BB91-C40C34982E44}"/>
    <dgm:cxn modelId="{8DC38DF7-EE72-4ED1-B5FB-0DE48982A12D}" srcId="{87312B8F-4188-41AA-B79D-D83CBBAAC12B}" destId="{7F154DDC-FB3A-4B96-AF47-7E3F4A4AF207}" srcOrd="0" destOrd="0" parTransId="{AFF49E11-074B-4705-871F-3A68B6003B36}" sibTransId="{65A54691-ED8A-4EBD-ABFC-AD01895F369C}"/>
    <dgm:cxn modelId="{759BC13D-05CA-4FDD-92FA-B62267C99852}" srcId="{87312B8F-4188-41AA-B79D-D83CBBAAC12B}" destId="{08515D3E-21AD-49F7-AC81-8B22028117A4}" srcOrd="10" destOrd="0" parTransId="{943470DB-D1DF-4EF1-A45B-011E03EEBDD5}" sibTransId="{B58CB94A-888E-4260-89FD-602E298FFB92}"/>
    <dgm:cxn modelId="{AF00AB6E-84BB-40DD-A8EA-04A4C5557637}" type="presOf" srcId="{9D6D033A-080E-4C2C-9AA1-912756818391}" destId="{8CE11BC7-DD5E-4DC5-9ABC-FD12F171C2B7}" srcOrd="0" destOrd="0" presId="urn:microsoft.com/office/officeart/2005/8/layout/hProcess7#1"/>
    <dgm:cxn modelId="{581B223B-7D59-4F74-9D78-6A135EAE529B}" type="presOf" srcId="{7606AE3A-61C0-4BAE-9228-206FF3D88BD3}" destId="{F91DA0F0-9F5E-43C1-A90C-B0A9BBDE8CD8}" srcOrd="0" destOrd="0" presId="urn:microsoft.com/office/officeart/2005/8/layout/hProcess7#1"/>
    <dgm:cxn modelId="{15002F56-1C73-4D4A-B9CF-95F38E772F20}" srcId="{87312B8F-4188-41AA-B79D-D83CBBAAC12B}" destId="{378B5309-DF29-48B7-B958-9395197EE92C}" srcOrd="9" destOrd="0" parTransId="{A0BC1FDF-7ECB-4E75-9EAC-1A15642813F9}" sibTransId="{7B659422-7C08-4786-B0BB-879C5375C60B}"/>
    <dgm:cxn modelId="{94F1E2CD-CE65-4B14-80CF-40E2FF297EC0}" type="presOf" srcId="{2935AD22-9022-477F-AF70-61D5E5CB8B64}" destId="{017E77A0-8E20-4C4F-8FBA-58313A89C2C2}" srcOrd="0" destOrd="0" presId="urn:microsoft.com/office/officeart/2005/8/layout/hProcess7#1"/>
    <dgm:cxn modelId="{BFF0E888-E2F6-4CD4-9141-D74851012AA3}" type="presOf" srcId="{95B08147-BCFB-436C-AA0B-720A37DC4273}" destId="{D9143118-35C6-4088-B9FB-079656A94BE6}" srcOrd="1" destOrd="0" presId="urn:microsoft.com/office/officeart/2005/8/layout/hProcess7#1"/>
    <dgm:cxn modelId="{D7927278-97A3-42DE-A19F-ACF7B15F561B}" srcId="{87312B8F-4188-41AA-B79D-D83CBBAAC12B}" destId="{99DEFFE8-D5EC-4866-B222-9FA9EBF72CC6}" srcOrd="30" destOrd="0" parTransId="{E31F8B78-354F-498B-B8D4-AC6C869D4E69}" sibTransId="{06E303CC-8B50-44E8-A169-46A40E35D5E4}"/>
    <dgm:cxn modelId="{CEB8E80D-E3CA-4C18-A2F6-5054C137FFF6}" srcId="{87312B8F-4188-41AA-B79D-D83CBBAAC12B}" destId="{8BD24667-0C95-4D8E-BD6D-22CAE2668642}" srcOrd="7" destOrd="0" parTransId="{5E45E4FA-FEA7-4167-AA5B-E67361A967FB}" sibTransId="{0631DF2F-955B-4C29-8DC7-0A0A83F3D6F5}"/>
    <dgm:cxn modelId="{D3271103-5507-4345-975F-7E819E2503DE}" srcId="{87312B8F-4188-41AA-B79D-D83CBBAAC12B}" destId="{7606AE3A-61C0-4BAE-9228-206FF3D88BD3}" srcOrd="16" destOrd="0" parTransId="{901C371E-1680-4A7F-BE99-2F8E1D87E2F7}" sibTransId="{464D8251-5A43-4BCC-B874-008F0E0DF34F}"/>
    <dgm:cxn modelId="{2A31C482-51D0-48A6-92FD-F53B500783DF}" type="presOf" srcId="{B11BDAD5-2EA5-4341-A8F9-AE6C984E718F}" destId="{7E35502E-9927-4222-87EC-033E32710667}" srcOrd="1" destOrd="0" presId="urn:microsoft.com/office/officeart/2005/8/layout/hProcess7#1"/>
    <dgm:cxn modelId="{4B2F89DB-8D87-4F03-BEF8-9BF7A56BF4CF}" type="presOf" srcId="{8F2F8518-1AB1-487A-B6C9-262F358F0440}" destId="{5BCC34C7-568C-4CFB-A134-72D29CBA9FF2}" srcOrd="0" destOrd="0" presId="urn:microsoft.com/office/officeart/2005/8/layout/hProcess7#1"/>
    <dgm:cxn modelId="{845E5053-6E0A-4DBB-B9F0-0822DD8A415F}" type="presOf" srcId="{9EC06196-F5C7-4F14-A16E-7773FBBDF87A}" destId="{3BA34D36-57F8-46C7-AC2A-6ED3B70A1969}" srcOrd="0" destOrd="0" presId="urn:microsoft.com/office/officeart/2005/8/layout/hProcess7#1"/>
    <dgm:cxn modelId="{41EC44BA-FD8C-44B5-8514-9191EAA7F7A9}" srcId="{87312B8F-4188-41AA-B79D-D83CBBAAC12B}" destId="{A0304CF0-AE2D-42BC-AF0C-F037A10949A6}" srcOrd="3" destOrd="0" parTransId="{A9AE637D-E52F-446E-B2EB-267798A23CF9}" sibTransId="{929CF259-2062-4584-9973-03EF0A1F8C6B}"/>
    <dgm:cxn modelId="{C518CF10-2D00-417F-9240-8A421A27AB5A}" srcId="{87312B8F-4188-41AA-B79D-D83CBBAAC12B}" destId="{6557DA9F-CA23-40D2-B208-71A54C41D221}" srcOrd="22" destOrd="0" parTransId="{A24BCDDD-D295-445D-9A6A-668B6ABD97EF}" sibTransId="{0E675A71-39C1-4D5F-9ADD-96B431A2462B}"/>
    <dgm:cxn modelId="{34B83E57-C7B6-4D02-B921-18152AE4E775}" srcId="{87312B8F-4188-41AA-B79D-D83CBBAAC12B}" destId="{748A9B9F-A833-4C86-A1B5-F1101E13B120}" srcOrd="12" destOrd="0" parTransId="{338568BA-B8C9-4CD5-B798-B37471D4EFB7}" sibTransId="{0EB5D506-87E4-494F-9D66-8A9D15CBB782}"/>
    <dgm:cxn modelId="{A477FE4C-875C-442D-9D85-FB567A034292}" srcId="{87312B8F-4188-41AA-B79D-D83CBBAAC12B}" destId="{63B8A06C-4E8C-4300-8FD8-D150624A6929}" srcOrd="1" destOrd="0" parTransId="{7454F3B0-4DB3-47D2-8F08-3A0AF49FE0E6}" sibTransId="{A235CCCB-A187-49E6-9C9B-3E2866FB619D}"/>
    <dgm:cxn modelId="{37B2F2C7-3849-4B17-972C-948D9D810FA5}" type="presOf" srcId="{163BC5A8-8CEF-4EC8-9F9E-982B3396A4A3}" destId="{4BC6B0DA-A4A5-43DB-9250-2EDDBD30D694}" srcOrd="1" destOrd="0" presId="urn:microsoft.com/office/officeart/2005/8/layout/hProcess7#1"/>
    <dgm:cxn modelId="{B163B533-B248-4467-882D-B29301EF8A8C}" type="presOf" srcId="{CF359255-3040-436F-B6FD-2022E0349A2C}" destId="{252C3803-31A3-4C0E-8F9F-053B2AD2D81A}" srcOrd="0" destOrd="0" presId="urn:microsoft.com/office/officeart/2005/8/layout/hProcess7#1"/>
    <dgm:cxn modelId="{0060EA6C-4E38-4C7D-BDFE-B43955CC406D}" type="presOf" srcId="{152B7E04-D128-48EB-BFE9-625AB6DA3CE7}" destId="{150F56E9-8A28-4073-8293-2FB401A84B79}" srcOrd="0" destOrd="0" presId="urn:microsoft.com/office/officeart/2005/8/layout/hProcess7#1"/>
    <dgm:cxn modelId="{6558F204-C203-46AD-9AB7-B320D049AB45}" type="presParOf" srcId="{57A419E8-1215-4107-9004-B614E499DD09}" destId="{56BBE72D-86CE-462E-8ACE-99D880E37AC6}" srcOrd="0" destOrd="0" presId="urn:microsoft.com/office/officeart/2005/8/layout/hProcess7#1"/>
    <dgm:cxn modelId="{62E17CD5-7122-453D-93C1-F730ADC6A4B9}" type="presParOf" srcId="{56BBE72D-86CE-462E-8ACE-99D880E37AC6}" destId="{245A1F54-499D-4304-BA63-C92AFD433D59}" srcOrd="0" destOrd="0" presId="urn:microsoft.com/office/officeart/2005/8/layout/hProcess7#1"/>
    <dgm:cxn modelId="{65300471-1E0F-4C7E-9F9E-319AFA5BE4EE}" type="presParOf" srcId="{56BBE72D-86CE-462E-8ACE-99D880E37AC6}" destId="{CF254956-B60C-433D-9549-11885FBA54B1}" srcOrd="1" destOrd="0" presId="urn:microsoft.com/office/officeart/2005/8/layout/hProcess7#1"/>
    <dgm:cxn modelId="{EFDD5B2B-4F84-4D01-A0EE-9AA45060133C}" type="presParOf" srcId="{56BBE72D-86CE-462E-8ACE-99D880E37AC6}" destId="{3EFC18ED-85CB-4BE7-97E7-BC59E87B25F9}" srcOrd="2" destOrd="0" presId="urn:microsoft.com/office/officeart/2005/8/layout/hProcess7#1"/>
    <dgm:cxn modelId="{81430D7F-1E30-457A-902A-26F88F2766E8}" type="presParOf" srcId="{57A419E8-1215-4107-9004-B614E499DD09}" destId="{EDB309C3-E49F-421B-A6E6-12166DD6175D}" srcOrd="1" destOrd="0" presId="urn:microsoft.com/office/officeart/2005/8/layout/hProcess7#1"/>
    <dgm:cxn modelId="{4011D794-5FFB-4E1B-8EC0-E21D1CEC09E8}" type="presParOf" srcId="{57A419E8-1215-4107-9004-B614E499DD09}" destId="{5612BC35-DE39-42D7-920C-558DE5D80622}" srcOrd="2" destOrd="0" presId="urn:microsoft.com/office/officeart/2005/8/layout/hProcess7#1"/>
    <dgm:cxn modelId="{F255091F-4BB2-41B3-B173-27989107AA59}" type="presParOf" srcId="{5612BC35-DE39-42D7-920C-558DE5D80622}" destId="{A8602121-CFC7-4187-A134-779E2E601C64}" srcOrd="0" destOrd="0" presId="urn:microsoft.com/office/officeart/2005/8/layout/hProcess7#1"/>
    <dgm:cxn modelId="{579670B0-5EA5-44A3-8BCE-746E5C6C3B7E}" type="presParOf" srcId="{5612BC35-DE39-42D7-920C-558DE5D80622}" destId="{DB645D81-1F22-401C-A20B-A7828D5AA4F1}" srcOrd="1" destOrd="0" presId="urn:microsoft.com/office/officeart/2005/8/layout/hProcess7#1"/>
    <dgm:cxn modelId="{04ED5426-FD7B-4954-8417-4DBE363E3EA7}" type="presParOf" srcId="{5612BC35-DE39-42D7-920C-558DE5D80622}" destId="{8EDB451D-813F-4E1E-988B-16AFBE76F629}" srcOrd="2" destOrd="0" presId="urn:microsoft.com/office/officeart/2005/8/layout/hProcess7#1"/>
    <dgm:cxn modelId="{5A946DAE-262D-488F-A147-B4C67E73B051}" type="presParOf" srcId="{57A419E8-1215-4107-9004-B614E499DD09}" destId="{92DE81C1-DFEC-4E15-8AFC-FDCD6A37EDE0}" srcOrd="3" destOrd="0" presId="urn:microsoft.com/office/officeart/2005/8/layout/hProcess7#1"/>
    <dgm:cxn modelId="{7994FE96-68AE-456D-BE82-43B6D7BFEC12}" type="presParOf" srcId="{57A419E8-1215-4107-9004-B614E499DD09}" destId="{AB4F2206-F2DA-47B0-B36C-A50FF62154B0}" srcOrd="4" destOrd="0" presId="urn:microsoft.com/office/officeart/2005/8/layout/hProcess7#1"/>
    <dgm:cxn modelId="{8B5B2410-C2DF-4CFC-ABBE-9068070E03B3}" type="presParOf" srcId="{AB4F2206-F2DA-47B0-B36C-A50FF62154B0}" destId="{32C87BC0-D02C-456F-8146-8AAE3B0568AC}" srcOrd="0" destOrd="0" presId="urn:microsoft.com/office/officeart/2005/8/layout/hProcess7#1"/>
    <dgm:cxn modelId="{5CC9181D-3673-4990-821F-A165F71643D0}" type="presParOf" srcId="{AB4F2206-F2DA-47B0-B36C-A50FF62154B0}" destId="{6F0C4545-B6C8-4A22-ADE8-169A69FD9EF6}" srcOrd="1" destOrd="0" presId="urn:microsoft.com/office/officeart/2005/8/layout/hProcess7#1"/>
    <dgm:cxn modelId="{5E2F9B5D-F129-4B8D-9EC5-37BF113481E9}" type="presParOf" srcId="{AB4F2206-F2DA-47B0-B36C-A50FF62154B0}" destId="{D5E80EDB-0F84-441B-8C09-8E9D835F98E1}" srcOrd="2" destOrd="0" presId="urn:microsoft.com/office/officeart/2005/8/layout/hProcess7#1"/>
    <dgm:cxn modelId="{27CB83DA-AC26-4518-9B1A-B2BEA29A4079}" type="presParOf" srcId="{57A419E8-1215-4107-9004-B614E499DD09}" destId="{3F6CD591-6EEE-473A-BDF6-399C5DC84E7B}" srcOrd="5" destOrd="0" presId="urn:microsoft.com/office/officeart/2005/8/layout/hProcess7#1"/>
    <dgm:cxn modelId="{D2AB545A-568B-4DD5-A33F-2F82FCF5751B}" type="presParOf" srcId="{57A419E8-1215-4107-9004-B614E499DD09}" destId="{66FFC96D-4266-4937-BFD6-1EE28FF48282}" srcOrd="6" destOrd="0" presId="urn:microsoft.com/office/officeart/2005/8/layout/hProcess7#1"/>
    <dgm:cxn modelId="{97B8818C-06EB-4442-AD8D-85BF4870740C}" type="presParOf" srcId="{66FFC96D-4266-4937-BFD6-1EE28FF48282}" destId="{A9989B21-53F7-4264-BDCB-481862FCB935}" srcOrd="0" destOrd="0" presId="urn:microsoft.com/office/officeart/2005/8/layout/hProcess7#1"/>
    <dgm:cxn modelId="{EE3ABF8E-28ED-4290-9161-FA802CDC46CD}" type="presParOf" srcId="{66FFC96D-4266-4937-BFD6-1EE28FF48282}" destId="{4B77F2AB-7756-402B-A43C-4A8C06275D03}" srcOrd="1" destOrd="0" presId="urn:microsoft.com/office/officeart/2005/8/layout/hProcess7#1"/>
    <dgm:cxn modelId="{270A15E7-41C1-4B67-BF7F-5A89DAC989CF}" type="presParOf" srcId="{66FFC96D-4266-4937-BFD6-1EE28FF48282}" destId="{BC458C21-7217-4E28-AC93-CEF137FEA4D3}" srcOrd="2" destOrd="0" presId="urn:microsoft.com/office/officeart/2005/8/layout/hProcess7#1"/>
    <dgm:cxn modelId="{04C63FCD-3639-4578-BB32-B009B034DA79}" type="presParOf" srcId="{57A419E8-1215-4107-9004-B614E499DD09}" destId="{9CE343E3-3B07-41E6-92CA-548AB718578E}" srcOrd="7" destOrd="0" presId="urn:microsoft.com/office/officeart/2005/8/layout/hProcess7#1"/>
    <dgm:cxn modelId="{DED2F077-AB48-48D0-8039-3E4E102226B7}" type="presParOf" srcId="{57A419E8-1215-4107-9004-B614E499DD09}" destId="{66C2AAD4-BB8A-44E4-B19F-79234EBA93B4}" srcOrd="8" destOrd="0" presId="urn:microsoft.com/office/officeart/2005/8/layout/hProcess7#1"/>
    <dgm:cxn modelId="{A3EE5B84-D10C-4242-AC40-04D54AD3E7C1}" type="presParOf" srcId="{66C2AAD4-BB8A-44E4-B19F-79234EBA93B4}" destId="{F9A6960A-3CDA-443D-8583-BA30BBE2048B}" srcOrd="0" destOrd="0" presId="urn:microsoft.com/office/officeart/2005/8/layout/hProcess7#1"/>
    <dgm:cxn modelId="{9EF7FB08-1A32-487A-A2D6-D5C699A9087A}" type="presParOf" srcId="{66C2AAD4-BB8A-44E4-B19F-79234EBA93B4}" destId="{F0298A92-9503-4CA0-AE2E-F649FE68E2A7}" srcOrd="1" destOrd="0" presId="urn:microsoft.com/office/officeart/2005/8/layout/hProcess7#1"/>
    <dgm:cxn modelId="{AA79576C-1277-4E9A-A1C9-D137E5D04815}" type="presParOf" srcId="{66C2AAD4-BB8A-44E4-B19F-79234EBA93B4}" destId="{C70CB29F-9EBD-4B6E-8D44-79ABAEE1EE72}" srcOrd="2" destOrd="0" presId="urn:microsoft.com/office/officeart/2005/8/layout/hProcess7#1"/>
    <dgm:cxn modelId="{562D86BF-5247-47FE-AFFC-63198226C7AD}" type="presParOf" srcId="{57A419E8-1215-4107-9004-B614E499DD09}" destId="{CDE5D81C-652F-433F-A15C-6E41BD723A68}" srcOrd="9" destOrd="0" presId="urn:microsoft.com/office/officeart/2005/8/layout/hProcess7#1"/>
    <dgm:cxn modelId="{C029A089-E546-4B08-B5B4-784F1A77B0E8}" type="presParOf" srcId="{57A419E8-1215-4107-9004-B614E499DD09}" destId="{1788AE55-1146-4B86-956F-054C56BA46E6}" srcOrd="10" destOrd="0" presId="urn:microsoft.com/office/officeart/2005/8/layout/hProcess7#1"/>
    <dgm:cxn modelId="{CF74E413-E5CD-452D-9148-8177066FE62F}" type="presParOf" srcId="{1788AE55-1146-4B86-956F-054C56BA46E6}" destId="{78324D69-1148-42E7-8E58-041517A0C90F}" srcOrd="0" destOrd="0" presId="urn:microsoft.com/office/officeart/2005/8/layout/hProcess7#1"/>
    <dgm:cxn modelId="{13FD3DB9-D3F0-4947-B5F6-6C30F5D99CC2}" type="presParOf" srcId="{1788AE55-1146-4B86-956F-054C56BA46E6}" destId="{0CE990A6-D431-4469-8700-4A684EACBA3B}" srcOrd="1" destOrd="0" presId="urn:microsoft.com/office/officeart/2005/8/layout/hProcess7#1"/>
    <dgm:cxn modelId="{6002C729-FD93-48DB-8F84-DCDBD05FADEC}" type="presParOf" srcId="{1788AE55-1146-4B86-956F-054C56BA46E6}" destId="{98EA6115-D4C6-446F-973A-4BBB880322C2}" srcOrd="2" destOrd="0" presId="urn:microsoft.com/office/officeart/2005/8/layout/hProcess7#1"/>
    <dgm:cxn modelId="{2C55A42F-55E4-4504-8D2D-664282BA28C1}" type="presParOf" srcId="{57A419E8-1215-4107-9004-B614E499DD09}" destId="{FCE7798D-7C5B-498C-A83E-C60350EE6C10}" srcOrd="11" destOrd="0" presId="urn:microsoft.com/office/officeart/2005/8/layout/hProcess7#1"/>
    <dgm:cxn modelId="{0C1485BA-83D3-40DC-9BA2-2C3503E60789}" type="presParOf" srcId="{57A419E8-1215-4107-9004-B614E499DD09}" destId="{28075AC9-F529-4F7B-A466-936D33A1C569}" srcOrd="12" destOrd="0" presId="urn:microsoft.com/office/officeart/2005/8/layout/hProcess7#1"/>
    <dgm:cxn modelId="{8510510E-AC47-4CEB-9439-4A9BFD1589F9}" type="presParOf" srcId="{28075AC9-F529-4F7B-A466-936D33A1C569}" destId="{B191A1B9-FBD7-487F-866F-8194D4D73D92}" srcOrd="0" destOrd="0" presId="urn:microsoft.com/office/officeart/2005/8/layout/hProcess7#1"/>
    <dgm:cxn modelId="{AFAB6D60-9A52-46C5-BBC0-8C1AF5D03C23}" type="presParOf" srcId="{28075AC9-F529-4F7B-A466-936D33A1C569}" destId="{AE55BDAC-ADE3-485A-8405-CD02EB96F8B2}" srcOrd="1" destOrd="0" presId="urn:microsoft.com/office/officeart/2005/8/layout/hProcess7#1"/>
    <dgm:cxn modelId="{5F7FDFC2-D7D3-44C2-8774-815BF4C3A0C4}" type="presParOf" srcId="{28075AC9-F529-4F7B-A466-936D33A1C569}" destId="{03D2F7E6-A2ED-4EC8-8993-1F008764D6C1}" srcOrd="2" destOrd="0" presId="urn:microsoft.com/office/officeart/2005/8/layout/hProcess7#1"/>
    <dgm:cxn modelId="{DADE55A4-074A-49FA-8987-6D04D0BC0281}" type="presParOf" srcId="{57A419E8-1215-4107-9004-B614E499DD09}" destId="{C788C818-E3B7-4D5B-9519-B8620A51962F}" srcOrd="13" destOrd="0" presId="urn:microsoft.com/office/officeart/2005/8/layout/hProcess7#1"/>
    <dgm:cxn modelId="{4F52155E-8975-4B5A-953F-DC25E7D21872}" type="presParOf" srcId="{57A419E8-1215-4107-9004-B614E499DD09}" destId="{05DC1E4D-9611-4D80-A53A-F024BB36E36E}" srcOrd="14" destOrd="0" presId="urn:microsoft.com/office/officeart/2005/8/layout/hProcess7#1"/>
    <dgm:cxn modelId="{C9E3A62C-813A-4921-A4A6-7040C22A5D8F}" type="presParOf" srcId="{05DC1E4D-9611-4D80-A53A-F024BB36E36E}" destId="{A1CA769F-18C9-4E2B-91FF-B655FD006D79}" srcOrd="0" destOrd="0" presId="urn:microsoft.com/office/officeart/2005/8/layout/hProcess7#1"/>
    <dgm:cxn modelId="{ABFF7E61-6382-4BAB-8604-184BEB723074}" type="presParOf" srcId="{05DC1E4D-9611-4D80-A53A-F024BB36E36E}" destId="{14217E0A-E9CE-43A4-A7FD-62918ACF8FFF}" srcOrd="1" destOrd="0" presId="urn:microsoft.com/office/officeart/2005/8/layout/hProcess7#1"/>
    <dgm:cxn modelId="{333B32A1-973E-4764-A7B9-9074FC2E531B}" type="presParOf" srcId="{05DC1E4D-9611-4D80-A53A-F024BB36E36E}" destId="{DC8FD035-E695-4306-9225-FE36413EBF0A}" srcOrd="2" destOrd="0" presId="urn:microsoft.com/office/officeart/2005/8/layout/hProcess7#1"/>
    <dgm:cxn modelId="{D74F7662-FA93-4E7D-9ACC-54F0F897441F}" type="presParOf" srcId="{57A419E8-1215-4107-9004-B614E499DD09}" destId="{8D63AA0C-E7E2-48C7-AA84-337F7D0B19F6}" srcOrd="15" destOrd="0" presId="urn:microsoft.com/office/officeart/2005/8/layout/hProcess7#1"/>
    <dgm:cxn modelId="{AB351EDD-4372-4208-80A5-E7A4D02CA418}" type="presParOf" srcId="{57A419E8-1215-4107-9004-B614E499DD09}" destId="{A7066F48-C5E0-49DE-A69A-A8F92306DD0C}" srcOrd="16" destOrd="0" presId="urn:microsoft.com/office/officeart/2005/8/layout/hProcess7#1"/>
    <dgm:cxn modelId="{41E26FF5-B700-4564-8EB0-0C9FFED88EBC}" type="presParOf" srcId="{A7066F48-C5E0-49DE-A69A-A8F92306DD0C}" destId="{62C0977E-ABD5-4C68-9BE6-4D346ED46B78}" srcOrd="0" destOrd="0" presId="urn:microsoft.com/office/officeart/2005/8/layout/hProcess7#1"/>
    <dgm:cxn modelId="{C32DA0CB-9662-45CD-B1FA-D3F28934CAE5}" type="presParOf" srcId="{A7066F48-C5E0-49DE-A69A-A8F92306DD0C}" destId="{D69A4CE4-3D73-467E-96F7-0B89EDCD5EE9}" srcOrd="1" destOrd="0" presId="urn:microsoft.com/office/officeart/2005/8/layout/hProcess7#1"/>
    <dgm:cxn modelId="{BFD7A076-199D-4A39-BDE2-0AE2B5824F13}" type="presParOf" srcId="{A7066F48-C5E0-49DE-A69A-A8F92306DD0C}" destId="{017E77A0-8E20-4C4F-8FBA-58313A89C2C2}" srcOrd="2" destOrd="0" presId="urn:microsoft.com/office/officeart/2005/8/layout/hProcess7#1"/>
    <dgm:cxn modelId="{BDD41632-29DE-47F5-9653-7DA2D4889A55}" type="presParOf" srcId="{57A419E8-1215-4107-9004-B614E499DD09}" destId="{50413D90-8693-4C2D-B65F-0BE1A763621A}" srcOrd="17" destOrd="0" presId="urn:microsoft.com/office/officeart/2005/8/layout/hProcess7#1"/>
    <dgm:cxn modelId="{46CE68EF-FFF3-4291-B766-85EE1FCB1D2B}" type="presParOf" srcId="{57A419E8-1215-4107-9004-B614E499DD09}" destId="{D72688F2-5026-4C63-A2FE-A9DFE7C9D059}" srcOrd="18" destOrd="0" presId="urn:microsoft.com/office/officeart/2005/8/layout/hProcess7#1"/>
    <dgm:cxn modelId="{D6A3FB9C-4BF5-471C-BFE1-F5EB71BBCD4C}" type="presParOf" srcId="{D72688F2-5026-4C63-A2FE-A9DFE7C9D059}" destId="{78A88703-4510-4E84-AEC8-06D55A662212}" srcOrd="0" destOrd="0" presId="urn:microsoft.com/office/officeart/2005/8/layout/hProcess7#1"/>
    <dgm:cxn modelId="{1F460C33-269F-4C6C-B85B-98FD9CA77E44}" type="presParOf" srcId="{D72688F2-5026-4C63-A2FE-A9DFE7C9D059}" destId="{CDBBBAFA-41C5-48F5-89D8-8B7447324D0A}" srcOrd="1" destOrd="0" presId="urn:microsoft.com/office/officeart/2005/8/layout/hProcess7#1"/>
    <dgm:cxn modelId="{B8F1E361-7493-4ADE-9950-5CE44D6720FF}" type="presParOf" srcId="{D72688F2-5026-4C63-A2FE-A9DFE7C9D059}" destId="{3DC900B6-1F19-4405-9372-0CDFA174028E}" srcOrd="2" destOrd="0" presId="urn:microsoft.com/office/officeart/2005/8/layout/hProcess7#1"/>
    <dgm:cxn modelId="{705D46F9-1928-49B6-8A89-BD6FABF94900}" type="presParOf" srcId="{57A419E8-1215-4107-9004-B614E499DD09}" destId="{E6C02CC0-B7B8-4001-9B85-E183ABAD946C}" srcOrd="19" destOrd="0" presId="urn:microsoft.com/office/officeart/2005/8/layout/hProcess7#1"/>
    <dgm:cxn modelId="{B322D18D-1FE0-4389-8587-49CDB5378A7F}" type="presParOf" srcId="{57A419E8-1215-4107-9004-B614E499DD09}" destId="{0CABFAA0-499C-4900-B66E-1C9937291474}" srcOrd="20" destOrd="0" presId="urn:microsoft.com/office/officeart/2005/8/layout/hProcess7#1"/>
    <dgm:cxn modelId="{C41FEB2A-67F2-4F62-BA19-52E8CE652712}" type="presParOf" srcId="{0CABFAA0-499C-4900-B66E-1C9937291474}" destId="{E30265CB-CA07-486E-A593-691EAF93A9EE}" srcOrd="0" destOrd="0" presId="urn:microsoft.com/office/officeart/2005/8/layout/hProcess7#1"/>
    <dgm:cxn modelId="{6A50CBDE-8C63-4415-B3CD-325AECF3B8A3}" type="presParOf" srcId="{0CABFAA0-499C-4900-B66E-1C9937291474}" destId="{AF0DC17A-3E93-4E24-997F-5EF3996E8B1A}" srcOrd="1" destOrd="0" presId="urn:microsoft.com/office/officeart/2005/8/layout/hProcess7#1"/>
    <dgm:cxn modelId="{775F8558-907B-4EA8-A283-15C92DA57137}" type="presParOf" srcId="{57A419E8-1215-4107-9004-B614E499DD09}" destId="{D76092F1-CD95-4D7F-A20C-AE8B6ECF04AD}" srcOrd="21" destOrd="0" presId="urn:microsoft.com/office/officeart/2005/8/layout/hProcess7#1"/>
    <dgm:cxn modelId="{7E504D80-19FE-4C32-93EB-42292F0E07A4}" type="presParOf" srcId="{57A419E8-1215-4107-9004-B614E499DD09}" destId="{5041A099-3B94-4F37-8325-CA1547FB607E}" srcOrd="22" destOrd="0" presId="urn:microsoft.com/office/officeart/2005/8/layout/hProcess7#1"/>
    <dgm:cxn modelId="{AF29889F-010B-44C6-816B-EC3B7D9464C5}" type="presParOf" srcId="{5041A099-3B94-4F37-8325-CA1547FB607E}" destId="{74BCD854-4F77-4474-A138-0E7942477FD7}" srcOrd="0" destOrd="0" presId="urn:microsoft.com/office/officeart/2005/8/layout/hProcess7#1"/>
    <dgm:cxn modelId="{F9D7C051-4823-457B-AC86-10293D858B44}" type="presParOf" srcId="{5041A099-3B94-4F37-8325-CA1547FB607E}" destId="{86933F3F-1D4A-45F8-A193-F5C1ABF6694B}" srcOrd="1" destOrd="0" presId="urn:microsoft.com/office/officeart/2005/8/layout/hProcess7#1"/>
    <dgm:cxn modelId="{E8CB74C8-6399-4E10-AF36-0C1310AC6F9A}" type="presParOf" srcId="{5041A099-3B94-4F37-8325-CA1547FB607E}" destId="{01FB22F5-AAB4-4579-94EA-16E1997B4CF0}" srcOrd="2" destOrd="0" presId="urn:microsoft.com/office/officeart/2005/8/layout/hProcess7#1"/>
    <dgm:cxn modelId="{12E26E6C-3EE2-4D6B-AF7A-4CB072F98D68}" type="presParOf" srcId="{57A419E8-1215-4107-9004-B614E499DD09}" destId="{5FE45A5E-7D15-4625-81C8-10A90F09DCCD}" srcOrd="23" destOrd="0" presId="urn:microsoft.com/office/officeart/2005/8/layout/hProcess7#1"/>
    <dgm:cxn modelId="{1D418CB0-0DAA-4ECC-8F46-40C9CBE5F4F1}" type="presParOf" srcId="{57A419E8-1215-4107-9004-B614E499DD09}" destId="{8AC28C13-CC04-47A8-A9E2-A15FFA99B7C4}" srcOrd="24" destOrd="0" presId="urn:microsoft.com/office/officeart/2005/8/layout/hProcess7#1"/>
    <dgm:cxn modelId="{5C770986-25F5-46BD-925B-06BC2DBD6245}" type="presParOf" srcId="{8AC28C13-CC04-47A8-A9E2-A15FFA99B7C4}" destId="{9B4C4BB5-C71F-454D-82F6-A3B3AD65C42B}" srcOrd="0" destOrd="0" presId="urn:microsoft.com/office/officeart/2005/8/layout/hProcess7#1"/>
    <dgm:cxn modelId="{6717750F-76A0-42E0-887C-6F4946B84846}" type="presParOf" srcId="{8AC28C13-CC04-47A8-A9E2-A15FFA99B7C4}" destId="{2FB9E02B-B11B-48D4-B37C-75DDA309691D}" srcOrd="1" destOrd="0" presId="urn:microsoft.com/office/officeart/2005/8/layout/hProcess7#1"/>
    <dgm:cxn modelId="{973AB7D9-0C42-47A8-B6A6-ABDC44FAC329}" type="presParOf" srcId="{57A419E8-1215-4107-9004-B614E499DD09}" destId="{C2E1F0B9-59C3-4F40-8A24-B8DA9D8D3C37}" srcOrd="25" destOrd="0" presId="urn:microsoft.com/office/officeart/2005/8/layout/hProcess7#1"/>
    <dgm:cxn modelId="{BD1D3D29-8818-4053-9908-664B27B28E1E}" type="presParOf" srcId="{57A419E8-1215-4107-9004-B614E499DD09}" destId="{2908745D-CA67-4B8E-9A64-830BE5EAE457}" srcOrd="26" destOrd="0" presId="urn:microsoft.com/office/officeart/2005/8/layout/hProcess7#1"/>
    <dgm:cxn modelId="{E72CC7E5-6693-44F4-BE4B-3AD43F143C52}" type="presParOf" srcId="{2908745D-CA67-4B8E-9A64-830BE5EAE457}" destId="{B523AA6B-B7DC-4D38-848E-0006B0A14FBC}" srcOrd="0" destOrd="0" presId="urn:microsoft.com/office/officeart/2005/8/layout/hProcess7#1"/>
    <dgm:cxn modelId="{D66728F2-8A9B-493A-BA9C-19A687C04F4E}" type="presParOf" srcId="{2908745D-CA67-4B8E-9A64-830BE5EAE457}" destId="{639AED44-E3C8-4839-9381-D3CFD946EB1D}" srcOrd="1" destOrd="0" presId="urn:microsoft.com/office/officeart/2005/8/layout/hProcess7#1"/>
    <dgm:cxn modelId="{7EFA2A48-B0E5-498B-9402-FED69C63C7E7}" type="presParOf" srcId="{2908745D-CA67-4B8E-9A64-830BE5EAE457}" destId="{5E200672-F317-471B-A083-E97C6CFC0E4E}" srcOrd="2" destOrd="0" presId="urn:microsoft.com/office/officeart/2005/8/layout/hProcess7#1"/>
    <dgm:cxn modelId="{7D86668F-94B3-47E6-93D2-763217F451BC}" type="presParOf" srcId="{57A419E8-1215-4107-9004-B614E499DD09}" destId="{FED231A6-D478-49C7-9895-3ABFDAA45AF2}" srcOrd="27" destOrd="0" presId="urn:microsoft.com/office/officeart/2005/8/layout/hProcess7#1"/>
    <dgm:cxn modelId="{EAB395C0-9510-413B-AF33-31F241155DAA}" type="presParOf" srcId="{57A419E8-1215-4107-9004-B614E499DD09}" destId="{8D2C3EB0-83AA-4243-8B2B-42DFD09350D1}" srcOrd="28" destOrd="0" presId="urn:microsoft.com/office/officeart/2005/8/layout/hProcess7#1"/>
    <dgm:cxn modelId="{2DBDF88E-C574-4D5F-8225-6FE695191F04}" type="presParOf" srcId="{8D2C3EB0-83AA-4243-8B2B-42DFD09350D1}" destId="{231E85D9-D4B2-4858-87D1-4CEFD109A15F}" srcOrd="0" destOrd="0" presId="urn:microsoft.com/office/officeart/2005/8/layout/hProcess7#1"/>
    <dgm:cxn modelId="{88639D05-F9A7-4011-822D-361484680CC9}" type="presParOf" srcId="{8D2C3EB0-83AA-4243-8B2B-42DFD09350D1}" destId="{5C797CA0-2124-406B-AAFB-B70851CF8C67}" srcOrd="1" destOrd="0" presId="urn:microsoft.com/office/officeart/2005/8/layout/hProcess7#1"/>
    <dgm:cxn modelId="{85BC5F86-3184-433D-830F-F56925C6C54A}" type="presParOf" srcId="{57A419E8-1215-4107-9004-B614E499DD09}" destId="{40E96E6B-191B-4B4B-B0DC-FB1311EDC5F4}" srcOrd="29" destOrd="0" presId="urn:microsoft.com/office/officeart/2005/8/layout/hProcess7#1"/>
    <dgm:cxn modelId="{27E1CA26-77C8-4D22-B23F-9930FA7F5F5B}" type="presParOf" srcId="{57A419E8-1215-4107-9004-B614E499DD09}" destId="{54FDAED6-CC50-4B9B-BC4D-733654B82F2A}" srcOrd="30" destOrd="0" presId="urn:microsoft.com/office/officeart/2005/8/layout/hProcess7#1"/>
    <dgm:cxn modelId="{AFCE8081-C91B-45C1-B282-A44BB69D5BBE}" type="presParOf" srcId="{54FDAED6-CC50-4B9B-BC4D-733654B82F2A}" destId="{97950C3E-C1D8-4A5A-B637-E835AE60A12C}" srcOrd="0" destOrd="0" presId="urn:microsoft.com/office/officeart/2005/8/layout/hProcess7#1"/>
    <dgm:cxn modelId="{F7A51031-8DFE-43EC-AEE2-8FA9132B0817}" type="presParOf" srcId="{54FDAED6-CC50-4B9B-BC4D-733654B82F2A}" destId="{F7868A90-78AC-4665-8269-0904950DAEAF}" srcOrd="1" destOrd="0" presId="urn:microsoft.com/office/officeart/2005/8/layout/hProcess7#1"/>
    <dgm:cxn modelId="{7D7F9046-4F5E-4C53-A04F-03FFD7CDE3F3}" type="presParOf" srcId="{54FDAED6-CC50-4B9B-BC4D-733654B82F2A}" destId="{5BCAE855-5078-4A9B-A8F6-FE4656BB5A7E}" srcOrd="2" destOrd="0" presId="urn:microsoft.com/office/officeart/2005/8/layout/hProcess7#1"/>
    <dgm:cxn modelId="{64D8A3A3-6C48-4619-A43D-CB9BE710D889}" type="presParOf" srcId="{57A419E8-1215-4107-9004-B614E499DD09}" destId="{D8A956B9-B72D-431C-928F-FA8E1699F7B7}" srcOrd="31" destOrd="0" presId="urn:microsoft.com/office/officeart/2005/8/layout/hProcess7#1"/>
    <dgm:cxn modelId="{46CA3D8C-28B5-41E6-AD7B-FD41D5AA7C39}" type="presParOf" srcId="{57A419E8-1215-4107-9004-B614E499DD09}" destId="{3010D1B2-2611-44CC-BEB6-181A9CF7D529}" srcOrd="32" destOrd="0" presId="urn:microsoft.com/office/officeart/2005/8/layout/hProcess7#1"/>
    <dgm:cxn modelId="{0F09814E-0B24-4DD0-A16E-E4AEF5376FA9}" type="presParOf" srcId="{3010D1B2-2611-44CC-BEB6-181A9CF7D529}" destId="{D9514815-07FD-47D8-9790-DA47FC8D49F3}" srcOrd="0" destOrd="0" presId="urn:microsoft.com/office/officeart/2005/8/layout/hProcess7#1"/>
    <dgm:cxn modelId="{79DC11F6-6EA2-4024-9037-2EC893AA6EE4}" type="presParOf" srcId="{3010D1B2-2611-44CC-BEB6-181A9CF7D529}" destId="{7B949839-A944-4CB1-9041-3AE70AEE8630}" srcOrd="1" destOrd="0" presId="urn:microsoft.com/office/officeart/2005/8/layout/hProcess7#1"/>
    <dgm:cxn modelId="{2C73CE76-8418-49A0-80BE-B0A017D195A1}" type="presParOf" srcId="{57A419E8-1215-4107-9004-B614E499DD09}" destId="{CC7F0ABF-E08D-48C1-97B1-BF7B08F80F90}" srcOrd="33" destOrd="0" presId="urn:microsoft.com/office/officeart/2005/8/layout/hProcess7#1"/>
    <dgm:cxn modelId="{77A166B9-953E-4F29-9961-C4B6B4E02DD6}" type="presParOf" srcId="{57A419E8-1215-4107-9004-B614E499DD09}" destId="{8FD085B3-854B-4568-8513-DF5F30C13E8E}" srcOrd="34" destOrd="0" presId="urn:microsoft.com/office/officeart/2005/8/layout/hProcess7#1"/>
    <dgm:cxn modelId="{6BAAF358-8EE2-43CB-A03E-A12B48694F00}" type="presParOf" srcId="{8FD085B3-854B-4568-8513-DF5F30C13E8E}" destId="{8890160D-ABB8-48D0-882A-BD74E9A1F2B1}" srcOrd="0" destOrd="0" presId="urn:microsoft.com/office/officeart/2005/8/layout/hProcess7#1"/>
    <dgm:cxn modelId="{41B54D0D-C7F0-4721-BF37-8D0109012CA9}" type="presParOf" srcId="{8FD085B3-854B-4568-8513-DF5F30C13E8E}" destId="{EAD7E867-16E4-47EC-8AFC-E8AEEB971725}" srcOrd="1" destOrd="0" presId="urn:microsoft.com/office/officeart/2005/8/layout/hProcess7#1"/>
    <dgm:cxn modelId="{1DCE5100-D145-4662-9C06-3FE1C4EBDB18}" type="presParOf" srcId="{8FD085B3-854B-4568-8513-DF5F30C13E8E}" destId="{738F78DA-55B5-4477-BE20-1557593F8C86}" srcOrd="2" destOrd="0" presId="urn:microsoft.com/office/officeart/2005/8/layout/hProcess7#1"/>
    <dgm:cxn modelId="{A64D1A78-8D6C-40FD-8DD3-599BB696BE31}" type="presParOf" srcId="{57A419E8-1215-4107-9004-B614E499DD09}" destId="{7C34A7C8-60B9-4B14-A4FE-4A03172F0FD3}" srcOrd="35" destOrd="0" presId="urn:microsoft.com/office/officeart/2005/8/layout/hProcess7#1"/>
    <dgm:cxn modelId="{6304EF0F-F16A-4E72-8419-33A3C678AE4C}" type="presParOf" srcId="{57A419E8-1215-4107-9004-B614E499DD09}" destId="{05D86A09-5D4E-466E-A347-0AF3DD272F9E}" srcOrd="36" destOrd="0" presId="urn:microsoft.com/office/officeart/2005/8/layout/hProcess7#1"/>
    <dgm:cxn modelId="{0C99FB0B-7CA5-47EC-8EC9-CB9FC22FD5F3}" type="presParOf" srcId="{05D86A09-5D4E-466E-A347-0AF3DD272F9E}" destId="{0D3D41B2-E2EB-471B-B278-4E1B13E167F0}" srcOrd="0" destOrd="0" presId="urn:microsoft.com/office/officeart/2005/8/layout/hProcess7#1"/>
    <dgm:cxn modelId="{0580A6BA-C9E6-4327-B820-B1454CE73DC5}" type="presParOf" srcId="{05D86A09-5D4E-466E-A347-0AF3DD272F9E}" destId="{B3936B1A-1B13-4565-A105-E430D0A1D792}" srcOrd="1" destOrd="0" presId="urn:microsoft.com/office/officeart/2005/8/layout/hProcess7#1"/>
    <dgm:cxn modelId="{07D1D47E-F548-4117-9FBA-8084BE1EDCF4}" type="presParOf" srcId="{57A419E8-1215-4107-9004-B614E499DD09}" destId="{86D9CF87-BCDD-4B6F-B6D1-0F5DCB39ED50}" srcOrd="37" destOrd="0" presId="urn:microsoft.com/office/officeart/2005/8/layout/hProcess7#1"/>
    <dgm:cxn modelId="{FFD580D0-8E96-43E5-8654-AF518C4A5484}" type="presParOf" srcId="{57A419E8-1215-4107-9004-B614E499DD09}" destId="{BAE728A0-1A9F-4B8A-BDCD-4A3DD247091D}" srcOrd="38" destOrd="0" presId="urn:microsoft.com/office/officeart/2005/8/layout/hProcess7#1"/>
    <dgm:cxn modelId="{A03C6E45-845A-4B21-852C-FCEFDA0C5A82}" type="presParOf" srcId="{BAE728A0-1A9F-4B8A-BDCD-4A3DD247091D}" destId="{84BF290D-E405-41DC-AA35-88F45F4A0768}" srcOrd="0" destOrd="0" presId="urn:microsoft.com/office/officeart/2005/8/layout/hProcess7#1"/>
    <dgm:cxn modelId="{686037CF-D2C9-4C8B-95C7-8A25C74F66D5}" type="presParOf" srcId="{BAE728A0-1A9F-4B8A-BDCD-4A3DD247091D}" destId="{E762C5E9-5DE0-4E74-B7FD-46585123A2F2}" srcOrd="1" destOrd="0" presId="urn:microsoft.com/office/officeart/2005/8/layout/hProcess7#1"/>
    <dgm:cxn modelId="{538BC2EB-C821-4B50-B9EB-52D53D27EBC9}" type="presParOf" srcId="{BAE728A0-1A9F-4B8A-BDCD-4A3DD247091D}" destId="{953BC3E8-B42A-4FE4-B40B-BA3473437AB8}" srcOrd="2" destOrd="0" presId="urn:microsoft.com/office/officeart/2005/8/layout/hProcess7#1"/>
    <dgm:cxn modelId="{FC18779F-9CD7-440D-BDFB-601CD82E0CF8}" type="presParOf" srcId="{57A419E8-1215-4107-9004-B614E499DD09}" destId="{011A4B5A-F3A3-49C5-AED7-89A05A76E1FE}" srcOrd="39" destOrd="0" presId="urn:microsoft.com/office/officeart/2005/8/layout/hProcess7#1"/>
    <dgm:cxn modelId="{B49FFECD-7483-418C-B1BE-313155025626}" type="presParOf" srcId="{57A419E8-1215-4107-9004-B614E499DD09}" destId="{9AF812DD-396D-4B58-ACB6-6DD49555D1B1}" srcOrd="40" destOrd="0" presId="urn:microsoft.com/office/officeart/2005/8/layout/hProcess7#1"/>
    <dgm:cxn modelId="{A2EADD64-0673-4458-B9C0-F8DF2DE1DBDC}" type="presParOf" srcId="{9AF812DD-396D-4B58-ACB6-6DD49555D1B1}" destId="{498CC334-7CA6-4055-9E9D-0EB2ACF11F24}" srcOrd="0" destOrd="0" presId="urn:microsoft.com/office/officeart/2005/8/layout/hProcess7#1"/>
    <dgm:cxn modelId="{ECD6DEB0-4889-4AD2-84C2-39D6BD6AB997}" type="presParOf" srcId="{9AF812DD-396D-4B58-ACB6-6DD49555D1B1}" destId="{F5C88F6D-C81B-420E-AB39-B2D1B2D620DF}" srcOrd="1" destOrd="0" presId="urn:microsoft.com/office/officeart/2005/8/layout/hProcess7#1"/>
    <dgm:cxn modelId="{D2533948-2646-49B1-A8D0-656DA9A42DB5}" type="presParOf" srcId="{57A419E8-1215-4107-9004-B614E499DD09}" destId="{03B1D555-A4DF-4DA7-8097-6907DD0CD53C}" srcOrd="41" destOrd="0" presId="urn:microsoft.com/office/officeart/2005/8/layout/hProcess7#1"/>
    <dgm:cxn modelId="{10A7A107-85CA-40C8-B6C1-F9CB9054C838}" type="presParOf" srcId="{57A419E8-1215-4107-9004-B614E499DD09}" destId="{12AE1530-E539-455D-B30D-6BA21677E02A}" srcOrd="42" destOrd="0" presId="urn:microsoft.com/office/officeart/2005/8/layout/hProcess7#1"/>
    <dgm:cxn modelId="{E191D551-09AB-47CB-810D-5A3CDD65BB05}" type="presParOf" srcId="{12AE1530-E539-455D-B30D-6BA21677E02A}" destId="{CC51C927-3641-48BA-BAE9-C136EAB04EB5}" srcOrd="0" destOrd="0" presId="urn:microsoft.com/office/officeart/2005/8/layout/hProcess7#1"/>
    <dgm:cxn modelId="{D4C873D8-5518-436A-87C0-426038DDC7D6}" type="presParOf" srcId="{12AE1530-E539-455D-B30D-6BA21677E02A}" destId="{1510DD98-DAC1-4ACB-B9F7-DDA9613F5094}" srcOrd="1" destOrd="0" presId="urn:microsoft.com/office/officeart/2005/8/layout/hProcess7#1"/>
    <dgm:cxn modelId="{66602FED-173F-4B32-A43F-805505EC5616}" type="presParOf" srcId="{12AE1530-E539-455D-B30D-6BA21677E02A}" destId="{7A995C68-D323-40F0-A536-67C359E076E7}" srcOrd="2" destOrd="0" presId="urn:microsoft.com/office/officeart/2005/8/layout/hProcess7#1"/>
    <dgm:cxn modelId="{6BADAFF9-3039-4725-A529-74D7DFBCEA03}" type="presParOf" srcId="{57A419E8-1215-4107-9004-B614E499DD09}" destId="{9F4CAFA7-3431-4E4E-B3E6-57E422F95CAF}" srcOrd="43" destOrd="0" presId="urn:microsoft.com/office/officeart/2005/8/layout/hProcess7#1"/>
    <dgm:cxn modelId="{1E314DF8-DA95-47E0-9008-41F9A6741B4E}" type="presParOf" srcId="{57A419E8-1215-4107-9004-B614E499DD09}" destId="{EEC784E5-DCFA-426C-B970-3EC28F4E2CDB}" srcOrd="44" destOrd="0" presId="urn:microsoft.com/office/officeart/2005/8/layout/hProcess7#1"/>
    <dgm:cxn modelId="{E6978567-BF07-4BDA-866F-E3124D40D30F}" type="presParOf" srcId="{EEC784E5-DCFA-426C-B970-3EC28F4E2CDB}" destId="{1A4A4FCB-0FA3-425B-87EB-5F1F282E57A8}" srcOrd="0" destOrd="0" presId="urn:microsoft.com/office/officeart/2005/8/layout/hProcess7#1"/>
    <dgm:cxn modelId="{49945AB3-2CB0-48C6-A30A-A9A53E602FB8}" type="presParOf" srcId="{EEC784E5-DCFA-426C-B970-3EC28F4E2CDB}" destId="{F7335F8E-AF93-4D50-BE29-A654CBCCA671}" srcOrd="1" destOrd="0" presId="urn:microsoft.com/office/officeart/2005/8/layout/hProcess7#1"/>
    <dgm:cxn modelId="{4D668331-5649-4D43-BC53-17D8F553E23E}" type="presParOf" srcId="{57A419E8-1215-4107-9004-B614E499DD09}" destId="{8385C8B7-34E3-4C33-BFF6-D3C677A0FE46}" srcOrd="45" destOrd="0" presId="urn:microsoft.com/office/officeart/2005/8/layout/hProcess7#1"/>
    <dgm:cxn modelId="{64867928-88FC-448D-8AB3-6D3758E92961}" type="presParOf" srcId="{57A419E8-1215-4107-9004-B614E499DD09}" destId="{5D1FE59A-E1C4-43CA-9F96-831FE99D1855}" srcOrd="46" destOrd="0" presId="urn:microsoft.com/office/officeart/2005/8/layout/hProcess7#1"/>
    <dgm:cxn modelId="{F1585E29-BB5D-4A20-B03D-CF69CF766289}" type="presParOf" srcId="{5D1FE59A-E1C4-43CA-9F96-831FE99D1855}" destId="{A739D3B7-0036-4F1E-A351-70F16ED81E0C}" srcOrd="0" destOrd="0" presId="urn:microsoft.com/office/officeart/2005/8/layout/hProcess7#1"/>
    <dgm:cxn modelId="{EF291116-E7EA-4B5E-9263-B1E48E4A02E3}" type="presParOf" srcId="{5D1FE59A-E1C4-43CA-9F96-831FE99D1855}" destId="{232D4ECA-3FEA-408D-A69C-9E2EA90E92ED}" srcOrd="1" destOrd="0" presId="urn:microsoft.com/office/officeart/2005/8/layout/hProcess7#1"/>
    <dgm:cxn modelId="{7EB647D4-54CC-4C8F-A5A2-627312B98057}" type="presParOf" srcId="{5D1FE59A-E1C4-43CA-9F96-831FE99D1855}" destId="{648534C7-628D-4445-BD54-7F2B87FF37FE}" srcOrd="2" destOrd="0" presId="urn:microsoft.com/office/officeart/2005/8/layout/hProcess7#1"/>
    <dgm:cxn modelId="{6E7731B1-E473-4183-839D-2620A690EC20}" type="presParOf" srcId="{57A419E8-1215-4107-9004-B614E499DD09}" destId="{EE36F15B-3E5A-46BE-BFF4-1C94A5C69724}" srcOrd="47" destOrd="0" presId="urn:microsoft.com/office/officeart/2005/8/layout/hProcess7#1"/>
    <dgm:cxn modelId="{1C30E682-F589-4205-A5A9-87C78172F726}" type="presParOf" srcId="{57A419E8-1215-4107-9004-B614E499DD09}" destId="{1F139822-2E59-4FF7-88B8-C9AADE221D27}" srcOrd="48" destOrd="0" presId="urn:microsoft.com/office/officeart/2005/8/layout/hProcess7#1"/>
    <dgm:cxn modelId="{CBA292E3-2372-4CD8-BDDF-4CB5B8CE4664}" type="presParOf" srcId="{1F139822-2E59-4FF7-88B8-C9AADE221D27}" destId="{33ED1F09-CED2-41A4-A8DF-9E9BEE070950}" srcOrd="0" destOrd="0" presId="urn:microsoft.com/office/officeart/2005/8/layout/hProcess7#1"/>
    <dgm:cxn modelId="{26C7962E-9898-40C9-A30E-7FB408D64D72}" type="presParOf" srcId="{1F139822-2E59-4FF7-88B8-C9AADE221D27}" destId="{95330F8B-1898-4433-8A3F-E1D1B73C7DE5}" srcOrd="1" destOrd="0" presId="urn:microsoft.com/office/officeart/2005/8/layout/hProcess7#1"/>
    <dgm:cxn modelId="{2F7DB46F-46DF-46B9-A952-B5F0E908796A}" type="presParOf" srcId="{57A419E8-1215-4107-9004-B614E499DD09}" destId="{DAA37683-E739-4C0D-895F-7D426E521114}" srcOrd="49" destOrd="0" presId="urn:microsoft.com/office/officeart/2005/8/layout/hProcess7#1"/>
    <dgm:cxn modelId="{C1A36B3E-4960-40F1-90E7-B0EC145CCC03}" type="presParOf" srcId="{57A419E8-1215-4107-9004-B614E499DD09}" destId="{22EC8E8F-9508-4D9F-B36C-E4F1063CB510}" srcOrd="50" destOrd="0" presId="urn:microsoft.com/office/officeart/2005/8/layout/hProcess7#1"/>
    <dgm:cxn modelId="{127DB127-BE2F-48ED-99CF-9CDD61091B6A}" type="presParOf" srcId="{22EC8E8F-9508-4D9F-B36C-E4F1063CB510}" destId="{3E0FDAE7-E8E9-40F2-9684-E6889D374C20}" srcOrd="0" destOrd="0" presId="urn:microsoft.com/office/officeart/2005/8/layout/hProcess7#1"/>
    <dgm:cxn modelId="{3C9A147D-A7DB-4F56-87E9-D228A9653395}" type="presParOf" srcId="{22EC8E8F-9508-4D9F-B36C-E4F1063CB510}" destId="{083A05A6-1466-4B9F-9F22-34A3B108C4E9}" srcOrd="1" destOrd="0" presId="urn:microsoft.com/office/officeart/2005/8/layout/hProcess7#1"/>
    <dgm:cxn modelId="{39949A2A-9451-4AD2-8365-ED6D52523311}" type="presParOf" srcId="{22EC8E8F-9508-4D9F-B36C-E4F1063CB510}" destId="{DF66498A-9E37-4971-A45D-CEAF3F516B82}" srcOrd="2" destOrd="0" presId="urn:microsoft.com/office/officeart/2005/8/layout/hProcess7#1"/>
    <dgm:cxn modelId="{7567B228-FCF9-4EB8-B509-03D6F7A98C87}" type="presParOf" srcId="{57A419E8-1215-4107-9004-B614E499DD09}" destId="{A6DB6337-B159-46B7-B9AA-0297E2F2F7B3}" srcOrd="51" destOrd="0" presId="urn:microsoft.com/office/officeart/2005/8/layout/hProcess7#1"/>
    <dgm:cxn modelId="{15DD3752-5C97-4C7D-97A5-AF48A6AE1F04}" type="presParOf" srcId="{57A419E8-1215-4107-9004-B614E499DD09}" destId="{99026B37-51B1-4B27-AB8C-190BBBED698A}" srcOrd="52" destOrd="0" presId="urn:microsoft.com/office/officeart/2005/8/layout/hProcess7#1"/>
    <dgm:cxn modelId="{067D5FA5-79FD-412B-9D2D-2A1E28EE7A9D}" type="presParOf" srcId="{99026B37-51B1-4B27-AB8C-190BBBED698A}" destId="{5A016A96-C2EF-4C7B-8F32-42156E97A98F}" srcOrd="0" destOrd="0" presId="urn:microsoft.com/office/officeart/2005/8/layout/hProcess7#1"/>
    <dgm:cxn modelId="{059E72D0-5198-4A1F-B827-9C5D1EA290C2}" type="presParOf" srcId="{99026B37-51B1-4B27-AB8C-190BBBED698A}" destId="{EC8DE55C-B7FE-4B74-82A3-FAFE70276B7B}" srcOrd="1" destOrd="0" presId="urn:microsoft.com/office/officeart/2005/8/layout/hProcess7#1"/>
    <dgm:cxn modelId="{F3CCA2EC-9A14-483D-B6C4-489DB74A8FFD}" type="presParOf" srcId="{57A419E8-1215-4107-9004-B614E499DD09}" destId="{E5F4AB28-ADD6-418E-A4F7-472FC90FA363}" srcOrd="53" destOrd="0" presId="urn:microsoft.com/office/officeart/2005/8/layout/hProcess7#1"/>
    <dgm:cxn modelId="{F760DB0E-043B-4BC6-99CE-2B9085745FE5}" type="presParOf" srcId="{57A419E8-1215-4107-9004-B614E499DD09}" destId="{8268E5C9-7327-4AA3-AE44-86B8CA85B225}" srcOrd="54" destOrd="0" presId="urn:microsoft.com/office/officeart/2005/8/layout/hProcess7#1"/>
    <dgm:cxn modelId="{49207917-AEFB-410E-9E65-58277E0371C7}" type="presParOf" srcId="{8268E5C9-7327-4AA3-AE44-86B8CA85B225}" destId="{6563B17A-03BA-4A80-BA89-CA575B78A575}" srcOrd="0" destOrd="0" presId="urn:microsoft.com/office/officeart/2005/8/layout/hProcess7#1"/>
    <dgm:cxn modelId="{4CA30227-E97D-4A3B-96B2-FE29E133247D}" type="presParOf" srcId="{8268E5C9-7327-4AA3-AE44-86B8CA85B225}" destId="{4023C897-2BC0-4B5E-8259-5AADF7B8FCF6}" srcOrd="1" destOrd="0" presId="urn:microsoft.com/office/officeart/2005/8/layout/hProcess7#1"/>
    <dgm:cxn modelId="{31E96320-DA64-4E67-A2B0-CAFC1840393D}" type="presParOf" srcId="{8268E5C9-7327-4AA3-AE44-86B8CA85B225}" destId="{22364C4E-D79B-4692-8403-37184602D7FE}" srcOrd="2" destOrd="0" presId="urn:microsoft.com/office/officeart/2005/8/layout/hProcess7#1"/>
    <dgm:cxn modelId="{CB72872F-20FE-45DE-8433-DB7CC875840D}" type="presParOf" srcId="{57A419E8-1215-4107-9004-B614E499DD09}" destId="{680819E9-D84A-4156-B270-9A4FD2D76262}" srcOrd="55" destOrd="0" presId="urn:microsoft.com/office/officeart/2005/8/layout/hProcess7#1"/>
    <dgm:cxn modelId="{2FFB5F41-8D72-4646-AB66-F45FB229140E}" type="presParOf" srcId="{57A419E8-1215-4107-9004-B614E499DD09}" destId="{E0643E0C-A032-4FA4-88B4-FFB52B986BA4}" srcOrd="56" destOrd="0" presId="urn:microsoft.com/office/officeart/2005/8/layout/hProcess7#1"/>
    <dgm:cxn modelId="{28B695C6-A136-4E21-8E82-82926BD3819E}" type="presParOf" srcId="{E0643E0C-A032-4FA4-88B4-FFB52B986BA4}" destId="{0BDA3DD6-2341-4E39-891C-7C12AEEB610A}" srcOrd="0" destOrd="0" presId="urn:microsoft.com/office/officeart/2005/8/layout/hProcess7#1"/>
    <dgm:cxn modelId="{1224F287-08E4-436E-9AF1-D33EC91DE167}" type="presParOf" srcId="{E0643E0C-A032-4FA4-88B4-FFB52B986BA4}" destId="{468B78DF-4D76-4438-A3A4-3E16C5C2E1EB}" srcOrd="1" destOrd="0" presId="urn:microsoft.com/office/officeart/2005/8/layout/hProcess7#1"/>
    <dgm:cxn modelId="{166B6495-B8CF-4942-951B-9AA37803C5C6}" type="presParOf" srcId="{57A419E8-1215-4107-9004-B614E499DD09}" destId="{2E0238F9-A12B-4776-B75E-3FCE66808FCE}" srcOrd="57" destOrd="0" presId="urn:microsoft.com/office/officeart/2005/8/layout/hProcess7#1"/>
    <dgm:cxn modelId="{08DCDE87-D79F-4374-921E-3C7B4A036F3C}" type="presParOf" srcId="{57A419E8-1215-4107-9004-B614E499DD09}" destId="{59A87683-CE15-4510-91C1-64035060728A}" srcOrd="58" destOrd="0" presId="urn:microsoft.com/office/officeart/2005/8/layout/hProcess7#1"/>
    <dgm:cxn modelId="{70E85913-F787-4670-9020-21D59D4C39AC}" type="presParOf" srcId="{59A87683-CE15-4510-91C1-64035060728A}" destId="{E68D3850-75E0-48F2-A4CC-1647A0DC5546}" srcOrd="0" destOrd="0" presId="urn:microsoft.com/office/officeart/2005/8/layout/hProcess7#1"/>
    <dgm:cxn modelId="{261F8FC9-F8B0-46B9-AAB1-DE509C5A9ABE}" type="presParOf" srcId="{59A87683-CE15-4510-91C1-64035060728A}" destId="{A8786DD5-BF66-4F2C-8565-44FB1178AAF3}" srcOrd="1" destOrd="0" presId="urn:microsoft.com/office/officeart/2005/8/layout/hProcess7#1"/>
    <dgm:cxn modelId="{2DD6A87F-AEB1-46EB-AB1B-FE66B694C356}" type="presParOf" srcId="{59A87683-CE15-4510-91C1-64035060728A}" destId="{6CFA80A0-127B-4714-8EC0-1022276D2C21}" srcOrd="2" destOrd="0" presId="urn:microsoft.com/office/officeart/2005/8/layout/hProcess7#1"/>
    <dgm:cxn modelId="{6F58C50C-EFFE-4E1A-B43E-24298FC54A52}" type="presParOf" srcId="{57A419E8-1215-4107-9004-B614E499DD09}" destId="{081CCE57-77B1-4F91-90F8-397AAD5FCAED}" srcOrd="59" destOrd="0" presId="urn:microsoft.com/office/officeart/2005/8/layout/hProcess7#1"/>
    <dgm:cxn modelId="{017DBC00-A86F-411C-A728-194F5840921F}" type="presParOf" srcId="{57A419E8-1215-4107-9004-B614E499DD09}" destId="{FBE57577-2B78-48EA-AC0B-3854BCAE98A8}" srcOrd="60" destOrd="0" presId="urn:microsoft.com/office/officeart/2005/8/layout/hProcess7#1"/>
    <dgm:cxn modelId="{12DAF729-7298-452A-A230-CA955AAE7011}" type="presParOf" srcId="{FBE57577-2B78-48EA-AC0B-3854BCAE98A8}" destId="{7EB1C387-C946-43D8-A141-13093FA58E2F}" srcOrd="0" destOrd="0" presId="urn:microsoft.com/office/officeart/2005/8/layout/hProcess7#1"/>
    <dgm:cxn modelId="{8AE271C9-C2B4-461F-AA7B-3EAFD3EA385A}" type="presParOf" srcId="{FBE57577-2B78-48EA-AC0B-3854BCAE98A8}" destId="{D9143118-35C6-4088-B9FB-079656A94BE6}" srcOrd="1" destOrd="0" presId="urn:microsoft.com/office/officeart/2005/8/layout/hProcess7#1"/>
    <dgm:cxn modelId="{CBCA6101-AC43-4987-B556-2C661104591D}" type="presParOf" srcId="{57A419E8-1215-4107-9004-B614E499DD09}" destId="{3868C48E-F060-49C5-BDC4-45EED2D5DFDD}" srcOrd="61" destOrd="0" presId="urn:microsoft.com/office/officeart/2005/8/layout/hProcess7#1"/>
    <dgm:cxn modelId="{566405D2-4AA4-478D-A28A-4EED4CBB7856}" type="presParOf" srcId="{57A419E8-1215-4107-9004-B614E499DD09}" destId="{CB95D192-69B9-48C4-9528-F9E0AF042CE7}" srcOrd="62" destOrd="0" presId="urn:microsoft.com/office/officeart/2005/8/layout/hProcess7#1"/>
    <dgm:cxn modelId="{BAD50233-E574-4024-9B89-F61B339EC89A}" type="presParOf" srcId="{CB95D192-69B9-48C4-9528-F9E0AF042CE7}" destId="{E93AB8BF-9FDD-4F51-AFE0-B95F5DD29760}" srcOrd="0" destOrd="0" presId="urn:microsoft.com/office/officeart/2005/8/layout/hProcess7#1"/>
    <dgm:cxn modelId="{BD48BF6C-00D7-4A6E-9A03-BE56BE3EDC9A}" type="presParOf" srcId="{CB95D192-69B9-48C4-9528-F9E0AF042CE7}" destId="{6E8AD654-E3D7-43F2-A19A-103C886CAE32}" srcOrd="1" destOrd="0" presId="urn:microsoft.com/office/officeart/2005/8/layout/hProcess7#1"/>
    <dgm:cxn modelId="{155A0797-9169-46A8-BBB9-2FE3A88CE4CD}" type="presParOf" srcId="{CB95D192-69B9-48C4-9528-F9E0AF042CE7}" destId="{08848100-8D8E-4FA7-AF7D-7E6C9199EF53}" srcOrd="2" destOrd="0" presId="urn:microsoft.com/office/officeart/2005/8/layout/hProcess7#1"/>
    <dgm:cxn modelId="{E70A6960-F61C-4529-9524-D8FF75793C31}" type="presParOf" srcId="{57A419E8-1215-4107-9004-B614E499DD09}" destId="{C042A976-0DBB-4633-82B2-89D4A7873512}" srcOrd="63" destOrd="0" presId="urn:microsoft.com/office/officeart/2005/8/layout/hProcess7#1"/>
    <dgm:cxn modelId="{1B16B628-478E-40B9-A306-318E4680A874}" type="presParOf" srcId="{57A419E8-1215-4107-9004-B614E499DD09}" destId="{BE3DB253-C774-4DE4-A0FD-E45103ACEF95}" srcOrd="64" destOrd="0" presId="urn:microsoft.com/office/officeart/2005/8/layout/hProcess7#1"/>
    <dgm:cxn modelId="{55105894-765B-4D9D-8823-878C834DCFCC}" type="presParOf" srcId="{BE3DB253-C774-4DE4-A0FD-E45103ACEF95}" destId="{F91DA0F0-9F5E-43C1-A90C-B0A9BBDE8CD8}" srcOrd="0" destOrd="0" presId="urn:microsoft.com/office/officeart/2005/8/layout/hProcess7#1"/>
    <dgm:cxn modelId="{25661ED2-341B-4B1D-B050-84F52411CE9E}" type="presParOf" srcId="{BE3DB253-C774-4DE4-A0FD-E45103ACEF95}" destId="{FC184183-B71C-4E8D-A389-BC2D8FF942FE}" srcOrd="1" destOrd="0" presId="urn:microsoft.com/office/officeart/2005/8/layout/hProcess7#1"/>
    <dgm:cxn modelId="{401AA748-ADF3-4E84-8D32-F73844EA61EB}" type="presParOf" srcId="{57A419E8-1215-4107-9004-B614E499DD09}" destId="{B97C2D46-8528-4F60-ACFF-13DC610EA8FF}" srcOrd="65" destOrd="0" presId="urn:microsoft.com/office/officeart/2005/8/layout/hProcess7#1"/>
    <dgm:cxn modelId="{321BD207-0E46-41BE-9635-966B6F34D8D1}" type="presParOf" srcId="{57A419E8-1215-4107-9004-B614E499DD09}" destId="{6F665646-EA2B-444B-91EE-DFC9B95D5189}" srcOrd="66" destOrd="0" presId="urn:microsoft.com/office/officeart/2005/8/layout/hProcess7#1"/>
    <dgm:cxn modelId="{AEDFB48D-13AC-458B-B35E-1F4B40915D56}" type="presParOf" srcId="{6F665646-EA2B-444B-91EE-DFC9B95D5189}" destId="{20E350AB-7F49-4361-8F28-3460B938907C}" srcOrd="0" destOrd="0" presId="urn:microsoft.com/office/officeart/2005/8/layout/hProcess7#1"/>
    <dgm:cxn modelId="{AB152324-14F0-4859-9CC1-DF1EAC9D6D68}" type="presParOf" srcId="{6F665646-EA2B-444B-91EE-DFC9B95D5189}" destId="{3BE6F814-91C3-419A-A2E5-728382475E83}" srcOrd="1" destOrd="0" presId="urn:microsoft.com/office/officeart/2005/8/layout/hProcess7#1"/>
    <dgm:cxn modelId="{B659AB6B-CD43-4C0C-B55F-CFEB4000A324}" type="presParOf" srcId="{6F665646-EA2B-444B-91EE-DFC9B95D5189}" destId="{C768485B-86EB-4110-8EF6-610C9E86B6D0}" srcOrd="2" destOrd="0" presId="urn:microsoft.com/office/officeart/2005/8/layout/hProcess7#1"/>
    <dgm:cxn modelId="{7EAE7C6C-0087-41D8-AFE4-7CC4FD43E80F}" type="presParOf" srcId="{57A419E8-1215-4107-9004-B614E499DD09}" destId="{5C4AA892-A621-45ED-BF72-D56FA7538940}" srcOrd="67" destOrd="0" presId="urn:microsoft.com/office/officeart/2005/8/layout/hProcess7#1"/>
    <dgm:cxn modelId="{01B3F60F-E309-43CE-A7F8-F80B2518DDDB}" type="presParOf" srcId="{57A419E8-1215-4107-9004-B614E499DD09}" destId="{21730FD4-7E03-472D-9BDF-EBD2E616F063}" srcOrd="68" destOrd="0" presId="urn:microsoft.com/office/officeart/2005/8/layout/hProcess7#1"/>
    <dgm:cxn modelId="{684792BE-7F63-42F7-A87F-C8D7091BB1D7}" type="presParOf" srcId="{21730FD4-7E03-472D-9BDF-EBD2E616F063}" destId="{12A5309C-AF11-4E6A-8CC2-B48EBEB46B35}" srcOrd="0" destOrd="0" presId="urn:microsoft.com/office/officeart/2005/8/layout/hProcess7#1"/>
    <dgm:cxn modelId="{999F73A0-CE23-45F4-A8FE-0C303F3B40F0}" type="presParOf" srcId="{21730FD4-7E03-472D-9BDF-EBD2E616F063}" destId="{5E33C754-A4A9-4F15-A14C-D039079F8289}" srcOrd="1" destOrd="0" presId="urn:microsoft.com/office/officeart/2005/8/layout/hProcess7#1"/>
    <dgm:cxn modelId="{7DAFCA49-EAF3-4106-B6C9-8BA8906DA68B}" type="presParOf" srcId="{57A419E8-1215-4107-9004-B614E499DD09}" destId="{0F353D02-1351-45CC-A7A3-5D62A7E7B21A}" srcOrd="69" destOrd="0" presId="urn:microsoft.com/office/officeart/2005/8/layout/hProcess7#1"/>
    <dgm:cxn modelId="{7546475D-5C65-430F-B185-D3D989B5504D}" type="presParOf" srcId="{57A419E8-1215-4107-9004-B614E499DD09}" destId="{FBAC261C-AEA1-4378-936C-8530BF1B7A42}" srcOrd="70" destOrd="0" presId="urn:microsoft.com/office/officeart/2005/8/layout/hProcess7#1"/>
    <dgm:cxn modelId="{B3FDE7F1-1E6F-49C9-AE52-E92EDB646957}" type="presParOf" srcId="{FBAC261C-AEA1-4378-936C-8530BF1B7A42}" destId="{1971F7E3-2D00-4699-8200-7BA09DFE21F6}" srcOrd="0" destOrd="0" presId="urn:microsoft.com/office/officeart/2005/8/layout/hProcess7#1"/>
    <dgm:cxn modelId="{21218D93-2BA4-43D5-84F9-6C16F0731911}" type="presParOf" srcId="{FBAC261C-AEA1-4378-936C-8530BF1B7A42}" destId="{8471F8C4-E714-4F82-88EE-112F72FACA60}" srcOrd="1" destOrd="0" presId="urn:microsoft.com/office/officeart/2005/8/layout/hProcess7#1"/>
    <dgm:cxn modelId="{A4ABD449-D575-4079-A658-25F567A1CD15}" type="presParOf" srcId="{FBAC261C-AEA1-4378-936C-8530BF1B7A42}" destId="{3833385D-2B41-496F-8158-66B8147646BB}" srcOrd="2" destOrd="0" presId="urn:microsoft.com/office/officeart/2005/8/layout/hProcess7#1"/>
    <dgm:cxn modelId="{8CEB01D5-000C-491F-A1BF-F770453164F8}" type="presParOf" srcId="{57A419E8-1215-4107-9004-B614E499DD09}" destId="{B7C9C3D5-6191-4272-B6E3-6DF49CAC5D75}" srcOrd="71" destOrd="0" presId="urn:microsoft.com/office/officeart/2005/8/layout/hProcess7#1"/>
    <dgm:cxn modelId="{C90597B5-115D-424A-8E60-8FA9944850F5}" type="presParOf" srcId="{57A419E8-1215-4107-9004-B614E499DD09}" destId="{BD8A79B6-0715-4AD5-B231-535C9CB116E9}" srcOrd="72" destOrd="0" presId="urn:microsoft.com/office/officeart/2005/8/layout/hProcess7#1"/>
    <dgm:cxn modelId="{5CA32BA5-1C17-464B-A5B9-73ABF8FBAC62}" type="presParOf" srcId="{BD8A79B6-0715-4AD5-B231-535C9CB116E9}" destId="{252C3803-31A3-4C0E-8F9F-053B2AD2D81A}" srcOrd="0" destOrd="0" presId="urn:microsoft.com/office/officeart/2005/8/layout/hProcess7#1"/>
    <dgm:cxn modelId="{97C3553E-F67C-4291-A146-A30D0B863011}" type="presParOf" srcId="{BD8A79B6-0715-4AD5-B231-535C9CB116E9}" destId="{A3B6D17E-5080-4978-8B73-CE0293AEFF91}" srcOrd="1" destOrd="0" presId="urn:microsoft.com/office/officeart/2005/8/layout/hProcess7#1"/>
    <dgm:cxn modelId="{4D02E97A-27FB-417A-B1A6-AF28CFDA4FF9}" type="presParOf" srcId="{57A419E8-1215-4107-9004-B614E499DD09}" destId="{9FED8D00-5674-4542-AF98-D7D5B4F921AF}" srcOrd="73" destOrd="0" presId="urn:microsoft.com/office/officeart/2005/8/layout/hProcess7#1"/>
    <dgm:cxn modelId="{7E042D89-98D3-4AC7-8112-A3A412B2AAF7}" type="presParOf" srcId="{57A419E8-1215-4107-9004-B614E499DD09}" destId="{6B07ED3E-6448-47F8-BD54-2C6826977F85}" srcOrd="74" destOrd="0" presId="urn:microsoft.com/office/officeart/2005/8/layout/hProcess7#1"/>
    <dgm:cxn modelId="{1246E038-0CF3-41A2-AF43-045DEC85E492}" type="presParOf" srcId="{6B07ED3E-6448-47F8-BD54-2C6826977F85}" destId="{FD0DF273-07B4-4160-973F-BEC0975AF9FE}" srcOrd="0" destOrd="0" presId="urn:microsoft.com/office/officeart/2005/8/layout/hProcess7#1"/>
    <dgm:cxn modelId="{69CBA17C-844E-4C68-AD69-D8456A1C70C1}" type="presParOf" srcId="{6B07ED3E-6448-47F8-BD54-2C6826977F85}" destId="{C6FEC165-CAEF-4EF0-BBFF-635EB9701B01}" srcOrd="1" destOrd="0" presId="urn:microsoft.com/office/officeart/2005/8/layout/hProcess7#1"/>
    <dgm:cxn modelId="{5F06756D-F838-4440-A17B-52C95848DE48}" type="presParOf" srcId="{6B07ED3E-6448-47F8-BD54-2C6826977F85}" destId="{C7FD3CDF-8F1E-4A60-AAEF-5F0FD9A4E776}" srcOrd="2" destOrd="0" presId="urn:microsoft.com/office/officeart/2005/8/layout/hProcess7#1"/>
    <dgm:cxn modelId="{700DDC45-2D51-4E4B-94B3-E3F05ACE4229}" type="presParOf" srcId="{57A419E8-1215-4107-9004-B614E499DD09}" destId="{2B8B5C03-1888-401F-B6BC-24C3863DC483}" srcOrd="75" destOrd="0" presId="urn:microsoft.com/office/officeart/2005/8/layout/hProcess7#1"/>
    <dgm:cxn modelId="{4B8F13BB-5860-438A-A534-28BA3C947372}" type="presParOf" srcId="{57A419E8-1215-4107-9004-B614E499DD09}" destId="{A78F1D68-78EF-4879-8C22-FBC1C88BDD07}" srcOrd="76" destOrd="0" presId="urn:microsoft.com/office/officeart/2005/8/layout/hProcess7#1"/>
    <dgm:cxn modelId="{662D75A0-36D5-4F46-80D3-CF7FF8638F39}" type="presParOf" srcId="{A78F1D68-78EF-4879-8C22-FBC1C88BDD07}" destId="{3BA34D36-57F8-46C7-AC2A-6ED3B70A1969}" srcOrd="0" destOrd="0" presId="urn:microsoft.com/office/officeart/2005/8/layout/hProcess7#1"/>
    <dgm:cxn modelId="{9C673B3D-B332-424F-85BA-3C2D5A7BEDF3}" type="presParOf" srcId="{A78F1D68-78EF-4879-8C22-FBC1C88BDD07}" destId="{B239FF3A-C24F-4667-970D-45B25AA445FD}" srcOrd="1" destOrd="0" presId="urn:microsoft.com/office/officeart/2005/8/layout/hProcess7#1"/>
    <dgm:cxn modelId="{BB91279D-6231-4D6E-BE68-9E31F100B06C}" type="presParOf" srcId="{57A419E8-1215-4107-9004-B614E499DD09}" destId="{3108836B-5203-4820-9C1F-E87710CCCA03}" srcOrd="77" destOrd="0" presId="urn:microsoft.com/office/officeart/2005/8/layout/hProcess7#1"/>
    <dgm:cxn modelId="{9EF863A4-FEE9-4658-81F3-A139BE38D975}" type="presParOf" srcId="{57A419E8-1215-4107-9004-B614E499DD09}" destId="{20DE0AAD-A719-4AD4-8547-5077A9F8CC07}" srcOrd="78" destOrd="0" presId="urn:microsoft.com/office/officeart/2005/8/layout/hProcess7#1"/>
    <dgm:cxn modelId="{47D28603-F564-433D-8363-ACD89E653876}" type="presParOf" srcId="{20DE0AAD-A719-4AD4-8547-5077A9F8CC07}" destId="{DFF90B88-4323-40B9-B3F1-051D15E41E0B}" srcOrd="0" destOrd="0" presId="urn:microsoft.com/office/officeart/2005/8/layout/hProcess7#1"/>
    <dgm:cxn modelId="{029E0411-55C8-4DCA-A49F-C261C898F5BF}" type="presParOf" srcId="{20DE0AAD-A719-4AD4-8547-5077A9F8CC07}" destId="{240C6ABA-0B6F-4308-AF79-D667055C7FC7}" srcOrd="1" destOrd="0" presId="urn:microsoft.com/office/officeart/2005/8/layout/hProcess7#1"/>
    <dgm:cxn modelId="{85498968-9AB3-4483-B858-7A122080EE46}" type="presParOf" srcId="{20DE0AAD-A719-4AD4-8547-5077A9F8CC07}" destId="{BDF43C6A-E104-4BFD-B191-9E3A6EA33019}" srcOrd="2" destOrd="0" presId="urn:microsoft.com/office/officeart/2005/8/layout/hProcess7#1"/>
    <dgm:cxn modelId="{B5384B60-74FA-49D2-8FBA-34BB99098A50}" type="presParOf" srcId="{57A419E8-1215-4107-9004-B614E499DD09}" destId="{8D328D03-A413-4707-A3CF-32C056C34336}" srcOrd="79" destOrd="0" presId="urn:microsoft.com/office/officeart/2005/8/layout/hProcess7#1"/>
    <dgm:cxn modelId="{E5D84A28-4540-437D-8631-0C6379425B58}" type="presParOf" srcId="{57A419E8-1215-4107-9004-B614E499DD09}" destId="{DE4B9585-E8F1-4D28-8535-0BDD4A94327B}" srcOrd="80" destOrd="0" presId="urn:microsoft.com/office/officeart/2005/8/layout/hProcess7#1"/>
    <dgm:cxn modelId="{4FBCDCE9-C33E-4AEA-9C97-BA25798555A5}" type="presParOf" srcId="{DE4B9585-E8F1-4D28-8535-0BDD4A94327B}" destId="{433D4166-7EB0-4A88-9FE6-BCD7FCCD72C3}" srcOrd="0" destOrd="0" presId="urn:microsoft.com/office/officeart/2005/8/layout/hProcess7#1"/>
    <dgm:cxn modelId="{8806B069-B506-40B7-AD28-679946AC4159}" type="presParOf" srcId="{DE4B9585-E8F1-4D28-8535-0BDD4A94327B}" destId="{16004FF3-9D26-4B3B-9628-F544C80A4D19}" srcOrd="1" destOrd="0" presId="urn:microsoft.com/office/officeart/2005/8/layout/hProcess7#1"/>
    <dgm:cxn modelId="{72C17AFB-8D5B-4052-ABB7-ACDCFAE374A7}" type="presParOf" srcId="{57A419E8-1215-4107-9004-B614E499DD09}" destId="{4F63D361-1F6C-4EEC-838B-726D85DA7CD0}" srcOrd="81" destOrd="0" presId="urn:microsoft.com/office/officeart/2005/8/layout/hProcess7#1"/>
    <dgm:cxn modelId="{78E75749-B8BB-44B1-9213-939433BE2981}" type="presParOf" srcId="{57A419E8-1215-4107-9004-B614E499DD09}" destId="{2B4FC475-91DA-4607-9291-9A40214BCF66}" srcOrd="82" destOrd="0" presId="urn:microsoft.com/office/officeart/2005/8/layout/hProcess7#1"/>
    <dgm:cxn modelId="{D5D4D637-BC61-4F13-AD3F-D51ABC093652}" type="presParOf" srcId="{2B4FC475-91DA-4607-9291-9A40214BCF66}" destId="{BDE56DB0-CCBA-462E-8240-4542002C882D}" srcOrd="0" destOrd="0" presId="urn:microsoft.com/office/officeart/2005/8/layout/hProcess7#1"/>
    <dgm:cxn modelId="{A1EE78F4-A752-42AA-BB16-8C66F3256580}" type="presParOf" srcId="{2B4FC475-91DA-4607-9291-9A40214BCF66}" destId="{B1F35D3F-D5F7-423A-ADA2-99B95A1DB774}" srcOrd="1" destOrd="0" presId="urn:microsoft.com/office/officeart/2005/8/layout/hProcess7#1"/>
    <dgm:cxn modelId="{2C5455A1-6B70-4113-ABCC-7C7288EB77A9}" type="presParOf" srcId="{2B4FC475-91DA-4607-9291-9A40214BCF66}" destId="{598679B4-8BD8-4447-A4A1-6036AC19DC27}" srcOrd="2" destOrd="0" presId="urn:microsoft.com/office/officeart/2005/8/layout/hProcess7#1"/>
    <dgm:cxn modelId="{B9C4B627-BAF5-422F-9E58-B7AEBDED3529}" type="presParOf" srcId="{57A419E8-1215-4107-9004-B614E499DD09}" destId="{415DE2DA-BA6F-4B7C-ABB1-EE0A32D90D90}" srcOrd="83" destOrd="0" presId="urn:microsoft.com/office/officeart/2005/8/layout/hProcess7#1"/>
    <dgm:cxn modelId="{E5F32817-8E2A-403D-AF60-52196B36FDE4}" type="presParOf" srcId="{57A419E8-1215-4107-9004-B614E499DD09}" destId="{03D2DD6D-3043-4145-98CB-33158F143493}" srcOrd="84" destOrd="0" presId="urn:microsoft.com/office/officeart/2005/8/layout/hProcess7#1"/>
    <dgm:cxn modelId="{71BF5534-DE92-4A9E-9BFB-778B69021533}" type="presParOf" srcId="{03D2DD6D-3043-4145-98CB-33158F143493}" destId="{2EB36F20-FCF7-4CF4-B60B-D92C975947A4}" srcOrd="0" destOrd="0" presId="urn:microsoft.com/office/officeart/2005/8/layout/hProcess7#1"/>
    <dgm:cxn modelId="{78E059C8-CF5E-4F38-A3C8-703CC03F2729}" type="presParOf" srcId="{03D2DD6D-3043-4145-98CB-33158F143493}" destId="{4B954C3A-B59B-45A0-9624-4BBFDB55A92D}" srcOrd="1" destOrd="0" presId="urn:microsoft.com/office/officeart/2005/8/layout/hProcess7#1"/>
    <dgm:cxn modelId="{ACE46EA6-AD0E-47EF-857A-08591D694A80}" type="presParOf" srcId="{57A419E8-1215-4107-9004-B614E499DD09}" destId="{67292871-896E-4BD1-B13D-B0B970D28369}" srcOrd="85" destOrd="0" presId="urn:microsoft.com/office/officeart/2005/8/layout/hProcess7#1"/>
    <dgm:cxn modelId="{4734DC12-37D1-40E9-8007-536B6000AE5F}" type="presParOf" srcId="{57A419E8-1215-4107-9004-B614E499DD09}" destId="{1ED039C2-1C7C-41B3-B526-C1134ADFA684}" srcOrd="86" destOrd="0" presId="urn:microsoft.com/office/officeart/2005/8/layout/hProcess7#1"/>
    <dgm:cxn modelId="{66B162D7-1C1B-43E8-AC25-4559D6FCBABD}" type="presParOf" srcId="{1ED039C2-1C7C-41B3-B526-C1134ADFA684}" destId="{8F353711-D241-4964-97C1-072E1E9A4279}" srcOrd="0" destOrd="0" presId="urn:microsoft.com/office/officeart/2005/8/layout/hProcess7#1"/>
    <dgm:cxn modelId="{F6F8189B-C5AD-42E0-ADAB-45CCEC0A48D8}" type="presParOf" srcId="{1ED039C2-1C7C-41B3-B526-C1134ADFA684}" destId="{1FCB1E34-52EA-45F6-81C6-68BDD6383554}" srcOrd="1" destOrd="0" presId="urn:microsoft.com/office/officeart/2005/8/layout/hProcess7#1"/>
    <dgm:cxn modelId="{A6429AEC-833E-40BC-B686-A0BB1FC40215}" type="presParOf" srcId="{1ED039C2-1C7C-41B3-B526-C1134ADFA684}" destId="{EF8C9A4F-E740-4FDB-8686-A598B18EBCFA}" srcOrd="2" destOrd="0" presId="urn:microsoft.com/office/officeart/2005/8/layout/hProcess7#1"/>
    <dgm:cxn modelId="{D18977BF-BBEB-4E2D-9AC1-25F8549920FE}" type="presParOf" srcId="{57A419E8-1215-4107-9004-B614E499DD09}" destId="{222E14FB-B5E8-47B1-8722-23026B61E5E7}" srcOrd="87" destOrd="0" presId="urn:microsoft.com/office/officeart/2005/8/layout/hProcess7#1"/>
    <dgm:cxn modelId="{6E60531F-4D62-4608-ABAC-2CFFA3F69774}" type="presParOf" srcId="{57A419E8-1215-4107-9004-B614E499DD09}" destId="{9663DA1D-0538-48DA-8E67-28CABC67331B}" srcOrd="88" destOrd="0" presId="urn:microsoft.com/office/officeart/2005/8/layout/hProcess7#1"/>
    <dgm:cxn modelId="{2CD32F42-5B7C-4845-9A90-EFCB1F5168CF}" type="presParOf" srcId="{9663DA1D-0538-48DA-8E67-28CABC67331B}" destId="{AB5D3DC6-985E-4724-8906-BD50A07E5CF2}" srcOrd="0" destOrd="0" presId="urn:microsoft.com/office/officeart/2005/8/layout/hProcess7#1"/>
    <dgm:cxn modelId="{C3D100AD-4050-4301-85E4-405491F9A1B6}" type="presParOf" srcId="{9663DA1D-0538-48DA-8E67-28CABC67331B}" destId="{EE916E64-E74A-491C-815F-23BFAA7C314C}" srcOrd="1" destOrd="0" presId="urn:microsoft.com/office/officeart/2005/8/layout/hProcess7#1"/>
    <dgm:cxn modelId="{2C2E33E9-2517-48C9-BA84-91F17FB25E93}" type="presParOf" srcId="{57A419E8-1215-4107-9004-B614E499DD09}" destId="{D3B2763A-67DF-40FA-B45F-0FC8CAB6FF93}" srcOrd="89" destOrd="0" presId="urn:microsoft.com/office/officeart/2005/8/layout/hProcess7#1"/>
    <dgm:cxn modelId="{A8A974C8-2DE8-4A0E-B27D-077BBBC4E279}" type="presParOf" srcId="{57A419E8-1215-4107-9004-B614E499DD09}" destId="{52F810B8-DAC6-4E7F-B30F-13E3F98D33BC}" srcOrd="90" destOrd="0" presId="urn:microsoft.com/office/officeart/2005/8/layout/hProcess7#1"/>
    <dgm:cxn modelId="{901357E0-F8D4-43C1-ACAA-55218703C895}" type="presParOf" srcId="{52F810B8-DAC6-4E7F-B30F-13E3F98D33BC}" destId="{984DF8BE-7934-47CC-884F-D9918209E61C}" srcOrd="0" destOrd="0" presId="urn:microsoft.com/office/officeart/2005/8/layout/hProcess7#1"/>
    <dgm:cxn modelId="{4A7C8E4E-DA38-4EDD-8151-F1A50A493D70}" type="presParOf" srcId="{52F810B8-DAC6-4E7F-B30F-13E3F98D33BC}" destId="{B3D492C0-4A76-4066-8019-B2E4CA44AC88}" srcOrd="1" destOrd="0" presId="urn:microsoft.com/office/officeart/2005/8/layout/hProcess7#1"/>
    <dgm:cxn modelId="{4100C139-0795-4233-8A14-95843CDD8F42}" type="presParOf" srcId="{52F810B8-DAC6-4E7F-B30F-13E3F98D33BC}" destId="{17C870C6-0381-44AC-8E74-1ED3844EEA26}" srcOrd="2" destOrd="0" presId="urn:microsoft.com/office/officeart/2005/8/layout/hProcess7#1"/>
    <dgm:cxn modelId="{B9311CF8-AF76-429C-A58E-8C18B5BCC2AF}" type="presParOf" srcId="{57A419E8-1215-4107-9004-B614E499DD09}" destId="{D683D2F9-ECF2-457F-A0BA-23D44E87ED8E}" srcOrd="91" destOrd="0" presId="urn:microsoft.com/office/officeart/2005/8/layout/hProcess7#1"/>
    <dgm:cxn modelId="{3C64827B-FB2D-4E38-A0BB-5689452ABA7A}" type="presParOf" srcId="{57A419E8-1215-4107-9004-B614E499DD09}" destId="{783ECA66-DE35-4F3A-B57E-856FEDA0AEDC}" srcOrd="92" destOrd="0" presId="urn:microsoft.com/office/officeart/2005/8/layout/hProcess7#1"/>
    <dgm:cxn modelId="{7687E74A-E5CC-41A2-9BA7-5F34DC9881AC}" type="presParOf" srcId="{783ECA66-DE35-4F3A-B57E-856FEDA0AEDC}" destId="{A9148567-0317-4CAD-A104-F35FAD7C75E1}" srcOrd="0" destOrd="0" presId="urn:microsoft.com/office/officeart/2005/8/layout/hProcess7#1"/>
    <dgm:cxn modelId="{4675455D-5AFA-4490-B14C-90F77272AE73}" type="presParOf" srcId="{783ECA66-DE35-4F3A-B57E-856FEDA0AEDC}" destId="{96C7E963-67E8-4969-BB41-11BF7360D642}" srcOrd="1" destOrd="0" presId="urn:microsoft.com/office/officeart/2005/8/layout/hProcess7#1"/>
    <dgm:cxn modelId="{B78204AA-113A-4805-AB86-2F531970BFC2}" type="presParOf" srcId="{57A419E8-1215-4107-9004-B614E499DD09}" destId="{CB809DB8-13BE-465C-A6D3-52230CC6C2A0}" srcOrd="93" destOrd="0" presId="urn:microsoft.com/office/officeart/2005/8/layout/hProcess7#1"/>
    <dgm:cxn modelId="{DA639E8D-5C23-4F8C-90FE-42B2A39D8733}" type="presParOf" srcId="{57A419E8-1215-4107-9004-B614E499DD09}" destId="{C55712A9-81F5-4A1D-AFCE-5C3EECEBA4BB}" srcOrd="94" destOrd="0" presId="urn:microsoft.com/office/officeart/2005/8/layout/hProcess7#1"/>
    <dgm:cxn modelId="{67344374-7086-41EB-A833-57AE9C258F62}" type="presParOf" srcId="{C55712A9-81F5-4A1D-AFCE-5C3EECEBA4BB}" destId="{9E4330DA-67CF-4468-B2B6-1AD2F2575E3B}" srcOrd="0" destOrd="0" presId="urn:microsoft.com/office/officeart/2005/8/layout/hProcess7#1"/>
    <dgm:cxn modelId="{D30BFF37-EFA4-4748-A941-905BBA098381}" type="presParOf" srcId="{C55712A9-81F5-4A1D-AFCE-5C3EECEBA4BB}" destId="{6A0847B2-EB5F-4C1E-AE46-03E30F4AD1C7}" srcOrd="1" destOrd="0" presId="urn:microsoft.com/office/officeart/2005/8/layout/hProcess7#1"/>
    <dgm:cxn modelId="{F8C05A46-CF6F-4B31-BCF3-8C73C2689768}" type="presParOf" srcId="{C55712A9-81F5-4A1D-AFCE-5C3EECEBA4BB}" destId="{ED1CE0F7-0EE2-4283-AFDC-EF2418922600}" srcOrd="2" destOrd="0" presId="urn:microsoft.com/office/officeart/2005/8/layout/hProcess7#1"/>
    <dgm:cxn modelId="{05D62AED-A837-4AF5-B873-E1CB4322FCBD}" type="presParOf" srcId="{57A419E8-1215-4107-9004-B614E499DD09}" destId="{B2BE1DC3-194D-464B-9B7A-26431C6A3426}" srcOrd="95" destOrd="0" presId="urn:microsoft.com/office/officeart/2005/8/layout/hProcess7#1"/>
    <dgm:cxn modelId="{AE385FAE-E950-4EFD-B939-86F5DDAD8927}" type="presParOf" srcId="{57A419E8-1215-4107-9004-B614E499DD09}" destId="{F5E310E9-7FB5-4A87-A1DF-6DD1007D73E6}" srcOrd="96" destOrd="0" presId="urn:microsoft.com/office/officeart/2005/8/layout/hProcess7#1"/>
    <dgm:cxn modelId="{66E18FF9-1D38-45DF-801E-7A7E8E42B32A}" type="presParOf" srcId="{F5E310E9-7FB5-4A87-A1DF-6DD1007D73E6}" destId="{8289E01D-DB35-4BF8-8B42-BAB44BAC73E2}" srcOrd="0" destOrd="0" presId="urn:microsoft.com/office/officeart/2005/8/layout/hProcess7#1"/>
    <dgm:cxn modelId="{1BA9EE8A-B68F-4209-8D59-DF371D733704}" type="presParOf" srcId="{F5E310E9-7FB5-4A87-A1DF-6DD1007D73E6}" destId="{49FE9C94-008C-4437-8E1D-26DA7E336943}" srcOrd="1" destOrd="0" presId="urn:microsoft.com/office/officeart/2005/8/layout/hProcess7#1"/>
    <dgm:cxn modelId="{32FB2F76-B17E-414C-9E54-73551DC0339F}" type="presParOf" srcId="{F5E310E9-7FB5-4A87-A1DF-6DD1007D73E6}" destId="{0569AAAD-8B26-462F-929F-539C8EDB8C2D}" srcOrd="2" destOrd="0" presId="urn:microsoft.com/office/officeart/2005/8/layout/hProcess7#1"/>
    <dgm:cxn modelId="{1D8A5063-5451-4898-9198-4E0120CD5787}" type="presParOf" srcId="{57A419E8-1215-4107-9004-B614E499DD09}" destId="{7656EC2A-BEDA-478F-A4B5-FDEBD23CA9F5}" srcOrd="97" destOrd="0" presId="urn:microsoft.com/office/officeart/2005/8/layout/hProcess7#1"/>
    <dgm:cxn modelId="{DA9E3E41-FBC5-479F-B21D-F5478405835F}" type="presParOf" srcId="{57A419E8-1215-4107-9004-B614E499DD09}" destId="{E4B23701-5EF7-428C-8917-CBE95D0EEF41}" srcOrd="98" destOrd="0" presId="urn:microsoft.com/office/officeart/2005/8/layout/hProcess7#1"/>
    <dgm:cxn modelId="{811141D7-DE22-41E2-92EB-DA77F4C74B68}" type="presParOf" srcId="{E4B23701-5EF7-428C-8917-CBE95D0EEF41}" destId="{BD3CEAC5-6F97-41B1-94B5-43044540FA22}" srcOrd="0" destOrd="0" presId="urn:microsoft.com/office/officeart/2005/8/layout/hProcess7#1"/>
    <dgm:cxn modelId="{E3005D6F-636E-4097-885D-2CF4B951B022}" type="presParOf" srcId="{E4B23701-5EF7-428C-8917-CBE95D0EEF41}" destId="{391A86B1-77DB-405B-A955-1D72D1AB88CC}" srcOrd="1" destOrd="0" presId="urn:microsoft.com/office/officeart/2005/8/layout/hProcess7#1"/>
    <dgm:cxn modelId="{8F4CE3B7-3667-4F98-96CA-3396EDF35BB2}" type="presParOf" srcId="{E4B23701-5EF7-428C-8917-CBE95D0EEF41}" destId="{88340D43-DB9E-493B-80B7-8D41DA538D8E}" srcOrd="2" destOrd="0" presId="urn:microsoft.com/office/officeart/2005/8/layout/hProcess7#1"/>
    <dgm:cxn modelId="{255F25FF-2BAA-4E5F-A42F-D06BE969766A}" type="presParOf" srcId="{57A419E8-1215-4107-9004-B614E499DD09}" destId="{BF5093C6-1A74-43B2-B899-9564C4D45D20}" srcOrd="99" destOrd="0" presId="urn:microsoft.com/office/officeart/2005/8/layout/hProcess7#1"/>
    <dgm:cxn modelId="{060AC63B-A407-4B6E-A99E-BC20CEDAE92A}" type="presParOf" srcId="{57A419E8-1215-4107-9004-B614E499DD09}" destId="{6841368B-07F9-4173-BACF-5F7A307C0508}" srcOrd="100" destOrd="0" presId="urn:microsoft.com/office/officeart/2005/8/layout/hProcess7#1"/>
    <dgm:cxn modelId="{A087F1F6-F5F4-4A2B-8341-4056E169901E}" type="presParOf" srcId="{6841368B-07F9-4173-BACF-5F7A307C0508}" destId="{5358A8C4-2A9D-4CE7-8F61-AF5DFDCED8F2}" srcOrd="0" destOrd="0" presId="urn:microsoft.com/office/officeart/2005/8/layout/hProcess7#1"/>
    <dgm:cxn modelId="{106329CC-7BE7-488E-9A00-2BE8AA7D6E87}" type="presParOf" srcId="{6841368B-07F9-4173-BACF-5F7A307C0508}" destId="{AB18303B-13AA-4B99-9EA7-65843139CCBC}" srcOrd="1" destOrd="0" presId="urn:microsoft.com/office/officeart/2005/8/layout/hProcess7#1"/>
    <dgm:cxn modelId="{BC2F3E2E-2404-42D9-A524-43C3667FEB51}" type="presParOf" srcId="{6841368B-07F9-4173-BACF-5F7A307C0508}" destId="{150F56E9-8A28-4073-8293-2FB401A84B79}" srcOrd="2" destOrd="0" presId="urn:microsoft.com/office/officeart/2005/8/layout/hProcess7#1"/>
    <dgm:cxn modelId="{9DA6E64C-81AC-4BE4-84C5-7470AB13BDC7}" type="presParOf" srcId="{57A419E8-1215-4107-9004-B614E499DD09}" destId="{93F4E6AF-AD0A-4385-AFEA-3DBF5B164054}" srcOrd="101" destOrd="0" presId="urn:microsoft.com/office/officeart/2005/8/layout/hProcess7#1"/>
    <dgm:cxn modelId="{82734FFC-917C-41A1-B522-6B8D83E3F607}" type="presParOf" srcId="{57A419E8-1215-4107-9004-B614E499DD09}" destId="{5A8D6B1A-AC92-48A0-AB94-99A8FC043103}" srcOrd="102" destOrd="0" presId="urn:microsoft.com/office/officeart/2005/8/layout/hProcess7#1"/>
    <dgm:cxn modelId="{28ACD284-D799-4817-953F-8EA794E607FA}" type="presParOf" srcId="{5A8D6B1A-AC92-48A0-AB94-99A8FC043103}" destId="{0ECA614B-B6A9-40B7-9869-758216D87153}" srcOrd="0" destOrd="0" presId="urn:microsoft.com/office/officeart/2005/8/layout/hProcess7#1"/>
    <dgm:cxn modelId="{6FAEEAD9-9C0E-4300-B61E-07C8FBFE3B81}" type="presParOf" srcId="{5A8D6B1A-AC92-48A0-AB94-99A8FC043103}" destId="{56760117-AB4F-4684-A4FC-F64144166401}" srcOrd="1" destOrd="0" presId="urn:microsoft.com/office/officeart/2005/8/layout/hProcess7#1"/>
    <dgm:cxn modelId="{39F4A6BE-CC44-4236-9A29-A5C9B299D196}" type="presParOf" srcId="{5A8D6B1A-AC92-48A0-AB94-99A8FC043103}" destId="{CEBDD509-2698-4400-9AF0-77ACAF9D63DB}" srcOrd="2" destOrd="0" presId="urn:microsoft.com/office/officeart/2005/8/layout/hProcess7#1"/>
    <dgm:cxn modelId="{CE767DE1-4736-42DE-8917-5E6CC31863C2}" type="presParOf" srcId="{57A419E8-1215-4107-9004-B614E499DD09}" destId="{2D202003-8BDC-480E-9BF7-3823DBAE39FF}" srcOrd="103" destOrd="0" presId="urn:microsoft.com/office/officeart/2005/8/layout/hProcess7#1"/>
    <dgm:cxn modelId="{F6DE3F23-B692-470F-B1C7-2E1AD97A373E}" type="presParOf" srcId="{57A419E8-1215-4107-9004-B614E499DD09}" destId="{6A18C4D3-52DB-4ACE-9F81-C2BF7DB3BE04}" srcOrd="104" destOrd="0" presId="urn:microsoft.com/office/officeart/2005/8/layout/hProcess7#1"/>
    <dgm:cxn modelId="{05373EDF-CA76-4D42-923D-F5CDAB6AD50C}" type="presParOf" srcId="{6A18C4D3-52DB-4ACE-9F81-C2BF7DB3BE04}" destId="{BF38B79D-1736-464F-ADB9-B198126BDD54}" srcOrd="0" destOrd="0" presId="urn:microsoft.com/office/officeart/2005/8/layout/hProcess7#1"/>
    <dgm:cxn modelId="{714E131C-FE05-47AC-8E91-05FB34B40A07}" type="presParOf" srcId="{6A18C4D3-52DB-4ACE-9F81-C2BF7DB3BE04}" destId="{4BC6B0DA-A4A5-43DB-9250-2EDDBD30D694}" srcOrd="1" destOrd="0" presId="urn:microsoft.com/office/officeart/2005/8/layout/hProcess7#1"/>
    <dgm:cxn modelId="{13B27FE0-FB1D-45D9-BFFB-439C71B2E2A5}" type="presParOf" srcId="{6A18C4D3-52DB-4ACE-9F81-C2BF7DB3BE04}" destId="{1B9050CC-7ACA-4748-97E5-4508B887E513}" srcOrd="2" destOrd="0" presId="urn:microsoft.com/office/officeart/2005/8/layout/hProcess7#1"/>
    <dgm:cxn modelId="{9569102E-880B-4078-B505-617F1C00CBC4}" type="presParOf" srcId="{57A419E8-1215-4107-9004-B614E499DD09}" destId="{9AFA7B8B-53D7-4A30-B690-4F75998B2905}" srcOrd="105" destOrd="0" presId="urn:microsoft.com/office/officeart/2005/8/layout/hProcess7#1"/>
    <dgm:cxn modelId="{19B5265A-0FFB-495F-B9C1-5805C6049349}" type="presParOf" srcId="{57A419E8-1215-4107-9004-B614E499DD09}" destId="{5D145A5F-9F08-4687-96BF-A666879666FA}" srcOrd="106" destOrd="0" presId="urn:microsoft.com/office/officeart/2005/8/layout/hProcess7#1"/>
    <dgm:cxn modelId="{14DDECC2-5067-46C1-977F-BFBD994ECAEA}" type="presParOf" srcId="{5D145A5F-9F08-4687-96BF-A666879666FA}" destId="{4384968D-0681-4A39-B2E5-273351295603}" srcOrd="0" destOrd="0" presId="urn:microsoft.com/office/officeart/2005/8/layout/hProcess7#1"/>
    <dgm:cxn modelId="{A30C1BA2-227A-40ED-A061-CD364643C192}" type="presParOf" srcId="{5D145A5F-9F08-4687-96BF-A666879666FA}" destId="{40B206F6-18AF-4D68-8333-33201C813513}" srcOrd="1" destOrd="0" presId="urn:microsoft.com/office/officeart/2005/8/layout/hProcess7#1"/>
    <dgm:cxn modelId="{40229F5C-02ED-493D-ACD3-7B334C094570}" type="presParOf" srcId="{5D145A5F-9F08-4687-96BF-A666879666FA}" destId="{70D2964C-6B1C-45AC-91A4-482CE112C45E}" srcOrd="2" destOrd="0" presId="urn:microsoft.com/office/officeart/2005/8/layout/hProcess7#1"/>
    <dgm:cxn modelId="{FA5135BA-8A2A-4B7A-AAC5-0FC0DD051536}" type="presParOf" srcId="{57A419E8-1215-4107-9004-B614E499DD09}" destId="{80D1F341-3EDB-4B11-A7CD-EF01483C5506}" srcOrd="107" destOrd="0" presId="urn:microsoft.com/office/officeart/2005/8/layout/hProcess7#1"/>
    <dgm:cxn modelId="{1413F0F4-A8F5-4F94-BB11-77AC16A4D1BE}" type="presParOf" srcId="{57A419E8-1215-4107-9004-B614E499DD09}" destId="{16A5F017-20E3-4E78-9696-AF128B3569D3}" srcOrd="108" destOrd="0" presId="urn:microsoft.com/office/officeart/2005/8/layout/hProcess7#1"/>
    <dgm:cxn modelId="{6E0DB62E-49C8-4702-AC2A-B35632C47F21}" type="presParOf" srcId="{16A5F017-20E3-4E78-9696-AF128B3569D3}" destId="{39164FC9-002F-4A65-9103-F5607674C98A}" srcOrd="0" destOrd="0" presId="urn:microsoft.com/office/officeart/2005/8/layout/hProcess7#1"/>
    <dgm:cxn modelId="{723623DB-5658-4A84-BA88-338F4F74A071}" type="presParOf" srcId="{16A5F017-20E3-4E78-9696-AF128B3569D3}" destId="{E7492838-E204-4032-8E15-338CCC84681D}" srcOrd="1" destOrd="0" presId="urn:microsoft.com/office/officeart/2005/8/layout/hProcess7#1"/>
    <dgm:cxn modelId="{6630068F-9A6F-43E4-AA3B-D5B8B948476C}" type="presParOf" srcId="{16A5F017-20E3-4E78-9696-AF128B3569D3}" destId="{5BCC34C7-568C-4CFB-A134-72D29CBA9FF2}" srcOrd="2" destOrd="0" presId="urn:microsoft.com/office/officeart/2005/8/layout/hProcess7#1"/>
    <dgm:cxn modelId="{FFDE519F-B2C6-419B-BD2D-FE5D665AA78B}" type="presParOf" srcId="{57A419E8-1215-4107-9004-B614E499DD09}" destId="{3173C3E4-BC48-4895-A0D7-A057428C0D8E}" srcOrd="109" destOrd="0" presId="urn:microsoft.com/office/officeart/2005/8/layout/hProcess7#1"/>
    <dgm:cxn modelId="{A98A440B-B4EE-4B93-8EB3-2BB244225BEB}" type="presParOf" srcId="{57A419E8-1215-4107-9004-B614E499DD09}" destId="{82FB1016-650F-4092-B01C-FDF46B9B929B}" srcOrd="110" destOrd="0" presId="urn:microsoft.com/office/officeart/2005/8/layout/hProcess7#1"/>
    <dgm:cxn modelId="{6DD0F456-25A6-46A7-BD89-3F124290CF54}" type="presParOf" srcId="{82FB1016-650F-4092-B01C-FDF46B9B929B}" destId="{F8719E17-F054-4F1F-B2AF-55554350C435}" srcOrd="0" destOrd="0" presId="urn:microsoft.com/office/officeart/2005/8/layout/hProcess7#1"/>
    <dgm:cxn modelId="{395B166D-5636-4BAB-AB95-FC75F0538F35}" type="presParOf" srcId="{82FB1016-650F-4092-B01C-FDF46B9B929B}" destId="{EC54A2AC-02E7-474F-BE39-03F3BA0DFA14}" srcOrd="1" destOrd="0" presId="urn:microsoft.com/office/officeart/2005/8/layout/hProcess7#1"/>
    <dgm:cxn modelId="{42E8E4D5-8310-44A5-9171-41958FE72A57}" type="presParOf" srcId="{82FB1016-650F-4092-B01C-FDF46B9B929B}" destId="{D109F893-D182-42F2-98A1-800CF076DAB4}" srcOrd="2" destOrd="0" presId="urn:microsoft.com/office/officeart/2005/8/layout/hProcess7#1"/>
    <dgm:cxn modelId="{2CDDF8A5-63CD-4A05-AB15-4911E8BA9F75}" type="presParOf" srcId="{57A419E8-1215-4107-9004-B614E499DD09}" destId="{4A50BD4F-2542-42F4-BB42-FC55C624B0BB}" srcOrd="111" destOrd="0" presId="urn:microsoft.com/office/officeart/2005/8/layout/hProcess7#1"/>
    <dgm:cxn modelId="{E5C7BC01-B1A1-4EB0-9770-A2FADC9F172E}" type="presParOf" srcId="{57A419E8-1215-4107-9004-B614E499DD09}" destId="{A5E81D79-DF51-4A49-894A-DFED0843E3FA}" srcOrd="112" destOrd="0" presId="urn:microsoft.com/office/officeart/2005/8/layout/hProcess7#1"/>
    <dgm:cxn modelId="{0F1046F5-9377-4D77-ABEF-C3417046DFBB}" type="presParOf" srcId="{A5E81D79-DF51-4A49-894A-DFED0843E3FA}" destId="{118058DC-6699-4518-912D-3C00C1E38B38}" srcOrd="0" destOrd="0" presId="urn:microsoft.com/office/officeart/2005/8/layout/hProcess7#1"/>
    <dgm:cxn modelId="{AE892FC9-A91D-4BAF-9ACF-0EB0EF3925C3}" type="presParOf" srcId="{A5E81D79-DF51-4A49-894A-DFED0843E3FA}" destId="{9668B00E-C4B6-40D3-BB98-9302665DD777}" srcOrd="1" destOrd="0" presId="urn:microsoft.com/office/officeart/2005/8/layout/hProcess7#1"/>
    <dgm:cxn modelId="{C6B307C9-B8E5-4AFA-A4D4-5AE5D8FF51CF}" type="presParOf" srcId="{A5E81D79-DF51-4A49-894A-DFED0843E3FA}" destId="{919F3320-F5B5-42F2-B71D-3DB3895BE2DA}" srcOrd="2" destOrd="0" presId="urn:microsoft.com/office/officeart/2005/8/layout/hProcess7#1"/>
    <dgm:cxn modelId="{91EEF8D1-0AB1-46C4-9748-698E58C37684}" type="presParOf" srcId="{57A419E8-1215-4107-9004-B614E499DD09}" destId="{4E685D1C-62E4-49A5-BC5B-6C64621BF106}" srcOrd="113" destOrd="0" presId="urn:microsoft.com/office/officeart/2005/8/layout/hProcess7#1"/>
    <dgm:cxn modelId="{2B5597AF-F393-4A81-9E84-1E528DEAADFE}" type="presParOf" srcId="{57A419E8-1215-4107-9004-B614E499DD09}" destId="{A5A04171-802D-44F9-B54A-2F85A1AD5FE2}" srcOrd="114" destOrd="0" presId="urn:microsoft.com/office/officeart/2005/8/layout/hProcess7#1"/>
    <dgm:cxn modelId="{370BCBAF-D680-416A-84E4-09DACF19F45D}" type="presParOf" srcId="{A5A04171-802D-44F9-B54A-2F85A1AD5FE2}" destId="{7F5248C3-99D9-4838-96A2-EC152D99C33E}" srcOrd="0" destOrd="0" presId="urn:microsoft.com/office/officeart/2005/8/layout/hProcess7#1"/>
    <dgm:cxn modelId="{3C5A1461-9B11-4EF7-A154-E65EC0F25A67}" type="presParOf" srcId="{A5A04171-802D-44F9-B54A-2F85A1AD5FE2}" destId="{F5D7897E-56C4-49C3-8BA2-FAFB0667032E}" srcOrd="1" destOrd="0" presId="urn:microsoft.com/office/officeart/2005/8/layout/hProcess7#1"/>
    <dgm:cxn modelId="{0E6F4826-D786-46A4-9204-3994073B98DE}" type="presParOf" srcId="{A5A04171-802D-44F9-B54A-2F85A1AD5FE2}" destId="{4A456427-8A37-4869-BDF2-E87307E31564}" srcOrd="2" destOrd="0" presId="urn:microsoft.com/office/officeart/2005/8/layout/hProcess7#1"/>
    <dgm:cxn modelId="{0D00B639-1CC5-495E-995E-CBE002189D15}" type="presParOf" srcId="{57A419E8-1215-4107-9004-B614E499DD09}" destId="{07304C0F-BA48-4820-AC44-ACEDB24B97E8}" srcOrd="115" destOrd="0" presId="urn:microsoft.com/office/officeart/2005/8/layout/hProcess7#1"/>
    <dgm:cxn modelId="{E771C3FA-CB2C-42BD-944A-A72FED859074}" type="presParOf" srcId="{57A419E8-1215-4107-9004-B614E499DD09}" destId="{962C4874-E4F0-4D03-933F-475E849DBBC1}" srcOrd="116" destOrd="0" presId="urn:microsoft.com/office/officeart/2005/8/layout/hProcess7#1"/>
    <dgm:cxn modelId="{DA9249CD-CC49-4B78-96C8-65B3C17F0E20}" type="presParOf" srcId="{962C4874-E4F0-4D03-933F-475E849DBBC1}" destId="{BC9385E9-61D2-4398-8ADE-23F391EE9C5E}" srcOrd="0" destOrd="0" presId="urn:microsoft.com/office/officeart/2005/8/layout/hProcess7#1"/>
    <dgm:cxn modelId="{DA908D7A-B981-4FC3-8529-C3731CEA05CF}" type="presParOf" srcId="{962C4874-E4F0-4D03-933F-475E849DBBC1}" destId="{CC388FDA-0BB0-4AFF-A0E9-4FF31D94B8DA}" srcOrd="1" destOrd="0" presId="urn:microsoft.com/office/officeart/2005/8/layout/hProcess7#1"/>
    <dgm:cxn modelId="{BA5D63E8-1DFF-47AD-BF0E-3A42F7211058}" type="presParOf" srcId="{962C4874-E4F0-4D03-933F-475E849DBBC1}" destId="{C345D12F-DEB3-4B35-9836-B6B653648BD5}" srcOrd="2" destOrd="0" presId="urn:microsoft.com/office/officeart/2005/8/layout/hProcess7#1"/>
    <dgm:cxn modelId="{A9F9874E-A8EA-4BAF-9CF5-E5C9A8EE108A}" type="presParOf" srcId="{57A419E8-1215-4107-9004-B614E499DD09}" destId="{02ED4730-6721-4890-A0EA-631C2AD1FCB5}" srcOrd="117" destOrd="0" presId="urn:microsoft.com/office/officeart/2005/8/layout/hProcess7#1"/>
    <dgm:cxn modelId="{2F164EFF-B564-4BBC-92C1-CBA4489D854F}" type="presParOf" srcId="{57A419E8-1215-4107-9004-B614E499DD09}" destId="{7AFA454E-2D33-4FD4-994E-69C83FB02F8C}" srcOrd="118" destOrd="0" presId="urn:microsoft.com/office/officeart/2005/8/layout/hProcess7#1"/>
    <dgm:cxn modelId="{67E7F23D-6B8E-4AE8-9382-B1BEBA7A6163}" type="presParOf" srcId="{7AFA454E-2D33-4FD4-994E-69C83FB02F8C}" destId="{81CB6190-0B27-4C8E-AC14-572D2267B7A3}" srcOrd="0" destOrd="0" presId="urn:microsoft.com/office/officeart/2005/8/layout/hProcess7#1"/>
    <dgm:cxn modelId="{A5C43D46-5176-441E-AC23-C10505B6D399}" type="presParOf" srcId="{7AFA454E-2D33-4FD4-994E-69C83FB02F8C}" destId="{A675BB68-FEA4-420E-A65F-349AD5B4E4C4}" srcOrd="1" destOrd="0" presId="urn:microsoft.com/office/officeart/2005/8/layout/hProcess7#1"/>
    <dgm:cxn modelId="{FA7D2756-933E-4C6F-975F-4D681D49EFF5}" type="presParOf" srcId="{7AFA454E-2D33-4FD4-994E-69C83FB02F8C}" destId="{3F52ADA6-8C4E-4D91-B031-4E0A966B3775}" srcOrd="2" destOrd="0" presId="urn:microsoft.com/office/officeart/2005/8/layout/hProcess7#1"/>
    <dgm:cxn modelId="{828C4796-F62D-4141-A57F-9CCD1236CD4E}" type="presParOf" srcId="{57A419E8-1215-4107-9004-B614E499DD09}" destId="{782B0769-EFD8-402C-8C6A-EA60A29BFBDA}" srcOrd="119" destOrd="0" presId="urn:microsoft.com/office/officeart/2005/8/layout/hProcess7#1"/>
    <dgm:cxn modelId="{C96483EF-441C-4B53-844A-54853134DFB9}" type="presParOf" srcId="{57A419E8-1215-4107-9004-B614E499DD09}" destId="{0D75C100-AFDF-4EFB-8C32-243DB48396DD}" srcOrd="120" destOrd="0" presId="urn:microsoft.com/office/officeart/2005/8/layout/hProcess7#1"/>
    <dgm:cxn modelId="{8A58942B-DBE4-402E-AB68-984AF063CE2F}" type="presParOf" srcId="{0D75C100-AFDF-4EFB-8C32-243DB48396DD}" destId="{4851D9F5-D8F0-4419-B077-D05A6B738FCE}" srcOrd="0" destOrd="0" presId="urn:microsoft.com/office/officeart/2005/8/layout/hProcess7#1"/>
    <dgm:cxn modelId="{234935BC-AC2A-4B64-BAEC-900921F5983C}" type="presParOf" srcId="{0D75C100-AFDF-4EFB-8C32-243DB48396DD}" destId="{95CDF15C-5671-4534-A025-C465048AE4F2}" srcOrd="1" destOrd="0" presId="urn:microsoft.com/office/officeart/2005/8/layout/hProcess7#1"/>
    <dgm:cxn modelId="{763D86A3-A3A4-4DD3-BA09-766D81EDAD33}" type="presParOf" srcId="{0D75C100-AFDF-4EFB-8C32-243DB48396DD}" destId="{A4FA6894-63A0-4091-AABF-E352EEA9DC89}" srcOrd="2" destOrd="0" presId="urn:microsoft.com/office/officeart/2005/8/layout/hProcess7#1"/>
    <dgm:cxn modelId="{AE975B4E-CF4E-4CBC-B090-A39DFD4FD1C3}" type="presParOf" srcId="{57A419E8-1215-4107-9004-B614E499DD09}" destId="{97CEF9B5-3742-46CB-9784-DA062613055C}" srcOrd="121" destOrd="0" presId="urn:microsoft.com/office/officeart/2005/8/layout/hProcess7#1"/>
    <dgm:cxn modelId="{C39773B0-6B91-4723-9365-A1CBFB7D3774}" type="presParOf" srcId="{57A419E8-1215-4107-9004-B614E499DD09}" destId="{5E62C271-785A-4673-A49D-995466BFF36D}" srcOrd="122" destOrd="0" presId="urn:microsoft.com/office/officeart/2005/8/layout/hProcess7#1"/>
    <dgm:cxn modelId="{C65CF27B-D344-4D41-869E-747A5FE889F8}" type="presParOf" srcId="{5E62C271-785A-4673-A49D-995466BFF36D}" destId="{45F017DC-14B9-42CB-B479-121843DE2764}" srcOrd="0" destOrd="0" presId="urn:microsoft.com/office/officeart/2005/8/layout/hProcess7#1"/>
    <dgm:cxn modelId="{86D8795B-8B0C-4EAD-BAA4-DAAE6D64E6C3}" type="presParOf" srcId="{5E62C271-785A-4673-A49D-995466BFF36D}" destId="{E0608415-4847-4341-A7DC-2E7750048F08}" srcOrd="1" destOrd="0" presId="urn:microsoft.com/office/officeart/2005/8/layout/hProcess7#1"/>
    <dgm:cxn modelId="{62B2D81D-EBDD-491F-A1DB-17D9A57F7DF3}" type="presParOf" srcId="{5E62C271-785A-4673-A49D-995466BFF36D}" destId="{3F468028-5380-4EAF-A88D-9D7B34E2E101}" srcOrd="2" destOrd="0" presId="urn:microsoft.com/office/officeart/2005/8/layout/hProcess7#1"/>
    <dgm:cxn modelId="{E0B252EC-7349-43F5-A2F9-B1D2CB2795C7}" type="presParOf" srcId="{57A419E8-1215-4107-9004-B614E499DD09}" destId="{3214182B-3F14-4E6A-991E-484F4F1EFAD6}" srcOrd="123" destOrd="0" presId="urn:microsoft.com/office/officeart/2005/8/layout/hProcess7#1"/>
    <dgm:cxn modelId="{F655F7AB-F31C-4C89-ADD4-B9AE1F287927}" type="presParOf" srcId="{57A419E8-1215-4107-9004-B614E499DD09}" destId="{87CC6FE0-6AD0-4DF0-A6FB-F0F4B51218D5}" srcOrd="124" destOrd="0" presId="urn:microsoft.com/office/officeart/2005/8/layout/hProcess7#1"/>
    <dgm:cxn modelId="{01DE87A9-A07B-40CC-9ABB-06326458F800}" type="presParOf" srcId="{87CC6FE0-6AD0-4DF0-A6FB-F0F4B51218D5}" destId="{DE2C799B-C580-4217-B3A1-23D4BC744FFB}" srcOrd="0" destOrd="0" presId="urn:microsoft.com/office/officeart/2005/8/layout/hProcess7#1"/>
    <dgm:cxn modelId="{A72DA76B-F951-4C3B-8CD3-EF8CA2F6C3C3}" type="presParOf" srcId="{87CC6FE0-6AD0-4DF0-A6FB-F0F4B51218D5}" destId="{7E35502E-9927-4222-87EC-033E32710667}" srcOrd="1" destOrd="0" presId="urn:microsoft.com/office/officeart/2005/8/layout/hProcess7#1"/>
    <dgm:cxn modelId="{D9B38737-CF05-459F-8D67-378F8E349ABE}"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7312B8F-4188-41AA-B79D-D83CBBAAC12B}" type="doc">
      <dgm:prSet loTypeId="urn:microsoft.com/office/officeart/2005/8/layout/hProcess7#1" loCatId="process" qsTypeId="urn:microsoft.com/office/officeart/2005/8/quickstyle/simple4" qsCatId="simple" csTypeId="urn:microsoft.com/office/officeart/2005/8/colors/accent2_4" csCatId="accent2" phldr="1"/>
      <dgm:spPr/>
      <dgm:t>
        <a:bodyPr/>
        <a:lstStyle/>
        <a:p>
          <a:endParaRPr lang="en-US"/>
        </a:p>
      </dgm:t>
    </dgm:pt>
    <dgm:pt modelId="{7F154DDC-FB3A-4B96-AF47-7E3F4A4AF207}">
      <dgm:prSet phldrT="[Text]"/>
      <dgm:spPr/>
      <dgm:t>
        <a:bodyPr/>
        <a:lstStyle/>
        <a:p>
          <a:r>
            <a:rPr lang="en-US" dirty="0" smtClean="0"/>
            <a:t> 31</a:t>
          </a:r>
          <a:endParaRPr lang="en-US" dirty="0"/>
        </a:p>
      </dgm:t>
    </dgm:pt>
    <dgm:pt modelId="{AFF49E11-074B-4705-871F-3A68B6003B36}" type="parTrans" cxnId="{8DC38DF7-EE72-4ED1-B5FB-0DE48982A12D}">
      <dgm:prSet/>
      <dgm:spPr/>
      <dgm:t>
        <a:bodyPr/>
        <a:lstStyle/>
        <a:p>
          <a:endParaRPr lang="en-US"/>
        </a:p>
      </dgm:t>
    </dgm:pt>
    <dgm:pt modelId="{65A54691-ED8A-4EBD-ABFC-AD01895F369C}" type="sibTrans" cxnId="{8DC38DF7-EE72-4ED1-B5FB-0DE48982A12D}">
      <dgm:prSet/>
      <dgm:spPr/>
      <dgm:t>
        <a:bodyPr/>
        <a:lstStyle/>
        <a:p>
          <a:endParaRPr lang="en-US"/>
        </a:p>
      </dgm:t>
    </dgm:pt>
    <dgm:pt modelId="{5804B17A-EC7A-44BC-9A19-F3A5746B360A}">
      <dgm:prSet phldrT="[Text]"/>
      <dgm:spPr/>
      <dgm:t>
        <a:bodyPr/>
        <a:lstStyle/>
        <a:p>
          <a:pPr algn="ctr"/>
          <a:r>
            <a:rPr lang="en-US" dirty="0" smtClean="0"/>
            <a:t>N</a:t>
          </a:r>
          <a:endParaRPr lang="en-US" dirty="0"/>
        </a:p>
      </dgm:t>
    </dgm:pt>
    <dgm:pt modelId="{0B852689-C070-4599-8B08-F0A8244DDAA4}" type="parTrans" cxnId="{4A4D4B12-3BE9-449B-83AE-CB45F65861D5}">
      <dgm:prSet/>
      <dgm:spPr/>
      <dgm:t>
        <a:bodyPr/>
        <a:lstStyle/>
        <a:p>
          <a:endParaRPr lang="en-US"/>
        </a:p>
      </dgm:t>
    </dgm:pt>
    <dgm:pt modelId="{07D3D05A-5883-4ACD-B9C2-CE1193024A96}" type="sibTrans" cxnId="{4A4D4B12-3BE9-449B-83AE-CB45F65861D5}">
      <dgm:prSet/>
      <dgm:spPr/>
      <dgm:t>
        <a:bodyPr/>
        <a:lstStyle/>
        <a:p>
          <a:endParaRPr lang="en-US"/>
        </a:p>
      </dgm:t>
    </dgm:pt>
    <dgm:pt modelId="{63B8A06C-4E8C-4300-8FD8-D150624A6929}">
      <dgm:prSet phldrT="[Text]"/>
      <dgm:spPr/>
      <dgm:t>
        <a:bodyPr/>
        <a:lstStyle/>
        <a:p>
          <a:r>
            <a:rPr lang="en-US" dirty="0" smtClean="0"/>
            <a:t> 30</a:t>
          </a:r>
          <a:endParaRPr lang="en-US" dirty="0"/>
        </a:p>
      </dgm:t>
    </dgm:pt>
    <dgm:pt modelId="{7454F3B0-4DB3-47D2-8F08-3A0AF49FE0E6}" type="parTrans" cxnId="{A477FE4C-875C-442D-9D85-FB567A034292}">
      <dgm:prSet/>
      <dgm:spPr/>
      <dgm:t>
        <a:bodyPr/>
        <a:lstStyle/>
        <a:p>
          <a:endParaRPr lang="en-US"/>
        </a:p>
      </dgm:t>
    </dgm:pt>
    <dgm:pt modelId="{A235CCCB-A187-49E6-9C9B-3E2866FB619D}" type="sibTrans" cxnId="{A477FE4C-875C-442D-9D85-FB567A034292}">
      <dgm:prSet/>
      <dgm:spPr/>
      <dgm:t>
        <a:bodyPr/>
        <a:lstStyle/>
        <a:p>
          <a:endParaRPr lang="en-US"/>
        </a:p>
      </dgm:t>
    </dgm:pt>
    <dgm:pt modelId="{07DC1612-5E74-42B3-A7EF-5B3EF4B93BC7}">
      <dgm:prSet phldrT="[Text]"/>
      <dgm:spPr/>
      <dgm:t>
        <a:bodyPr/>
        <a:lstStyle/>
        <a:p>
          <a:pPr algn="ctr"/>
          <a:r>
            <a:rPr lang="en-US" dirty="0" smtClean="0"/>
            <a:t>Z</a:t>
          </a:r>
          <a:endParaRPr lang="en-US" dirty="0"/>
        </a:p>
      </dgm:t>
    </dgm:pt>
    <dgm:pt modelId="{090FA38F-9B33-4B65-9F96-AE320709EE4D}" type="parTrans" cxnId="{8583A90E-8EA2-4765-B0D9-820A7C169A63}">
      <dgm:prSet/>
      <dgm:spPr/>
      <dgm:t>
        <a:bodyPr/>
        <a:lstStyle/>
        <a:p>
          <a:endParaRPr lang="en-US"/>
        </a:p>
      </dgm:t>
    </dgm:pt>
    <dgm:pt modelId="{F846C880-EAEE-4D47-BE4D-9358C0ADB584}" type="sibTrans" cxnId="{8583A90E-8EA2-4765-B0D9-820A7C169A63}">
      <dgm:prSet/>
      <dgm:spPr/>
      <dgm:t>
        <a:bodyPr/>
        <a:lstStyle/>
        <a:p>
          <a:endParaRPr lang="en-US"/>
        </a:p>
      </dgm:t>
    </dgm:pt>
    <dgm:pt modelId="{42C76456-488C-4918-A86B-66807A2AD264}">
      <dgm:prSet phldrT="[Text]"/>
      <dgm:spPr/>
      <dgm:t>
        <a:bodyPr/>
        <a:lstStyle/>
        <a:p>
          <a:r>
            <a:rPr lang="en-US" dirty="0" smtClean="0"/>
            <a:t> 29</a:t>
          </a:r>
          <a:endParaRPr lang="en-US" dirty="0"/>
        </a:p>
      </dgm:t>
    </dgm:pt>
    <dgm:pt modelId="{FD1B541A-507A-4D4A-874B-CCC0633E5B44}" type="parTrans" cxnId="{5C8194F7-EE55-4E69-BDE7-C4517A7306D7}">
      <dgm:prSet/>
      <dgm:spPr/>
      <dgm:t>
        <a:bodyPr/>
        <a:lstStyle/>
        <a:p>
          <a:endParaRPr lang="en-US"/>
        </a:p>
      </dgm:t>
    </dgm:pt>
    <dgm:pt modelId="{B92D69B5-59A3-4CF2-9987-1C930CED1003}" type="sibTrans" cxnId="{5C8194F7-EE55-4E69-BDE7-C4517A7306D7}">
      <dgm:prSet/>
      <dgm:spPr/>
      <dgm:t>
        <a:bodyPr/>
        <a:lstStyle/>
        <a:p>
          <a:endParaRPr lang="en-US"/>
        </a:p>
      </dgm:t>
    </dgm:pt>
    <dgm:pt modelId="{7759C6E8-680E-4F91-840D-FC8C7BCA75CE}">
      <dgm:prSet phldrT="[Text]"/>
      <dgm:spPr/>
      <dgm:t>
        <a:bodyPr/>
        <a:lstStyle/>
        <a:p>
          <a:pPr algn="ctr"/>
          <a:r>
            <a:rPr lang="en-US" dirty="0" smtClean="0"/>
            <a:t>C</a:t>
          </a:r>
          <a:endParaRPr lang="en-US" dirty="0"/>
        </a:p>
      </dgm:t>
    </dgm:pt>
    <dgm:pt modelId="{36B7B7A0-8FCF-4705-AE48-04D45CF0584A}" type="parTrans" cxnId="{AFDD334B-E7AC-4D82-BFD5-B7E352A366D3}">
      <dgm:prSet/>
      <dgm:spPr/>
      <dgm:t>
        <a:bodyPr/>
        <a:lstStyle/>
        <a:p>
          <a:endParaRPr lang="en-US"/>
        </a:p>
      </dgm:t>
    </dgm:pt>
    <dgm:pt modelId="{FE1A716A-C469-4E98-9F5E-127A7E476CB8}" type="sibTrans" cxnId="{AFDD334B-E7AC-4D82-BFD5-B7E352A366D3}">
      <dgm:prSet/>
      <dgm:spPr/>
      <dgm:t>
        <a:bodyPr/>
        <a:lstStyle/>
        <a:p>
          <a:endParaRPr lang="en-US"/>
        </a:p>
      </dgm:t>
    </dgm:pt>
    <dgm:pt modelId="{2EAC59DF-D7F1-4B76-B714-0B8A78363053}">
      <dgm:prSet phldrT="[Text]"/>
      <dgm:spPr/>
      <dgm:t>
        <a:bodyPr/>
        <a:lstStyle/>
        <a:p>
          <a:r>
            <a:rPr lang="en-US" dirty="0" smtClean="0"/>
            <a:t>27</a:t>
          </a:r>
          <a:endParaRPr lang="en-US" dirty="0"/>
        </a:p>
      </dgm:t>
    </dgm:pt>
    <dgm:pt modelId="{F0FAB891-3D51-4966-B0A7-41F6745936CC}" type="parTrans" cxnId="{8B0667E6-DB8F-4505-98D3-DAC536CDBBF2}">
      <dgm:prSet/>
      <dgm:spPr/>
      <dgm:t>
        <a:bodyPr/>
        <a:lstStyle/>
        <a:p>
          <a:endParaRPr lang="en-US"/>
        </a:p>
      </dgm:t>
    </dgm:pt>
    <dgm:pt modelId="{5CDAE3FD-2656-4FB8-8D10-EEA227D6E12D}" type="sibTrans" cxnId="{8B0667E6-DB8F-4505-98D3-DAC536CDBBF2}">
      <dgm:prSet/>
      <dgm:spPr/>
      <dgm:t>
        <a:bodyPr/>
        <a:lstStyle/>
        <a:p>
          <a:endParaRPr lang="en-US"/>
        </a:p>
      </dgm:t>
    </dgm:pt>
    <dgm:pt modelId="{A0304CF0-AE2D-42BC-AF0C-F037A10949A6}">
      <dgm:prSet phldrT="[Text]"/>
      <dgm:spPr/>
      <dgm:t>
        <a:bodyPr/>
        <a:lstStyle/>
        <a:p>
          <a:r>
            <a:rPr lang="en-US" dirty="0" smtClean="0"/>
            <a:t>28</a:t>
          </a:r>
          <a:endParaRPr lang="en-US" dirty="0"/>
        </a:p>
      </dgm:t>
    </dgm:pt>
    <dgm:pt modelId="{A9AE637D-E52F-446E-B2EB-267798A23CF9}" type="parTrans" cxnId="{41EC44BA-FD8C-44B5-8514-9191EAA7F7A9}">
      <dgm:prSet/>
      <dgm:spPr/>
      <dgm:t>
        <a:bodyPr/>
        <a:lstStyle/>
        <a:p>
          <a:endParaRPr lang="en-US"/>
        </a:p>
      </dgm:t>
    </dgm:pt>
    <dgm:pt modelId="{929CF259-2062-4584-9973-03EF0A1F8C6B}" type="sibTrans" cxnId="{41EC44BA-FD8C-44B5-8514-9191EAA7F7A9}">
      <dgm:prSet/>
      <dgm:spPr/>
      <dgm:t>
        <a:bodyPr/>
        <a:lstStyle/>
        <a:p>
          <a:endParaRPr lang="en-US"/>
        </a:p>
      </dgm:t>
    </dgm:pt>
    <dgm:pt modelId="{99DEFFE8-D5EC-4866-B222-9FA9EBF72CC6}">
      <dgm:prSet phldrT="[Text]"/>
      <dgm:spPr/>
      <dgm:t>
        <a:bodyPr/>
        <a:lstStyle/>
        <a:p>
          <a:r>
            <a:rPr lang="en-US" dirty="0" smtClean="0"/>
            <a:t>1</a:t>
          </a:r>
          <a:endParaRPr lang="en-US" dirty="0"/>
        </a:p>
      </dgm:t>
    </dgm:pt>
    <dgm:pt modelId="{E31F8B78-354F-498B-B8D4-AC6C869D4E69}" type="parTrans" cxnId="{D7927278-97A3-42DE-A19F-ACF7B15F561B}">
      <dgm:prSet/>
      <dgm:spPr/>
      <dgm:t>
        <a:bodyPr/>
        <a:lstStyle/>
        <a:p>
          <a:endParaRPr lang="en-US"/>
        </a:p>
      </dgm:t>
    </dgm:pt>
    <dgm:pt modelId="{06E303CC-8B50-44E8-A169-46A40E35D5E4}" type="sibTrans" cxnId="{D7927278-97A3-42DE-A19F-ACF7B15F561B}">
      <dgm:prSet/>
      <dgm:spPr/>
      <dgm:t>
        <a:bodyPr/>
        <a:lstStyle/>
        <a:p>
          <a:endParaRPr lang="en-US"/>
        </a:p>
      </dgm:t>
    </dgm:pt>
    <dgm:pt modelId="{365571DC-E8F5-4FF1-903C-C10278C501ED}">
      <dgm:prSet phldrT="[Text]"/>
      <dgm:spPr/>
      <dgm:t>
        <a:bodyPr/>
        <a:lstStyle/>
        <a:p>
          <a:r>
            <a:rPr lang="en-US" dirty="0" smtClean="0"/>
            <a:t>26</a:t>
          </a:r>
          <a:endParaRPr lang="en-US" dirty="0"/>
        </a:p>
      </dgm:t>
    </dgm:pt>
    <dgm:pt modelId="{8A5E1A7A-1F3C-4387-98C0-5845E94A34A5}" type="parTrans" cxnId="{FB15E894-AF11-467B-B15C-0CE32179EAA3}">
      <dgm:prSet/>
      <dgm:spPr/>
      <dgm:t>
        <a:bodyPr/>
        <a:lstStyle/>
        <a:p>
          <a:endParaRPr lang="en-US"/>
        </a:p>
      </dgm:t>
    </dgm:pt>
    <dgm:pt modelId="{F2FFC930-DEEF-4E31-9944-37BE3427197B}" type="sibTrans" cxnId="{FB15E894-AF11-467B-B15C-0CE32179EAA3}">
      <dgm:prSet/>
      <dgm:spPr/>
      <dgm:t>
        <a:bodyPr/>
        <a:lstStyle/>
        <a:p>
          <a:endParaRPr lang="en-US"/>
        </a:p>
      </dgm:t>
    </dgm:pt>
    <dgm:pt modelId="{9DB92C20-F6B2-42CF-8AB3-70D0340703E7}">
      <dgm:prSet phldrT="[Text]"/>
      <dgm:spPr/>
      <dgm:t>
        <a:bodyPr/>
        <a:lstStyle/>
        <a:p>
          <a:r>
            <a:rPr lang="en-US" dirty="0" smtClean="0"/>
            <a:t>25</a:t>
          </a:r>
          <a:endParaRPr lang="en-US" dirty="0"/>
        </a:p>
      </dgm:t>
    </dgm:pt>
    <dgm:pt modelId="{267CC092-4DEE-49A3-973E-6863EE372080}" type="parTrans" cxnId="{8A436ECB-66FE-4237-BEED-39B26083F4AF}">
      <dgm:prSet/>
      <dgm:spPr/>
      <dgm:t>
        <a:bodyPr/>
        <a:lstStyle/>
        <a:p>
          <a:endParaRPr lang="en-US"/>
        </a:p>
      </dgm:t>
    </dgm:pt>
    <dgm:pt modelId="{0A44799C-51CC-434C-806B-D1096674EE5A}" type="sibTrans" cxnId="{8A436ECB-66FE-4237-BEED-39B26083F4AF}">
      <dgm:prSet/>
      <dgm:spPr/>
      <dgm:t>
        <a:bodyPr/>
        <a:lstStyle/>
        <a:p>
          <a:endParaRPr lang="en-US"/>
        </a:p>
      </dgm:t>
    </dgm:pt>
    <dgm:pt modelId="{8BD24667-0C95-4D8E-BD6D-22CAE2668642}">
      <dgm:prSet phldrT="[Text]"/>
      <dgm:spPr/>
      <dgm:t>
        <a:bodyPr/>
        <a:lstStyle/>
        <a:p>
          <a:r>
            <a:rPr lang="en-US" dirty="0" smtClean="0"/>
            <a:t>24</a:t>
          </a:r>
          <a:endParaRPr lang="en-US" dirty="0"/>
        </a:p>
      </dgm:t>
    </dgm:pt>
    <dgm:pt modelId="{5E45E4FA-FEA7-4167-AA5B-E67361A967FB}" type="parTrans" cxnId="{CEB8E80D-E3CA-4C18-A2F6-5054C137FFF6}">
      <dgm:prSet/>
      <dgm:spPr/>
      <dgm:t>
        <a:bodyPr/>
        <a:lstStyle/>
        <a:p>
          <a:endParaRPr lang="en-US"/>
        </a:p>
      </dgm:t>
    </dgm:pt>
    <dgm:pt modelId="{0631DF2F-955B-4C29-8DC7-0A0A83F3D6F5}" type="sibTrans" cxnId="{CEB8E80D-E3CA-4C18-A2F6-5054C137FFF6}">
      <dgm:prSet/>
      <dgm:spPr/>
      <dgm:t>
        <a:bodyPr/>
        <a:lstStyle/>
        <a:p>
          <a:endParaRPr lang="en-US"/>
        </a:p>
      </dgm:t>
    </dgm:pt>
    <dgm:pt modelId="{EA2F7F4B-754A-4F5C-9622-3F04BBF7157A}">
      <dgm:prSet phldrT="[Text]"/>
      <dgm:spPr/>
      <dgm:t>
        <a:bodyPr/>
        <a:lstStyle/>
        <a:p>
          <a:r>
            <a:rPr lang="en-US" dirty="0" smtClean="0"/>
            <a:t>23</a:t>
          </a:r>
          <a:endParaRPr lang="en-US" dirty="0"/>
        </a:p>
      </dgm:t>
    </dgm:pt>
    <dgm:pt modelId="{F6A48BAD-7D34-49EC-ABF6-B19F753B68C2}" type="parTrans" cxnId="{759CA693-2A75-490F-9CBF-0532245AFC41}">
      <dgm:prSet/>
      <dgm:spPr/>
      <dgm:t>
        <a:bodyPr/>
        <a:lstStyle/>
        <a:p>
          <a:endParaRPr lang="en-US"/>
        </a:p>
      </dgm:t>
    </dgm:pt>
    <dgm:pt modelId="{584B0A77-D66E-4C74-B4E3-DC5EF1D7A348}" type="sibTrans" cxnId="{759CA693-2A75-490F-9CBF-0532245AFC41}">
      <dgm:prSet/>
      <dgm:spPr/>
      <dgm:t>
        <a:bodyPr/>
        <a:lstStyle/>
        <a:p>
          <a:endParaRPr lang="en-US"/>
        </a:p>
      </dgm:t>
    </dgm:pt>
    <dgm:pt modelId="{378B5309-DF29-48B7-B958-9395197EE92C}">
      <dgm:prSet phldrT="[Text]"/>
      <dgm:spPr/>
      <dgm:t>
        <a:bodyPr/>
        <a:lstStyle/>
        <a:p>
          <a:r>
            <a:rPr lang="en-US" dirty="0" smtClean="0"/>
            <a:t>22</a:t>
          </a:r>
          <a:endParaRPr lang="en-US" dirty="0"/>
        </a:p>
      </dgm:t>
    </dgm:pt>
    <dgm:pt modelId="{A0BC1FDF-7ECB-4E75-9EAC-1A15642813F9}" type="parTrans" cxnId="{15002F56-1C73-4D4A-B9CF-95F38E772F20}">
      <dgm:prSet/>
      <dgm:spPr/>
      <dgm:t>
        <a:bodyPr/>
        <a:lstStyle/>
        <a:p>
          <a:endParaRPr lang="en-US"/>
        </a:p>
      </dgm:t>
    </dgm:pt>
    <dgm:pt modelId="{7B659422-7C08-4786-B0BB-879C5375C60B}" type="sibTrans" cxnId="{15002F56-1C73-4D4A-B9CF-95F38E772F20}">
      <dgm:prSet/>
      <dgm:spPr/>
      <dgm:t>
        <a:bodyPr/>
        <a:lstStyle/>
        <a:p>
          <a:endParaRPr lang="en-US"/>
        </a:p>
      </dgm:t>
    </dgm:pt>
    <dgm:pt modelId="{08515D3E-21AD-49F7-AC81-8B22028117A4}">
      <dgm:prSet phldrT="[Text]"/>
      <dgm:spPr/>
      <dgm:t>
        <a:bodyPr/>
        <a:lstStyle/>
        <a:p>
          <a:r>
            <a:rPr lang="en-US" dirty="0" smtClean="0"/>
            <a:t>21</a:t>
          </a:r>
          <a:endParaRPr lang="en-US" dirty="0"/>
        </a:p>
      </dgm:t>
    </dgm:pt>
    <dgm:pt modelId="{943470DB-D1DF-4EF1-A45B-011E03EEBDD5}" type="parTrans" cxnId="{759BC13D-05CA-4FDD-92FA-B62267C99852}">
      <dgm:prSet/>
      <dgm:spPr/>
      <dgm:t>
        <a:bodyPr/>
        <a:lstStyle/>
        <a:p>
          <a:endParaRPr lang="en-US"/>
        </a:p>
      </dgm:t>
    </dgm:pt>
    <dgm:pt modelId="{B58CB94A-888E-4260-89FD-602E298FFB92}" type="sibTrans" cxnId="{759BC13D-05CA-4FDD-92FA-B62267C99852}">
      <dgm:prSet/>
      <dgm:spPr/>
      <dgm:t>
        <a:bodyPr/>
        <a:lstStyle/>
        <a:p>
          <a:endParaRPr lang="en-US"/>
        </a:p>
      </dgm:t>
    </dgm:pt>
    <dgm:pt modelId="{6DFBC10F-331E-45B9-9EE7-A8806D68623B}">
      <dgm:prSet phldrT="[Text]"/>
      <dgm:spPr/>
      <dgm:t>
        <a:bodyPr/>
        <a:lstStyle/>
        <a:p>
          <a:r>
            <a:rPr lang="en-US" dirty="0" smtClean="0"/>
            <a:t>20</a:t>
          </a:r>
          <a:endParaRPr lang="en-US" dirty="0"/>
        </a:p>
      </dgm:t>
    </dgm:pt>
    <dgm:pt modelId="{6DB88E50-4C65-41F9-B15F-777EBA11217B}" type="parTrans" cxnId="{FD618C62-AB20-4151-BD0E-59B559217B5D}">
      <dgm:prSet/>
      <dgm:spPr/>
      <dgm:t>
        <a:bodyPr/>
        <a:lstStyle/>
        <a:p>
          <a:endParaRPr lang="en-US"/>
        </a:p>
      </dgm:t>
    </dgm:pt>
    <dgm:pt modelId="{C552004C-7875-4B42-B43F-F67CBA669A91}" type="sibTrans" cxnId="{FD618C62-AB20-4151-BD0E-59B559217B5D}">
      <dgm:prSet/>
      <dgm:spPr/>
      <dgm:t>
        <a:bodyPr/>
        <a:lstStyle/>
        <a:p>
          <a:endParaRPr lang="en-US"/>
        </a:p>
      </dgm:t>
    </dgm:pt>
    <dgm:pt modelId="{748A9B9F-A833-4C86-A1B5-F1101E13B120}">
      <dgm:prSet phldrT="[Text]"/>
      <dgm:spPr/>
      <dgm:t>
        <a:bodyPr/>
        <a:lstStyle/>
        <a:p>
          <a:r>
            <a:rPr lang="en-US" dirty="0" smtClean="0"/>
            <a:t>19</a:t>
          </a:r>
          <a:endParaRPr lang="en-US" dirty="0"/>
        </a:p>
      </dgm:t>
    </dgm:pt>
    <dgm:pt modelId="{338568BA-B8C9-4CD5-B798-B37471D4EFB7}" type="parTrans" cxnId="{34B83E57-C7B6-4D02-B921-18152AE4E775}">
      <dgm:prSet/>
      <dgm:spPr/>
      <dgm:t>
        <a:bodyPr/>
        <a:lstStyle/>
        <a:p>
          <a:endParaRPr lang="en-US"/>
        </a:p>
      </dgm:t>
    </dgm:pt>
    <dgm:pt modelId="{0EB5D506-87E4-494F-9D66-8A9D15CBB782}" type="sibTrans" cxnId="{34B83E57-C7B6-4D02-B921-18152AE4E775}">
      <dgm:prSet/>
      <dgm:spPr/>
      <dgm:t>
        <a:bodyPr/>
        <a:lstStyle/>
        <a:p>
          <a:endParaRPr lang="en-US"/>
        </a:p>
      </dgm:t>
    </dgm:pt>
    <dgm:pt modelId="{E3F6D84D-5957-418A-89C2-FBB547528B8F}">
      <dgm:prSet phldrT="[Text]"/>
      <dgm:spPr/>
      <dgm:t>
        <a:bodyPr/>
        <a:lstStyle/>
        <a:p>
          <a:r>
            <a:rPr lang="en-US" dirty="0" smtClean="0"/>
            <a:t>18</a:t>
          </a:r>
          <a:endParaRPr lang="en-US" dirty="0"/>
        </a:p>
      </dgm:t>
    </dgm:pt>
    <dgm:pt modelId="{62267022-87DA-4954-AAF4-59B7C4EBB3CB}" type="parTrans" cxnId="{C1F094B5-F2E2-4779-A1D5-83B029FCF6A4}">
      <dgm:prSet/>
      <dgm:spPr/>
      <dgm:t>
        <a:bodyPr/>
        <a:lstStyle/>
        <a:p>
          <a:endParaRPr lang="en-US"/>
        </a:p>
      </dgm:t>
    </dgm:pt>
    <dgm:pt modelId="{D96A2A9C-E3A4-434B-AD4A-309934A4A3A9}" type="sibTrans" cxnId="{C1F094B5-F2E2-4779-A1D5-83B029FCF6A4}">
      <dgm:prSet/>
      <dgm:spPr/>
      <dgm:t>
        <a:bodyPr/>
        <a:lstStyle/>
        <a:p>
          <a:endParaRPr lang="en-US"/>
        </a:p>
      </dgm:t>
    </dgm:pt>
    <dgm:pt modelId="{869623B6-C806-4952-894D-0332FB6A9138}">
      <dgm:prSet phldrT="[Text]"/>
      <dgm:spPr/>
      <dgm:t>
        <a:bodyPr/>
        <a:lstStyle/>
        <a:p>
          <a:r>
            <a:rPr lang="en-US" dirty="0" smtClean="0"/>
            <a:t>17</a:t>
          </a:r>
          <a:endParaRPr lang="en-US" dirty="0"/>
        </a:p>
      </dgm:t>
    </dgm:pt>
    <dgm:pt modelId="{1AA81DD4-801A-47BB-909D-725E8D2BF33C}" type="parTrans" cxnId="{9617EA8A-3D2B-4F0C-AFB5-87AC41091490}">
      <dgm:prSet/>
      <dgm:spPr/>
      <dgm:t>
        <a:bodyPr/>
        <a:lstStyle/>
        <a:p>
          <a:endParaRPr lang="en-US"/>
        </a:p>
      </dgm:t>
    </dgm:pt>
    <dgm:pt modelId="{1CBBD1E9-B5DF-4895-BC68-2CB69B6A38A1}" type="sibTrans" cxnId="{9617EA8A-3D2B-4F0C-AFB5-87AC41091490}">
      <dgm:prSet/>
      <dgm:spPr/>
      <dgm:t>
        <a:bodyPr/>
        <a:lstStyle/>
        <a:p>
          <a:endParaRPr lang="en-US"/>
        </a:p>
      </dgm:t>
    </dgm:pt>
    <dgm:pt modelId="{95B08147-BCFB-436C-AA0B-720A37DC4273}">
      <dgm:prSet phldrT="[Text]"/>
      <dgm:spPr/>
      <dgm:t>
        <a:bodyPr/>
        <a:lstStyle/>
        <a:p>
          <a:r>
            <a:rPr lang="en-US" dirty="0" smtClean="0"/>
            <a:t>16</a:t>
          </a:r>
          <a:endParaRPr lang="en-US" dirty="0"/>
        </a:p>
      </dgm:t>
    </dgm:pt>
    <dgm:pt modelId="{1FBBCB82-AD1B-4154-9E2D-324D2CF863B0}" type="parTrans" cxnId="{278E4B78-905D-416A-97A7-F81AAF13F106}">
      <dgm:prSet/>
      <dgm:spPr/>
      <dgm:t>
        <a:bodyPr/>
        <a:lstStyle/>
        <a:p>
          <a:endParaRPr lang="en-US"/>
        </a:p>
      </dgm:t>
    </dgm:pt>
    <dgm:pt modelId="{D90C2998-2D92-4369-8D7B-79A6CB0150D6}" type="sibTrans" cxnId="{278E4B78-905D-416A-97A7-F81AAF13F106}">
      <dgm:prSet/>
      <dgm:spPr/>
      <dgm:t>
        <a:bodyPr/>
        <a:lstStyle/>
        <a:p>
          <a:endParaRPr lang="en-US"/>
        </a:p>
      </dgm:t>
    </dgm:pt>
    <dgm:pt modelId="{7606AE3A-61C0-4BAE-9228-206FF3D88BD3}">
      <dgm:prSet phldrT="[Text]"/>
      <dgm:spPr/>
      <dgm:t>
        <a:bodyPr/>
        <a:lstStyle/>
        <a:p>
          <a:r>
            <a:rPr lang="en-US" dirty="0" smtClean="0"/>
            <a:t>15</a:t>
          </a:r>
          <a:endParaRPr lang="en-US" dirty="0"/>
        </a:p>
      </dgm:t>
    </dgm:pt>
    <dgm:pt modelId="{901C371E-1680-4A7F-BE99-2F8E1D87E2F7}" type="parTrans" cxnId="{D3271103-5507-4345-975F-7E819E2503DE}">
      <dgm:prSet/>
      <dgm:spPr/>
      <dgm:t>
        <a:bodyPr/>
        <a:lstStyle/>
        <a:p>
          <a:endParaRPr lang="en-US"/>
        </a:p>
      </dgm:t>
    </dgm:pt>
    <dgm:pt modelId="{464D8251-5A43-4BCC-B874-008F0E0DF34F}" type="sibTrans" cxnId="{D3271103-5507-4345-975F-7E819E2503DE}">
      <dgm:prSet/>
      <dgm:spPr/>
      <dgm:t>
        <a:bodyPr/>
        <a:lstStyle/>
        <a:p>
          <a:endParaRPr lang="en-US"/>
        </a:p>
      </dgm:t>
    </dgm:pt>
    <dgm:pt modelId="{2039B636-160B-403C-BA58-1D2F5FEEE36A}">
      <dgm:prSet phldrT="[Text]"/>
      <dgm:spPr/>
      <dgm:t>
        <a:bodyPr/>
        <a:lstStyle/>
        <a:p>
          <a:r>
            <a:rPr lang="en-US" dirty="0" smtClean="0"/>
            <a:t>14</a:t>
          </a:r>
          <a:endParaRPr lang="en-US" dirty="0"/>
        </a:p>
      </dgm:t>
    </dgm:pt>
    <dgm:pt modelId="{958F28EC-8E2A-4B58-A379-257D7F0484B8}" type="parTrans" cxnId="{AA2540AC-A51E-4B29-9358-C602EE1C27FF}">
      <dgm:prSet/>
      <dgm:spPr/>
      <dgm:t>
        <a:bodyPr/>
        <a:lstStyle/>
        <a:p>
          <a:endParaRPr lang="en-US"/>
        </a:p>
      </dgm:t>
    </dgm:pt>
    <dgm:pt modelId="{135A048D-92D5-47EA-930B-68197899550F}" type="sibTrans" cxnId="{AA2540AC-A51E-4B29-9358-C602EE1C27FF}">
      <dgm:prSet/>
      <dgm:spPr/>
      <dgm:t>
        <a:bodyPr/>
        <a:lstStyle/>
        <a:p>
          <a:endParaRPr lang="en-US"/>
        </a:p>
      </dgm:t>
    </dgm:pt>
    <dgm:pt modelId="{CF359255-3040-436F-B6FD-2022E0349A2C}">
      <dgm:prSet phldrT="[Text]"/>
      <dgm:spPr/>
      <dgm:t>
        <a:bodyPr/>
        <a:lstStyle/>
        <a:p>
          <a:r>
            <a:rPr lang="en-US" dirty="0" smtClean="0"/>
            <a:t>13</a:t>
          </a:r>
          <a:endParaRPr lang="en-US" dirty="0"/>
        </a:p>
      </dgm:t>
    </dgm:pt>
    <dgm:pt modelId="{5C59DF45-12BF-4BC3-929E-C3F814E729F4}" type="parTrans" cxnId="{F0399A2E-4105-450D-97C0-D5B8DC7F490E}">
      <dgm:prSet/>
      <dgm:spPr/>
      <dgm:t>
        <a:bodyPr/>
        <a:lstStyle/>
        <a:p>
          <a:endParaRPr lang="en-US"/>
        </a:p>
      </dgm:t>
    </dgm:pt>
    <dgm:pt modelId="{56D6447E-D32C-4134-9CB6-2DF851FA2CC7}" type="sibTrans" cxnId="{F0399A2E-4105-450D-97C0-D5B8DC7F490E}">
      <dgm:prSet/>
      <dgm:spPr/>
      <dgm:t>
        <a:bodyPr/>
        <a:lstStyle/>
        <a:p>
          <a:endParaRPr lang="en-US"/>
        </a:p>
      </dgm:t>
    </dgm:pt>
    <dgm:pt modelId="{9EC06196-F5C7-4F14-A16E-7773FBBDF87A}">
      <dgm:prSet phldrT="[Text]"/>
      <dgm:spPr/>
      <dgm:t>
        <a:bodyPr/>
        <a:lstStyle/>
        <a:p>
          <a:r>
            <a:rPr lang="en-US" dirty="0" smtClean="0"/>
            <a:t>12</a:t>
          </a:r>
          <a:endParaRPr lang="en-US" dirty="0"/>
        </a:p>
      </dgm:t>
    </dgm:pt>
    <dgm:pt modelId="{EAF09723-BD36-4AF9-A807-BE2D3C1D0103}" type="parTrans" cxnId="{8C63E50C-ADB5-49A3-AD53-F56388509021}">
      <dgm:prSet/>
      <dgm:spPr/>
      <dgm:t>
        <a:bodyPr/>
        <a:lstStyle/>
        <a:p>
          <a:endParaRPr lang="en-US"/>
        </a:p>
      </dgm:t>
    </dgm:pt>
    <dgm:pt modelId="{FA78D7A5-D092-4898-AAB0-522DDC660E64}" type="sibTrans" cxnId="{8C63E50C-ADB5-49A3-AD53-F56388509021}">
      <dgm:prSet/>
      <dgm:spPr/>
      <dgm:t>
        <a:bodyPr/>
        <a:lstStyle/>
        <a:p>
          <a:endParaRPr lang="en-US"/>
        </a:p>
      </dgm:t>
    </dgm:pt>
    <dgm:pt modelId="{1A63A386-2BE5-4870-8ABF-E49ECF0C0348}">
      <dgm:prSet phldrT="[Text]"/>
      <dgm:spPr/>
      <dgm:t>
        <a:bodyPr/>
        <a:lstStyle/>
        <a:p>
          <a:r>
            <a:rPr lang="en-US" dirty="0" smtClean="0"/>
            <a:t>11</a:t>
          </a:r>
          <a:endParaRPr lang="en-US" dirty="0"/>
        </a:p>
      </dgm:t>
    </dgm:pt>
    <dgm:pt modelId="{06876FAE-53CC-46D0-8176-990AA1291516}" type="parTrans" cxnId="{34250615-F90F-489D-A06C-5EEB90B3B2FF}">
      <dgm:prSet/>
      <dgm:spPr/>
      <dgm:t>
        <a:bodyPr/>
        <a:lstStyle/>
        <a:p>
          <a:endParaRPr lang="en-US"/>
        </a:p>
      </dgm:t>
    </dgm:pt>
    <dgm:pt modelId="{86EDDEEA-D260-4AA1-BC72-FCD887AAF619}" type="sibTrans" cxnId="{34250615-F90F-489D-A06C-5EEB90B3B2FF}">
      <dgm:prSet/>
      <dgm:spPr/>
      <dgm:t>
        <a:bodyPr/>
        <a:lstStyle/>
        <a:p>
          <a:endParaRPr lang="en-US"/>
        </a:p>
      </dgm:t>
    </dgm:pt>
    <dgm:pt modelId="{AB523C6C-A336-484A-8CF7-3B15887E4C3B}">
      <dgm:prSet phldrT="[Text]"/>
      <dgm:spPr/>
      <dgm:t>
        <a:bodyPr/>
        <a:lstStyle/>
        <a:p>
          <a:r>
            <a:rPr lang="en-US" dirty="0" smtClean="0"/>
            <a:t>10</a:t>
          </a:r>
          <a:endParaRPr lang="en-US" dirty="0"/>
        </a:p>
      </dgm:t>
    </dgm:pt>
    <dgm:pt modelId="{17FCA0C3-28D7-4F16-8B34-4D7988ACE7B2}" type="parTrans" cxnId="{E40B7EB8-FCDB-435F-8191-949C3D834B42}">
      <dgm:prSet/>
      <dgm:spPr/>
      <dgm:t>
        <a:bodyPr/>
        <a:lstStyle/>
        <a:p>
          <a:endParaRPr lang="en-US"/>
        </a:p>
      </dgm:t>
    </dgm:pt>
    <dgm:pt modelId="{27AAA3CF-389F-4D91-8361-8E1F6D038725}" type="sibTrans" cxnId="{E40B7EB8-FCDB-435F-8191-949C3D834B42}">
      <dgm:prSet/>
      <dgm:spPr/>
      <dgm:t>
        <a:bodyPr/>
        <a:lstStyle/>
        <a:p>
          <a:endParaRPr lang="en-US"/>
        </a:p>
      </dgm:t>
    </dgm:pt>
    <dgm:pt modelId="{6557DA9F-CA23-40D2-B208-71A54C41D221}">
      <dgm:prSet phldrT="[Text]"/>
      <dgm:spPr/>
      <dgm:t>
        <a:bodyPr/>
        <a:lstStyle/>
        <a:p>
          <a:r>
            <a:rPr lang="en-US" dirty="0" smtClean="0"/>
            <a:t>9</a:t>
          </a:r>
          <a:endParaRPr lang="en-US" dirty="0"/>
        </a:p>
      </dgm:t>
    </dgm:pt>
    <dgm:pt modelId="{A24BCDDD-D295-445D-9A6A-668B6ABD97EF}" type="parTrans" cxnId="{C518CF10-2D00-417F-9240-8A421A27AB5A}">
      <dgm:prSet/>
      <dgm:spPr/>
      <dgm:t>
        <a:bodyPr/>
        <a:lstStyle/>
        <a:p>
          <a:endParaRPr lang="en-US"/>
        </a:p>
      </dgm:t>
    </dgm:pt>
    <dgm:pt modelId="{0E675A71-39C1-4D5F-9ADD-96B431A2462B}" type="sibTrans" cxnId="{C518CF10-2D00-417F-9240-8A421A27AB5A}">
      <dgm:prSet/>
      <dgm:spPr/>
      <dgm:t>
        <a:bodyPr/>
        <a:lstStyle/>
        <a:p>
          <a:endParaRPr lang="en-US"/>
        </a:p>
      </dgm:t>
    </dgm:pt>
    <dgm:pt modelId="{77EF4BE3-217D-48A3-A51A-2715D1FD99FA}">
      <dgm:prSet phldrT="[Text]"/>
      <dgm:spPr/>
      <dgm:t>
        <a:bodyPr/>
        <a:lstStyle/>
        <a:p>
          <a:r>
            <a:rPr lang="en-US" dirty="0" smtClean="0"/>
            <a:t>8</a:t>
          </a:r>
          <a:endParaRPr lang="en-US" dirty="0"/>
        </a:p>
      </dgm:t>
    </dgm:pt>
    <dgm:pt modelId="{5D3F9139-3E0E-49EC-9DCD-44C578F11E6F}" type="parTrans" cxnId="{6325B29A-A7C8-4149-A1F5-63AC9F80F16A}">
      <dgm:prSet/>
      <dgm:spPr/>
      <dgm:t>
        <a:bodyPr/>
        <a:lstStyle/>
        <a:p>
          <a:endParaRPr lang="en-US"/>
        </a:p>
      </dgm:t>
    </dgm:pt>
    <dgm:pt modelId="{3D267442-2A53-4C26-B5FE-9D77A3416DB6}" type="sibTrans" cxnId="{6325B29A-A7C8-4149-A1F5-63AC9F80F16A}">
      <dgm:prSet/>
      <dgm:spPr/>
      <dgm:t>
        <a:bodyPr/>
        <a:lstStyle/>
        <a:p>
          <a:endParaRPr lang="en-US"/>
        </a:p>
      </dgm:t>
    </dgm:pt>
    <dgm:pt modelId="{22539FDC-F009-4FDA-BFEE-2BC49D40D111}">
      <dgm:prSet phldrT="[Text]"/>
      <dgm:spPr/>
      <dgm:t>
        <a:bodyPr/>
        <a:lstStyle/>
        <a:p>
          <a:r>
            <a:rPr lang="en-US" dirty="0" smtClean="0"/>
            <a:t>7</a:t>
          </a:r>
          <a:endParaRPr lang="en-US" dirty="0"/>
        </a:p>
      </dgm:t>
    </dgm:pt>
    <dgm:pt modelId="{3B8F5181-E7C5-4237-9065-ED91C81FF8EB}" type="parTrans" cxnId="{FAEDD570-5956-4674-9A12-DD53CF434D6A}">
      <dgm:prSet/>
      <dgm:spPr/>
      <dgm:t>
        <a:bodyPr/>
        <a:lstStyle/>
        <a:p>
          <a:endParaRPr lang="en-US"/>
        </a:p>
      </dgm:t>
    </dgm:pt>
    <dgm:pt modelId="{112F6F6B-45EC-401E-B392-7E2323D2414B}" type="sibTrans" cxnId="{FAEDD570-5956-4674-9A12-DD53CF434D6A}">
      <dgm:prSet/>
      <dgm:spPr/>
      <dgm:t>
        <a:bodyPr/>
        <a:lstStyle/>
        <a:p>
          <a:endParaRPr lang="en-US"/>
        </a:p>
      </dgm:t>
    </dgm:pt>
    <dgm:pt modelId="{FCCAB84D-3FAD-4651-A3A2-F6D34734A3C3}">
      <dgm:prSet phldrT="[Text]"/>
      <dgm:spPr/>
      <dgm:t>
        <a:bodyPr/>
        <a:lstStyle/>
        <a:p>
          <a:r>
            <a:rPr lang="en-US" dirty="0" smtClean="0"/>
            <a:t>6</a:t>
          </a:r>
          <a:endParaRPr lang="en-US" dirty="0"/>
        </a:p>
      </dgm:t>
    </dgm:pt>
    <dgm:pt modelId="{61971D4B-1E2E-4C84-BDF1-14C4006FC7FE}" type="parTrans" cxnId="{6CE1F863-E2A2-4937-9721-95D38B70E549}">
      <dgm:prSet/>
      <dgm:spPr/>
      <dgm:t>
        <a:bodyPr/>
        <a:lstStyle/>
        <a:p>
          <a:endParaRPr lang="en-US"/>
        </a:p>
      </dgm:t>
    </dgm:pt>
    <dgm:pt modelId="{DE2534AB-300E-4DD5-BF6F-9916B83C5978}" type="sibTrans" cxnId="{6CE1F863-E2A2-4937-9721-95D38B70E549}">
      <dgm:prSet/>
      <dgm:spPr/>
      <dgm:t>
        <a:bodyPr/>
        <a:lstStyle/>
        <a:p>
          <a:endParaRPr lang="en-US"/>
        </a:p>
      </dgm:t>
    </dgm:pt>
    <dgm:pt modelId="{163BC5A8-8CEF-4EC8-9F9E-982B3396A4A3}">
      <dgm:prSet phldrT="[Text]"/>
      <dgm:spPr/>
      <dgm:t>
        <a:bodyPr/>
        <a:lstStyle/>
        <a:p>
          <a:r>
            <a:rPr lang="en-US" dirty="0" smtClean="0"/>
            <a:t>5</a:t>
          </a:r>
          <a:endParaRPr lang="en-US" dirty="0"/>
        </a:p>
      </dgm:t>
    </dgm:pt>
    <dgm:pt modelId="{B0DE6EC6-F514-45AF-A85B-4EE77665E02D}" type="parTrans" cxnId="{792A9A20-1835-4964-9619-DA972153F4BE}">
      <dgm:prSet/>
      <dgm:spPr/>
      <dgm:t>
        <a:bodyPr/>
        <a:lstStyle/>
        <a:p>
          <a:endParaRPr lang="en-US"/>
        </a:p>
      </dgm:t>
    </dgm:pt>
    <dgm:pt modelId="{A58693D6-F89F-401B-8BD1-7D6ED149FF53}" type="sibTrans" cxnId="{792A9A20-1835-4964-9619-DA972153F4BE}">
      <dgm:prSet/>
      <dgm:spPr/>
      <dgm:t>
        <a:bodyPr/>
        <a:lstStyle/>
        <a:p>
          <a:endParaRPr lang="en-US"/>
        </a:p>
      </dgm:t>
    </dgm:pt>
    <dgm:pt modelId="{E0F2C958-2C93-4B3E-913E-391591EE2494}">
      <dgm:prSet phldrT="[Text]"/>
      <dgm:spPr/>
      <dgm:t>
        <a:bodyPr/>
        <a:lstStyle/>
        <a:p>
          <a:r>
            <a:rPr lang="en-US" dirty="0" smtClean="0"/>
            <a:t>4</a:t>
          </a:r>
          <a:endParaRPr lang="en-US" dirty="0"/>
        </a:p>
      </dgm:t>
    </dgm:pt>
    <dgm:pt modelId="{D3E3B10E-D419-409E-BB3E-877727D08FDF}" type="parTrans" cxnId="{E8C2236F-B01C-403D-B080-841380F2726E}">
      <dgm:prSet/>
      <dgm:spPr/>
      <dgm:t>
        <a:bodyPr/>
        <a:lstStyle/>
        <a:p>
          <a:endParaRPr lang="en-US"/>
        </a:p>
      </dgm:t>
    </dgm:pt>
    <dgm:pt modelId="{B94D8EB3-3A6A-4BF6-9EFC-611C391B6401}" type="sibTrans" cxnId="{E8C2236F-B01C-403D-B080-841380F2726E}">
      <dgm:prSet/>
      <dgm:spPr/>
      <dgm:t>
        <a:bodyPr/>
        <a:lstStyle/>
        <a:p>
          <a:endParaRPr lang="en-US"/>
        </a:p>
      </dgm:t>
    </dgm:pt>
    <dgm:pt modelId="{F56C2C42-8323-454B-87BC-C340B44F9022}">
      <dgm:prSet phldrT="[Text]"/>
      <dgm:spPr/>
      <dgm:t>
        <a:bodyPr/>
        <a:lstStyle/>
        <a:p>
          <a:r>
            <a:rPr lang="en-US" dirty="0" smtClean="0"/>
            <a:t>3</a:t>
          </a:r>
          <a:endParaRPr lang="en-US" dirty="0"/>
        </a:p>
      </dgm:t>
    </dgm:pt>
    <dgm:pt modelId="{C2809220-7E4B-4F1B-AAD9-880273385840}" type="parTrans" cxnId="{96EC061C-F8BB-4763-BEC1-6D1472A7F8C9}">
      <dgm:prSet/>
      <dgm:spPr/>
      <dgm:t>
        <a:bodyPr/>
        <a:lstStyle/>
        <a:p>
          <a:endParaRPr lang="en-US"/>
        </a:p>
      </dgm:t>
    </dgm:pt>
    <dgm:pt modelId="{6E2318B2-8470-4593-909D-F1D8C43E5000}" type="sibTrans" cxnId="{96EC061C-F8BB-4763-BEC1-6D1472A7F8C9}">
      <dgm:prSet/>
      <dgm:spPr/>
      <dgm:t>
        <a:bodyPr/>
        <a:lstStyle/>
        <a:p>
          <a:endParaRPr lang="en-US"/>
        </a:p>
      </dgm:t>
    </dgm:pt>
    <dgm:pt modelId="{2BD4D0D7-4F26-440A-9A48-16F9F0432862}">
      <dgm:prSet phldrT="[Text]"/>
      <dgm:spPr/>
      <dgm:t>
        <a:bodyPr/>
        <a:lstStyle/>
        <a:p>
          <a:r>
            <a:rPr lang="en-US" dirty="0" smtClean="0"/>
            <a:t>2</a:t>
          </a:r>
          <a:endParaRPr lang="en-US" dirty="0"/>
        </a:p>
      </dgm:t>
    </dgm:pt>
    <dgm:pt modelId="{F9CE1191-C577-450C-B571-F36EFE200573}" type="parTrans" cxnId="{6E7C75D2-0834-4569-9A0E-67A5EDAD6BD7}">
      <dgm:prSet/>
      <dgm:spPr/>
      <dgm:t>
        <a:bodyPr/>
        <a:lstStyle/>
        <a:p>
          <a:endParaRPr lang="en-US"/>
        </a:p>
      </dgm:t>
    </dgm:pt>
    <dgm:pt modelId="{98773D95-6812-44CD-8E48-CE29585B30BC}" type="sibTrans" cxnId="{6E7C75D2-0834-4569-9A0E-67A5EDAD6BD7}">
      <dgm:prSet/>
      <dgm:spPr/>
      <dgm:t>
        <a:bodyPr/>
        <a:lstStyle/>
        <a:p>
          <a:endParaRPr lang="en-US"/>
        </a:p>
      </dgm:t>
    </dgm:pt>
    <dgm:pt modelId="{B11BDAD5-2EA5-4341-A8F9-AE6C984E718F}">
      <dgm:prSet phldrT="[Text]"/>
      <dgm:spPr/>
      <dgm:t>
        <a:bodyPr/>
        <a:lstStyle/>
        <a:p>
          <a:r>
            <a:rPr lang="en-US" dirty="0" smtClean="0"/>
            <a:t>0</a:t>
          </a:r>
          <a:endParaRPr lang="en-US" dirty="0"/>
        </a:p>
      </dgm:t>
    </dgm:pt>
    <dgm:pt modelId="{B86E0F88-0C2A-4194-93E7-69F532E04930}" type="parTrans" cxnId="{45743488-75FD-4BBB-9757-B8D52F164516}">
      <dgm:prSet/>
      <dgm:spPr/>
      <dgm:t>
        <a:bodyPr/>
        <a:lstStyle/>
        <a:p>
          <a:endParaRPr lang="en-US"/>
        </a:p>
      </dgm:t>
    </dgm:pt>
    <dgm:pt modelId="{9F1174F9-A7E3-437B-BB9C-76FD80193A37}" type="sibTrans" cxnId="{45743488-75FD-4BBB-9757-B8D52F164516}">
      <dgm:prSet/>
      <dgm:spPr/>
      <dgm:t>
        <a:bodyPr/>
        <a:lstStyle/>
        <a:p>
          <a:endParaRPr lang="en-US"/>
        </a:p>
      </dgm:t>
    </dgm:pt>
    <dgm:pt modelId="{E674A9F6-BA29-4CFB-9656-2D5A3298E9AD}">
      <dgm:prSet phldrT="[Text]"/>
      <dgm:spPr/>
      <dgm:t>
        <a:bodyPr/>
        <a:lstStyle/>
        <a:p>
          <a:pPr algn="ctr"/>
          <a:r>
            <a:rPr lang="en-US" dirty="0" smtClean="0"/>
            <a:t>V</a:t>
          </a:r>
          <a:endParaRPr lang="en-US" dirty="0"/>
        </a:p>
      </dgm:t>
    </dgm:pt>
    <dgm:pt modelId="{A4FB7883-8E08-44D5-AF8C-5B0C5153FBDB}" type="parTrans" cxnId="{18B3A151-CC7A-4B3F-AEC5-F71EBBFACDFE}">
      <dgm:prSet/>
      <dgm:spPr/>
      <dgm:t>
        <a:bodyPr/>
        <a:lstStyle/>
        <a:p>
          <a:endParaRPr lang="en-US"/>
        </a:p>
      </dgm:t>
    </dgm:pt>
    <dgm:pt modelId="{B6D06A83-F36E-4EA5-9F88-492D0FAA0499}" type="sibTrans" cxnId="{18B3A151-CC7A-4B3F-AEC5-F71EBBFACDFE}">
      <dgm:prSet/>
      <dgm:spPr/>
      <dgm:t>
        <a:bodyPr/>
        <a:lstStyle/>
        <a:p>
          <a:endParaRPr lang="en-US"/>
        </a:p>
      </dgm:t>
    </dgm:pt>
    <dgm:pt modelId="{2935AD22-9022-477F-AF70-61D5E5CB8B64}">
      <dgm:prSet phldrT="[Text]"/>
      <dgm:spPr/>
      <dgm:t>
        <a:bodyPr/>
        <a:lstStyle/>
        <a:p>
          <a:pPr algn="ctr"/>
          <a:r>
            <a:rPr lang="en-US" dirty="0" smtClean="0"/>
            <a:t>Q</a:t>
          </a:r>
          <a:endParaRPr lang="en-US" dirty="0"/>
        </a:p>
      </dgm:t>
    </dgm:pt>
    <dgm:pt modelId="{FD337B70-ECE2-402E-B987-BC7F4A105207}" type="parTrans" cxnId="{E3327523-F0E3-4AA4-BFA0-227E5830548E}">
      <dgm:prSet/>
      <dgm:spPr/>
      <dgm:t>
        <a:bodyPr/>
        <a:lstStyle/>
        <a:p>
          <a:endParaRPr lang="en-US"/>
        </a:p>
      </dgm:t>
    </dgm:pt>
    <dgm:pt modelId="{73A63773-408A-4AF4-9FCA-582467FD3C79}" type="sibTrans" cxnId="{E3327523-F0E3-4AA4-BFA0-227E5830548E}">
      <dgm:prSet/>
      <dgm:spPr/>
      <dgm:t>
        <a:bodyPr/>
        <a:lstStyle/>
        <a:p>
          <a:endParaRPr lang="en-US"/>
        </a:p>
      </dgm:t>
    </dgm:pt>
    <dgm:pt modelId="{9D6D033A-080E-4C2C-9AA1-912756818391}">
      <dgm:prSet phldrT="[Text]"/>
      <dgm:spPr/>
      <dgm:t>
        <a:bodyPr/>
        <a:lstStyle/>
        <a:p>
          <a:pPr algn="ctr"/>
          <a:r>
            <a:rPr lang="en-US" dirty="0" smtClean="0"/>
            <a:t>E</a:t>
          </a:r>
          <a:endParaRPr lang="en-US" dirty="0"/>
        </a:p>
      </dgm:t>
    </dgm:pt>
    <dgm:pt modelId="{DB6A29A9-F5A1-434B-9C1F-1FEFDB3618F8}" type="parTrans" cxnId="{ADEA8891-7B1B-417D-84B2-C7A6E729E7E6}">
      <dgm:prSet/>
      <dgm:spPr/>
      <dgm:t>
        <a:bodyPr/>
        <a:lstStyle/>
        <a:p>
          <a:endParaRPr lang="en-US"/>
        </a:p>
      </dgm:t>
    </dgm:pt>
    <dgm:pt modelId="{8611E207-B5A1-4199-A4DD-6C967E379CDA}" type="sibTrans" cxnId="{ADEA8891-7B1B-417D-84B2-C7A6E729E7E6}">
      <dgm:prSet/>
      <dgm:spPr/>
      <dgm:t>
        <a:bodyPr/>
        <a:lstStyle/>
        <a:p>
          <a:endParaRPr lang="en-US"/>
        </a:p>
      </dgm:t>
    </dgm:pt>
    <dgm:pt modelId="{48971CCC-2A4D-4066-AFE2-72D044D0AE9B}">
      <dgm:prSet phldrT="[Text]"/>
      <dgm:spPr/>
      <dgm:t>
        <a:bodyPr/>
        <a:lstStyle/>
        <a:p>
          <a:pPr algn="ctr"/>
          <a:r>
            <a:rPr lang="en-US" dirty="0" smtClean="0"/>
            <a:t>D</a:t>
          </a:r>
          <a:endParaRPr lang="en-US" dirty="0"/>
        </a:p>
      </dgm:t>
    </dgm:pt>
    <dgm:pt modelId="{693A34A4-0825-4322-BD14-D6A044F7E6E0}" type="parTrans" cxnId="{ADDC126F-58C2-4FD8-B303-622E4012417E}">
      <dgm:prSet/>
      <dgm:spPr/>
      <dgm:t>
        <a:bodyPr/>
        <a:lstStyle/>
        <a:p>
          <a:endParaRPr lang="en-US"/>
        </a:p>
      </dgm:t>
    </dgm:pt>
    <dgm:pt modelId="{BD2A3095-D6FE-4858-9C5A-F39F584A0BCE}" type="sibTrans" cxnId="{ADDC126F-58C2-4FD8-B303-622E4012417E}">
      <dgm:prSet/>
      <dgm:spPr/>
      <dgm:t>
        <a:bodyPr/>
        <a:lstStyle/>
        <a:p>
          <a:endParaRPr lang="en-US"/>
        </a:p>
      </dgm:t>
    </dgm:pt>
    <dgm:pt modelId="{3D6504D7-978B-4847-9D8B-94C7B16CE3BB}">
      <dgm:prSet phldrT="[Text]"/>
      <dgm:spPr/>
      <dgm:t>
        <a:bodyPr/>
        <a:lstStyle/>
        <a:p>
          <a:pPr algn="ctr"/>
          <a:r>
            <a:rPr lang="en-US" dirty="0" smtClean="0"/>
            <a:t>O</a:t>
          </a:r>
          <a:endParaRPr lang="en-US" dirty="0"/>
        </a:p>
      </dgm:t>
    </dgm:pt>
    <dgm:pt modelId="{7C45036D-5D5A-43EC-9986-D752FC342372}" type="parTrans" cxnId="{E5BD2FA2-F12B-433A-9F6C-A44B9D22FBC8}">
      <dgm:prSet/>
      <dgm:spPr/>
      <dgm:t>
        <a:bodyPr/>
        <a:lstStyle/>
        <a:p>
          <a:endParaRPr lang="en-US"/>
        </a:p>
      </dgm:t>
    </dgm:pt>
    <dgm:pt modelId="{11DAFEED-689B-4A69-8D9A-617AC872D657}" type="sibTrans" cxnId="{E5BD2FA2-F12B-433A-9F6C-A44B9D22FBC8}">
      <dgm:prSet/>
      <dgm:spPr/>
      <dgm:t>
        <a:bodyPr/>
        <a:lstStyle/>
        <a:p>
          <a:endParaRPr lang="en-US"/>
        </a:p>
      </dgm:t>
    </dgm:pt>
    <dgm:pt modelId="{748ECA9C-7A96-46D8-A239-677F6D4ED06B}">
      <dgm:prSet phldrT="[Text]"/>
      <dgm:spPr/>
      <dgm:t>
        <a:bodyPr/>
        <a:lstStyle/>
        <a:p>
          <a:r>
            <a:rPr lang="en-US" dirty="0" smtClean="0"/>
            <a:t>M</a:t>
          </a:r>
          <a:endParaRPr lang="en-US" dirty="0"/>
        </a:p>
      </dgm:t>
    </dgm:pt>
    <dgm:pt modelId="{583FB5D6-2FE5-4EA7-BD12-59A3DBF49A5B}" type="parTrans" cxnId="{9279C75D-3124-40A9-ADA5-E52CD7E99CE9}">
      <dgm:prSet/>
      <dgm:spPr/>
      <dgm:t>
        <a:bodyPr/>
        <a:lstStyle/>
        <a:p>
          <a:endParaRPr lang="en-US"/>
        </a:p>
      </dgm:t>
    </dgm:pt>
    <dgm:pt modelId="{D222E7B1-9CFA-4181-BB91-C40C34982E44}" type="sibTrans" cxnId="{9279C75D-3124-40A9-ADA5-E52CD7E99CE9}">
      <dgm:prSet/>
      <dgm:spPr/>
      <dgm:t>
        <a:bodyPr/>
        <a:lstStyle/>
        <a:p>
          <a:endParaRPr lang="en-US"/>
        </a:p>
      </dgm:t>
    </dgm:pt>
    <dgm:pt modelId="{8F2F8518-1AB1-487A-B6C9-262F358F0440}">
      <dgm:prSet phldrT="[Text]"/>
      <dgm:spPr/>
      <dgm:t>
        <a:bodyPr/>
        <a:lstStyle/>
        <a:p>
          <a:pPr algn="ctr"/>
          <a:r>
            <a:rPr lang="en-US" dirty="0" smtClean="0"/>
            <a:t>_</a:t>
          </a:r>
          <a:endParaRPr lang="en-US" dirty="0"/>
        </a:p>
      </dgm:t>
    </dgm:pt>
    <dgm:pt modelId="{F250F893-D04F-4C76-88D5-6559339C7EA9}" type="parTrans" cxnId="{645C3089-1FF6-4DD8-A315-041401141A58}">
      <dgm:prSet/>
      <dgm:spPr/>
      <dgm:t>
        <a:bodyPr/>
        <a:lstStyle/>
        <a:p>
          <a:endParaRPr lang="en-US"/>
        </a:p>
      </dgm:t>
    </dgm:pt>
    <dgm:pt modelId="{EB09EB3F-241F-433B-B820-DA567ED3359F}" type="sibTrans" cxnId="{645C3089-1FF6-4DD8-A315-041401141A58}">
      <dgm:prSet/>
      <dgm:spPr/>
      <dgm:t>
        <a:bodyPr/>
        <a:lstStyle/>
        <a:p>
          <a:endParaRPr lang="en-US"/>
        </a:p>
      </dgm:t>
    </dgm:pt>
    <dgm:pt modelId="{9AB79DE8-CBC3-49C9-BB1F-A9E3BE0C6010}">
      <dgm:prSet phldrT="[Text]"/>
      <dgm:spPr/>
      <dgm:t>
        <a:bodyPr/>
        <a:lstStyle/>
        <a:p>
          <a:pPr algn="ctr"/>
          <a:r>
            <a:rPr lang="en-US" dirty="0" smtClean="0"/>
            <a:t>T</a:t>
          </a:r>
          <a:endParaRPr lang="en-US" dirty="0"/>
        </a:p>
      </dgm:t>
    </dgm:pt>
    <dgm:pt modelId="{73AFB836-D829-4922-9242-D28CCA5E69E5}" type="parTrans" cxnId="{02A9EF5A-F941-47D7-8DE7-CE03428F84A1}">
      <dgm:prSet/>
      <dgm:spPr/>
      <dgm:t>
        <a:bodyPr/>
        <a:lstStyle/>
        <a:p>
          <a:endParaRPr lang="en-US"/>
        </a:p>
      </dgm:t>
    </dgm:pt>
    <dgm:pt modelId="{BA2BAAD4-226F-4C0F-B9EA-5A472945F3E0}" type="sibTrans" cxnId="{02A9EF5A-F941-47D7-8DE7-CE03428F84A1}">
      <dgm:prSet/>
      <dgm:spPr/>
      <dgm:t>
        <a:bodyPr/>
        <a:lstStyle/>
        <a:p>
          <a:endParaRPr lang="en-US"/>
        </a:p>
      </dgm:t>
    </dgm:pt>
    <dgm:pt modelId="{152B7E04-D128-48EB-BFE9-625AB6DA3CE7}">
      <dgm:prSet phldrT="[Text]"/>
      <dgm:spPr/>
      <dgm:t>
        <a:bodyPr/>
        <a:lstStyle/>
        <a:p>
          <a:pPr algn="ctr"/>
          <a:r>
            <a:rPr lang="en-US" dirty="0" smtClean="0"/>
            <a:t>F</a:t>
          </a:r>
          <a:endParaRPr lang="en-US" dirty="0"/>
        </a:p>
      </dgm:t>
    </dgm:pt>
    <dgm:pt modelId="{AE7C1E8F-F2DC-4824-9E4E-A1F11E687421}" type="parTrans" cxnId="{15C365AC-63D0-40D9-A399-AE4A71B3C091}">
      <dgm:prSet/>
      <dgm:spPr/>
      <dgm:t>
        <a:bodyPr/>
        <a:lstStyle/>
        <a:p>
          <a:endParaRPr lang="en-US"/>
        </a:p>
      </dgm:t>
    </dgm:pt>
    <dgm:pt modelId="{50C457B8-C1F4-45FB-84D1-75D8DF5E1D11}" type="sibTrans" cxnId="{15C365AC-63D0-40D9-A399-AE4A71B3C091}">
      <dgm:prSet/>
      <dgm:spPr/>
      <dgm:t>
        <a:bodyPr/>
        <a:lstStyle/>
        <a:p>
          <a:endParaRPr lang="en-US"/>
        </a:p>
      </dgm:t>
    </dgm:pt>
    <dgm:pt modelId="{03B42DD7-97E2-41AA-A1CF-0CC5549F4E72}">
      <dgm:prSet phldrT="[Text]"/>
      <dgm:spPr/>
      <dgm:t>
        <a:bodyPr/>
        <a:lstStyle/>
        <a:p>
          <a:pPr algn="ctr"/>
          <a:r>
            <a:rPr lang="en-US" dirty="0" smtClean="0"/>
            <a:t>I</a:t>
          </a:r>
          <a:endParaRPr lang="en-US" dirty="0"/>
        </a:p>
      </dgm:t>
    </dgm:pt>
    <dgm:pt modelId="{D1E120F9-6BEF-4779-AFA9-9B7BE62581A2}" type="parTrans" cxnId="{4CBC7B32-7B6F-4DE7-8CD1-8CADE5180CA1}">
      <dgm:prSet/>
      <dgm:spPr/>
      <dgm:t>
        <a:bodyPr/>
        <a:lstStyle/>
        <a:p>
          <a:endParaRPr lang="en-US"/>
        </a:p>
      </dgm:t>
    </dgm:pt>
    <dgm:pt modelId="{1516099F-B0B6-4703-A6A1-E6BD65E1310D}" type="sibTrans" cxnId="{4CBC7B32-7B6F-4DE7-8CD1-8CADE5180CA1}">
      <dgm:prSet/>
      <dgm:spPr/>
      <dgm:t>
        <a:bodyPr/>
        <a:lstStyle/>
        <a:p>
          <a:endParaRPr lang="en-US"/>
        </a:p>
      </dgm:t>
    </dgm:pt>
    <dgm:pt modelId="{57A419E8-1215-4107-9004-B614E499DD09}" type="pres">
      <dgm:prSet presAssocID="{87312B8F-4188-41AA-B79D-D83CBBAAC12B}" presName="Name0" presStyleCnt="0">
        <dgm:presLayoutVars>
          <dgm:dir/>
          <dgm:animLvl val="lvl"/>
          <dgm:resizeHandles val="exact"/>
        </dgm:presLayoutVars>
      </dgm:prSet>
      <dgm:spPr/>
      <dgm:t>
        <a:bodyPr/>
        <a:lstStyle/>
        <a:p>
          <a:endParaRPr lang="en-US"/>
        </a:p>
      </dgm:t>
    </dgm:pt>
    <dgm:pt modelId="{56BBE72D-86CE-462E-8ACE-99D880E37AC6}" type="pres">
      <dgm:prSet presAssocID="{7F154DDC-FB3A-4B96-AF47-7E3F4A4AF207}" presName="compositeNode" presStyleCnt="0">
        <dgm:presLayoutVars>
          <dgm:bulletEnabled val="1"/>
        </dgm:presLayoutVars>
      </dgm:prSet>
      <dgm:spPr/>
    </dgm:pt>
    <dgm:pt modelId="{245A1F54-499D-4304-BA63-C92AFD433D59}" type="pres">
      <dgm:prSet presAssocID="{7F154DDC-FB3A-4B96-AF47-7E3F4A4AF207}" presName="bgRect" presStyleLbl="node1" presStyleIdx="0" presStyleCnt="32"/>
      <dgm:spPr/>
      <dgm:t>
        <a:bodyPr/>
        <a:lstStyle/>
        <a:p>
          <a:endParaRPr lang="en-US"/>
        </a:p>
      </dgm:t>
    </dgm:pt>
    <dgm:pt modelId="{CF254956-B60C-433D-9549-11885FBA54B1}" type="pres">
      <dgm:prSet presAssocID="{7F154DDC-FB3A-4B96-AF47-7E3F4A4AF207}" presName="parentNode" presStyleLbl="node1" presStyleIdx="0" presStyleCnt="32">
        <dgm:presLayoutVars>
          <dgm:chMax val="0"/>
          <dgm:bulletEnabled val="1"/>
        </dgm:presLayoutVars>
      </dgm:prSet>
      <dgm:spPr/>
      <dgm:t>
        <a:bodyPr/>
        <a:lstStyle/>
        <a:p>
          <a:endParaRPr lang="en-US"/>
        </a:p>
      </dgm:t>
    </dgm:pt>
    <dgm:pt modelId="{3EFC18ED-85CB-4BE7-97E7-BC59E87B25F9}" type="pres">
      <dgm:prSet presAssocID="{7F154DDC-FB3A-4B96-AF47-7E3F4A4AF207}" presName="childNode" presStyleLbl="node1" presStyleIdx="0" presStyleCnt="32">
        <dgm:presLayoutVars>
          <dgm:bulletEnabled val="1"/>
        </dgm:presLayoutVars>
      </dgm:prSet>
      <dgm:spPr/>
      <dgm:t>
        <a:bodyPr/>
        <a:lstStyle/>
        <a:p>
          <a:endParaRPr lang="en-US"/>
        </a:p>
      </dgm:t>
    </dgm:pt>
    <dgm:pt modelId="{EDB309C3-E49F-421B-A6E6-12166DD6175D}" type="pres">
      <dgm:prSet presAssocID="{65A54691-ED8A-4EBD-ABFC-AD01895F369C}" presName="hSp" presStyleCnt="0"/>
      <dgm:spPr/>
    </dgm:pt>
    <dgm:pt modelId="{5612BC35-DE39-42D7-920C-558DE5D80622}" type="pres">
      <dgm:prSet presAssocID="{65A54691-ED8A-4EBD-ABFC-AD01895F369C}" presName="vProcSp" presStyleCnt="0"/>
      <dgm:spPr/>
    </dgm:pt>
    <dgm:pt modelId="{A8602121-CFC7-4187-A134-779E2E601C64}" type="pres">
      <dgm:prSet presAssocID="{65A54691-ED8A-4EBD-ABFC-AD01895F369C}" presName="vSp1" presStyleCnt="0"/>
      <dgm:spPr/>
    </dgm:pt>
    <dgm:pt modelId="{DB645D81-1F22-401C-A20B-A7828D5AA4F1}" type="pres">
      <dgm:prSet presAssocID="{65A54691-ED8A-4EBD-ABFC-AD01895F369C}" presName="simulatedConn" presStyleLbl="solidFgAcc1" presStyleIdx="0" presStyleCnt="31"/>
      <dgm:spPr/>
    </dgm:pt>
    <dgm:pt modelId="{8EDB451D-813F-4E1E-988B-16AFBE76F629}" type="pres">
      <dgm:prSet presAssocID="{65A54691-ED8A-4EBD-ABFC-AD01895F369C}" presName="vSp2" presStyleCnt="0"/>
      <dgm:spPr/>
    </dgm:pt>
    <dgm:pt modelId="{92DE81C1-DFEC-4E15-8AFC-FDCD6A37EDE0}" type="pres">
      <dgm:prSet presAssocID="{65A54691-ED8A-4EBD-ABFC-AD01895F369C}" presName="sibTrans" presStyleCnt="0"/>
      <dgm:spPr/>
    </dgm:pt>
    <dgm:pt modelId="{AB4F2206-F2DA-47B0-B36C-A50FF62154B0}" type="pres">
      <dgm:prSet presAssocID="{63B8A06C-4E8C-4300-8FD8-D150624A6929}" presName="compositeNode" presStyleCnt="0">
        <dgm:presLayoutVars>
          <dgm:bulletEnabled val="1"/>
        </dgm:presLayoutVars>
      </dgm:prSet>
      <dgm:spPr/>
    </dgm:pt>
    <dgm:pt modelId="{32C87BC0-D02C-456F-8146-8AAE3B0568AC}" type="pres">
      <dgm:prSet presAssocID="{63B8A06C-4E8C-4300-8FD8-D150624A6929}" presName="bgRect" presStyleLbl="node1" presStyleIdx="1" presStyleCnt="32"/>
      <dgm:spPr/>
      <dgm:t>
        <a:bodyPr/>
        <a:lstStyle/>
        <a:p>
          <a:endParaRPr lang="en-US"/>
        </a:p>
      </dgm:t>
    </dgm:pt>
    <dgm:pt modelId="{6F0C4545-B6C8-4A22-ADE8-169A69FD9EF6}" type="pres">
      <dgm:prSet presAssocID="{63B8A06C-4E8C-4300-8FD8-D150624A6929}" presName="parentNode" presStyleLbl="node1" presStyleIdx="1" presStyleCnt="32">
        <dgm:presLayoutVars>
          <dgm:chMax val="0"/>
          <dgm:bulletEnabled val="1"/>
        </dgm:presLayoutVars>
      </dgm:prSet>
      <dgm:spPr/>
      <dgm:t>
        <a:bodyPr/>
        <a:lstStyle/>
        <a:p>
          <a:endParaRPr lang="en-US"/>
        </a:p>
      </dgm:t>
    </dgm:pt>
    <dgm:pt modelId="{D5E80EDB-0F84-441B-8C09-8E9D835F98E1}" type="pres">
      <dgm:prSet presAssocID="{63B8A06C-4E8C-4300-8FD8-D150624A6929}" presName="childNode" presStyleLbl="node1" presStyleIdx="1" presStyleCnt="32">
        <dgm:presLayoutVars>
          <dgm:bulletEnabled val="1"/>
        </dgm:presLayoutVars>
      </dgm:prSet>
      <dgm:spPr/>
      <dgm:t>
        <a:bodyPr/>
        <a:lstStyle/>
        <a:p>
          <a:endParaRPr lang="en-US"/>
        </a:p>
      </dgm:t>
    </dgm:pt>
    <dgm:pt modelId="{3F6CD591-6EEE-473A-BDF6-399C5DC84E7B}" type="pres">
      <dgm:prSet presAssocID="{A235CCCB-A187-49E6-9C9B-3E2866FB619D}" presName="hSp" presStyleCnt="0"/>
      <dgm:spPr/>
    </dgm:pt>
    <dgm:pt modelId="{66FFC96D-4266-4937-BFD6-1EE28FF48282}" type="pres">
      <dgm:prSet presAssocID="{A235CCCB-A187-49E6-9C9B-3E2866FB619D}" presName="vProcSp" presStyleCnt="0"/>
      <dgm:spPr/>
    </dgm:pt>
    <dgm:pt modelId="{A9989B21-53F7-4264-BDCB-481862FCB935}" type="pres">
      <dgm:prSet presAssocID="{A235CCCB-A187-49E6-9C9B-3E2866FB619D}" presName="vSp1" presStyleCnt="0"/>
      <dgm:spPr/>
    </dgm:pt>
    <dgm:pt modelId="{4B77F2AB-7756-402B-A43C-4A8C06275D03}" type="pres">
      <dgm:prSet presAssocID="{A235CCCB-A187-49E6-9C9B-3E2866FB619D}" presName="simulatedConn" presStyleLbl="solidFgAcc1" presStyleIdx="1" presStyleCnt="31"/>
      <dgm:spPr/>
    </dgm:pt>
    <dgm:pt modelId="{BC458C21-7217-4E28-AC93-CEF137FEA4D3}" type="pres">
      <dgm:prSet presAssocID="{A235CCCB-A187-49E6-9C9B-3E2866FB619D}" presName="vSp2" presStyleCnt="0"/>
      <dgm:spPr/>
    </dgm:pt>
    <dgm:pt modelId="{9CE343E3-3B07-41E6-92CA-548AB718578E}" type="pres">
      <dgm:prSet presAssocID="{A235CCCB-A187-49E6-9C9B-3E2866FB619D}" presName="sibTrans" presStyleCnt="0"/>
      <dgm:spPr/>
    </dgm:pt>
    <dgm:pt modelId="{66C2AAD4-BB8A-44E4-B19F-79234EBA93B4}" type="pres">
      <dgm:prSet presAssocID="{42C76456-488C-4918-A86B-66807A2AD264}" presName="compositeNode" presStyleCnt="0">
        <dgm:presLayoutVars>
          <dgm:bulletEnabled val="1"/>
        </dgm:presLayoutVars>
      </dgm:prSet>
      <dgm:spPr/>
    </dgm:pt>
    <dgm:pt modelId="{F9A6960A-3CDA-443D-8583-BA30BBE2048B}" type="pres">
      <dgm:prSet presAssocID="{42C76456-488C-4918-A86B-66807A2AD264}" presName="bgRect" presStyleLbl="node1" presStyleIdx="2" presStyleCnt="32"/>
      <dgm:spPr/>
      <dgm:t>
        <a:bodyPr/>
        <a:lstStyle/>
        <a:p>
          <a:endParaRPr lang="en-US"/>
        </a:p>
      </dgm:t>
    </dgm:pt>
    <dgm:pt modelId="{F0298A92-9503-4CA0-AE2E-F649FE68E2A7}" type="pres">
      <dgm:prSet presAssocID="{42C76456-488C-4918-A86B-66807A2AD264}" presName="parentNode" presStyleLbl="node1" presStyleIdx="2" presStyleCnt="32">
        <dgm:presLayoutVars>
          <dgm:chMax val="0"/>
          <dgm:bulletEnabled val="1"/>
        </dgm:presLayoutVars>
      </dgm:prSet>
      <dgm:spPr/>
      <dgm:t>
        <a:bodyPr/>
        <a:lstStyle/>
        <a:p>
          <a:endParaRPr lang="en-US"/>
        </a:p>
      </dgm:t>
    </dgm:pt>
    <dgm:pt modelId="{C70CB29F-9EBD-4B6E-8D44-79ABAEE1EE72}" type="pres">
      <dgm:prSet presAssocID="{42C76456-488C-4918-A86B-66807A2AD264}" presName="childNode" presStyleLbl="node1" presStyleIdx="2" presStyleCnt="32">
        <dgm:presLayoutVars>
          <dgm:bulletEnabled val="1"/>
        </dgm:presLayoutVars>
      </dgm:prSet>
      <dgm:spPr/>
      <dgm:t>
        <a:bodyPr/>
        <a:lstStyle/>
        <a:p>
          <a:endParaRPr lang="en-US"/>
        </a:p>
      </dgm:t>
    </dgm:pt>
    <dgm:pt modelId="{CDE5D81C-652F-433F-A15C-6E41BD723A68}" type="pres">
      <dgm:prSet presAssocID="{B92D69B5-59A3-4CF2-9987-1C930CED1003}" presName="hSp" presStyleCnt="0"/>
      <dgm:spPr/>
    </dgm:pt>
    <dgm:pt modelId="{1788AE55-1146-4B86-956F-054C56BA46E6}" type="pres">
      <dgm:prSet presAssocID="{B92D69B5-59A3-4CF2-9987-1C930CED1003}" presName="vProcSp" presStyleCnt="0"/>
      <dgm:spPr/>
    </dgm:pt>
    <dgm:pt modelId="{78324D69-1148-42E7-8E58-041517A0C90F}" type="pres">
      <dgm:prSet presAssocID="{B92D69B5-59A3-4CF2-9987-1C930CED1003}" presName="vSp1" presStyleCnt="0"/>
      <dgm:spPr/>
    </dgm:pt>
    <dgm:pt modelId="{0CE990A6-D431-4469-8700-4A684EACBA3B}" type="pres">
      <dgm:prSet presAssocID="{B92D69B5-59A3-4CF2-9987-1C930CED1003}" presName="simulatedConn" presStyleLbl="solidFgAcc1" presStyleIdx="2" presStyleCnt="31"/>
      <dgm:spPr/>
    </dgm:pt>
    <dgm:pt modelId="{98EA6115-D4C6-446F-973A-4BBB880322C2}" type="pres">
      <dgm:prSet presAssocID="{B92D69B5-59A3-4CF2-9987-1C930CED1003}" presName="vSp2" presStyleCnt="0"/>
      <dgm:spPr/>
    </dgm:pt>
    <dgm:pt modelId="{FCE7798D-7C5B-498C-A83E-C60350EE6C10}" type="pres">
      <dgm:prSet presAssocID="{B92D69B5-59A3-4CF2-9987-1C930CED1003}" presName="sibTrans" presStyleCnt="0"/>
      <dgm:spPr/>
    </dgm:pt>
    <dgm:pt modelId="{28075AC9-F529-4F7B-A466-936D33A1C569}" type="pres">
      <dgm:prSet presAssocID="{A0304CF0-AE2D-42BC-AF0C-F037A10949A6}" presName="compositeNode" presStyleCnt="0">
        <dgm:presLayoutVars>
          <dgm:bulletEnabled val="1"/>
        </dgm:presLayoutVars>
      </dgm:prSet>
      <dgm:spPr/>
    </dgm:pt>
    <dgm:pt modelId="{B191A1B9-FBD7-487F-866F-8194D4D73D92}" type="pres">
      <dgm:prSet presAssocID="{A0304CF0-AE2D-42BC-AF0C-F037A10949A6}" presName="bgRect" presStyleLbl="node1" presStyleIdx="3" presStyleCnt="32"/>
      <dgm:spPr/>
      <dgm:t>
        <a:bodyPr/>
        <a:lstStyle/>
        <a:p>
          <a:endParaRPr lang="en-US"/>
        </a:p>
      </dgm:t>
    </dgm:pt>
    <dgm:pt modelId="{AE55BDAC-ADE3-485A-8405-CD02EB96F8B2}" type="pres">
      <dgm:prSet presAssocID="{A0304CF0-AE2D-42BC-AF0C-F037A10949A6}" presName="parentNode" presStyleLbl="node1" presStyleIdx="3" presStyleCnt="32">
        <dgm:presLayoutVars>
          <dgm:chMax val="0"/>
          <dgm:bulletEnabled val="1"/>
        </dgm:presLayoutVars>
      </dgm:prSet>
      <dgm:spPr/>
      <dgm:t>
        <a:bodyPr/>
        <a:lstStyle/>
        <a:p>
          <a:endParaRPr lang="en-US"/>
        </a:p>
      </dgm:t>
    </dgm:pt>
    <dgm:pt modelId="{03D2F7E6-A2ED-4EC8-8993-1F008764D6C1}" type="pres">
      <dgm:prSet presAssocID="{A0304CF0-AE2D-42BC-AF0C-F037A10949A6}" presName="childNode" presStyleLbl="node1" presStyleIdx="3" presStyleCnt="32">
        <dgm:presLayoutVars>
          <dgm:bulletEnabled val="1"/>
        </dgm:presLayoutVars>
      </dgm:prSet>
      <dgm:spPr/>
      <dgm:t>
        <a:bodyPr/>
        <a:lstStyle/>
        <a:p>
          <a:endParaRPr lang="en-US"/>
        </a:p>
      </dgm:t>
    </dgm:pt>
    <dgm:pt modelId="{C788C818-E3B7-4D5B-9519-B8620A51962F}" type="pres">
      <dgm:prSet presAssocID="{929CF259-2062-4584-9973-03EF0A1F8C6B}" presName="hSp" presStyleCnt="0"/>
      <dgm:spPr/>
    </dgm:pt>
    <dgm:pt modelId="{05DC1E4D-9611-4D80-A53A-F024BB36E36E}" type="pres">
      <dgm:prSet presAssocID="{929CF259-2062-4584-9973-03EF0A1F8C6B}" presName="vProcSp" presStyleCnt="0"/>
      <dgm:spPr/>
    </dgm:pt>
    <dgm:pt modelId="{A1CA769F-18C9-4E2B-91FF-B655FD006D79}" type="pres">
      <dgm:prSet presAssocID="{929CF259-2062-4584-9973-03EF0A1F8C6B}" presName="vSp1" presStyleCnt="0"/>
      <dgm:spPr/>
    </dgm:pt>
    <dgm:pt modelId="{14217E0A-E9CE-43A4-A7FD-62918ACF8FFF}" type="pres">
      <dgm:prSet presAssocID="{929CF259-2062-4584-9973-03EF0A1F8C6B}" presName="simulatedConn" presStyleLbl="solidFgAcc1" presStyleIdx="3" presStyleCnt="31"/>
      <dgm:spPr/>
    </dgm:pt>
    <dgm:pt modelId="{DC8FD035-E695-4306-9225-FE36413EBF0A}" type="pres">
      <dgm:prSet presAssocID="{929CF259-2062-4584-9973-03EF0A1F8C6B}" presName="vSp2" presStyleCnt="0"/>
      <dgm:spPr/>
    </dgm:pt>
    <dgm:pt modelId="{8D63AA0C-E7E2-48C7-AA84-337F7D0B19F6}" type="pres">
      <dgm:prSet presAssocID="{929CF259-2062-4584-9973-03EF0A1F8C6B}" presName="sibTrans" presStyleCnt="0"/>
      <dgm:spPr/>
    </dgm:pt>
    <dgm:pt modelId="{A7066F48-C5E0-49DE-A69A-A8F92306DD0C}" type="pres">
      <dgm:prSet presAssocID="{2EAC59DF-D7F1-4B76-B714-0B8A78363053}" presName="compositeNode" presStyleCnt="0">
        <dgm:presLayoutVars>
          <dgm:bulletEnabled val="1"/>
        </dgm:presLayoutVars>
      </dgm:prSet>
      <dgm:spPr/>
    </dgm:pt>
    <dgm:pt modelId="{62C0977E-ABD5-4C68-9BE6-4D346ED46B78}" type="pres">
      <dgm:prSet presAssocID="{2EAC59DF-D7F1-4B76-B714-0B8A78363053}" presName="bgRect" presStyleLbl="node1" presStyleIdx="4" presStyleCnt="32"/>
      <dgm:spPr/>
      <dgm:t>
        <a:bodyPr/>
        <a:lstStyle/>
        <a:p>
          <a:endParaRPr lang="en-US"/>
        </a:p>
      </dgm:t>
    </dgm:pt>
    <dgm:pt modelId="{D69A4CE4-3D73-467E-96F7-0B89EDCD5EE9}" type="pres">
      <dgm:prSet presAssocID="{2EAC59DF-D7F1-4B76-B714-0B8A78363053}" presName="parentNode" presStyleLbl="node1" presStyleIdx="4" presStyleCnt="32">
        <dgm:presLayoutVars>
          <dgm:chMax val="0"/>
          <dgm:bulletEnabled val="1"/>
        </dgm:presLayoutVars>
      </dgm:prSet>
      <dgm:spPr/>
      <dgm:t>
        <a:bodyPr/>
        <a:lstStyle/>
        <a:p>
          <a:endParaRPr lang="en-US"/>
        </a:p>
      </dgm:t>
    </dgm:pt>
    <dgm:pt modelId="{017E77A0-8E20-4C4F-8FBA-58313A89C2C2}" type="pres">
      <dgm:prSet presAssocID="{2EAC59DF-D7F1-4B76-B714-0B8A78363053}" presName="childNode" presStyleLbl="node1" presStyleIdx="4" presStyleCnt="32">
        <dgm:presLayoutVars>
          <dgm:bulletEnabled val="1"/>
        </dgm:presLayoutVars>
      </dgm:prSet>
      <dgm:spPr/>
      <dgm:t>
        <a:bodyPr/>
        <a:lstStyle/>
        <a:p>
          <a:endParaRPr lang="en-US"/>
        </a:p>
      </dgm:t>
    </dgm:pt>
    <dgm:pt modelId="{50413D90-8693-4C2D-B65F-0BE1A763621A}" type="pres">
      <dgm:prSet presAssocID="{5CDAE3FD-2656-4FB8-8D10-EEA227D6E12D}" presName="hSp" presStyleCnt="0"/>
      <dgm:spPr/>
    </dgm:pt>
    <dgm:pt modelId="{D72688F2-5026-4C63-A2FE-A9DFE7C9D059}" type="pres">
      <dgm:prSet presAssocID="{5CDAE3FD-2656-4FB8-8D10-EEA227D6E12D}" presName="vProcSp" presStyleCnt="0"/>
      <dgm:spPr/>
    </dgm:pt>
    <dgm:pt modelId="{78A88703-4510-4E84-AEC8-06D55A662212}" type="pres">
      <dgm:prSet presAssocID="{5CDAE3FD-2656-4FB8-8D10-EEA227D6E12D}" presName="vSp1" presStyleCnt="0"/>
      <dgm:spPr/>
    </dgm:pt>
    <dgm:pt modelId="{CDBBBAFA-41C5-48F5-89D8-8B7447324D0A}" type="pres">
      <dgm:prSet presAssocID="{5CDAE3FD-2656-4FB8-8D10-EEA227D6E12D}" presName="simulatedConn" presStyleLbl="solidFgAcc1" presStyleIdx="4" presStyleCnt="31"/>
      <dgm:spPr/>
    </dgm:pt>
    <dgm:pt modelId="{3DC900B6-1F19-4405-9372-0CDFA174028E}" type="pres">
      <dgm:prSet presAssocID="{5CDAE3FD-2656-4FB8-8D10-EEA227D6E12D}" presName="vSp2" presStyleCnt="0"/>
      <dgm:spPr/>
    </dgm:pt>
    <dgm:pt modelId="{E6C02CC0-B7B8-4001-9B85-E183ABAD946C}" type="pres">
      <dgm:prSet presAssocID="{5CDAE3FD-2656-4FB8-8D10-EEA227D6E12D}" presName="sibTrans" presStyleCnt="0"/>
      <dgm:spPr/>
    </dgm:pt>
    <dgm:pt modelId="{0CABFAA0-499C-4900-B66E-1C9937291474}" type="pres">
      <dgm:prSet presAssocID="{365571DC-E8F5-4FF1-903C-C10278C501ED}" presName="compositeNode" presStyleCnt="0">
        <dgm:presLayoutVars>
          <dgm:bulletEnabled val="1"/>
        </dgm:presLayoutVars>
      </dgm:prSet>
      <dgm:spPr/>
    </dgm:pt>
    <dgm:pt modelId="{E30265CB-CA07-486E-A593-691EAF93A9EE}" type="pres">
      <dgm:prSet presAssocID="{365571DC-E8F5-4FF1-903C-C10278C501ED}" presName="bgRect" presStyleLbl="node1" presStyleIdx="5" presStyleCnt="32"/>
      <dgm:spPr/>
      <dgm:t>
        <a:bodyPr/>
        <a:lstStyle/>
        <a:p>
          <a:endParaRPr lang="en-US"/>
        </a:p>
      </dgm:t>
    </dgm:pt>
    <dgm:pt modelId="{AF0DC17A-3E93-4E24-997F-5EF3996E8B1A}" type="pres">
      <dgm:prSet presAssocID="{365571DC-E8F5-4FF1-903C-C10278C501ED}" presName="parentNode" presStyleLbl="node1" presStyleIdx="5" presStyleCnt="32">
        <dgm:presLayoutVars>
          <dgm:chMax val="0"/>
          <dgm:bulletEnabled val="1"/>
        </dgm:presLayoutVars>
      </dgm:prSet>
      <dgm:spPr/>
      <dgm:t>
        <a:bodyPr/>
        <a:lstStyle/>
        <a:p>
          <a:endParaRPr lang="en-US"/>
        </a:p>
      </dgm:t>
    </dgm:pt>
    <dgm:pt modelId="{D76092F1-CD95-4D7F-A20C-AE8B6ECF04AD}" type="pres">
      <dgm:prSet presAssocID="{F2FFC930-DEEF-4E31-9944-37BE3427197B}" presName="hSp" presStyleCnt="0"/>
      <dgm:spPr/>
    </dgm:pt>
    <dgm:pt modelId="{5041A099-3B94-4F37-8325-CA1547FB607E}" type="pres">
      <dgm:prSet presAssocID="{F2FFC930-DEEF-4E31-9944-37BE3427197B}" presName="vProcSp" presStyleCnt="0"/>
      <dgm:spPr/>
    </dgm:pt>
    <dgm:pt modelId="{74BCD854-4F77-4474-A138-0E7942477FD7}" type="pres">
      <dgm:prSet presAssocID="{F2FFC930-DEEF-4E31-9944-37BE3427197B}" presName="vSp1" presStyleCnt="0"/>
      <dgm:spPr/>
    </dgm:pt>
    <dgm:pt modelId="{86933F3F-1D4A-45F8-A193-F5C1ABF6694B}" type="pres">
      <dgm:prSet presAssocID="{F2FFC930-DEEF-4E31-9944-37BE3427197B}" presName="simulatedConn" presStyleLbl="solidFgAcc1" presStyleIdx="5" presStyleCnt="31"/>
      <dgm:spPr/>
    </dgm:pt>
    <dgm:pt modelId="{01FB22F5-AAB4-4579-94EA-16E1997B4CF0}" type="pres">
      <dgm:prSet presAssocID="{F2FFC930-DEEF-4E31-9944-37BE3427197B}" presName="vSp2" presStyleCnt="0"/>
      <dgm:spPr/>
    </dgm:pt>
    <dgm:pt modelId="{5FE45A5E-7D15-4625-81C8-10A90F09DCCD}" type="pres">
      <dgm:prSet presAssocID="{F2FFC930-DEEF-4E31-9944-37BE3427197B}" presName="sibTrans" presStyleCnt="0"/>
      <dgm:spPr/>
    </dgm:pt>
    <dgm:pt modelId="{8AC28C13-CC04-47A8-A9E2-A15FFA99B7C4}" type="pres">
      <dgm:prSet presAssocID="{9DB92C20-F6B2-42CF-8AB3-70D0340703E7}" presName="compositeNode" presStyleCnt="0">
        <dgm:presLayoutVars>
          <dgm:bulletEnabled val="1"/>
        </dgm:presLayoutVars>
      </dgm:prSet>
      <dgm:spPr/>
    </dgm:pt>
    <dgm:pt modelId="{9B4C4BB5-C71F-454D-82F6-A3B3AD65C42B}" type="pres">
      <dgm:prSet presAssocID="{9DB92C20-F6B2-42CF-8AB3-70D0340703E7}" presName="bgRect" presStyleLbl="node1" presStyleIdx="6" presStyleCnt="32"/>
      <dgm:spPr/>
      <dgm:t>
        <a:bodyPr/>
        <a:lstStyle/>
        <a:p>
          <a:endParaRPr lang="en-US"/>
        </a:p>
      </dgm:t>
    </dgm:pt>
    <dgm:pt modelId="{2FB9E02B-B11B-48D4-B37C-75DDA309691D}" type="pres">
      <dgm:prSet presAssocID="{9DB92C20-F6B2-42CF-8AB3-70D0340703E7}" presName="parentNode" presStyleLbl="node1" presStyleIdx="6" presStyleCnt="32">
        <dgm:presLayoutVars>
          <dgm:chMax val="0"/>
          <dgm:bulletEnabled val="1"/>
        </dgm:presLayoutVars>
      </dgm:prSet>
      <dgm:spPr/>
      <dgm:t>
        <a:bodyPr/>
        <a:lstStyle/>
        <a:p>
          <a:endParaRPr lang="en-US"/>
        </a:p>
      </dgm:t>
    </dgm:pt>
    <dgm:pt modelId="{C2E1F0B9-59C3-4F40-8A24-B8DA9D8D3C37}" type="pres">
      <dgm:prSet presAssocID="{0A44799C-51CC-434C-806B-D1096674EE5A}" presName="hSp" presStyleCnt="0"/>
      <dgm:spPr/>
    </dgm:pt>
    <dgm:pt modelId="{2908745D-CA67-4B8E-9A64-830BE5EAE457}" type="pres">
      <dgm:prSet presAssocID="{0A44799C-51CC-434C-806B-D1096674EE5A}" presName="vProcSp" presStyleCnt="0"/>
      <dgm:spPr/>
    </dgm:pt>
    <dgm:pt modelId="{B523AA6B-B7DC-4D38-848E-0006B0A14FBC}" type="pres">
      <dgm:prSet presAssocID="{0A44799C-51CC-434C-806B-D1096674EE5A}" presName="vSp1" presStyleCnt="0"/>
      <dgm:spPr/>
    </dgm:pt>
    <dgm:pt modelId="{639AED44-E3C8-4839-9381-D3CFD946EB1D}" type="pres">
      <dgm:prSet presAssocID="{0A44799C-51CC-434C-806B-D1096674EE5A}" presName="simulatedConn" presStyleLbl="solidFgAcc1" presStyleIdx="6" presStyleCnt="31"/>
      <dgm:spPr/>
    </dgm:pt>
    <dgm:pt modelId="{5E200672-F317-471B-A083-E97C6CFC0E4E}" type="pres">
      <dgm:prSet presAssocID="{0A44799C-51CC-434C-806B-D1096674EE5A}" presName="vSp2" presStyleCnt="0"/>
      <dgm:spPr/>
    </dgm:pt>
    <dgm:pt modelId="{FED231A6-D478-49C7-9895-3ABFDAA45AF2}" type="pres">
      <dgm:prSet presAssocID="{0A44799C-51CC-434C-806B-D1096674EE5A}" presName="sibTrans" presStyleCnt="0"/>
      <dgm:spPr/>
    </dgm:pt>
    <dgm:pt modelId="{8D2C3EB0-83AA-4243-8B2B-42DFD09350D1}" type="pres">
      <dgm:prSet presAssocID="{8BD24667-0C95-4D8E-BD6D-22CAE2668642}" presName="compositeNode" presStyleCnt="0">
        <dgm:presLayoutVars>
          <dgm:bulletEnabled val="1"/>
        </dgm:presLayoutVars>
      </dgm:prSet>
      <dgm:spPr/>
    </dgm:pt>
    <dgm:pt modelId="{231E85D9-D4B2-4858-87D1-4CEFD109A15F}" type="pres">
      <dgm:prSet presAssocID="{8BD24667-0C95-4D8E-BD6D-22CAE2668642}" presName="bgRect" presStyleLbl="node1" presStyleIdx="7" presStyleCnt="32"/>
      <dgm:spPr/>
      <dgm:t>
        <a:bodyPr/>
        <a:lstStyle/>
        <a:p>
          <a:endParaRPr lang="en-US"/>
        </a:p>
      </dgm:t>
    </dgm:pt>
    <dgm:pt modelId="{5C797CA0-2124-406B-AAFB-B70851CF8C67}" type="pres">
      <dgm:prSet presAssocID="{8BD24667-0C95-4D8E-BD6D-22CAE2668642}" presName="parentNode" presStyleLbl="node1" presStyleIdx="7" presStyleCnt="32">
        <dgm:presLayoutVars>
          <dgm:chMax val="0"/>
          <dgm:bulletEnabled val="1"/>
        </dgm:presLayoutVars>
      </dgm:prSet>
      <dgm:spPr/>
      <dgm:t>
        <a:bodyPr/>
        <a:lstStyle/>
        <a:p>
          <a:endParaRPr lang="en-US"/>
        </a:p>
      </dgm:t>
    </dgm:pt>
    <dgm:pt modelId="{40E96E6B-191B-4B4B-B0DC-FB1311EDC5F4}" type="pres">
      <dgm:prSet presAssocID="{0631DF2F-955B-4C29-8DC7-0A0A83F3D6F5}" presName="hSp" presStyleCnt="0"/>
      <dgm:spPr/>
    </dgm:pt>
    <dgm:pt modelId="{54FDAED6-CC50-4B9B-BC4D-733654B82F2A}" type="pres">
      <dgm:prSet presAssocID="{0631DF2F-955B-4C29-8DC7-0A0A83F3D6F5}" presName="vProcSp" presStyleCnt="0"/>
      <dgm:spPr/>
    </dgm:pt>
    <dgm:pt modelId="{97950C3E-C1D8-4A5A-B637-E835AE60A12C}" type="pres">
      <dgm:prSet presAssocID="{0631DF2F-955B-4C29-8DC7-0A0A83F3D6F5}" presName="vSp1" presStyleCnt="0"/>
      <dgm:spPr/>
    </dgm:pt>
    <dgm:pt modelId="{F7868A90-78AC-4665-8269-0904950DAEAF}" type="pres">
      <dgm:prSet presAssocID="{0631DF2F-955B-4C29-8DC7-0A0A83F3D6F5}" presName="simulatedConn" presStyleLbl="solidFgAcc1" presStyleIdx="7" presStyleCnt="31"/>
      <dgm:spPr/>
    </dgm:pt>
    <dgm:pt modelId="{5BCAE855-5078-4A9B-A8F6-FE4656BB5A7E}" type="pres">
      <dgm:prSet presAssocID="{0631DF2F-955B-4C29-8DC7-0A0A83F3D6F5}" presName="vSp2" presStyleCnt="0"/>
      <dgm:spPr/>
    </dgm:pt>
    <dgm:pt modelId="{D8A956B9-B72D-431C-928F-FA8E1699F7B7}" type="pres">
      <dgm:prSet presAssocID="{0631DF2F-955B-4C29-8DC7-0A0A83F3D6F5}" presName="sibTrans" presStyleCnt="0"/>
      <dgm:spPr/>
    </dgm:pt>
    <dgm:pt modelId="{3010D1B2-2611-44CC-BEB6-181A9CF7D529}" type="pres">
      <dgm:prSet presAssocID="{EA2F7F4B-754A-4F5C-9622-3F04BBF7157A}" presName="compositeNode" presStyleCnt="0">
        <dgm:presLayoutVars>
          <dgm:bulletEnabled val="1"/>
        </dgm:presLayoutVars>
      </dgm:prSet>
      <dgm:spPr/>
    </dgm:pt>
    <dgm:pt modelId="{D9514815-07FD-47D8-9790-DA47FC8D49F3}" type="pres">
      <dgm:prSet presAssocID="{EA2F7F4B-754A-4F5C-9622-3F04BBF7157A}" presName="bgRect" presStyleLbl="node1" presStyleIdx="8" presStyleCnt="32"/>
      <dgm:spPr/>
      <dgm:t>
        <a:bodyPr/>
        <a:lstStyle/>
        <a:p>
          <a:endParaRPr lang="en-US"/>
        </a:p>
      </dgm:t>
    </dgm:pt>
    <dgm:pt modelId="{7B949839-A944-4CB1-9041-3AE70AEE8630}" type="pres">
      <dgm:prSet presAssocID="{EA2F7F4B-754A-4F5C-9622-3F04BBF7157A}" presName="parentNode" presStyleLbl="node1" presStyleIdx="8" presStyleCnt="32">
        <dgm:presLayoutVars>
          <dgm:chMax val="0"/>
          <dgm:bulletEnabled val="1"/>
        </dgm:presLayoutVars>
      </dgm:prSet>
      <dgm:spPr/>
      <dgm:t>
        <a:bodyPr/>
        <a:lstStyle/>
        <a:p>
          <a:endParaRPr lang="en-US"/>
        </a:p>
      </dgm:t>
    </dgm:pt>
    <dgm:pt modelId="{CC7F0ABF-E08D-48C1-97B1-BF7B08F80F90}" type="pres">
      <dgm:prSet presAssocID="{584B0A77-D66E-4C74-B4E3-DC5EF1D7A348}" presName="hSp" presStyleCnt="0"/>
      <dgm:spPr/>
    </dgm:pt>
    <dgm:pt modelId="{8FD085B3-854B-4568-8513-DF5F30C13E8E}" type="pres">
      <dgm:prSet presAssocID="{584B0A77-D66E-4C74-B4E3-DC5EF1D7A348}" presName="vProcSp" presStyleCnt="0"/>
      <dgm:spPr/>
    </dgm:pt>
    <dgm:pt modelId="{8890160D-ABB8-48D0-882A-BD74E9A1F2B1}" type="pres">
      <dgm:prSet presAssocID="{584B0A77-D66E-4C74-B4E3-DC5EF1D7A348}" presName="vSp1" presStyleCnt="0"/>
      <dgm:spPr/>
    </dgm:pt>
    <dgm:pt modelId="{EAD7E867-16E4-47EC-8AFC-E8AEEB971725}" type="pres">
      <dgm:prSet presAssocID="{584B0A77-D66E-4C74-B4E3-DC5EF1D7A348}" presName="simulatedConn" presStyleLbl="solidFgAcc1" presStyleIdx="8" presStyleCnt="31"/>
      <dgm:spPr/>
    </dgm:pt>
    <dgm:pt modelId="{738F78DA-55B5-4477-BE20-1557593F8C86}" type="pres">
      <dgm:prSet presAssocID="{584B0A77-D66E-4C74-B4E3-DC5EF1D7A348}" presName="vSp2" presStyleCnt="0"/>
      <dgm:spPr/>
    </dgm:pt>
    <dgm:pt modelId="{7C34A7C8-60B9-4B14-A4FE-4A03172F0FD3}" type="pres">
      <dgm:prSet presAssocID="{584B0A77-D66E-4C74-B4E3-DC5EF1D7A348}" presName="sibTrans" presStyleCnt="0"/>
      <dgm:spPr/>
    </dgm:pt>
    <dgm:pt modelId="{05D86A09-5D4E-466E-A347-0AF3DD272F9E}" type="pres">
      <dgm:prSet presAssocID="{378B5309-DF29-48B7-B958-9395197EE92C}" presName="compositeNode" presStyleCnt="0">
        <dgm:presLayoutVars>
          <dgm:bulletEnabled val="1"/>
        </dgm:presLayoutVars>
      </dgm:prSet>
      <dgm:spPr/>
    </dgm:pt>
    <dgm:pt modelId="{0D3D41B2-E2EB-471B-B278-4E1B13E167F0}" type="pres">
      <dgm:prSet presAssocID="{378B5309-DF29-48B7-B958-9395197EE92C}" presName="bgRect" presStyleLbl="node1" presStyleIdx="9" presStyleCnt="32"/>
      <dgm:spPr/>
      <dgm:t>
        <a:bodyPr/>
        <a:lstStyle/>
        <a:p>
          <a:endParaRPr lang="en-US"/>
        </a:p>
      </dgm:t>
    </dgm:pt>
    <dgm:pt modelId="{B3936B1A-1B13-4565-A105-E430D0A1D792}" type="pres">
      <dgm:prSet presAssocID="{378B5309-DF29-48B7-B958-9395197EE92C}" presName="parentNode" presStyleLbl="node1" presStyleIdx="9" presStyleCnt="32">
        <dgm:presLayoutVars>
          <dgm:chMax val="0"/>
          <dgm:bulletEnabled val="1"/>
        </dgm:presLayoutVars>
      </dgm:prSet>
      <dgm:spPr/>
      <dgm:t>
        <a:bodyPr/>
        <a:lstStyle/>
        <a:p>
          <a:endParaRPr lang="en-US"/>
        </a:p>
      </dgm:t>
    </dgm:pt>
    <dgm:pt modelId="{86D9CF87-BCDD-4B6F-B6D1-0F5DCB39ED50}" type="pres">
      <dgm:prSet presAssocID="{7B659422-7C08-4786-B0BB-879C5375C60B}" presName="hSp" presStyleCnt="0"/>
      <dgm:spPr/>
    </dgm:pt>
    <dgm:pt modelId="{BAE728A0-1A9F-4B8A-BDCD-4A3DD247091D}" type="pres">
      <dgm:prSet presAssocID="{7B659422-7C08-4786-B0BB-879C5375C60B}" presName="vProcSp" presStyleCnt="0"/>
      <dgm:spPr/>
    </dgm:pt>
    <dgm:pt modelId="{84BF290D-E405-41DC-AA35-88F45F4A0768}" type="pres">
      <dgm:prSet presAssocID="{7B659422-7C08-4786-B0BB-879C5375C60B}" presName="vSp1" presStyleCnt="0"/>
      <dgm:spPr/>
    </dgm:pt>
    <dgm:pt modelId="{E762C5E9-5DE0-4E74-B7FD-46585123A2F2}" type="pres">
      <dgm:prSet presAssocID="{7B659422-7C08-4786-B0BB-879C5375C60B}" presName="simulatedConn" presStyleLbl="solidFgAcc1" presStyleIdx="9" presStyleCnt="31"/>
      <dgm:spPr/>
    </dgm:pt>
    <dgm:pt modelId="{953BC3E8-B42A-4FE4-B40B-BA3473437AB8}" type="pres">
      <dgm:prSet presAssocID="{7B659422-7C08-4786-B0BB-879C5375C60B}" presName="vSp2" presStyleCnt="0"/>
      <dgm:spPr/>
    </dgm:pt>
    <dgm:pt modelId="{011A4B5A-F3A3-49C5-AED7-89A05A76E1FE}" type="pres">
      <dgm:prSet presAssocID="{7B659422-7C08-4786-B0BB-879C5375C60B}" presName="sibTrans" presStyleCnt="0"/>
      <dgm:spPr/>
    </dgm:pt>
    <dgm:pt modelId="{9AF812DD-396D-4B58-ACB6-6DD49555D1B1}" type="pres">
      <dgm:prSet presAssocID="{08515D3E-21AD-49F7-AC81-8B22028117A4}" presName="compositeNode" presStyleCnt="0">
        <dgm:presLayoutVars>
          <dgm:bulletEnabled val="1"/>
        </dgm:presLayoutVars>
      </dgm:prSet>
      <dgm:spPr/>
    </dgm:pt>
    <dgm:pt modelId="{498CC334-7CA6-4055-9E9D-0EB2ACF11F24}" type="pres">
      <dgm:prSet presAssocID="{08515D3E-21AD-49F7-AC81-8B22028117A4}" presName="bgRect" presStyleLbl="node1" presStyleIdx="10" presStyleCnt="32"/>
      <dgm:spPr/>
      <dgm:t>
        <a:bodyPr/>
        <a:lstStyle/>
        <a:p>
          <a:endParaRPr lang="en-US"/>
        </a:p>
      </dgm:t>
    </dgm:pt>
    <dgm:pt modelId="{F5C88F6D-C81B-420E-AB39-B2D1B2D620DF}" type="pres">
      <dgm:prSet presAssocID="{08515D3E-21AD-49F7-AC81-8B22028117A4}" presName="parentNode" presStyleLbl="node1" presStyleIdx="10" presStyleCnt="32">
        <dgm:presLayoutVars>
          <dgm:chMax val="0"/>
          <dgm:bulletEnabled val="1"/>
        </dgm:presLayoutVars>
      </dgm:prSet>
      <dgm:spPr/>
      <dgm:t>
        <a:bodyPr/>
        <a:lstStyle/>
        <a:p>
          <a:endParaRPr lang="en-US"/>
        </a:p>
      </dgm:t>
    </dgm:pt>
    <dgm:pt modelId="{03B1D555-A4DF-4DA7-8097-6907DD0CD53C}" type="pres">
      <dgm:prSet presAssocID="{B58CB94A-888E-4260-89FD-602E298FFB92}" presName="hSp" presStyleCnt="0"/>
      <dgm:spPr/>
    </dgm:pt>
    <dgm:pt modelId="{12AE1530-E539-455D-B30D-6BA21677E02A}" type="pres">
      <dgm:prSet presAssocID="{B58CB94A-888E-4260-89FD-602E298FFB92}" presName="vProcSp" presStyleCnt="0"/>
      <dgm:spPr/>
    </dgm:pt>
    <dgm:pt modelId="{CC51C927-3641-48BA-BAE9-C136EAB04EB5}" type="pres">
      <dgm:prSet presAssocID="{B58CB94A-888E-4260-89FD-602E298FFB92}" presName="vSp1" presStyleCnt="0"/>
      <dgm:spPr/>
    </dgm:pt>
    <dgm:pt modelId="{1510DD98-DAC1-4ACB-B9F7-DDA9613F5094}" type="pres">
      <dgm:prSet presAssocID="{B58CB94A-888E-4260-89FD-602E298FFB92}" presName="simulatedConn" presStyleLbl="solidFgAcc1" presStyleIdx="10" presStyleCnt="31"/>
      <dgm:spPr/>
    </dgm:pt>
    <dgm:pt modelId="{7A995C68-D323-40F0-A536-67C359E076E7}" type="pres">
      <dgm:prSet presAssocID="{B58CB94A-888E-4260-89FD-602E298FFB92}" presName="vSp2" presStyleCnt="0"/>
      <dgm:spPr/>
    </dgm:pt>
    <dgm:pt modelId="{9F4CAFA7-3431-4E4E-B3E6-57E422F95CAF}" type="pres">
      <dgm:prSet presAssocID="{B58CB94A-888E-4260-89FD-602E298FFB92}" presName="sibTrans" presStyleCnt="0"/>
      <dgm:spPr/>
    </dgm:pt>
    <dgm:pt modelId="{EEC784E5-DCFA-426C-B970-3EC28F4E2CDB}" type="pres">
      <dgm:prSet presAssocID="{6DFBC10F-331E-45B9-9EE7-A8806D68623B}" presName="compositeNode" presStyleCnt="0">
        <dgm:presLayoutVars>
          <dgm:bulletEnabled val="1"/>
        </dgm:presLayoutVars>
      </dgm:prSet>
      <dgm:spPr/>
    </dgm:pt>
    <dgm:pt modelId="{1A4A4FCB-0FA3-425B-87EB-5F1F282E57A8}" type="pres">
      <dgm:prSet presAssocID="{6DFBC10F-331E-45B9-9EE7-A8806D68623B}" presName="bgRect" presStyleLbl="node1" presStyleIdx="11" presStyleCnt="32"/>
      <dgm:spPr/>
      <dgm:t>
        <a:bodyPr/>
        <a:lstStyle/>
        <a:p>
          <a:endParaRPr lang="en-US"/>
        </a:p>
      </dgm:t>
    </dgm:pt>
    <dgm:pt modelId="{F7335F8E-AF93-4D50-BE29-A654CBCCA671}" type="pres">
      <dgm:prSet presAssocID="{6DFBC10F-331E-45B9-9EE7-A8806D68623B}" presName="parentNode" presStyleLbl="node1" presStyleIdx="11" presStyleCnt="32">
        <dgm:presLayoutVars>
          <dgm:chMax val="0"/>
          <dgm:bulletEnabled val="1"/>
        </dgm:presLayoutVars>
      </dgm:prSet>
      <dgm:spPr/>
      <dgm:t>
        <a:bodyPr/>
        <a:lstStyle/>
        <a:p>
          <a:endParaRPr lang="en-US"/>
        </a:p>
      </dgm:t>
    </dgm:pt>
    <dgm:pt modelId="{8385C8B7-34E3-4C33-BFF6-D3C677A0FE46}" type="pres">
      <dgm:prSet presAssocID="{C552004C-7875-4B42-B43F-F67CBA669A91}" presName="hSp" presStyleCnt="0"/>
      <dgm:spPr/>
    </dgm:pt>
    <dgm:pt modelId="{5D1FE59A-E1C4-43CA-9F96-831FE99D1855}" type="pres">
      <dgm:prSet presAssocID="{C552004C-7875-4B42-B43F-F67CBA669A91}" presName="vProcSp" presStyleCnt="0"/>
      <dgm:spPr/>
    </dgm:pt>
    <dgm:pt modelId="{A739D3B7-0036-4F1E-A351-70F16ED81E0C}" type="pres">
      <dgm:prSet presAssocID="{C552004C-7875-4B42-B43F-F67CBA669A91}" presName="vSp1" presStyleCnt="0"/>
      <dgm:spPr/>
    </dgm:pt>
    <dgm:pt modelId="{232D4ECA-3FEA-408D-A69C-9E2EA90E92ED}" type="pres">
      <dgm:prSet presAssocID="{C552004C-7875-4B42-B43F-F67CBA669A91}" presName="simulatedConn" presStyleLbl="solidFgAcc1" presStyleIdx="11" presStyleCnt="31"/>
      <dgm:spPr/>
    </dgm:pt>
    <dgm:pt modelId="{648534C7-628D-4445-BD54-7F2B87FF37FE}" type="pres">
      <dgm:prSet presAssocID="{C552004C-7875-4B42-B43F-F67CBA669A91}" presName="vSp2" presStyleCnt="0"/>
      <dgm:spPr/>
    </dgm:pt>
    <dgm:pt modelId="{EE36F15B-3E5A-46BE-BFF4-1C94A5C69724}" type="pres">
      <dgm:prSet presAssocID="{C552004C-7875-4B42-B43F-F67CBA669A91}" presName="sibTrans" presStyleCnt="0"/>
      <dgm:spPr/>
    </dgm:pt>
    <dgm:pt modelId="{1F139822-2E59-4FF7-88B8-C9AADE221D27}" type="pres">
      <dgm:prSet presAssocID="{748A9B9F-A833-4C86-A1B5-F1101E13B120}" presName="compositeNode" presStyleCnt="0">
        <dgm:presLayoutVars>
          <dgm:bulletEnabled val="1"/>
        </dgm:presLayoutVars>
      </dgm:prSet>
      <dgm:spPr/>
    </dgm:pt>
    <dgm:pt modelId="{33ED1F09-CED2-41A4-A8DF-9E9BEE070950}" type="pres">
      <dgm:prSet presAssocID="{748A9B9F-A833-4C86-A1B5-F1101E13B120}" presName="bgRect" presStyleLbl="node1" presStyleIdx="12" presStyleCnt="32"/>
      <dgm:spPr/>
      <dgm:t>
        <a:bodyPr/>
        <a:lstStyle/>
        <a:p>
          <a:endParaRPr lang="en-US"/>
        </a:p>
      </dgm:t>
    </dgm:pt>
    <dgm:pt modelId="{95330F8B-1898-4433-8A3F-E1D1B73C7DE5}" type="pres">
      <dgm:prSet presAssocID="{748A9B9F-A833-4C86-A1B5-F1101E13B120}" presName="parentNode" presStyleLbl="node1" presStyleIdx="12" presStyleCnt="32">
        <dgm:presLayoutVars>
          <dgm:chMax val="0"/>
          <dgm:bulletEnabled val="1"/>
        </dgm:presLayoutVars>
      </dgm:prSet>
      <dgm:spPr/>
      <dgm:t>
        <a:bodyPr/>
        <a:lstStyle/>
        <a:p>
          <a:endParaRPr lang="en-US"/>
        </a:p>
      </dgm:t>
    </dgm:pt>
    <dgm:pt modelId="{DAA37683-E739-4C0D-895F-7D426E521114}" type="pres">
      <dgm:prSet presAssocID="{0EB5D506-87E4-494F-9D66-8A9D15CBB782}" presName="hSp" presStyleCnt="0"/>
      <dgm:spPr/>
    </dgm:pt>
    <dgm:pt modelId="{22EC8E8F-9508-4D9F-B36C-E4F1063CB510}" type="pres">
      <dgm:prSet presAssocID="{0EB5D506-87E4-494F-9D66-8A9D15CBB782}" presName="vProcSp" presStyleCnt="0"/>
      <dgm:spPr/>
    </dgm:pt>
    <dgm:pt modelId="{3E0FDAE7-E8E9-40F2-9684-E6889D374C20}" type="pres">
      <dgm:prSet presAssocID="{0EB5D506-87E4-494F-9D66-8A9D15CBB782}" presName="vSp1" presStyleCnt="0"/>
      <dgm:spPr/>
    </dgm:pt>
    <dgm:pt modelId="{083A05A6-1466-4B9F-9F22-34A3B108C4E9}" type="pres">
      <dgm:prSet presAssocID="{0EB5D506-87E4-494F-9D66-8A9D15CBB782}" presName="simulatedConn" presStyleLbl="solidFgAcc1" presStyleIdx="12" presStyleCnt="31"/>
      <dgm:spPr/>
    </dgm:pt>
    <dgm:pt modelId="{DF66498A-9E37-4971-A45D-CEAF3F516B82}" type="pres">
      <dgm:prSet presAssocID="{0EB5D506-87E4-494F-9D66-8A9D15CBB782}" presName="vSp2" presStyleCnt="0"/>
      <dgm:spPr/>
    </dgm:pt>
    <dgm:pt modelId="{A6DB6337-B159-46B7-B9AA-0297E2F2F7B3}" type="pres">
      <dgm:prSet presAssocID="{0EB5D506-87E4-494F-9D66-8A9D15CBB782}" presName="sibTrans" presStyleCnt="0"/>
      <dgm:spPr/>
    </dgm:pt>
    <dgm:pt modelId="{99026B37-51B1-4B27-AB8C-190BBBED698A}" type="pres">
      <dgm:prSet presAssocID="{E3F6D84D-5957-418A-89C2-FBB547528B8F}" presName="compositeNode" presStyleCnt="0">
        <dgm:presLayoutVars>
          <dgm:bulletEnabled val="1"/>
        </dgm:presLayoutVars>
      </dgm:prSet>
      <dgm:spPr/>
    </dgm:pt>
    <dgm:pt modelId="{5A016A96-C2EF-4C7B-8F32-42156E97A98F}" type="pres">
      <dgm:prSet presAssocID="{E3F6D84D-5957-418A-89C2-FBB547528B8F}" presName="bgRect" presStyleLbl="node1" presStyleIdx="13" presStyleCnt="32"/>
      <dgm:spPr/>
      <dgm:t>
        <a:bodyPr/>
        <a:lstStyle/>
        <a:p>
          <a:endParaRPr lang="en-US"/>
        </a:p>
      </dgm:t>
    </dgm:pt>
    <dgm:pt modelId="{EC8DE55C-B7FE-4B74-82A3-FAFE70276B7B}" type="pres">
      <dgm:prSet presAssocID="{E3F6D84D-5957-418A-89C2-FBB547528B8F}" presName="parentNode" presStyleLbl="node1" presStyleIdx="13" presStyleCnt="32">
        <dgm:presLayoutVars>
          <dgm:chMax val="0"/>
          <dgm:bulletEnabled val="1"/>
        </dgm:presLayoutVars>
      </dgm:prSet>
      <dgm:spPr/>
      <dgm:t>
        <a:bodyPr/>
        <a:lstStyle/>
        <a:p>
          <a:endParaRPr lang="en-US"/>
        </a:p>
      </dgm:t>
    </dgm:pt>
    <dgm:pt modelId="{E5F4AB28-ADD6-418E-A4F7-472FC90FA363}" type="pres">
      <dgm:prSet presAssocID="{D96A2A9C-E3A4-434B-AD4A-309934A4A3A9}" presName="hSp" presStyleCnt="0"/>
      <dgm:spPr/>
    </dgm:pt>
    <dgm:pt modelId="{8268E5C9-7327-4AA3-AE44-86B8CA85B225}" type="pres">
      <dgm:prSet presAssocID="{D96A2A9C-E3A4-434B-AD4A-309934A4A3A9}" presName="vProcSp" presStyleCnt="0"/>
      <dgm:spPr/>
    </dgm:pt>
    <dgm:pt modelId="{6563B17A-03BA-4A80-BA89-CA575B78A575}" type="pres">
      <dgm:prSet presAssocID="{D96A2A9C-E3A4-434B-AD4A-309934A4A3A9}" presName="vSp1" presStyleCnt="0"/>
      <dgm:spPr/>
    </dgm:pt>
    <dgm:pt modelId="{4023C897-2BC0-4B5E-8259-5AADF7B8FCF6}" type="pres">
      <dgm:prSet presAssocID="{D96A2A9C-E3A4-434B-AD4A-309934A4A3A9}" presName="simulatedConn" presStyleLbl="solidFgAcc1" presStyleIdx="13" presStyleCnt="31"/>
      <dgm:spPr/>
    </dgm:pt>
    <dgm:pt modelId="{22364C4E-D79B-4692-8403-37184602D7FE}" type="pres">
      <dgm:prSet presAssocID="{D96A2A9C-E3A4-434B-AD4A-309934A4A3A9}" presName="vSp2" presStyleCnt="0"/>
      <dgm:spPr/>
    </dgm:pt>
    <dgm:pt modelId="{680819E9-D84A-4156-B270-9A4FD2D76262}" type="pres">
      <dgm:prSet presAssocID="{D96A2A9C-E3A4-434B-AD4A-309934A4A3A9}" presName="sibTrans" presStyleCnt="0"/>
      <dgm:spPr/>
    </dgm:pt>
    <dgm:pt modelId="{E0643E0C-A032-4FA4-88B4-FFB52B986BA4}" type="pres">
      <dgm:prSet presAssocID="{869623B6-C806-4952-894D-0332FB6A9138}" presName="compositeNode" presStyleCnt="0">
        <dgm:presLayoutVars>
          <dgm:bulletEnabled val="1"/>
        </dgm:presLayoutVars>
      </dgm:prSet>
      <dgm:spPr/>
    </dgm:pt>
    <dgm:pt modelId="{0BDA3DD6-2341-4E39-891C-7C12AEEB610A}" type="pres">
      <dgm:prSet presAssocID="{869623B6-C806-4952-894D-0332FB6A9138}" presName="bgRect" presStyleLbl="node1" presStyleIdx="14" presStyleCnt="32"/>
      <dgm:spPr/>
      <dgm:t>
        <a:bodyPr/>
        <a:lstStyle/>
        <a:p>
          <a:endParaRPr lang="en-US"/>
        </a:p>
      </dgm:t>
    </dgm:pt>
    <dgm:pt modelId="{468B78DF-4D76-4438-A3A4-3E16C5C2E1EB}" type="pres">
      <dgm:prSet presAssocID="{869623B6-C806-4952-894D-0332FB6A9138}" presName="parentNode" presStyleLbl="node1" presStyleIdx="14" presStyleCnt="32">
        <dgm:presLayoutVars>
          <dgm:chMax val="0"/>
          <dgm:bulletEnabled val="1"/>
        </dgm:presLayoutVars>
      </dgm:prSet>
      <dgm:spPr/>
      <dgm:t>
        <a:bodyPr/>
        <a:lstStyle/>
        <a:p>
          <a:endParaRPr lang="en-US"/>
        </a:p>
      </dgm:t>
    </dgm:pt>
    <dgm:pt modelId="{2E0238F9-A12B-4776-B75E-3FCE66808FCE}" type="pres">
      <dgm:prSet presAssocID="{1CBBD1E9-B5DF-4895-BC68-2CB69B6A38A1}" presName="hSp" presStyleCnt="0"/>
      <dgm:spPr/>
    </dgm:pt>
    <dgm:pt modelId="{59A87683-CE15-4510-91C1-64035060728A}" type="pres">
      <dgm:prSet presAssocID="{1CBBD1E9-B5DF-4895-BC68-2CB69B6A38A1}" presName="vProcSp" presStyleCnt="0"/>
      <dgm:spPr/>
    </dgm:pt>
    <dgm:pt modelId="{E68D3850-75E0-48F2-A4CC-1647A0DC5546}" type="pres">
      <dgm:prSet presAssocID="{1CBBD1E9-B5DF-4895-BC68-2CB69B6A38A1}" presName="vSp1" presStyleCnt="0"/>
      <dgm:spPr/>
    </dgm:pt>
    <dgm:pt modelId="{A8786DD5-BF66-4F2C-8565-44FB1178AAF3}" type="pres">
      <dgm:prSet presAssocID="{1CBBD1E9-B5DF-4895-BC68-2CB69B6A38A1}" presName="simulatedConn" presStyleLbl="solidFgAcc1" presStyleIdx="14" presStyleCnt="31"/>
      <dgm:spPr/>
    </dgm:pt>
    <dgm:pt modelId="{6CFA80A0-127B-4714-8EC0-1022276D2C21}" type="pres">
      <dgm:prSet presAssocID="{1CBBD1E9-B5DF-4895-BC68-2CB69B6A38A1}" presName="vSp2" presStyleCnt="0"/>
      <dgm:spPr/>
    </dgm:pt>
    <dgm:pt modelId="{081CCE57-77B1-4F91-90F8-397AAD5FCAED}" type="pres">
      <dgm:prSet presAssocID="{1CBBD1E9-B5DF-4895-BC68-2CB69B6A38A1}" presName="sibTrans" presStyleCnt="0"/>
      <dgm:spPr/>
    </dgm:pt>
    <dgm:pt modelId="{FBE57577-2B78-48EA-AC0B-3854BCAE98A8}" type="pres">
      <dgm:prSet presAssocID="{95B08147-BCFB-436C-AA0B-720A37DC4273}" presName="compositeNode" presStyleCnt="0">
        <dgm:presLayoutVars>
          <dgm:bulletEnabled val="1"/>
        </dgm:presLayoutVars>
      </dgm:prSet>
      <dgm:spPr/>
    </dgm:pt>
    <dgm:pt modelId="{7EB1C387-C946-43D8-A141-13093FA58E2F}" type="pres">
      <dgm:prSet presAssocID="{95B08147-BCFB-436C-AA0B-720A37DC4273}" presName="bgRect" presStyleLbl="node1" presStyleIdx="15" presStyleCnt="32"/>
      <dgm:spPr/>
      <dgm:t>
        <a:bodyPr/>
        <a:lstStyle/>
        <a:p>
          <a:endParaRPr lang="en-US"/>
        </a:p>
      </dgm:t>
    </dgm:pt>
    <dgm:pt modelId="{D9143118-35C6-4088-B9FB-079656A94BE6}" type="pres">
      <dgm:prSet presAssocID="{95B08147-BCFB-436C-AA0B-720A37DC4273}" presName="parentNode" presStyleLbl="node1" presStyleIdx="15" presStyleCnt="32">
        <dgm:presLayoutVars>
          <dgm:chMax val="0"/>
          <dgm:bulletEnabled val="1"/>
        </dgm:presLayoutVars>
      </dgm:prSet>
      <dgm:spPr/>
      <dgm:t>
        <a:bodyPr/>
        <a:lstStyle/>
        <a:p>
          <a:endParaRPr lang="en-US"/>
        </a:p>
      </dgm:t>
    </dgm:pt>
    <dgm:pt modelId="{3868C48E-F060-49C5-BDC4-45EED2D5DFDD}" type="pres">
      <dgm:prSet presAssocID="{D90C2998-2D92-4369-8D7B-79A6CB0150D6}" presName="hSp" presStyleCnt="0"/>
      <dgm:spPr/>
    </dgm:pt>
    <dgm:pt modelId="{CB95D192-69B9-48C4-9528-F9E0AF042CE7}" type="pres">
      <dgm:prSet presAssocID="{D90C2998-2D92-4369-8D7B-79A6CB0150D6}" presName="vProcSp" presStyleCnt="0"/>
      <dgm:spPr/>
    </dgm:pt>
    <dgm:pt modelId="{E93AB8BF-9FDD-4F51-AFE0-B95F5DD29760}" type="pres">
      <dgm:prSet presAssocID="{D90C2998-2D92-4369-8D7B-79A6CB0150D6}" presName="vSp1" presStyleCnt="0"/>
      <dgm:spPr/>
    </dgm:pt>
    <dgm:pt modelId="{6E8AD654-E3D7-43F2-A19A-103C886CAE32}" type="pres">
      <dgm:prSet presAssocID="{D90C2998-2D92-4369-8D7B-79A6CB0150D6}" presName="simulatedConn" presStyleLbl="solidFgAcc1" presStyleIdx="15" presStyleCnt="31"/>
      <dgm:spPr/>
    </dgm:pt>
    <dgm:pt modelId="{08848100-8D8E-4FA7-AF7D-7E6C9199EF53}" type="pres">
      <dgm:prSet presAssocID="{D90C2998-2D92-4369-8D7B-79A6CB0150D6}" presName="vSp2" presStyleCnt="0"/>
      <dgm:spPr/>
    </dgm:pt>
    <dgm:pt modelId="{C042A976-0DBB-4633-82B2-89D4A7873512}" type="pres">
      <dgm:prSet presAssocID="{D90C2998-2D92-4369-8D7B-79A6CB0150D6}" presName="sibTrans" presStyleCnt="0"/>
      <dgm:spPr/>
    </dgm:pt>
    <dgm:pt modelId="{BE3DB253-C774-4DE4-A0FD-E45103ACEF95}" type="pres">
      <dgm:prSet presAssocID="{7606AE3A-61C0-4BAE-9228-206FF3D88BD3}" presName="compositeNode" presStyleCnt="0">
        <dgm:presLayoutVars>
          <dgm:bulletEnabled val="1"/>
        </dgm:presLayoutVars>
      </dgm:prSet>
      <dgm:spPr/>
    </dgm:pt>
    <dgm:pt modelId="{F91DA0F0-9F5E-43C1-A90C-B0A9BBDE8CD8}" type="pres">
      <dgm:prSet presAssocID="{7606AE3A-61C0-4BAE-9228-206FF3D88BD3}" presName="bgRect" presStyleLbl="node1" presStyleIdx="16" presStyleCnt="32"/>
      <dgm:spPr/>
      <dgm:t>
        <a:bodyPr/>
        <a:lstStyle/>
        <a:p>
          <a:endParaRPr lang="en-US"/>
        </a:p>
      </dgm:t>
    </dgm:pt>
    <dgm:pt modelId="{FC184183-B71C-4E8D-A389-BC2D8FF942FE}" type="pres">
      <dgm:prSet presAssocID="{7606AE3A-61C0-4BAE-9228-206FF3D88BD3}" presName="parentNode" presStyleLbl="node1" presStyleIdx="16" presStyleCnt="32">
        <dgm:presLayoutVars>
          <dgm:chMax val="0"/>
          <dgm:bulletEnabled val="1"/>
        </dgm:presLayoutVars>
      </dgm:prSet>
      <dgm:spPr/>
      <dgm:t>
        <a:bodyPr/>
        <a:lstStyle/>
        <a:p>
          <a:endParaRPr lang="en-US"/>
        </a:p>
      </dgm:t>
    </dgm:pt>
    <dgm:pt modelId="{B97C2D46-8528-4F60-ACFF-13DC610EA8FF}" type="pres">
      <dgm:prSet presAssocID="{464D8251-5A43-4BCC-B874-008F0E0DF34F}" presName="hSp" presStyleCnt="0"/>
      <dgm:spPr/>
    </dgm:pt>
    <dgm:pt modelId="{6F665646-EA2B-444B-91EE-DFC9B95D5189}" type="pres">
      <dgm:prSet presAssocID="{464D8251-5A43-4BCC-B874-008F0E0DF34F}" presName="vProcSp" presStyleCnt="0"/>
      <dgm:spPr/>
    </dgm:pt>
    <dgm:pt modelId="{20E350AB-7F49-4361-8F28-3460B938907C}" type="pres">
      <dgm:prSet presAssocID="{464D8251-5A43-4BCC-B874-008F0E0DF34F}" presName="vSp1" presStyleCnt="0"/>
      <dgm:spPr/>
    </dgm:pt>
    <dgm:pt modelId="{3BE6F814-91C3-419A-A2E5-728382475E83}" type="pres">
      <dgm:prSet presAssocID="{464D8251-5A43-4BCC-B874-008F0E0DF34F}" presName="simulatedConn" presStyleLbl="solidFgAcc1" presStyleIdx="16" presStyleCnt="31"/>
      <dgm:spPr/>
    </dgm:pt>
    <dgm:pt modelId="{C768485B-86EB-4110-8EF6-610C9E86B6D0}" type="pres">
      <dgm:prSet presAssocID="{464D8251-5A43-4BCC-B874-008F0E0DF34F}" presName="vSp2" presStyleCnt="0"/>
      <dgm:spPr/>
    </dgm:pt>
    <dgm:pt modelId="{5C4AA892-A621-45ED-BF72-D56FA7538940}" type="pres">
      <dgm:prSet presAssocID="{464D8251-5A43-4BCC-B874-008F0E0DF34F}" presName="sibTrans" presStyleCnt="0"/>
      <dgm:spPr/>
    </dgm:pt>
    <dgm:pt modelId="{21730FD4-7E03-472D-9BDF-EBD2E616F063}" type="pres">
      <dgm:prSet presAssocID="{2039B636-160B-403C-BA58-1D2F5FEEE36A}" presName="compositeNode" presStyleCnt="0">
        <dgm:presLayoutVars>
          <dgm:bulletEnabled val="1"/>
        </dgm:presLayoutVars>
      </dgm:prSet>
      <dgm:spPr/>
    </dgm:pt>
    <dgm:pt modelId="{12A5309C-AF11-4E6A-8CC2-B48EBEB46B35}" type="pres">
      <dgm:prSet presAssocID="{2039B636-160B-403C-BA58-1D2F5FEEE36A}" presName="bgRect" presStyleLbl="node1" presStyleIdx="17" presStyleCnt="32"/>
      <dgm:spPr/>
      <dgm:t>
        <a:bodyPr/>
        <a:lstStyle/>
        <a:p>
          <a:endParaRPr lang="en-US"/>
        </a:p>
      </dgm:t>
    </dgm:pt>
    <dgm:pt modelId="{5E33C754-A4A9-4F15-A14C-D039079F8289}" type="pres">
      <dgm:prSet presAssocID="{2039B636-160B-403C-BA58-1D2F5FEEE36A}" presName="parentNode" presStyleLbl="node1" presStyleIdx="17" presStyleCnt="32">
        <dgm:presLayoutVars>
          <dgm:chMax val="0"/>
          <dgm:bulletEnabled val="1"/>
        </dgm:presLayoutVars>
      </dgm:prSet>
      <dgm:spPr/>
      <dgm:t>
        <a:bodyPr/>
        <a:lstStyle/>
        <a:p>
          <a:endParaRPr lang="en-US"/>
        </a:p>
      </dgm:t>
    </dgm:pt>
    <dgm:pt modelId="{0F353D02-1351-45CC-A7A3-5D62A7E7B21A}" type="pres">
      <dgm:prSet presAssocID="{135A048D-92D5-47EA-930B-68197899550F}" presName="hSp" presStyleCnt="0"/>
      <dgm:spPr/>
    </dgm:pt>
    <dgm:pt modelId="{FBAC261C-AEA1-4378-936C-8530BF1B7A42}" type="pres">
      <dgm:prSet presAssocID="{135A048D-92D5-47EA-930B-68197899550F}" presName="vProcSp" presStyleCnt="0"/>
      <dgm:spPr/>
    </dgm:pt>
    <dgm:pt modelId="{1971F7E3-2D00-4699-8200-7BA09DFE21F6}" type="pres">
      <dgm:prSet presAssocID="{135A048D-92D5-47EA-930B-68197899550F}" presName="vSp1" presStyleCnt="0"/>
      <dgm:spPr/>
    </dgm:pt>
    <dgm:pt modelId="{8471F8C4-E714-4F82-88EE-112F72FACA60}" type="pres">
      <dgm:prSet presAssocID="{135A048D-92D5-47EA-930B-68197899550F}" presName="simulatedConn" presStyleLbl="solidFgAcc1" presStyleIdx="17" presStyleCnt="31"/>
      <dgm:spPr/>
    </dgm:pt>
    <dgm:pt modelId="{3833385D-2B41-496F-8158-66B8147646BB}" type="pres">
      <dgm:prSet presAssocID="{135A048D-92D5-47EA-930B-68197899550F}" presName="vSp2" presStyleCnt="0"/>
      <dgm:spPr/>
    </dgm:pt>
    <dgm:pt modelId="{B7C9C3D5-6191-4272-B6E3-6DF49CAC5D75}" type="pres">
      <dgm:prSet presAssocID="{135A048D-92D5-47EA-930B-68197899550F}" presName="sibTrans" presStyleCnt="0"/>
      <dgm:spPr/>
    </dgm:pt>
    <dgm:pt modelId="{BD8A79B6-0715-4AD5-B231-535C9CB116E9}" type="pres">
      <dgm:prSet presAssocID="{CF359255-3040-436F-B6FD-2022E0349A2C}" presName="compositeNode" presStyleCnt="0">
        <dgm:presLayoutVars>
          <dgm:bulletEnabled val="1"/>
        </dgm:presLayoutVars>
      </dgm:prSet>
      <dgm:spPr/>
    </dgm:pt>
    <dgm:pt modelId="{252C3803-31A3-4C0E-8F9F-053B2AD2D81A}" type="pres">
      <dgm:prSet presAssocID="{CF359255-3040-436F-B6FD-2022E0349A2C}" presName="bgRect" presStyleLbl="node1" presStyleIdx="18" presStyleCnt="32"/>
      <dgm:spPr/>
      <dgm:t>
        <a:bodyPr/>
        <a:lstStyle/>
        <a:p>
          <a:endParaRPr lang="en-US"/>
        </a:p>
      </dgm:t>
    </dgm:pt>
    <dgm:pt modelId="{A3B6D17E-5080-4978-8B73-CE0293AEFF91}" type="pres">
      <dgm:prSet presAssocID="{CF359255-3040-436F-B6FD-2022E0349A2C}" presName="parentNode" presStyleLbl="node1" presStyleIdx="18" presStyleCnt="32">
        <dgm:presLayoutVars>
          <dgm:chMax val="0"/>
          <dgm:bulletEnabled val="1"/>
        </dgm:presLayoutVars>
      </dgm:prSet>
      <dgm:spPr/>
      <dgm:t>
        <a:bodyPr/>
        <a:lstStyle/>
        <a:p>
          <a:endParaRPr lang="en-US"/>
        </a:p>
      </dgm:t>
    </dgm:pt>
    <dgm:pt modelId="{9FED8D00-5674-4542-AF98-D7D5B4F921AF}" type="pres">
      <dgm:prSet presAssocID="{56D6447E-D32C-4134-9CB6-2DF851FA2CC7}" presName="hSp" presStyleCnt="0"/>
      <dgm:spPr/>
    </dgm:pt>
    <dgm:pt modelId="{6B07ED3E-6448-47F8-BD54-2C6826977F85}" type="pres">
      <dgm:prSet presAssocID="{56D6447E-D32C-4134-9CB6-2DF851FA2CC7}" presName="vProcSp" presStyleCnt="0"/>
      <dgm:spPr/>
    </dgm:pt>
    <dgm:pt modelId="{FD0DF273-07B4-4160-973F-BEC0975AF9FE}" type="pres">
      <dgm:prSet presAssocID="{56D6447E-D32C-4134-9CB6-2DF851FA2CC7}" presName="vSp1" presStyleCnt="0"/>
      <dgm:spPr/>
    </dgm:pt>
    <dgm:pt modelId="{C6FEC165-CAEF-4EF0-BBFF-635EB9701B01}" type="pres">
      <dgm:prSet presAssocID="{56D6447E-D32C-4134-9CB6-2DF851FA2CC7}" presName="simulatedConn" presStyleLbl="solidFgAcc1" presStyleIdx="18" presStyleCnt="31"/>
      <dgm:spPr/>
    </dgm:pt>
    <dgm:pt modelId="{C7FD3CDF-8F1E-4A60-AAEF-5F0FD9A4E776}" type="pres">
      <dgm:prSet presAssocID="{56D6447E-D32C-4134-9CB6-2DF851FA2CC7}" presName="vSp2" presStyleCnt="0"/>
      <dgm:spPr/>
    </dgm:pt>
    <dgm:pt modelId="{2B8B5C03-1888-401F-B6BC-24C3863DC483}" type="pres">
      <dgm:prSet presAssocID="{56D6447E-D32C-4134-9CB6-2DF851FA2CC7}" presName="sibTrans" presStyleCnt="0"/>
      <dgm:spPr/>
    </dgm:pt>
    <dgm:pt modelId="{A78F1D68-78EF-4879-8C22-FBC1C88BDD07}" type="pres">
      <dgm:prSet presAssocID="{9EC06196-F5C7-4F14-A16E-7773FBBDF87A}" presName="compositeNode" presStyleCnt="0">
        <dgm:presLayoutVars>
          <dgm:bulletEnabled val="1"/>
        </dgm:presLayoutVars>
      </dgm:prSet>
      <dgm:spPr/>
    </dgm:pt>
    <dgm:pt modelId="{3BA34D36-57F8-46C7-AC2A-6ED3B70A1969}" type="pres">
      <dgm:prSet presAssocID="{9EC06196-F5C7-4F14-A16E-7773FBBDF87A}" presName="bgRect" presStyleLbl="node1" presStyleIdx="19" presStyleCnt="32"/>
      <dgm:spPr/>
      <dgm:t>
        <a:bodyPr/>
        <a:lstStyle/>
        <a:p>
          <a:endParaRPr lang="en-US"/>
        </a:p>
      </dgm:t>
    </dgm:pt>
    <dgm:pt modelId="{B239FF3A-C24F-4667-970D-45B25AA445FD}" type="pres">
      <dgm:prSet presAssocID="{9EC06196-F5C7-4F14-A16E-7773FBBDF87A}" presName="parentNode" presStyleLbl="node1" presStyleIdx="19" presStyleCnt="32">
        <dgm:presLayoutVars>
          <dgm:chMax val="0"/>
          <dgm:bulletEnabled val="1"/>
        </dgm:presLayoutVars>
      </dgm:prSet>
      <dgm:spPr/>
      <dgm:t>
        <a:bodyPr/>
        <a:lstStyle/>
        <a:p>
          <a:endParaRPr lang="en-US"/>
        </a:p>
      </dgm:t>
    </dgm:pt>
    <dgm:pt modelId="{3108836B-5203-4820-9C1F-E87710CCCA03}" type="pres">
      <dgm:prSet presAssocID="{FA78D7A5-D092-4898-AAB0-522DDC660E64}" presName="hSp" presStyleCnt="0"/>
      <dgm:spPr/>
    </dgm:pt>
    <dgm:pt modelId="{20DE0AAD-A719-4AD4-8547-5077A9F8CC07}" type="pres">
      <dgm:prSet presAssocID="{FA78D7A5-D092-4898-AAB0-522DDC660E64}" presName="vProcSp" presStyleCnt="0"/>
      <dgm:spPr/>
    </dgm:pt>
    <dgm:pt modelId="{DFF90B88-4323-40B9-B3F1-051D15E41E0B}" type="pres">
      <dgm:prSet presAssocID="{FA78D7A5-D092-4898-AAB0-522DDC660E64}" presName="vSp1" presStyleCnt="0"/>
      <dgm:spPr/>
    </dgm:pt>
    <dgm:pt modelId="{240C6ABA-0B6F-4308-AF79-D667055C7FC7}" type="pres">
      <dgm:prSet presAssocID="{FA78D7A5-D092-4898-AAB0-522DDC660E64}" presName="simulatedConn" presStyleLbl="solidFgAcc1" presStyleIdx="19" presStyleCnt="31"/>
      <dgm:spPr/>
    </dgm:pt>
    <dgm:pt modelId="{BDF43C6A-E104-4BFD-B191-9E3A6EA33019}" type="pres">
      <dgm:prSet presAssocID="{FA78D7A5-D092-4898-AAB0-522DDC660E64}" presName="vSp2" presStyleCnt="0"/>
      <dgm:spPr/>
    </dgm:pt>
    <dgm:pt modelId="{8D328D03-A413-4707-A3CF-32C056C34336}" type="pres">
      <dgm:prSet presAssocID="{FA78D7A5-D092-4898-AAB0-522DDC660E64}" presName="sibTrans" presStyleCnt="0"/>
      <dgm:spPr/>
    </dgm:pt>
    <dgm:pt modelId="{DE4B9585-E8F1-4D28-8535-0BDD4A94327B}" type="pres">
      <dgm:prSet presAssocID="{1A63A386-2BE5-4870-8ABF-E49ECF0C0348}" presName="compositeNode" presStyleCnt="0">
        <dgm:presLayoutVars>
          <dgm:bulletEnabled val="1"/>
        </dgm:presLayoutVars>
      </dgm:prSet>
      <dgm:spPr/>
    </dgm:pt>
    <dgm:pt modelId="{433D4166-7EB0-4A88-9FE6-BCD7FCCD72C3}" type="pres">
      <dgm:prSet presAssocID="{1A63A386-2BE5-4870-8ABF-E49ECF0C0348}" presName="bgRect" presStyleLbl="node1" presStyleIdx="20" presStyleCnt="32"/>
      <dgm:spPr/>
      <dgm:t>
        <a:bodyPr/>
        <a:lstStyle/>
        <a:p>
          <a:endParaRPr lang="en-US"/>
        </a:p>
      </dgm:t>
    </dgm:pt>
    <dgm:pt modelId="{16004FF3-9D26-4B3B-9628-F544C80A4D19}" type="pres">
      <dgm:prSet presAssocID="{1A63A386-2BE5-4870-8ABF-E49ECF0C0348}" presName="parentNode" presStyleLbl="node1" presStyleIdx="20" presStyleCnt="32">
        <dgm:presLayoutVars>
          <dgm:chMax val="0"/>
          <dgm:bulletEnabled val="1"/>
        </dgm:presLayoutVars>
      </dgm:prSet>
      <dgm:spPr/>
      <dgm:t>
        <a:bodyPr/>
        <a:lstStyle/>
        <a:p>
          <a:endParaRPr lang="en-US"/>
        </a:p>
      </dgm:t>
    </dgm:pt>
    <dgm:pt modelId="{4F63D361-1F6C-4EEC-838B-726D85DA7CD0}" type="pres">
      <dgm:prSet presAssocID="{86EDDEEA-D260-4AA1-BC72-FCD887AAF619}" presName="hSp" presStyleCnt="0"/>
      <dgm:spPr/>
    </dgm:pt>
    <dgm:pt modelId="{2B4FC475-91DA-4607-9291-9A40214BCF66}" type="pres">
      <dgm:prSet presAssocID="{86EDDEEA-D260-4AA1-BC72-FCD887AAF619}" presName="vProcSp" presStyleCnt="0"/>
      <dgm:spPr/>
    </dgm:pt>
    <dgm:pt modelId="{BDE56DB0-CCBA-462E-8240-4542002C882D}" type="pres">
      <dgm:prSet presAssocID="{86EDDEEA-D260-4AA1-BC72-FCD887AAF619}" presName="vSp1" presStyleCnt="0"/>
      <dgm:spPr/>
    </dgm:pt>
    <dgm:pt modelId="{B1F35D3F-D5F7-423A-ADA2-99B95A1DB774}" type="pres">
      <dgm:prSet presAssocID="{86EDDEEA-D260-4AA1-BC72-FCD887AAF619}" presName="simulatedConn" presStyleLbl="solidFgAcc1" presStyleIdx="20" presStyleCnt="31"/>
      <dgm:spPr/>
    </dgm:pt>
    <dgm:pt modelId="{598679B4-8BD8-4447-A4A1-6036AC19DC27}" type="pres">
      <dgm:prSet presAssocID="{86EDDEEA-D260-4AA1-BC72-FCD887AAF619}" presName="vSp2" presStyleCnt="0"/>
      <dgm:spPr/>
    </dgm:pt>
    <dgm:pt modelId="{415DE2DA-BA6F-4B7C-ABB1-EE0A32D90D90}" type="pres">
      <dgm:prSet presAssocID="{86EDDEEA-D260-4AA1-BC72-FCD887AAF619}" presName="sibTrans" presStyleCnt="0"/>
      <dgm:spPr/>
    </dgm:pt>
    <dgm:pt modelId="{03D2DD6D-3043-4145-98CB-33158F143493}" type="pres">
      <dgm:prSet presAssocID="{AB523C6C-A336-484A-8CF7-3B15887E4C3B}" presName="compositeNode" presStyleCnt="0">
        <dgm:presLayoutVars>
          <dgm:bulletEnabled val="1"/>
        </dgm:presLayoutVars>
      </dgm:prSet>
      <dgm:spPr/>
    </dgm:pt>
    <dgm:pt modelId="{2EB36F20-FCF7-4CF4-B60B-D92C975947A4}" type="pres">
      <dgm:prSet presAssocID="{AB523C6C-A336-484A-8CF7-3B15887E4C3B}" presName="bgRect" presStyleLbl="node1" presStyleIdx="21" presStyleCnt="32"/>
      <dgm:spPr/>
      <dgm:t>
        <a:bodyPr/>
        <a:lstStyle/>
        <a:p>
          <a:endParaRPr lang="en-US"/>
        </a:p>
      </dgm:t>
    </dgm:pt>
    <dgm:pt modelId="{4B954C3A-B59B-45A0-9624-4BBFDB55A92D}" type="pres">
      <dgm:prSet presAssocID="{AB523C6C-A336-484A-8CF7-3B15887E4C3B}" presName="parentNode" presStyleLbl="node1" presStyleIdx="21" presStyleCnt="32">
        <dgm:presLayoutVars>
          <dgm:chMax val="0"/>
          <dgm:bulletEnabled val="1"/>
        </dgm:presLayoutVars>
      </dgm:prSet>
      <dgm:spPr/>
      <dgm:t>
        <a:bodyPr/>
        <a:lstStyle/>
        <a:p>
          <a:endParaRPr lang="en-US"/>
        </a:p>
      </dgm:t>
    </dgm:pt>
    <dgm:pt modelId="{67292871-896E-4BD1-B13D-B0B970D28369}" type="pres">
      <dgm:prSet presAssocID="{27AAA3CF-389F-4D91-8361-8E1F6D038725}" presName="hSp" presStyleCnt="0"/>
      <dgm:spPr/>
    </dgm:pt>
    <dgm:pt modelId="{1ED039C2-1C7C-41B3-B526-C1134ADFA684}" type="pres">
      <dgm:prSet presAssocID="{27AAA3CF-389F-4D91-8361-8E1F6D038725}" presName="vProcSp" presStyleCnt="0"/>
      <dgm:spPr/>
    </dgm:pt>
    <dgm:pt modelId="{8F353711-D241-4964-97C1-072E1E9A4279}" type="pres">
      <dgm:prSet presAssocID="{27AAA3CF-389F-4D91-8361-8E1F6D038725}" presName="vSp1" presStyleCnt="0"/>
      <dgm:spPr/>
    </dgm:pt>
    <dgm:pt modelId="{1FCB1E34-52EA-45F6-81C6-68BDD6383554}" type="pres">
      <dgm:prSet presAssocID="{27AAA3CF-389F-4D91-8361-8E1F6D038725}" presName="simulatedConn" presStyleLbl="solidFgAcc1" presStyleIdx="21" presStyleCnt="31"/>
      <dgm:spPr/>
    </dgm:pt>
    <dgm:pt modelId="{EF8C9A4F-E740-4FDB-8686-A598B18EBCFA}" type="pres">
      <dgm:prSet presAssocID="{27AAA3CF-389F-4D91-8361-8E1F6D038725}" presName="vSp2" presStyleCnt="0"/>
      <dgm:spPr/>
    </dgm:pt>
    <dgm:pt modelId="{222E14FB-B5E8-47B1-8722-23026B61E5E7}" type="pres">
      <dgm:prSet presAssocID="{27AAA3CF-389F-4D91-8361-8E1F6D038725}" presName="sibTrans" presStyleCnt="0"/>
      <dgm:spPr/>
    </dgm:pt>
    <dgm:pt modelId="{9663DA1D-0538-48DA-8E67-28CABC67331B}" type="pres">
      <dgm:prSet presAssocID="{6557DA9F-CA23-40D2-B208-71A54C41D221}" presName="compositeNode" presStyleCnt="0">
        <dgm:presLayoutVars>
          <dgm:bulletEnabled val="1"/>
        </dgm:presLayoutVars>
      </dgm:prSet>
      <dgm:spPr/>
    </dgm:pt>
    <dgm:pt modelId="{AB5D3DC6-985E-4724-8906-BD50A07E5CF2}" type="pres">
      <dgm:prSet presAssocID="{6557DA9F-CA23-40D2-B208-71A54C41D221}" presName="bgRect" presStyleLbl="node1" presStyleIdx="22" presStyleCnt="32"/>
      <dgm:spPr/>
      <dgm:t>
        <a:bodyPr/>
        <a:lstStyle/>
        <a:p>
          <a:endParaRPr lang="en-US"/>
        </a:p>
      </dgm:t>
    </dgm:pt>
    <dgm:pt modelId="{EE916E64-E74A-491C-815F-23BFAA7C314C}" type="pres">
      <dgm:prSet presAssocID="{6557DA9F-CA23-40D2-B208-71A54C41D221}" presName="parentNode" presStyleLbl="node1" presStyleIdx="22" presStyleCnt="32">
        <dgm:presLayoutVars>
          <dgm:chMax val="0"/>
          <dgm:bulletEnabled val="1"/>
        </dgm:presLayoutVars>
      </dgm:prSet>
      <dgm:spPr/>
      <dgm:t>
        <a:bodyPr/>
        <a:lstStyle/>
        <a:p>
          <a:endParaRPr lang="en-US"/>
        </a:p>
      </dgm:t>
    </dgm:pt>
    <dgm:pt modelId="{D3B2763A-67DF-40FA-B45F-0FC8CAB6FF93}" type="pres">
      <dgm:prSet presAssocID="{0E675A71-39C1-4D5F-9ADD-96B431A2462B}" presName="hSp" presStyleCnt="0"/>
      <dgm:spPr/>
    </dgm:pt>
    <dgm:pt modelId="{52F810B8-DAC6-4E7F-B30F-13E3F98D33BC}" type="pres">
      <dgm:prSet presAssocID="{0E675A71-39C1-4D5F-9ADD-96B431A2462B}" presName="vProcSp" presStyleCnt="0"/>
      <dgm:spPr/>
    </dgm:pt>
    <dgm:pt modelId="{984DF8BE-7934-47CC-884F-D9918209E61C}" type="pres">
      <dgm:prSet presAssocID="{0E675A71-39C1-4D5F-9ADD-96B431A2462B}" presName="vSp1" presStyleCnt="0"/>
      <dgm:spPr/>
    </dgm:pt>
    <dgm:pt modelId="{B3D492C0-4A76-4066-8019-B2E4CA44AC88}" type="pres">
      <dgm:prSet presAssocID="{0E675A71-39C1-4D5F-9ADD-96B431A2462B}" presName="simulatedConn" presStyleLbl="solidFgAcc1" presStyleIdx="22" presStyleCnt="31"/>
      <dgm:spPr/>
    </dgm:pt>
    <dgm:pt modelId="{17C870C6-0381-44AC-8E74-1ED3844EEA26}" type="pres">
      <dgm:prSet presAssocID="{0E675A71-39C1-4D5F-9ADD-96B431A2462B}" presName="vSp2" presStyleCnt="0"/>
      <dgm:spPr/>
    </dgm:pt>
    <dgm:pt modelId="{D683D2F9-ECF2-457F-A0BA-23D44E87ED8E}" type="pres">
      <dgm:prSet presAssocID="{0E675A71-39C1-4D5F-9ADD-96B431A2462B}" presName="sibTrans" presStyleCnt="0"/>
      <dgm:spPr/>
    </dgm:pt>
    <dgm:pt modelId="{783ECA66-DE35-4F3A-B57E-856FEDA0AEDC}" type="pres">
      <dgm:prSet presAssocID="{77EF4BE3-217D-48A3-A51A-2715D1FD99FA}" presName="compositeNode" presStyleCnt="0">
        <dgm:presLayoutVars>
          <dgm:bulletEnabled val="1"/>
        </dgm:presLayoutVars>
      </dgm:prSet>
      <dgm:spPr/>
    </dgm:pt>
    <dgm:pt modelId="{A9148567-0317-4CAD-A104-F35FAD7C75E1}" type="pres">
      <dgm:prSet presAssocID="{77EF4BE3-217D-48A3-A51A-2715D1FD99FA}" presName="bgRect" presStyleLbl="node1" presStyleIdx="23" presStyleCnt="32"/>
      <dgm:spPr/>
      <dgm:t>
        <a:bodyPr/>
        <a:lstStyle/>
        <a:p>
          <a:endParaRPr lang="en-US"/>
        </a:p>
      </dgm:t>
    </dgm:pt>
    <dgm:pt modelId="{96C7E963-67E8-4969-BB41-11BF7360D642}" type="pres">
      <dgm:prSet presAssocID="{77EF4BE3-217D-48A3-A51A-2715D1FD99FA}" presName="parentNode" presStyleLbl="node1" presStyleIdx="23" presStyleCnt="32">
        <dgm:presLayoutVars>
          <dgm:chMax val="0"/>
          <dgm:bulletEnabled val="1"/>
        </dgm:presLayoutVars>
      </dgm:prSet>
      <dgm:spPr/>
      <dgm:t>
        <a:bodyPr/>
        <a:lstStyle/>
        <a:p>
          <a:endParaRPr lang="en-US"/>
        </a:p>
      </dgm:t>
    </dgm:pt>
    <dgm:pt modelId="{CB809DB8-13BE-465C-A6D3-52230CC6C2A0}" type="pres">
      <dgm:prSet presAssocID="{3D267442-2A53-4C26-B5FE-9D77A3416DB6}" presName="hSp" presStyleCnt="0"/>
      <dgm:spPr/>
    </dgm:pt>
    <dgm:pt modelId="{C55712A9-81F5-4A1D-AFCE-5C3EECEBA4BB}" type="pres">
      <dgm:prSet presAssocID="{3D267442-2A53-4C26-B5FE-9D77A3416DB6}" presName="vProcSp" presStyleCnt="0"/>
      <dgm:spPr/>
    </dgm:pt>
    <dgm:pt modelId="{9E4330DA-67CF-4468-B2B6-1AD2F2575E3B}" type="pres">
      <dgm:prSet presAssocID="{3D267442-2A53-4C26-B5FE-9D77A3416DB6}" presName="vSp1" presStyleCnt="0"/>
      <dgm:spPr/>
    </dgm:pt>
    <dgm:pt modelId="{6A0847B2-EB5F-4C1E-AE46-03E30F4AD1C7}" type="pres">
      <dgm:prSet presAssocID="{3D267442-2A53-4C26-B5FE-9D77A3416DB6}" presName="simulatedConn" presStyleLbl="solidFgAcc1" presStyleIdx="23" presStyleCnt="31"/>
      <dgm:spPr/>
    </dgm:pt>
    <dgm:pt modelId="{ED1CE0F7-0EE2-4283-AFDC-EF2418922600}" type="pres">
      <dgm:prSet presAssocID="{3D267442-2A53-4C26-B5FE-9D77A3416DB6}" presName="vSp2" presStyleCnt="0"/>
      <dgm:spPr/>
    </dgm:pt>
    <dgm:pt modelId="{B2BE1DC3-194D-464B-9B7A-26431C6A3426}" type="pres">
      <dgm:prSet presAssocID="{3D267442-2A53-4C26-B5FE-9D77A3416DB6}" presName="sibTrans" presStyleCnt="0"/>
      <dgm:spPr/>
    </dgm:pt>
    <dgm:pt modelId="{F5E310E9-7FB5-4A87-A1DF-6DD1007D73E6}" type="pres">
      <dgm:prSet presAssocID="{22539FDC-F009-4FDA-BFEE-2BC49D40D111}" presName="compositeNode" presStyleCnt="0">
        <dgm:presLayoutVars>
          <dgm:bulletEnabled val="1"/>
        </dgm:presLayoutVars>
      </dgm:prSet>
      <dgm:spPr/>
    </dgm:pt>
    <dgm:pt modelId="{8289E01D-DB35-4BF8-8B42-BAB44BAC73E2}" type="pres">
      <dgm:prSet presAssocID="{22539FDC-F009-4FDA-BFEE-2BC49D40D111}" presName="bgRect" presStyleLbl="node1" presStyleIdx="24" presStyleCnt="32"/>
      <dgm:spPr/>
      <dgm:t>
        <a:bodyPr/>
        <a:lstStyle/>
        <a:p>
          <a:endParaRPr lang="en-US"/>
        </a:p>
      </dgm:t>
    </dgm:pt>
    <dgm:pt modelId="{49FE9C94-008C-4437-8E1D-26DA7E336943}" type="pres">
      <dgm:prSet presAssocID="{22539FDC-F009-4FDA-BFEE-2BC49D40D111}" presName="parentNode" presStyleLbl="node1" presStyleIdx="24" presStyleCnt="32">
        <dgm:presLayoutVars>
          <dgm:chMax val="0"/>
          <dgm:bulletEnabled val="1"/>
        </dgm:presLayoutVars>
      </dgm:prSet>
      <dgm:spPr/>
      <dgm:t>
        <a:bodyPr/>
        <a:lstStyle/>
        <a:p>
          <a:endParaRPr lang="en-US"/>
        </a:p>
      </dgm:t>
    </dgm:pt>
    <dgm:pt modelId="{0569AAAD-8B26-462F-929F-539C8EDB8C2D}" type="pres">
      <dgm:prSet presAssocID="{22539FDC-F009-4FDA-BFEE-2BC49D40D111}" presName="childNode" presStyleLbl="node1" presStyleIdx="24" presStyleCnt="32">
        <dgm:presLayoutVars>
          <dgm:bulletEnabled val="1"/>
        </dgm:presLayoutVars>
      </dgm:prSet>
      <dgm:spPr/>
      <dgm:t>
        <a:bodyPr/>
        <a:lstStyle/>
        <a:p>
          <a:endParaRPr lang="en-US"/>
        </a:p>
      </dgm:t>
    </dgm:pt>
    <dgm:pt modelId="{7656EC2A-BEDA-478F-A4B5-FDEBD23CA9F5}" type="pres">
      <dgm:prSet presAssocID="{112F6F6B-45EC-401E-B392-7E2323D2414B}" presName="hSp" presStyleCnt="0"/>
      <dgm:spPr/>
    </dgm:pt>
    <dgm:pt modelId="{E4B23701-5EF7-428C-8917-CBE95D0EEF41}" type="pres">
      <dgm:prSet presAssocID="{112F6F6B-45EC-401E-B392-7E2323D2414B}" presName="vProcSp" presStyleCnt="0"/>
      <dgm:spPr/>
    </dgm:pt>
    <dgm:pt modelId="{BD3CEAC5-6F97-41B1-94B5-43044540FA22}" type="pres">
      <dgm:prSet presAssocID="{112F6F6B-45EC-401E-B392-7E2323D2414B}" presName="vSp1" presStyleCnt="0"/>
      <dgm:spPr/>
    </dgm:pt>
    <dgm:pt modelId="{391A86B1-77DB-405B-A955-1D72D1AB88CC}" type="pres">
      <dgm:prSet presAssocID="{112F6F6B-45EC-401E-B392-7E2323D2414B}" presName="simulatedConn" presStyleLbl="solidFgAcc1" presStyleIdx="24" presStyleCnt="31"/>
      <dgm:spPr/>
    </dgm:pt>
    <dgm:pt modelId="{88340D43-DB9E-493B-80B7-8D41DA538D8E}" type="pres">
      <dgm:prSet presAssocID="{112F6F6B-45EC-401E-B392-7E2323D2414B}" presName="vSp2" presStyleCnt="0"/>
      <dgm:spPr/>
    </dgm:pt>
    <dgm:pt modelId="{BF5093C6-1A74-43B2-B899-9564C4D45D20}" type="pres">
      <dgm:prSet presAssocID="{112F6F6B-45EC-401E-B392-7E2323D2414B}" presName="sibTrans" presStyleCnt="0"/>
      <dgm:spPr/>
    </dgm:pt>
    <dgm:pt modelId="{6841368B-07F9-4173-BACF-5F7A307C0508}" type="pres">
      <dgm:prSet presAssocID="{FCCAB84D-3FAD-4651-A3A2-F6D34734A3C3}" presName="compositeNode" presStyleCnt="0">
        <dgm:presLayoutVars>
          <dgm:bulletEnabled val="1"/>
        </dgm:presLayoutVars>
      </dgm:prSet>
      <dgm:spPr/>
    </dgm:pt>
    <dgm:pt modelId="{5358A8C4-2A9D-4CE7-8F61-AF5DFDCED8F2}" type="pres">
      <dgm:prSet presAssocID="{FCCAB84D-3FAD-4651-A3A2-F6D34734A3C3}" presName="bgRect" presStyleLbl="node1" presStyleIdx="25" presStyleCnt="32"/>
      <dgm:spPr/>
      <dgm:t>
        <a:bodyPr/>
        <a:lstStyle/>
        <a:p>
          <a:endParaRPr lang="en-US"/>
        </a:p>
      </dgm:t>
    </dgm:pt>
    <dgm:pt modelId="{AB18303B-13AA-4B99-9EA7-65843139CCBC}" type="pres">
      <dgm:prSet presAssocID="{FCCAB84D-3FAD-4651-A3A2-F6D34734A3C3}" presName="parentNode" presStyleLbl="node1" presStyleIdx="25" presStyleCnt="32">
        <dgm:presLayoutVars>
          <dgm:chMax val="0"/>
          <dgm:bulletEnabled val="1"/>
        </dgm:presLayoutVars>
      </dgm:prSet>
      <dgm:spPr/>
      <dgm:t>
        <a:bodyPr/>
        <a:lstStyle/>
        <a:p>
          <a:endParaRPr lang="en-US"/>
        </a:p>
      </dgm:t>
    </dgm:pt>
    <dgm:pt modelId="{150F56E9-8A28-4073-8293-2FB401A84B79}" type="pres">
      <dgm:prSet presAssocID="{FCCAB84D-3FAD-4651-A3A2-F6D34734A3C3}" presName="childNode" presStyleLbl="node1" presStyleIdx="25" presStyleCnt="32">
        <dgm:presLayoutVars>
          <dgm:bulletEnabled val="1"/>
        </dgm:presLayoutVars>
      </dgm:prSet>
      <dgm:spPr/>
      <dgm:t>
        <a:bodyPr/>
        <a:lstStyle/>
        <a:p>
          <a:endParaRPr lang="en-US"/>
        </a:p>
      </dgm:t>
    </dgm:pt>
    <dgm:pt modelId="{93F4E6AF-AD0A-4385-AFEA-3DBF5B164054}" type="pres">
      <dgm:prSet presAssocID="{DE2534AB-300E-4DD5-BF6F-9916B83C5978}" presName="hSp" presStyleCnt="0"/>
      <dgm:spPr/>
    </dgm:pt>
    <dgm:pt modelId="{5A8D6B1A-AC92-48A0-AB94-99A8FC043103}" type="pres">
      <dgm:prSet presAssocID="{DE2534AB-300E-4DD5-BF6F-9916B83C5978}" presName="vProcSp" presStyleCnt="0"/>
      <dgm:spPr/>
    </dgm:pt>
    <dgm:pt modelId="{0ECA614B-B6A9-40B7-9869-758216D87153}" type="pres">
      <dgm:prSet presAssocID="{DE2534AB-300E-4DD5-BF6F-9916B83C5978}" presName="vSp1" presStyleCnt="0"/>
      <dgm:spPr/>
    </dgm:pt>
    <dgm:pt modelId="{56760117-AB4F-4684-A4FC-F64144166401}" type="pres">
      <dgm:prSet presAssocID="{DE2534AB-300E-4DD5-BF6F-9916B83C5978}" presName="simulatedConn" presStyleLbl="solidFgAcc1" presStyleIdx="25" presStyleCnt="31"/>
      <dgm:spPr/>
    </dgm:pt>
    <dgm:pt modelId="{CEBDD509-2698-4400-9AF0-77ACAF9D63DB}" type="pres">
      <dgm:prSet presAssocID="{DE2534AB-300E-4DD5-BF6F-9916B83C5978}" presName="vSp2" presStyleCnt="0"/>
      <dgm:spPr/>
    </dgm:pt>
    <dgm:pt modelId="{2D202003-8BDC-480E-9BF7-3823DBAE39FF}" type="pres">
      <dgm:prSet presAssocID="{DE2534AB-300E-4DD5-BF6F-9916B83C5978}" presName="sibTrans" presStyleCnt="0"/>
      <dgm:spPr/>
    </dgm:pt>
    <dgm:pt modelId="{6A18C4D3-52DB-4ACE-9F81-C2BF7DB3BE04}" type="pres">
      <dgm:prSet presAssocID="{163BC5A8-8CEF-4EC8-9F9E-982B3396A4A3}" presName="compositeNode" presStyleCnt="0">
        <dgm:presLayoutVars>
          <dgm:bulletEnabled val="1"/>
        </dgm:presLayoutVars>
      </dgm:prSet>
      <dgm:spPr/>
    </dgm:pt>
    <dgm:pt modelId="{BF38B79D-1736-464F-ADB9-B198126BDD54}" type="pres">
      <dgm:prSet presAssocID="{163BC5A8-8CEF-4EC8-9F9E-982B3396A4A3}" presName="bgRect" presStyleLbl="node1" presStyleIdx="26" presStyleCnt="32"/>
      <dgm:spPr/>
      <dgm:t>
        <a:bodyPr/>
        <a:lstStyle/>
        <a:p>
          <a:endParaRPr lang="en-US"/>
        </a:p>
      </dgm:t>
    </dgm:pt>
    <dgm:pt modelId="{4BC6B0DA-A4A5-43DB-9250-2EDDBD30D694}" type="pres">
      <dgm:prSet presAssocID="{163BC5A8-8CEF-4EC8-9F9E-982B3396A4A3}" presName="parentNode" presStyleLbl="node1" presStyleIdx="26" presStyleCnt="32">
        <dgm:presLayoutVars>
          <dgm:chMax val="0"/>
          <dgm:bulletEnabled val="1"/>
        </dgm:presLayoutVars>
      </dgm:prSet>
      <dgm:spPr/>
      <dgm:t>
        <a:bodyPr/>
        <a:lstStyle/>
        <a:p>
          <a:endParaRPr lang="en-US"/>
        </a:p>
      </dgm:t>
    </dgm:pt>
    <dgm:pt modelId="{1B9050CC-7ACA-4748-97E5-4508B887E513}" type="pres">
      <dgm:prSet presAssocID="{163BC5A8-8CEF-4EC8-9F9E-982B3396A4A3}" presName="childNode" presStyleLbl="node1" presStyleIdx="26" presStyleCnt="32">
        <dgm:presLayoutVars>
          <dgm:bulletEnabled val="1"/>
        </dgm:presLayoutVars>
      </dgm:prSet>
      <dgm:spPr/>
      <dgm:t>
        <a:bodyPr/>
        <a:lstStyle/>
        <a:p>
          <a:endParaRPr lang="en-US"/>
        </a:p>
      </dgm:t>
    </dgm:pt>
    <dgm:pt modelId="{9AFA7B8B-53D7-4A30-B690-4F75998B2905}" type="pres">
      <dgm:prSet presAssocID="{A58693D6-F89F-401B-8BD1-7D6ED149FF53}" presName="hSp" presStyleCnt="0"/>
      <dgm:spPr/>
    </dgm:pt>
    <dgm:pt modelId="{5D145A5F-9F08-4687-96BF-A666879666FA}" type="pres">
      <dgm:prSet presAssocID="{A58693D6-F89F-401B-8BD1-7D6ED149FF53}" presName="vProcSp" presStyleCnt="0"/>
      <dgm:spPr/>
    </dgm:pt>
    <dgm:pt modelId="{4384968D-0681-4A39-B2E5-273351295603}" type="pres">
      <dgm:prSet presAssocID="{A58693D6-F89F-401B-8BD1-7D6ED149FF53}" presName="vSp1" presStyleCnt="0"/>
      <dgm:spPr/>
    </dgm:pt>
    <dgm:pt modelId="{40B206F6-18AF-4D68-8333-33201C813513}" type="pres">
      <dgm:prSet presAssocID="{A58693D6-F89F-401B-8BD1-7D6ED149FF53}" presName="simulatedConn" presStyleLbl="solidFgAcc1" presStyleIdx="26" presStyleCnt="31"/>
      <dgm:spPr/>
    </dgm:pt>
    <dgm:pt modelId="{70D2964C-6B1C-45AC-91A4-482CE112C45E}" type="pres">
      <dgm:prSet presAssocID="{A58693D6-F89F-401B-8BD1-7D6ED149FF53}" presName="vSp2" presStyleCnt="0"/>
      <dgm:spPr/>
    </dgm:pt>
    <dgm:pt modelId="{80D1F341-3EDB-4B11-A7CD-EF01483C5506}" type="pres">
      <dgm:prSet presAssocID="{A58693D6-F89F-401B-8BD1-7D6ED149FF53}" presName="sibTrans" presStyleCnt="0"/>
      <dgm:spPr/>
    </dgm:pt>
    <dgm:pt modelId="{16A5F017-20E3-4E78-9696-AF128B3569D3}" type="pres">
      <dgm:prSet presAssocID="{E0F2C958-2C93-4B3E-913E-391591EE2494}" presName="compositeNode" presStyleCnt="0">
        <dgm:presLayoutVars>
          <dgm:bulletEnabled val="1"/>
        </dgm:presLayoutVars>
      </dgm:prSet>
      <dgm:spPr/>
    </dgm:pt>
    <dgm:pt modelId="{39164FC9-002F-4A65-9103-F5607674C98A}" type="pres">
      <dgm:prSet presAssocID="{E0F2C958-2C93-4B3E-913E-391591EE2494}" presName="bgRect" presStyleLbl="node1" presStyleIdx="27" presStyleCnt="32"/>
      <dgm:spPr/>
      <dgm:t>
        <a:bodyPr/>
        <a:lstStyle/>
        <a:p>
          <a:endParaRPr lang="en-US"/>
        </a:p>
      </dgm:t>
    </dgm:pt>
    <dgm:pt modelId="{E7492838-E204-4032-8E15-338CCC84681D}" type="pres">
      <dgm:prSet presAssocID="{E0F2C958-2C93-4B3E-913E-391591EE2494}" presName="parentNode" presStyleLbl="node1" presStyleIdx="27" presStyleCnt="32">
        <dgm:presLayoutVars>
          <dgm:chMax val="0"/>
          <dgm:bulletEnabled val="1"/>
        </dgm:presLayoutVars>
      </dgm:prSet>
      <dgm:spPr/>
      <dgm:t>
        <a:bodyPr/>
        <a:lstStyle/>
        <a:p>
          <a:endParaRPr lang="en-US"/>
        </a:p>
      </dgm:t>
    </dgm:pt>
    <dgm:pt modelId="{5BCC34C7-568C-4CFB-A134-72D29CBA9FF2}" type="pres">
      <dgm:prSet presAssocID="{E0F2C958-2C93-4B3E-913E-391591EE2494}" presName="childNode" presStyleLbl="node1" presStyleIdx="27" presStyleCnt="32">
        <dgm:presLayoutVars>
          <dgm:bulletEnabled val="1"/>
        </dgm:presLayoutVars>
      </dgm:prSet>
      <dgm:spPr/>
      <dgm:t>
        <a:bodyPr/>
        <a:lstStyle/>
        <a:p>
          <a:endParaRPr lang="en-US"/>
        </a:p>
      </dgm:t>
    </dgm:pt>
    <dgm:pt modelId="{3173C3E4-BC48-4895-A0D7-A057428C0D8E}" type="pres">
      <dgm:prSet presAssocID="{B94D8EB3-3A6A-4BF6-9EFC-611C391B6401}" presName="hSp" presStyleCnt="0"/>
      <dgm:spPr/>
    </dgm:pt>
    <dgm:pt modelId="{82FB1016-650F-4092-B01C-FDF46B9B929B}" type="pres">
      <dgm:prSet presAssocID="{B94D8EB3-3A6A-4BF6-9EFC-611C391B6401}" presName="vProcSp" presStyleCnt="0"/>
      <dgm:spPr/>
    </dgm:pt>
    <dgm:pt modelId="{F8719E17-F054-4F1F-B2AF-55554350C435}" type="pres">
      <dgm:prSet presAssocID="{B94D8EB3-3A6A-4BF6-9EFC-611C391B6401}" presName="vSp1" presStyleCnt="0"/>
      <dgm:spPr/>
    </dgm:pt>
    <dgm:pt modelId="{EC54A2AC-02E7-474F-BE39-03F3BA0DFA14}" type="pres">
      <dgm:prSet presAssocID="{B94D8EB3-3A6A-4BF6-9EFC-611C391B6401}" presName="simulatedConn" presStyleLbl="solidFgAcc1" presStyleIdx="27" presStyleCnt="31"/>
      <dgm:spPr/>
    </dgm:pt>
    <dgm:pt modelId="{D109F893-D182-42F2-98A1-800CF076DAB4}" type="pres">
      <dgm:prSet presAssocID="{B94D8EB3-3A6A-4BF6-9EFC-611C391B6401}" presName="vSp2" presStyleCnt="0"/>
      <dgm:spPr/>
    </dgm:pt>
    <dgm:pt modelId="{4A50BD4F-2542-42F4-BB42-FC55C624B0BB}" type="pres">
      <dgm:prSet presAssocID="{B94D8EB3-3A6A-4BF6-9EFC-611C391B6401}" presName="sibTrans" presStyleCnt="0"/>
      <dgm:spPr/>
    </dgm:pt>
    <dgm:pt modelId="{A5E81D79-DF51-4A49-894A-DFED0843E3FA}" type="pres">
      <dgm:prSet presAssocID="{F56C2C42-8323-454B-87BC-C340B44F9022}" presName="compositeNode" presStyleCnt="0">
        <dgm:presLayoutVars>
          <dgm:bulletEnabled val="1"/>
        </dgm:presLayoutVars>
      </dgm:prSet>
      <dgm:spPr/>
    </dgm:pt>
    <dgm:pt modelId="{118058DC-6699-4518-912D-3C00C1E38B38}" type="pres">
      <dgm:prSet presAssocID="{F56C2C42-8323-454B-87BC-C340B44F9022}" presName="bgRect" presStyleLbl="node1" presStyleIdx="28" presStyleCnt="32"/>
      <dgm:spPr/>
      <dgm:t>
        <a:bodyPr/>
        <a:lstStyle/>
        <a:p>
          <a:endParaRPr lang="en-US"/>
        </a:p>
      </dgm:t>
    </dgm:pt>
    <dgm:pt modelId="{9668B00E-C4B6-40D3-BB98-9302665DD777}" type="pres">
      <dgm:prSet presAssocID="{F56C2C42-8323-454B-87BC-C340B44F9022}" presName="parentNode" presStyleLbl="node1" presStyleIdx="28" presStyleCnt="32">
        <dgm:presLayoutVars>
          <dgm:chMax val="0"/>
          <dgm:bulletEnabled val="1"/>
        </dgm:presLayoutVars>
      </dgm:prSet>
      <dgm:spPr/>
      <dgm:t>
        <a:bodyPr/>
        <a:lstStyle/>
        <a:p>
          <a:endParaRPr lang="en-US"/>
        </a:p>
      </dgm:t>
    </dgm:pt>
    <dgm:pt modelId="{919F3320-F5B5-42F2-B71D-3DB3895BE2DA}" type="pres">
      <dgm:prSet presAssocID="{F56C2C42-8323-454B-87BC-C340B44F9022}" presName="childNode" presStyleLbl="node1" presStyleIdx="28" presStyleCnt="32">
        <dgm:presLayoutVars>
          <dgm:bulletEnabled val="1"/>
        </dgm:presLayoutVars>
      </dgm:prSet>
      <dgm:spPr/>
      <dgm:t>
        <a:bodyPr/>
        <a:lstStyle/>
        <a:p>
          <a:endParaRPr lang="en-US"/>
        </a:p>
      </dgm:t>
    </dgm:pt>
    <dgm:pt modelId="{4E685D1C-62E4-49A5-BC5B-6C64621BF106}" type="pres">
      <dgm:prSet presAssocID="{6E2318B2-8470-4593-909D-F1D8C43E5000}" presName="hSp" presStyleCnt="0"/>
      <dgm:spPr/>
    </dgm:pt>
    <dgm:pt modelId="{A5A04171-802D-44F9-B54A-2F85A1AD5FE2}" type="pres">
      <dgm:prSet presAssocID="{6E2318B2-8470-4593-909D-F1D8C43E5000}" presName="vProcSp" presStyleCnt="0"/>
      <dgm:spPr/>
    </dgm:pt>
    <dgm:pt modelId="{7F5248C3-99D9-4838-96A2-EC152D99C33E}" type="pres">
      <dgm:prSet presAssocID="{6E2318B2-8470-4593-909D-F1D8C43E5000}" presName="vSp1" presStyleCnt="0"/>
      <dgm:spPr/>
    </dgm:pt>
    <dgm:pt modelId="{F5D7897E-56C4-49C3-8BA2-FAFB0667032E}" type="pres">
      <dgm:prSet presAssocID="{6E2318B2-8470-4593-909D-F1D8C43E5000}" presName="simulatedConn" presStyleLbl="solidFgAcc1" presStyleIdx="28" presStyleCnt="31"/>
      <dgm:spPr/>
    </dgm:pt>
    <dgm:pt modelId="{4A456427-8A37-4869-BDF2-E87307E31564}" type="pres">
      <dgm:prSet presAssocID="{6E2318B2-8470-4593-909D-F1D8C43E5000}" presName="vSp2" presStyleCnt="0"/>
      <dgm:spPr/>
    </dgm:pt>
    <dgm:pt modelId="{07304C0F-BA48-4820-AC44-ACEDB24B97E8}" type="pres">
      <dgm:prSet presAssocID="{6E2318B2-8470-4593-909D-F1D8C43E5000}" presName="sibTrans" presStyleCnt="0"/>
      <dgm:spPr/>
    </dgm:pt>
    <dgm:pt modelId="{962C4874-E4F0-4D03-933F-475E849DBBC1}" type="pres">
      <dgm:prSet presAssocID="{2BD4D0D7-4F26-440A-9A48-16F9F0432862}" presName="compositeNode" presStyleCnt="0">
        <dgm:presLayoutVars>
          <dgm:bulletEnabled val="1"/>
        </dgm:presLayoutVars>
      </dgm:prSet>
      <dgm:spPr/>
    </dgm:pt>
    <dgm:pt modelId="{BC9385E9-61D2-4398-8ADE-23F391EE9C5E}" type="pres">
      <dgm:prSet presAssocID="{2BD4D0D7-4F26-440A-9A48-16F9F0432862}" presName="bgRect" presStyleLbl="node1" presStyleIdx="29" presStyleCnt="32"/>
      <dgm:spPr/>
      <dgm:t>
        <a:bodyPr/>
        <a:lstStyle/>
        <a:p>
          <a:endParaRPr lang="en-US"/>
        </a:p>
      </dgm:t>
    </dgm:pt>
    <dgm:pt modelId="{CC388FDA-0BB0-4AFF-A0E9-4FF31D94B8DA}" type="pres">
      <dgm:prSet presAssocID="{2BD4D0D7-4F26-440A-9A48-16F9F0432862}" presName="parentNode" presStyleLbl="node1" presStyleIdx="29" presStyleCnt="32">
        <dgm:presLayoutVars>
          <dgm:chMax val="0"/>
          <dgm:bulletEnabled val="1"/>
        </dgm:presLayoutVars>
      </dgm:prSet>
      <dgm:spPr/>
      <dgm:t>
        <a:bodyPr/>
        <a:lstStyle/>
        <a:p>
          <a:endParaRPr lang="en-US"/>
        </a:p>
      </dgm:t>
    </dgm:pt>
    <dgm:pt modelId="{C345D12F-DEB3-4B35-9836-B6B653648BD5}" type="pres">
      <dgm:prSet presAssocID="{2BD4D0D7-4F26-440A-9A48-16F9F0432862}" presName="childNode" presStyleLbl="node1" presStyleIdx="29" presStyleCnt="32">
        <dgm:presLayoutVars>
          <dgm:bulletEnabled val="1"/>
        </dgm:presLayoutVars>
      </dgm:prSet>
      <dgm:spPr/>
      <dgm:t>
        <a:bodyPr/>
        <a:lstStyle/>
        <a:p>
          <a:endParaRPr lang="en-US"/>
        </a:p>
      </dgm:t>
    </dgm:pt>
    <dgm:pt modelId="{02ED4730-6721-4890-A0EA-631C2AD1FCB5}" type="pres">
      <dgm:prSet presAssocID="{98773D95-6812-44CD-8E48-CE29585B30BC}" presName="hSp" presStyleCnt="0"/>
      <dgm:spPr/>
    </dgm:pt>
    <dgm:pt modelId="{7AFA454E-2D33-4FD4-994E-69C83FB02F8C}" type="pres">
      <dgm:prSet presAssocID="{98773D95-6812-44CD-8E48-CE29585B30BC}" presName="vProcSp" presStyleCnt="0"/>
      <dgm:spPr/>
    </dgm:pt>
    <dgm:pt modelId="{81CB6190-0B27-4C8E-AC14-572D2267B7A3}" type="pres">
      <dgm:prSet presAssocID="{98773D95-6812-44CD-8E48-CE29585B30BC}" presName="vSp1" presStyleCnt="0"/>
      <dgm:spPr/>
    </dgm:pt>
    <dgm:pt modelId="{A675BB68-FEA4-420E-A65F-349AD5B4E4C4}" type="pres">
      <dgm:prSet presAssocID="{98773D95-6812-44CD-8E48-CE29585B30BC}" presName="simulatedConn" presStyleLbl="solidFgAcc1" presStyleIdx="29" presStyleCnt="31"/>
      <dgm:spPr/>
    </dgm:pt>
    <dgm:pt modelId="{3F52ADA6-8C4E-4D91-B031-4E0A966B3775}" type="pres">
      <dgm:prSet presAssocID="{98773D95-6812-44CD-8E48-CE29585B30BC}" presName="vSp2" presStyleCnt="0"/>
      <dgm:spPr/>
    </dgm:pt>
    <dgm:pt modelId="{782B0769-EFD8-402C-8C6A-EA60A29BFBDA}" type="pres">
      <dgm:prSet presAssocID="{98773D95-6812-44CD-8E48-CE29585B30BC}" presName="sibTrans" presStyleCnt="0"/>
      <dgm:spPr/>
    </dgm:pt>
    <dgm:pt modelId="{0D75C100-AFDF-4EFB-8C32-243DB48396DD}" type="pres">
      <dgm:prSet presAssocID="{99DEFFE8-D5EC-4866-B222-9FA9EBF72CC6}" presName="compositeNode" presStyleCnt="0">
        <dgm:presLayoutVars>
          <dgm:bulletEnabled val="1"/>
        </dgm:presLayoutVars>
      </dgm:prSet>
      <dgm:spPr/>
    </dgm:pt>
    <dgm:pt modelId="{4851D9F5-D8F0-4419-B077-D05A6B738FCE}" type="pres">
      <dgm:prSet presAssocID="{99DEFFE8-D5EC-4866-B222-9FA9EBF72CC6}" presName="bgRect" presStyleLbl="node1" presStyleIdx="30" presStyleCnt="32"/>
      <dgm:spPr/>
      <dgm:t>
        <a:bodyPr/>
        <a:lstStyle/>
        <a:p>
          <a:endParaRPr lang="en-US"/>
        </a:p>
      </dgm:t>
    </dgm:pt>
    <dgm:pt modelId="{95CDF15C-5671-4534-A025-C465048AE4F2}" type="pres">
      <dgm:prSet presAssocID="{99DEFFE8-D5EC-4866-B222-9FA9EBF72CC6}" presName="parentNode" presStyleLbl="node1" presStyleIdx="30" presStyleCnt="32">
        <dgm:presLayoutVars>
          <dgm:chMax val="0"/>
          <dgm:bulletEnabled val="1"/>
        </dgm:presLayoutVars>
      </dgm:prSet>
      <dgm:spPr/>
      <dgm:t>
        <a:bodyPr/>
        <a:lstStyle/>
        <a:p>
          <a:endParaRPr lang="en-US"/>
        </a:p>
      </dgm:t>
    </dgm:pt>
    <dgm:pt modelId="{A4FA6894-63A0-4091-AABF-E352EEA9DC89}" type="pres">
      <dgm:prSet presAssocID="{99DEFFE8-D5EC-4866-B222-9FA9EBF72CC6}" presName="childNode" presStyleLbl="node1" presStyleIdx="30" presStyleCnt="32">
        <dgm:presLayoutVars>
          <dgm:bulletEnabled val="1"/>
        </dgm:presLayoutVars>
      </dgm:prSet>
      <dgm:spPr/>
      <dgm:t>
        <a:bodyPr/>
        <a:lstStyle/>
        <a:p>
          <a:endParaRPr lang="en-US"/>
        </a:p>
      </dgm:t>
    </dgm:pt>
    <dgm:pt modelId="{97CEF9B5-3742-46CB-9784-DA062613055C}" type="pres">
      <dgm:prSet presAssocID="{06E303CC-8B50-44E8-A169-46A40E35D5E4}" presName="hSp" presStyleCnt="0"/>
      <dgm:spPr/>
    </dgm:pt>
    <dgm:pt modelId="{5E62C271-785A-4673-A49D-995466BFF36D}" type="pres">
      <dgm:prSet presAssocID="{06E303CC-8B50-44E8-A169-46A40E35D5E4}" presName="vProcSp" presStyleCnt="0"/>
      <dgm:spPr/>
    </dgm:pt>
    <dgm:pt modelId="{45F017DC-14B9-42CB-B479-121843DE2764}" type="pres">
      <dgm:prSet presAssocID="{06E303CC-8B50-44E8-A169-46A40E35D5E4}" presName="vSp1" presStyleCnt="0"/>
      <dgm:spPr/>
    </dgm:pt>
    <dgm:pt modelId="{E0608415-4847-4341-A7DC-2E7750048F08}" type="pres">
      <dgm:prSet presAssocID="{06E303CC-8B50-44E8-A169-46A40E35D5E4}" presName="simulatedConn" presStyleLbl="solidFgAcc1" presStyleIdx="30" presStyleCnt="31"/>
      <dgm:spPr/>
    </dgm:pt>
    <dgm:pt modelId="{3F468028-5380-4EAF-A88D-9D7B34E2E101}" type="pres">
      <dgm:prSet presAssocID="{06E303CC-8B50-44E8-A169-46A40E35D5E4}" presName="vSp2" presStyleCnt="0"/>
      <dgm:spPr/>
    </dgm:pt>
    <dgm:pt modelId="{3214182B-3F14-4E6A-991E-484F4F1EFAD6}" type="pres">
      <dgm:prSet presAssocID="{06E303CC-8B50-44E8-A169-46A40E35D5E4}" presName="sibTrans" presStyleCnt="0"/>
      <dgm:spPr/>
    </dgm:pt>
    <dgm:pt modelId="{87CC6FE0-6AD0-4DF0-A6FB-F0F4B51218D5}" type="pres">
      <dgm:prSet presAssocID="{B11BDAD5-2EA5-4341-A8F9-AE6C984E718F}" presName="compositeNode" presStyleCnt="0">
        <dgm:presLayoutVars>
          <dgm:bulletEnabled val="1"/>
        </dgm:presLayoutVars>
      </dgm:prSet>
      <dgm:spPr/>
    </dgm:pt>
    <dgm:pt modelId="{DE2C799B-C580-4217-B3A1-23D4BC744FFB}" type="pres">
      <dgm:prSet presAssocID="{B11BDAD5-2EA5-4341-A8F9-AE6C984E718F}" presName="bgRect" presStyleLbl="node1" presStyleIdx="31" presStyleCnt="32"/>
      <dgm:spPr/>
      <dgm:t>
        <a:bodyPr/>
        <a:lstStyle/>
        <a:p>
          <a:endParaRPr lang="en-US"/>
        </a:p>
      </dgm:t>
    </dgm:pt>
    <dgm:pt modelId="{7E35502E-9927-4222-87EC-033E32710667}" type="pres">
      <dgm:prSet presAssocID="{B11BDAD5-2EA5-4341-A8F9-AE6C984E718F}" presName="parentNode" presStyleLbl="node1" presStyleIdx="31" presStyleCnt="32">
        <dgm:presLayoutVars>
          <dgm:chMax val="0"/>
          <dgm:bulletEnabled val="1"/>
        </dgm:presLayoutVars>
      </dgm:prSet>
      <dgm:spPr/>
      <dgm:t>
        <a:bodyPr/>
        <a:lstStyle/>
        <a:p>
          <a:endParaRPr lang="en-US"/>
        </a:p>
      </dgm:t>
    </dgm:pt>
    <dgm:pt modelId="{8CE11BC7-DD5E-4DC5-9ABC-FD12F171C2B7}" type="pres">
      <dgm:prSet presAssocID="{B11BDAD5-2EA5-4341-A8F9-AE6C984E718F}" presName="childNode" presStyleLbl="node1" presStyleIdx="31" presStyleCnt="32">
        <dgm:presLayoutVars>
          <dgm:bulletEnabled val="1"/>
        </dgm:presLayoutVars>
      </dgm:prSet>
      <dgm:spPr/>
      <dgm:t>
        <a:bodyPr/>
        <a:lstStyle/>
        <a:p>
          <a:endParaRPr lang="en-US"/>
        </a:p>
      </dgm:t>
    </dgm:pt>
  </dgm:ptLst>
  <dgm:cxnLst>
    <dgm:cxn modelId="{4538B5BB-430B-43A7-A43A-73DE02E52978}" type="presOf" srcId="{9D6D033A-080E-4C2C-9AA1-912756818391}" destId="{8CE11BC7-DD5E-4DC5-9ABC-FD12F171C2B7}" srcOrd="0" destOrd="0" presId="urn:microsoft.com/office/officeart/2005/8/layout/hProcess7#1"/>
    <dgm:cxn modelId="{63A2A64E-F606-4A01-BC46-5A1C8D548CCB}" type="presOf" srcId="{08515D3E-21AD-49F7-AC81-8B22028117A4}" destId="{F5C88F6D-C81B-420E-AB39-B2D1B2D620DF}" srcOrd="1" destOrd="0" presId="urn:microsoft.com/office/officeart/2005/8/layout/hProcess7#1"/>
    <dgm:cxn modelId="{8C63E50C-ADB5-49A3-AD53-F56388509021}" srcId="{87312B8F-4188-41AA-B79D-D83CBBAAC12B}" destId="{9EC06196-F5C7-4F14-A16E-7773FBBDF87A}" srcOrd="19" destOrd="0" parTransId="{EAF09723-BD36-4AF9-A807-BE2D3C1D0103}" sibTransId="{FA78D7A5-D092-4898-AAB0-522DDC660E64}"/>
    <dgm:cxn modelId="{E5BD2FA2-F12B-433A-9F6C-A44B9D22FBC8}" srcId="{2BD4D0D7-4F26-440A-9A48-16F9F0432862}" destId="{3D6504D7-978B-4847-9D8B-94C7B16CE3BB}" srcOrd="0" destOrd="0" parTransId="{7C45036D-5D5A-43EC-9986-D752FC342372}" sibTransId="{11DAFEED-689B-4A69-8D9A-617AC872D657}"/>
    <dgm:cxn modelId="{FAEDD570-5956-4674-9A12-DD53CF434D6A}" srcId="{87312B8F-4188-41AA-B79D-D83CBBAAC12B}" destId="{22539FDC-F009-4FDA-BFEE-2BC49D40D111}" srcOrd="24" destOrd="0" parTransId="{3B8F5181-E7C5-4237-9065-ED91C81FF8EB}" sibTransId="{112F6F6B-45EC-401E-B392-7E2323D2414B}"/>
    <dgm:cxn modelId="{E3327523-F0E3-4AA4-BFA0-227E5830548E}" srcId="{2EAC59DF-D7F1-4B76-B714-0B8A78363053}" destId="{2935AD22-9022-477F-AF70-61D5E5CB8B64}" srcOrd="0" destOrd="0" parTransId="{FD337B70-ECE2-402E-B987-BC7F4A105207}" sibTransId="{73A63773-408A-4AF4-9FCA-582467FD3C79}"/>
    <dgm:cxn modelId="{6A771A3A-4ABF-4A99-8F2B-303B3096AD4D}" type="presOf" srcId="{E0F2C958-2C93-4B3E-913E-391591EE2494}" destId="{E7492838-E204-4032-8E15-338CCC84681D}" srcOrd="1" destOrd="0" presId="urn:microsoft.com/office/officeart/2005/8/layout/hProcess7#1"/>
    <dgm:cxn modelId="{C44CC760-682C-4333-AF8E-CB9442FDF0F6}" type="presOf" srcId="{E3F6D84D-5957-418A-89C2-FBB547528B8F}" destId="{EC8DE55C-B7FE-4B74-82A3-FAFE70276B7B}" srcOrd="1" destOrd="0" presId="urn:microsoft.com/office/officeart/2005/8/layout/hProcess7#1"/>
    <dgm:cxn modelId="{B260335D-5FA0-4C9B-918A-2A6D1B87729D}" type="presOf" srcId="{6557DA9F-CA23-40D2-B208-71A54C41D221}" destId="{EE916E64-E74A-491C-815F-23BFAA7C314C}" srcOrd="1" destOrd="0" presId="urn:microsoft.com/office/officeart/2005/8/layout/hProcess7#1"/>
    <dgm:cxn modelId="{ADE33A0C-DE7F-4278-835F-86D042C112B1}" type="presOf" srcId="{99DEFFE8-D5EC-4866-B222-9FA9EBF72CC6}" destId="{95CDF15C-5671-4534-A025-C465048AE4F2}" srcOrd="1" destOrd="0" presId="urn:microsoft.com/office/officeart/2005/8/layout/hProcess7#1"/>
    <dgm:cxn modelId="{344AE2B1-A9AA-43C3-9BF7-3571C5807621}" type="presOf" srcId="{07DC1612-5E74-42B3-A7EF-5B3EF4B93BC7}" destId="{D5E80EDB-0F84-441B-8C09-8E9D835F98E1}" srcOrd="0" destOrd="0" presId="urn:microsoft.com/office/officeart/2005/8/layout/hProcess7#1"/>
    <dgm:cxn modelId="{F114D5AB-E4FB-471C-97A6-69B639EA6979}" type="presOf" srcId="{748ECA9C-7A96-46D8-A239-677F6D4ED06B}" destId="{919F3320-F5B5-42F2-B71D-3DB3895BE2DA}" srcOrd="0" destOrd="0" presId="urn:microsoft.com/office/officeart/2005/8/layout/hProcess7#1"/>
    <dgm:cxn modelId="{6E7C75D2-0834-4569-9A0E-67A5EDAD6BD7}" srcId="{87312B8F-4188-41AA-B79D-D83CBBAAC12B}" destId="{2BD4D0D7-4F26-440A-9A48-16F9F0432862}" srcOrd="29" destOrd="0" parTransId="{F9CE1191-C577-450C-B571-F36EFE200573}" sibTransId="{98773D95-6812-44CD-8E48-CE29585B30BC}"/>
    <dgm:cxn modelId="{F987D793-032F-441E-97D1-CFD59DFF0E62}" type="presOf" srcId="{2EAC59DF-D7F1-4B76-B714-0B8A78363053}" destId="{62C0977E-ABD5-4C68-9BE6-4D346ED46B78}" srcOrd="0" destOrd="0" presId="urn:microsoft.com/office/officeart/2005/8/layout/hProcess7#1"/>
    <dgm:cxn modelId="{B90263EC-50D0-4D5C-9CB1-3DF89590CE33}" type="presOf" srcId="{FCCAB84D-3FAD-4651-A3A2-F6D34734A3C3}" destId="{AB18303B-13AA-4B99-9EA7-65843139CCBC}" srcOrd="1" destOrd="0" presId="urn:microsoft.com/office/officeart/2005/8/layout/hProcess7#1"/>
    <dgm:cxn modelId="{85F5BF4A-D6C8-40B4-A010-9CC68E5191F7}" type="presOf" srcId="{E3F6D84D-5957-418A-89C2-FBB547528B8F}" destId="{5A016A96-C2EF-4C7B-8F32-42156E97A98F}" srcOrd="0" destOrd="0" presId="urn:microsoft.com/office/officeart/2005/8/layout/hProcess7#1"/>
    <dgm:cxn modelId="{53704F03-77A6-4696-A3AD-DCE0B9F7624D}" type="presOf" srcId="{6DFBC10F-331E-45B9-9EE7-A8806D68623B}" destId="{F7335F8E-AF93-4D50-BE29-A654CBCCA671}" srcOrd="1" destOrd="0" presId="urn:microsoft.com/office/officeart/2005/8/layout/hProcess7#1"/>
    <dgm:cxn modelId="{45743488-75FD-4BBB-9757-B8D52F164516}" srcId="{87312B8F-4188-41AA-B79D-D83CBBAAC12B}" destId="{B11BDAD5-2EA5-4341-A8F9-AE6C984E718F}" srcOrd="31" destOrd="0" parTransId="{B86E0F88-0C2A-4194-93E7-69F532E04930}" sibTransId="{9F1174F9-A7E3-437B-BB9C-76FD80193A37}"/>
    <dgm:cxn modelId="{74980C68-42F9-4E25-B9CE-AF1CA9D7DBAB}" type="presOf" srcId="{2039B636-160B-403C-BA58-1D2F5FEEE36A}" destId="{5E33C754-A4A9-4F15-A14C-D039079F8289}" srcOrd="1" destOrd="0" presId="urn:microsoft.com/office/officeart/2005/8/layout/hProcess7#1"/>
    <dgm:cxn modelId="{6B18EB40-0D75-477D-A5AF-FAF47A2EEDB4}" type="presOf" srcId="{748A9B9F-A833-4C86-A1B5-F1101E13B120}" destId="{95330F8B-1898-4433-8A3F-E1D1B73C7DE5}" srcOrd="1" destOrd="0" presId="urn:microsoft.com/office/officeart/2005/8/layout/hProcess7#1"/>
    <dgm:cxn modelId="{FB15E894-AF11-467B-B15C-0CE32179EAA3}" srcId="{87312B8F-4188-41AA-B79D-D83CBBAAC12B}" destId="{365571DC-E8F5-4FF1-903C-C10278C501ED}" srcOrd="5" destOrd="0" parTransId="{8A5E1A7A-1F3C-4387-98C0-5845E94A34A5}" sibTransId="{F2FFC930-DEEF-4E31-9944-37BE3427197B}"/>
    <dgm:cxn modelId="{CCB5234B-717A-444F-9925-9097594778D0}" type="presOf" srcId="{EA2F7F4B-754A-4F5C-9622-3F04BBF7157A}" destId="{D9514815-07FD-47D8-9790-DA47FC8D49F3}" srcOrd="0" destOrd="0" presId="urn:microsoft.com/office/officeart/2005/8/layout/hProcess7#1"/>
    <dgm:cxn modelId="{4A4D4B12-3BE9-449B-83AE-CB45F65861D5}" srcId="{7F154DDC-FB3A-4B96-AF47-7E3F4A4AF207}" destId="{5804B17A-EC7A-44BC-9A19-F3A5746B360A}" srcOrd="0" destOrd="0" parTransId="{0B852689-C070-4599-8B08-F0A8244DDAA4}" sibTransId="{07D3D05A-5883-4ACD-B9C2-CE1193024A96}"/>
    <dgm:cxn modelId="{792A9A20-1835-4964-9619-DA972153F4BE}" srcId="{87312B8F-4188-41AA-B79D-D83CBBAAC12B}" destId="{163BC5A8-8CEF-4EC8-9F9E-982B3396A4A3}" srcOrd="26" destOrd="0" parTransId="{B0DE6EC6-F514-45AF-A85B-4EE77665E02D}" sibTransId="{A58693D6-F89F-401B-8BD1-7D6ED149FF53}"/>
    <dgm:cxn modelId="{9617EA8A-3D2B-4F0C-AFB5-87AC41091490}" srcId="{87312B8F-4188-41AA-B79D-D83CBBAAC12B}" destId="{869623B6-C806-4952-894D-0332FB6A9138}" srcOrd="14" destOrd="0" parTransId="{1AA81DD4-801A-47BB-909D-725E8D2BF33C}" sibTransId="{1CBBD1E9-B5DF-4895-BC68-2CB69B6A38A1}"/>
    <dgm:cxn modelId="{ADDC126F-58C2-4FD8-B303-622E4012417E}" srcId="{99DEFFE8-D5EC-4866-B222-9FA9EBF72CC6}" destId="{48971CCC-2A4D-4066-AFE2-72D044D0AE9B}" srcOrd="0" destOrd="0" parTransId="{693A34A4-0825-4322-BD14-D6A044F7E6E0}" sibTransId="{BD2A3095-D6FE-4858-9C5A-F39F584A0BCE}"/>
    <dgm:cxn modelId="{FD618C62-AB20-4151-BD0E-59B559217B5D}" srcId="{87312B8F-4188-41AA-B79D-D83CBBAAC12B}" destId="{6DFBC10F-331E-45B9-9EE7-A8806D68623B}" srcOrd="11" destOrd="0" parTransId="{6DB88E50-4C65-41F9-B15F-777EBA11217B}" sibTransId="{C552004C-7875-4B42-B43F-F67CBA669A91}"/>
    <dgm:cxn modelId="{8A436ECB-66FE-4237-BEED-39B26083F4AF}" srcId="{87312B8F-4188-41AA-B79D-D83CBBAAC12B}" destId="{9DB92C20-F6B2-42CF-8AB3-70D0340703E7}" srcOrd="6" destOrd="0" parTransId="{267CC092-4DEE-49A3-973E-6863EE372080}" sibTransId="{0A44799C-51CC-434C-806B-D1096674EE5A}"/>
    <dgm:cxn modelId="{ED033928-EB63-4129-B385-70979340FD75}" type="presOf" srcId="{95B08147-BCFB-436C-AA0B-720A37DC4273}" destId="{D9143118-35C6-4088-B9FB-079656A94BE6}" srcOrd="1" destOrd="0" presId="urn:microsoft.com/office/officeart/2005/8/layout/hProcess7#1"/>
    <dgm:cxn modelId="{43098B77-ADF6-4A6C-8316-F12D073266BD}" type="presOf" srcId="{163BC5A8-8CEF-4EC8-9F9E-982B3396A4A3}" destId="{4BC6B0DA-A4A5-43DB-9250-2EDDBD30D694}" srcOrd="1" destOrd="0" presId="urn:microsoft.com/office/officeart/2005/8/layout/hProcess7#1"/>
    <dgm:cxn modelId="{2759EFF8-D8FE-4C0A-A7CB-AB7E0668407A}" type="presOf" srcId="{869623B6-C806-4952-894D-0332FB6A9138}" destId="{0BDA3DD6-2341-4E39-891C-7C12AEEB610A}" srcOrd="0" destOrd="0" presId="urn:microsoft.com/office/officeart/2005/8/layout/hProcess7#1"/>
    <dgm:cxn modelId="{9A4F41D9-4979-46CC-85C6-DF235830E4D3}" type="presOf" srcId="{5804B17A-EC7A-44BC-9A19-F3A5746B360A}" destId="{3EFC18ED-85CB-4BE7-97E7-BC59E87B25F9}" srcOrd="0" destOrd="0" presId="urn:microsoft.com/office/officeart/2005/8/layout/hProcess7#1"/>
    <dgm:cxn modelId="{34250615-F90F-489D-A06C-5EEB90B3B2FF}" srcId="{87312B8F-4188-41AA-B79D-D83CBBAAC12B}" destId="{1A63A386-2BE5-4870-8ABF-E49ECF0C0348}" srcOrd="20" destOrd="0" parTransId="{06876FAE-53CC-46D0-8176-990AA1291516}" sibTransId="{86EDDEEA-D260-4AA1-BC72-FCD887AAF619}"/>
    <dgm:cxn modelId="{7224287A-4BB5-496C-9F0B-388442A09ADE}" type="presOf" srcId="{9DB92C20-F6B2-42CF-8AB3-70D0340703E7}" destId="{2FB9E02B-B11B-48D4-B37C-75DDA309691D}" srcOrd="1" destOrd="0" presId="urn:microsoft.com/office/officeart/2005/8/layout/hProcess7#1"/>
    <dgm:cxn modelId="{18B3A151-CC7A-4B3F-AEC5-F71EBBFACDFE}" srcId="{A0304CF0-AE2D-42BC-AF0C-F037A10949A6}" destId="{E674A9F6-BA29-4CFB-9656-2D5A3298E9AD}" srcOrd="0" destOrd="0" parTransId="{A4FB7883-8E08-44D5-AF8C-5B0C5153FBDB}" sibTransId="{B6D06A83-F36E-4EA5-9F88-492D0FAA0499}"/>
    <dgm:cxn modelId="{28049BE5-E8CD-40DD-AB9D-0C7E89AA92B5}" type="presOf" srcId="{CF359255-3040-436F-B6FD-2022E0349A2C}" destId="{252C3803-31A3-4C0E-8F9F-053B2AD2D81A}" srcOrd="0" destOrd="0" presId="urn:microsoft.com/office/officeart/2005/8/layout/hProcess7#1"/>
    <dgm:cxn modelId="{7CF8AE73-4541-4143-8F0C-F5A95FBBE37B}" type="presOf" srcId="{1A63A386-2BE5-4870-8ABF-E49ECF0C0348}" destId="{16004FF3-9D26-4B3B-9628-F544C80A4D19}" srcOrd="1" destOrd="0" presId="urn:microsoft.com/office/officeart/2005/8/layout/hProcess7#1"/>
    <dgm:cxn modelId="{DEBCB3A3-1581-4BC9-813C-03B400750566}" type="presOf" srcId="{63B8A06C-4E8C-4300-8FD8-D150624A6929}" destId="{32C87BC0-D02C-456F-8146-8AAE3B0568AC}" srcOrd="0" destOrd="0" presId="urn:microsoft.com/office/officeart/2005/8/layout/hProcess7#1"/>
    <dgm:cxn modelId="{6325B29A-A7C8-4149-A1F5-63AC9F80F16A}" srcId="{87312B8F-4188-41AA-B79D-D83CBBAAC12B}" destId="{77EF4BE3-217D-48A3-A51A-2715D1FD99FA}" srcOrd="23" destOrd="0" parTransId="{5D3F9139-3E0E-49EC-9DCD-44C578F11E6F}" sibTransId="{3D267442-2A53-4C26-B5FE-9D77A3416DB6}"/>
    <dgm:cxn modelId="{91DDA71F-F9D9-4809-BCF9-BCCFEC0DAE7E}" type="presOf" srcId="{42C76456-488C-4918-A86B-66807A2AD264}" destId="{F0298A92-9503-4CA0-AE2E-F649FE68E2A7}" srcOrd="1" destOrd="0" presId="urn:microsoft.com/office/officeart/2005/8/layout/hProcess7#1"/>
    <dgm:cxn modelId="{6CE1F863-E2A2-4937-9721-95D38B70E549}" srcId="{87312B8F-4188-41AA-B79D-D83CBBAAC12B}" destId="{FCCAB84D-3FAD-4651-A3A2-F6D34734A3C3}" srcOrd="25" destOrd="0" parTransId="{61971D4B-1E2E-4C84-BDF1-14C4006FC7FE}" sibTransId="{DE2534AB-300E-4DD5-BF6F-9916B83C5978}"/>
    <dgm:cxn modelId="{AFDD334B-E7AC-4D82-BFD5-B7E352A366D3}" srcId="{42C76456-488C-4918-A86B-66807A2AD264}" destId="{7759C6E8-680E-4F91-840D-FC8C7BCA75CE}" srcOrd="0" destOrd="0" parTransId="{36B7B7A0-8FCF-4705-AE48-04D45CF0584A}" sibTransId="{FE1A716A-C469-4E98-9F5E-127A7E476CB8}"/>
    <dgm:cxn modelId="{759CA693-2A75-490F-9CBF-0532245AFC41}" srcId="{87312B8F-4188-41AA-B79D-D83CBBAAC12B}" destId="{EA2F7F4B-754A-4F5C-9622-3F04BBF7157A}" srcOrd="8" destOrd="0" parTransId="{F6A48BAD-7D34-49EC-ABF6-B19F753B68C2}" sibTransId="{584B0A77-D66E-4C74-B4E3-DC5EF1D7A348}"/>
    <dgm:cxn modelId="{4163F1FC-277C-456F-A080-14E9A0F7FF3C}" type="presOf" srcId="{F56C2C42-8323-454B-87BC-C340B44F9022}" destId="{9668B00E-C4B6-40D3-BB98-9302665DD777}" srcOrd="1" destOrd="0" presId="urn:microsoft.com/office/officeart/2005/8/layout/hProcess7#1"/>
    <dgm:cxn modelId="{72C22404-D770-430B-B92C-4CD295ABC04B}" type="presOf" srcId="{7F154DDC-FB3A-4B96-AF47-7E3F4A4AF207}" destId="{CF254956-B60C-433D-9549-11885FBA54B1}" srcOrd="1" destOrd="0" presId="urn:microsoft.com/office/officeart/2005/8/layout/hProcess7#1"/>
    <dgm:cxn modelId="{82DBD3AC-1DCE-40F9-9B41-168EC4CBE132}" type="presOf" srcId="{7F154DDC-FB3A-4B96-AF47-7E3F4A4AF207}" destId="{245A1F54-499D-4304-BA63-C92AFD433D59}" srcOrd="0" destOrd="0" presId="urn:microsoft.com/office/officeart/2005/8/layout/hProcess7#1"/>
    <dgm:cxn modelId="{5C40F1B3-5992-42C8-A8FD-FB5C243DF282}" type="presOf" srcId="{378B5309-DF29-48B7-B958-9395197EE92C}" destId="{0D3D41B2-E2EB-471B-B278-4E1B13E167F0}" srcOrd="0" destOrd="0" presId="urn:microsoft.com/office/officeart/2005/8/layout/hProcess7#1"/>
    <dgm:cxn modelId="{A71BA509-257E-4BB2-BFDB-1C0B9E54BA4F}" type="presOf" srcId="{2039B636-160B-403C-BA58-1D2F5FEEE36A}" destId="{12A5309C-AF11-4E6A-8CC2-B48EBEB46B35}" srcOrd="0" destOrd="0" presId="urn:microsoft.com/office/officeart/2005/8/layout/hProcess7#1"/>
    <dgm:cxn modelId="{7DF16487-F38E-4282-A894-4A6DAEEA1A91}" type="presOf" srcId="{48971CCC-2A4D-4066-AFE2-72D044D0AE9B}" destId="{A4FA6894-63A0-4091-AABF-E352EEA9DC89}" srcOrd="0" destOrd="0" presId="urn:microsoft.com/office/officeart/2005/8/layout/hProcess7#1"/>
    <dgm:cxn modelId="{B0BEACB9-0B30-4EA0-8164-7DDC97CB37FF}" type="presOf" srcId="{77EF4BE3-217D-48A3-A51A-2715D1FD99FA}" destId="{A9148567-0317-4CAD-A104-F35FAD7C75E1}" srcOrd="0" destOrd="0" presId="urn:microsoft.com/office/officeart/2005/8/layout/hProcess7#1"/>
    <dgm:cxn modelId="{15C365AC-63D0-40D9-A399-AE4A71B3C091}" srcId="{FCCAB84D-3FAD-4651-A3A2-F6D34734A3C3}" destId="{152B7E04-D128-48EB-BFE9-625AB6DA3CE7}" srcOrd="0" destOrd="0" parTransId="{AE7C1E8F-F2DC-4824-9E4E-A1F11E687421}" sibTransId="{50C457B8-C1F4-45FB-84D1-75D8DF5E1D11}"/>
    <dgm:cxn modelId="{E40B7EB8-FCDB-435F-8191-949C3D834B42}" srcId="{87312B8F-4188-41AA-B79D-D83CBBAAC12B}" destId="{AB523C6C-A336-484A-8CF7-3B15887E4C3B}" srcOrd="21" destOrd="0" parTransId="{17FCA0C3-28D7-4F16-8B34-4D7988ACE7B2}" sibTransId="{27AAA3CF-389F-4D91-8361-8E1F6D038725}"/>
    <dgm:cxn modelId="{B83EFD2C-CE18-4FCF-94F7-7BD47655C519}" type="presOf" srcId="{6DFBC10F-331E-45B9-9EE7-A8806D68623B}" destId="{1A4A4FCB-0FA3-425B-87EB-5F1F282E57A8}" srcOrd="0" destOrd="0" presId="urn:microsoft.com/office/officeart/2005/8/layout/hProcess7#1"/>
    <dgm:cxn modelId="{482B46AD-8970-4047-B84B-0FF21E9473F6}" type="presOf" srcId="{22539FDC-F009-4FDA-BFEE-2BC49D40D111}" destId="{49FE9C94-008C-4437-8E1D-26DA7E336943}" srcOrd="1" destOrd="0" presId="urn:microsoft.com/office/officeart/2005/8/layout/hProcess7#1"/>
    <dgm:cxn modelId="{F0399A2E-4105-450D-97C0-D5B8DC7F490E}" srcId="{87312B8F-4188-41AA-B79D-D83CBBAAC12B}" destId="{CF359255-3040-436F-B6FD-2022E0349A2C}" srcOrd="18" destOrd="0" parTransId="{5C59DF45-12BF-4BC3-929E-C3F814E729F4}" sibTransId="{56D6447E-D32C-4134-9CB6-2DF851FA2CC7}"/>
    <dgm:cxn modelId="{645C3089-1FF6-4DD8-A315-041401141A58}" srcId="{E0F2C958-2C93-4B3E-913E-391591EE2494}" destId="{8F2F8518-1AB1-487A-B6C9-262F358F0440}" srcOrd="0" destOrd="0" parTransId="{F250F893-D04F-4C76-88D5-6559339C7EA9}" sibTransId="{EB09EB3F-241F-433B-B820-DA567ED3359F}"/>
    <dgm:cxn modelId="{19C8CC0C-659F-4CCE-BC99-BE01FAE1FD5C}" type="presOf" srcId="{FCCAB84D-3FAD-4651-A3A2-F6D34734A3C3}" destId="{5358A8C4-2A9D-4CE7-8F61-AF5DFDCED8F2}" srcOrd="0" destOrd="0" presId="urn:microsoft.com/office/officeart/2005/8/layout/hProcess7#1"/>
    <dgm:cxn modelId="{CD9139B4-916E-441D-B96C-CF5AEA3F083E}" type="presOf" srcId="{95B08147-BCFB-436C-AA0B-720A37DC4273}" destId="{7EB1C387-C946-43D8-A141-13093FA58E2F}" srcOrd="0" destOrd="0" presId="urn:microsoft.com/office/officeart/2005/8/layout/hProcess7#1"/>
    <dgm:cxn modelId="{EF720F3A-1841-4C8E-8975-FDCAC236140B}" type="presOf" srcId="{8F2F8518-1AB1-487A-B6C9-262F358F0440}" destId="{5BCC34C7-568C-4CFB-A134-72D29CBA9FF2}" srcOrd="0" destOrd="0" presId="urn:microsoft.com/office/officeart/2005/8/layout/hProcess7#1"/>
    <dgm:cxn modelId="{BBA7BB8C-6203-439C-95C8-65EC5982EC01}" type="presOf" srcId="{3D6504D7-978B-4847-9D8B-94C7B16CE3BB}" destId="{C345D12F-DEB3-4B35-9836-B6B653648BD5}" srcOrd="0" destOrd="0" presId="urn:microsoft.com/office/officeart/2005/8/layout/hProcess7#1"/>
    <dgm:cxn modelId="{2430631A-928A-4168-9660-F6F4DDA761E5}" type="presOf" srcId="{8BD24667-0C95-4D8E-BD6D-22CAE2668642}" destId="{5C797CA0-2124-406B-AAFB-B70851CF8C67}" srcOrd="1" destOrd="0" presId="urn:microsoft.com/office/officeart/2005/8/layout/hProcess7#1"/>
    <dgm:cxn modelId="{CCF6E82E-181F-45FF-81DE-8A3936D7A7AA}" type="presOf" srcId="{A0304CF0-AE2D-42BC-AF0C-F037A10949A6}" destId="{AE55BDAC-ADE3-485A-8405-CD02EB96F8B2}" srcOrd="1" destOrd="0" presId="urn:microsoft.com/office/officeart/2005/8/layout/hProcess7#1"/>
    <dgm:cxn modelId="{14C944B2-644E-4C4A-A579-3E30B3632B1B}" type="presOf" srcId="{152B7E04-D128-48EB-BFE9-625AB6DA3CE7}" destId="{150F56E9-8A28-4073-8293-2FB401A84B79}" srcOrd="0" destOrd="0" presId="urn:microsoft.com/office/officeart/2005/8/layout/hProcess7#1"/>
    <dgm:cxn modelId="{BEAD4EEB-8CF0-4451-9F3F-B9A36CEC7B13}" type="presOf" srcId="{9EC06196-F5C7-4F14-A16E-7773FBBDF87A}" destId="{B239FF3A-C24F-4667-970D-45B25AA445FD}" srcOrd="1" destOrd="0" presId="urn:microsoft.com/office/officeart/2005/8/layout/hProcess7#1"/>
    <dgm:cxn modelId="{1D707A2D-2FBE-418F-B22C-5CEDF30018AA}" type="presOf" srcId="{B11BDAD5-2EA5-4341-A8F9-AE6C984E718F}" destId="{DE2C799B-C580-4217-B3A1-23D4BC744FFB}" srcOrd="0" destOrd="0" presId="urn:microsoft.com/office/officeart/2005/8/layout/hProcess7#1"/>
    <dgm:cxn modelId="{8B0667E6-DB8F-4505-98D3-DAC536CDBBF2}" srcId="{87312B8F-4188-41AA-B79D-D83CBBAAC12B}" destId="{2EAC59DF-D7F1-4B76-B714-0B8A78363053}" srcOrd="4" destOrd="0" parTransId="{F0FAB891-3D51-4966-B0A7-41F6745936CC}" sibTransId="{5CDAE3FD-2656-4FB8-8D10-EEA227D6E12D}"/>
    <dgm:cxn modelId="{B40AEBF3-8117-4B46-A742-E00FEB50AF77}" type="presOf" srcId="{AB523C6C-A336-484A-8CF7-3B15887E4C3B}" destId="{4B954C3A-B59B-45A0-9624-4BBFDB55A92D}" srcOrd="1" destOrd="0" presId="urn:microsoft.com/office/officeart/2005/8/layout/hProcess7#1"/>
    <dgm:cxn modelId="{EA9791FB-DAC6-4AF5-A2B1-2BAE4A99F8BD}" type="presOf" srcId="{03B42DD7-97E2-41AA-A1CF-0CC5549F4E72}" destId="{0569AAAD-8B26-462F-929F-539C8EDB8C2D}" srcOrd="0" destOrd="0" presId="urn:microsoft.com/office/officeart/2005/8/layout/hProcess7#1"/>
    <dgm:cxn modelId="{7CCDE84F-C586-466A-8B33-563CC2BBD3F0}" type="presOf" srcId="{CF359255-3040-436F-B6FD-2022E0349A2C}" destId="{A3B6D17E-5080-4978-8B73-CE0293AEFF91}" srcOrd="1" destOrd="0" presId="urn:microsoft.com/office/officeart/2005/8/layout/hProcess7#1"/>
    <dgm:cxn modelId="{F4FBA65C-F0C3-41B4-A410-CBFFE1D4BA1E}" type="presOf" srcId="{7606AE3A-61C0-4BAE-9228-206FF3D88BD3}" destId="{FC184183-B71C-4E8D-A389-BC2D8FF942FE}" srcOrd="1" destOrd="0" presId="urn:microsoft.com/office/officeart/2005/8/layout/hProcess7#1"/>
    <dgm:cxn modelId="{8721B613-6826-47C1-B7F3-1A0060E074FD}" type="presOf" srcId="{869623B6-C806-4952-894D-0332FB6A9138}" destId="{468B78DF-4D76-4438-A3A4-3E16C5C2E1EB}" srcOrd="1" destOrd="0" presId="urn:microsoft.com/office/officeart/2005/8/layout/hProcess7#1"/>
    <dgm:cxn modelId="{96EC061C-F8BB-4763-BEC1-6D1472A7F8C9}" srcId="{87312B8F-4188-41AA-B79D-D83CBBAAC12B}" destId="{F56C2C42-8323-454B-87BC-C340B44F9022}" srcOrd="28" destOrd="0" parTransId="{C2809220-7E4B-4F1B-AAD9-880273385840}" sibTransId="{6E2318B2-8470-4593-909D-F1D8C43E5000}"/>
    <dgm:cxn modelId="{C9A20F89-30A0-427F-A5E4-4D7E1027771F}" type="presOf" srcId="{365571DC-E8F5-4FF1-903C-C10278C501ED}" destId="{AF0DC17A-3E93-4E24-997F-5EF3996E8B1A}" srcOrd="1" destOrd="0" presId="urn:microsoft.com/office/officeart/2005/8/layout/hProcess7#1"/>
    <dgm:cxn modelId="{5C8194F7-EE55-4E69-BDE7-C4517A7306D7}" srcId="{87312B8F-4188-41AA-B79D-D83CBBAAC12B}" destId="{42C76456-488C-4918-A86B-66807A2AD264}" srcOrd="2" destOrd="0" parTransId="{FD1B541A-507A-4D4A-874B-CCC0633E5B44}" sibTransId="{B92D69B5-59A3-4CF2-9987-1C930CED1003}"/>
    <dgm:cxn modelId="{278E4B78-905D-416A-97A7-F81AAF13F106}" srcId="{87312B8F-4188-41AA-B79D-D83CBBAAC12B}" destId="{95B08147-BCFB-436C-AA0B-720A37DC4273}" srcOrd="15" destOrd="0" parTransId="{1FBBCB82-AD1B-4154-9E2D-324D2CF863B0}" sibTransId="{D90C2998-2D92-4369-8D7B-79A6CB0150D6}"/>
    <dgm:cxn modelId="{00A76561-8B2E-462B-9941-CEB5DC460322}" type="presOf" srcId="{99DEFFE8-D5EC-4866-B222-9FA9EBF72CC6}" destId="{4851D9F5-D8F0-4419-B077-D05A6B738FCE}" srcOrd="0" destOrd="0" presId="urn:microsoft.com/office/officeart/2005/8/layout/hProcess7#1"/>
    <dgm:cxn modelId="{BD890A6B-4C73-4742-B42A-89C82ACCF4BE}" type="presOf" srcId="{F56C2C42-8323-454B-87BC-C340B44F9022}" destId="{118058DC-6699-4518-912D-3C00C1E38B38}" srcOrd="0" destOrd="0" presId="urn:microsoft.com/office/officeart/2005/8/layout/hProcess7#1"/>
    <dgm:cxn modelId="{77865D9A-2B39-4840-8F6A-0611477067A6}" type="presOf" srcId="{42C76456-488C-4918-A86B-66807A2AD264}" destId="{F9A6960A-3CDA-443D-8583-BA30BBE2048B}" srcOrd="0" destOrd="0" presId="urn:microsoft.com/office/officeart/2005/8/layout/hProcess7#1"/>
    <dgm:cxn modelId="{3D5319AA-47D7-441D-862C-B9AC355366AF}" type="presOf" srcId="{77EF4BE3-217D-48A3-A51A-2715D1FD99FA}" destId="{96C7E963-67E8-4969-BB41-11BF7360D642}" srcOrd="1" destOrd="0" presId="urn:microsoft.com/office/officeart/2005/8/layout/hProcess7#1"/>
    <dgm:cxn modelId="{951FDD2D-ECC9-46B1-A45E-396F20B54D3C}" type="presOf" srcId="{378B5309-DF29-48B7-B958-9395197EE92C}" destId="{B3936B1A-1B13-4565-A105-E430D0A1D792}" srcOrd="1" destOrd="0" presId="urn:microsoft.com/office/officeart/2005/8/layout/hProcess7#1"/>
    <dgm:cxn modelId="{4E1170BC-79BD-4AA7-82B6-FE0D7A322649}" type="presOf" srcId="{1A63A386-2BE5-4870-8ABF-E49ECF0C0348}" destId="{433D4166-7EB0-4A88-9FE6-BCD7FCCD72C3}" srcOrd="0" destOrd="0" presId="urn:microsoft.com/office/officeart/2005/8/layout/hProcess7#1"/>
    <dgm:cxn modelId="{651A62C0-E8FF-4948-B067-5D7B0757B641}" type="presOf" srcId="{6557DA9F-CA23-40D2-B208-71A54C41D221}" destId="{AB5D3DC6-985E-4724-8906-BD50A07E5CF2}" srcOrd="0" destOrd="0" presId="urn:microsoft.com/office/officeart/2005/8/layout/hProcess7#1"/>
    <dgm:cxn modelId="{73EE34C5-1B57-4C3C-BFDA-AA35284E1781}" type="presOf" srcId="{8BD24667-0C95-4D8E-BD6D-22CAE2668642}" destId="{231E85D9-D4B2-4858-87D1-4CEFD109A15F}" srcOrd="0" destOrd="0" presId="urn:microsoft.com/office/officeart/2005/8/layout/hProcess7#1"/>
    <dgm:cxn modelId="{1E3D0716-C925-4031-908D-89D1627576B7}" type="presOf" srcId="{63B8A06C-4E8C-4300-8FD8-D150624A6929}" destId="{6F0C4545-B6C8-4A22-ADE8-169A69FD9EF6}" srcOrd="1" destOrd="0" presId="urn:microsoft.com/office/officeart/2005/8/layout/hProcess7#1"/>
    <dgm:cxn modelId="{2B2FAF9A-7245-4EE3-A5BE-45518036318D}" type="presOf" srcId="{22539FDC-F009-4FDA-BFEE-2BC49D40D111}" destId="{8289E01D-DB35-4BF8-8B42-BAB44BAC73E2}" srcOrd="0" destOrd="0" presId="urn:microsoft.com/office/officeart/2005/8/layout/hProcess7#1"/>
    <dgm:cxn modelId="{02A9EF5A-F941-47D7-8DE7-CE03428F84A1}" srcId="{163BC5A8-8CEF-4EC8-9F9E-982B3396A4A3}" destId="{9AB79DE8-CBC3-49C9-BB1F-A9E3BE0C6010}" srcOrd="0" destOrd="0" parTransId="{73AFB836-D829-4922-9242-D28CCA5E69E5}" sibTransId="{BA2BAAD4-226F-4C0F-B9EA-5A472945F3E0}"/>
    <dgm:cxn modelId="{E8C2236F-B01C-403D-B080-841380F2726E}" srcId="{87312B8F-4188-41AA-B79D-D83CBBAAC12B}" destId="{E0F2C958-2C93-4B3E-913E-391591EE2494}" srcOrd="27" destOrd="0" parTransId="{D3E3B10E-D419-409E-BB3E-877727D08FDF}" sibTransId="{B94D8EB3-3A6A-4BF6-9EFC-611C391B6401}"/>
    <dgm:cxn modelId="{ADEA8891-7B1B-417D-84B2-C7A6E729E7E6}" srcId="{B11BDAD5-2EA5-4341-A8F9-AE6C984E718F}" destId="{9D6D033A-080E-4C2C-9AA1-912756818391}" srcOrd="0" destOrd="0" parTransId="{DB6A29A9-F5A1-434B-9C1F-1FEFDB3618F8}" sibTransId="{8611E207-B5A1-4199-A4DD-6C967E379CDA}"/>
    <dgm:cxn modelId="{44BA89B0-B165-4302-AC06-8B63EB6127B1}" type="presOf" srcId="{A0304CF0-AE2D-42BC-AF0C-F037A10949A6}" destId="{B191A1B9-FBD7-487F-866F-8194D4D73D92}" srcOrd="0" destOrd="0" presId="urn:microsoft.com/office/officeart/2005/8/layout/hProcess7#1"/>
    <dgm:cxn modelId="{6BBF51F3-0006-4F63-8B5E-60BEC030C57F}" type="presOf" srcId="{87312B8F-4188-41AA-B79D-D83CBBAAC12B}" destId="{57A419E8-1215-4107-9004-B614E499DD09}" srcOrd="0" destOrd="0" presId="urn:microsoft.com/office/officeart/2005/8/layout/hProcess7#1"/>
    <dgm:cxn modelId="{88242C00-627B-4C3A-AE15-35F9659B5686}" type="presOf" srcId="{08515D3E-21AD-49F7-AC81-8B22028117A4}" destId="{498CC334-7CA6-4055-9E9D-0EB2ACF11F24}" srcOrd="0" destOrd="0" presId="urn:microsoft.com/office/officeart/2005/8/layout/hProcess7#1"/>
    <dgm:cxn modelId="{94A6F6E7-95A9-46AE-8982-9F6D6CF285F9}" type="presOf" srcId="{163BC5A8-8CEF-4EC8-9F9E-982B3396A4A3}" destId="{BF38B79D-1736-464F-ADB9-B198126BDD54}" srcOrd="0" destOrd="0" presId="urn:microsoft.com/office/officeart/2005/8/layout/hProcess7#1"/>
    <dgm:cxn modelId="{C1F094B5-F2E2-4779-A1D5-83B029FCF6A4}" srcId="{87312B8F-4188-41AA-B79D-D83CBBAAC12B}" destId="{E3F6D84D-5957-418A-89C2-FBB547528B8F}" srcOrd="13" destOrd="0" parTransId="{62267022-87DA-4954-AAF4-59B7C4EBB3CB}" sibTransId="{D96A2A9C-E3A4-434B-AD4A-309934A4A3A9}"/>
    <dgm:cxn modelId="{5B4BB247-93C6-4DD3-97B1-F3908585536E}" type="presOf" srcId="{7606AE3A-61C0-4BAE-9228-206FF3D88BD3}" destId="{F91DA0F0-9F5E-43C1-A90C-B0A9BBDE8CD8}" srcOrd="0" destOrd="0" presId="urn:microsoft.com/office/officeart/2005/8/layout/hProcess7#1"/>
    <dgm:cxn modelId="{5FBF5D27-B8D7-43D9-8EA3-395D858A8DBD}" type="presOf" srcId="{7759C6E8-680E-4F91-840D-FC8C7BCA75CE}" destId="{C70CB29F-9EBD-4B6E-8D44-79ABAEE1EE72}" srcOrd="0" destOrd="0" presId="urn:microsoft.com/office/officeart/2005/8/layout/hProcess7#1"/>
    <dgm:cxn modelId="{8583A90E-8EA2-4765-B0D9-820A7C169A63}" srcId="{63B8A06C-4E8C-4300-8FD8-D150624A6929}" destId="{07DC1612-5E74-42B3-A7EF-5B3EF4B93BC7}" srcOrd="0" destOrd="0" parTransId="{090FA38F-9B33-4B65-9F96-AE320709EE4D}" sibTransId="{F846C880-EAEE-4D47-BE4D-9358C0ADB584}"/>
    <dgm:cxn modelId="{4CBC7B32-7B6F-4DE7-8CD1-8CADE5180CA1}" srcId="{22539FDC-F009-4FDA-BFEE-2BC49D40D111}" destId="{03B42DD7-97E2-41AA-A1CF-0CC5549F4E72}" srcOrd="0" destOrd="0" parTransId="{D1E120F9-6BEF-4779-AFA9-9B7BE62581A2}" sibTransId="{1516099F-B0B6-4703-A6A1-E6BD65E1310D}"/>
    <dgm:cxn modelId="{19F0B87C-D790-405F-BF89-E447A0E72DFB}" type="presOf" srcId="{9DB92C20-F6B2-42CF-8AB3-70D0340703E7}" destId="{9B4C4BB5-C71F-454D-82F6-A3B3AD65C42B}" srcOrd="0" destOrd="0" presId="urn:microsoft.com/office/officeart/2005/8/layout/hProcess7#1"/>
    <dgm:cxn modelId="{172BE45C-A5EF-4DC1-87CD-59A64DF1E892}" type="presOf" srcId="{365571DC-E8F5-4FF1-903C-C10278C501ED}" destId="{E30265CB-CA07-486E-A593-691EAF93A9EE}" srcOrd="0" destOrd="0" presId="urn:microsoft.com/office/officeart/2005/8/layout/hProcess7#1"/>
    <dgm:cxn modelId="{B36F2B2E-10D8-451F-AF4E-08CC0C00C406}" type="presOf" srcId="{9EC06196-F5C7-4F14-A16E-7773FBBDF87A}" destId="{3BA34D36-57F8-46C7-AC2A-6ED3B70A1969}" srcOrd="0" destOrd="0" presId="urn:microsoft.com/office/officeart/2005/8/layout/hProcess7#1"/>
    <dgm:cxn modelId="{0B9C2AAC-A52C-4B51-9881-40D65875D969}" type="presOf" srcId="{2BD4D0D7-4F26-440A-9A48-16F9F0432862}" destId="{CC388FDA-0BB0-4AFF-A0E9-4FF31D94B8DA}" srcOrd="1" destOrd="0" presId="urn:microsoft.com/office/officeart/2005/8/layout/hProcess7#1"/>
    <dgm:cxn modelId="{3C75FF12-8E00-4A44-B3F3-D1421D56C152}" type="presOf" srcId="{E674A9F6-BA29-4CFB-9656-2D5A3298E9AD}" destId="{03D2F7E6-A2ED-4EC8-8993-1F008764D6C1}" srcOrd="0" destOrd="0" presId="urn:microsoft.com/office/officeart/2005/8/layout/hProcess7#1"/>
    <dgm:cxn modelId="{2A8858EB-6ABF-43AE-9122-24A515CCF495}" type="presOf" srcId="{748A9B9F-A833-4C86-A1B5-F1101E13B120}" destId="{33ED1F09-CED2-41A4-A8DF-9E9BEE070950}" srcOrd="0" destOrd="0" presId="urn:microsoft.com/office/officeart/2005/8/layout/hProcess7#1"/>
    <dgm:cxn modelId="{0E5F5AEF-5A1C-45CE-A6A3-241D2A0B911E}" type="presOf" srcId="{2EAC59DF-D7F1-4B76-B714-0B8A78363053}" destId="{D69A4CE4-3D73-467E-96F7-0B89EDCD5EE9}" srcOrd="1" destOrd="0" presId="urn:microsoft.com/office/officeart/2005/8/layout/hProcess7#1"/>
    <dgm:cxn modelId="{A8A64E7D-7BB3-433F-ACB5-33D44276FB0C}" type="presOf" srcId="{2BD4D0D7-4F26-440A-9A48-16F9F0432862}" destId="{BC9385E9-61D2-4398-8ADE-23F391EE9C5E}" srcOrd="0" destOrd="0" presId="urn:microsoft.com/office/officeart/2005/8/layout/hProcess7#1"/>
    <dgm:cxn modelId="{CE1579C3-E318-4F0C-9BDD-9B17F819EBA5}" type="presOf" srcId="{AB523C6C-A336-484A-8CF7-3B15887E4C3B}" destId="{2EB36F20-FCF7-4CF4-B60B-D92C975947A4}" srcOrd="0" destOrd="0" presId="urn:microsoft.com/office/officeart/2005/8/layout/hProcess7#1"/>
    <dgm:cxn modelId="{AA2540AC-A51E-4B29-9358-C602EE1C27FF}" srcId="{87312B8F-4188-41AA-B79D-D83CBBAAC12B}" destId="{2039B636-160B-403C-BA58-1D2F5FEEE36A}" srcOrd="17" destOrd="0" parTransId="{958F28EC-8E2A-4B58-A379-257D7F0484B8}" sibTransId="{135A048D-92D5-47EA-930B-68197899550F}"/>
    <dgm:cxn modelId="{17555C1A-02C6-4BF3-87B8-89E4DAC81212}" type="presOf" srcId="{9AB79DE8-CBC3-49C9-BB1F-A9E3BE0C6010}" destId="{1B9050CC-7ACA-4748-97E5-4508B887E513}" srcOrd="0" destOrd="0" presId="urn:microsoft.com/office/officeart/2005/8/layout/hProcess7#1"/>
    <dgm:cxn modelId="{9279C75D-3124-40A9-ADA5-E52CD7E99CE9}" srcId="{F56C2C42-8323-454B-87BC-C340B44F9022}" destId="{748ECA9C-7A96-46D8-A239-677F6D4ED06B}" srcOrd="0" destOrd="0" parTransId="{583FB5D6-2FE5-4EA7-BD12-59A3DBF49A5B}" sibTransId="{D222E7B1-9CFA-4181-BB91-C40C34982E44}"/>
    <dgm:cxn modelId="{8DC38DF7-EE72-4ED1-B5FB-0DE48982A12D}" srcId="{87312B8F-4188-41AA-B79D-D83CBBAAC12B}" destId="{7F154DDC-FB3A-4B96-AF47-7E3F4A4AF207}" srcOrd="0" destOrd="0" parTransId="{AFF49E11-074B-4705-871F-3A68B6003B36}" sibTransId="{65A54691-ED8A-4EBD-ABFC-AD01895F369C}"/>
    <dgm:cxn modelId="{AE4DE608-A3EA-4572-AAC8-2685D9775734}" type="presOf" srcId="{E0F2C958-2C93-4B3E-913E-391591EE2494}" destId="{39164FC9-002F-4A65-9103-F5607674C98A}" srcOrd="0" destOrd="0" presId="urn:microsoft.com/office/officeart/2005/8/layout/hProcess7#1"/>
    <dgm:cxn modelId="{759BC13D-05CA-4FDD-92FA-B62267C99852}" srcId="{87312B8F-4188-41AA-B79D-D83CBBAAC12B}" destId="{08515D3E-21AD-49F7-AC81-8B22028117A4}" srcOrd="10" destOrd="0" parTransId="{943470DB-D1DF-4EF1-A45B-011E03EEBDD5}" sibTransId="{B58CB94A-888E-4260-89FD-602E298FFB92}"/>
    <dgm:cxn modelId="{15002F56-1C73-4D4A-B9CF-95F38E772F20}" srcId="{87312B8F-4188-41AA-B79D-D83CBBAAC12B}" destId="{378B5309-DF29-48B7-B958-9395197EE92C}" srcOrd="9" destOrd="0" parTransId="{A0BC1FDF-7ECB-4E75-9EAC-1A15642813F9}" sibTransId="{7B659422-7C08-4786-B0BB-879C5375C60B}"/>
    <dgm:cxn modelId="{D7927278-97A3-42DE-A19F-ACF7B15F561B}" srcId="{87312B8F-4188-41AA-B79D-D83CBBAAC12B}" destId="{99DEFFE8-D5EC-4866-B222-9FA9EBF72CC6}" srcOrd="30" destOrd="0" parTransId="{E31F8B78-354F-498B-B8D4-AC6C869D4E69}" sibTransId="{06E303CC-8B50-44E8-A169-46A40E35D5E4}"/>
    <dgm:cxn modelId="{CEB8E80D-E3CA-4C18-A2F6-5054C137FFF6}" srcId="{87312B8F-4188-41AA-B79D-D83CBBAAC12B}" destId="{8BD24667-0C95-4D8E-BD6D-22CAE2668642}" srcOrd="7" destOrd="0" parTransId="{5E45E4FA-FEA7-4167-AA5B-E67361A967FB}" sibTransId="{0631DF2F-955B-4C29-8DC7-0A0A83F3D6F5}"/>
    <dgm:cxn modelId="{D3271103-5507-4345-975F-7E819E2503DE}" srcId="{87312B8F-4188-41AA-B79D-D83CBBAAC12B}" destId="{7606AE3A-61C0-4BAE-9228-206FF3D88BD3}" srcOrd="16" destOrd="0" parTransId="{901C371E-1680-4A7F-BE99-2F8E1D87E2F7}" sibTransId="{464D8251-5A43-4BCC-B874-008F0E0DF34F}"/>
    <dgm:cxn modelId="{41EC44BA-FD8C-44B5-8514-9191EAA7F7A9}" srcId="{87312B8F-4188-41AA-B79D-D83CBBAAC12B}" destId="{A0304CF0-AE2D-42BC-AF0C-F037A10949A6}" srcOrd="3" destOrd="0" parTransId="{A9AE637D-E52F-446E-B2EB-267798A23CF9}" sibTransId="{929CF259-2062-4584-9973-03EF0A1F8C6B}"/>
    <dgm:cxn modelId="{C518CF10-2D00-417F-9240-8A421A27AB5A}" srcId="{87312B8F-4188-41AA-B79D-D83CBBAAC12B}" destId="{6557DA9F-CA23-40D2-B208-71A54C41D221}" srcOrd="22" destOrd="0" parTransId="{A24BCDDD-D295-445D-9A6A-668B6ABD97EF}" sibTransId="{0E675A71-39C1-4D5F-9ADD-96B431A2462B}"/>
    <dgm:cxn modelId="{18182945-52AE-44F1-B259-030A2B68B0AC}" type="presOf" srcId="{EA2F7F4B-754A-4F5C-9622-3F04BBF7157A}" destId="{7B949839-A944-4CB1-9041-3AE70AEE8630}" srcOrd="1" destOrd="0" presId="urn:microsoft.com/office/officeart/2005/8/layout/hProcess7#1"/>
    <dgm:cxn modelId="{34B83E57-C7B6-4D02-B921-18152AE4E775}" srcId="{87312B8F-4188-41AA-B79D-D83CBBAAC12B}" destId="{748A9B9F-A833-4C86-A1B5-F1101E13B120}" srcOrd="12" destOrd="0" parTransId="{338568BA-B8C9-4CD5-B798-B37471D4EFB7}" sibTransId="{0EB5D506-87E4-494F-9D66-8A9D15CBB782}"/>
    <dgm:cxn modelId="{D17ECC47-615C-4879-8598-D637582A9693}" type="presOf" srcId="{B11BDAD5-2EA5-4341-A8F9-AE6C984E718F}" destId="{7E35502E-9927-4222-87EC-033E32710667}" srcOrd="1" destOrd="0" presId="urn:microsoft.com/office/officeart/2005/8/layout/hProcess7#1"/>
    <dgm:cxn modelId="{A477FE4C-875C-442D-9D85-FB567A034292}" srcId="{87312B8F-4188-41AA-B79D-D83CBBAAC12B}" destId="{63B8A06C-4E8C-4300-8FD8-D150624A6929}" srcOrd="1" destOrd="0" parTransId="{7454F3B0-4DB3-47D2-8F08-3A0AF49FE0E6}" sibTransId="{A235CCCB-A187-49E6-9C9B-3E2866FB619D}"/>
    <dgm:cxn modelId="{F1EED1F4-B917-45E6-B10A-E9746EB4338B}" type="presOf" srcId="{2935AD22-9022-477F-AF70-61D5E5CB8B64}" destId="{017E77A0-8E20-4C4F-8FBA-58313A89C2C2}" srcOrd="0" destOrd="0" presId="urn:microsoft.com/office/officeart/2005/8/layout/hProcess7#1"/>
    <dgm:cxn modelId="{2BD504FA-1666-471B-946D-84983F4103AB}" type="presParOf" srcId="{57A419E8-1215-4107-9004-B614E499DD09}" destId="{56BBE72D-86CE-462E-8ACE-99D880E37AC6}" srcOrd="0" destOrd="0" presId="urn:microsoft.com/office/officeart/2005/8/layout/hProcess7#1"/>
    <dgm:cxn modelId="{BA75B6FE-5F85-4E58-B0DE-FF946EB578BF}" type="presParOf" srcId="{56BBE72D-86CE-462E-8ACE-99D880E37AC6}" destId="{245A1F54-499D-4304-BA63-C92AFD433D59}" srcOrd="0" destOrd="0" presId="urn:microsoft.com/office/officeart/2005/8/layout/hProcess7#1"/>
    <dgm:cxn modelId="{72574159-ADA8-4DB7-92DE-FEA507D3D1A9}" type="presParOf" srcId="{56BBE72D-86CE-462E-8ACE-99D880E37AC6}" destId="{CF254956-B60C-433D-9549-11885FBA54B1}" srcOrd="1" destOrd="0" presId="urn:microsoft.com/office/officeart/2005/8/layout/hProcess7#1"/>
    <dgm:cxn modelId="{60FB91B3-BC0E-4E3D-A813-5E1AADD71631}" type="presParOf" srcId="{56BBE72D-86CE-462E-8ACE-99D880E37AC6}" destId="{3EFC18ED-85CB-4BE7-97E7-BC59E87B25F9}" srcOrd="2" destOrd="0" presId="urn:microsoft.com/office/officeart/2005/8/layout/hProcess7#1"/>
    <dgm:cxn modelId="{A9DF8207-1853-47C4-881E-6CFC4DF4986D}" type="presParOf" srcId="{57A419E8-1215-4107-9004-B614E499DD09}" destId="{EDB309C3-E49F-421B-A6E6-12166DD6175D}" srcOrd="1" destOrd="0" presId="urn:microsoft.com/office/officeart/2005/8/layout/hProcess7#1"/>
    <dgm:cxn modelId="{2B404910-D91A-4F04-A4F4-158801A24FE6}" type="presParOf" srcId="{57A419E8-1215-4107-9004-B614E499DD09}" destId="{5612BC35-DE39-42D7-920C-558DE5D80622}" srcOrd="2" destOrd="0" presId="urn:microsoft.com/office/officeart/2005/8/layout/hProcess7#1"/>
    <dgm:cxn modelId="{BC20F527-68CF-4DE4-BB75-E752D1685AEC}" type="presParOf" srcId="{5612BC35-DE39-42D7-920C-558DE5D80622}" destId="{A8602121-CFC7-4187-A134-779E2E601C64}" srcOrd="0" destOrd="0" presId="urn:microsoft.com/office/officeart/2005/8/layout/hProcess7#1"/>
    <dgm:cxn modelId="{4CD25FFA-F736-4839-BB66-52F57FEE3C60}" type="presParOf" srcId="{5612BC35-DE39-42D7-920C-558DE5D80622}" destId="{DB645D81-1F22-401C-A20B-A7828D5AA4F1}" srcOrd="1" destOrd="0" presId="urn:microsoft.com/office/officeart/2005/8/layout/hProcess7#1"/>
    <dgm:cxn modelId="{45EBA5C6-4283-41BB-9B11-9CEA9DCD8302}" type="presParOf" srcId="{5612BC35-DE39-42D7-920C-558DE5D80622}" destId="{8EDB451D-813F-4E1E-988B-16AFBE76F629}" srcOrd="2" destOrd="0" presId="urn:microsoft.com/office/officeart/2005/8/layout/hProcess7#1"/>
    <dgm:cxn modelId="{684D07E7-C5FD-48F4-A950-827DAA5BFAAE}" type="presParOf" srcId="{57A419E8-1215-4107-9004-B614E499DD09}" destId="{92DE81C1-DFEC-4E15-8AFC-FDCD6A37EDE0}" srcOrd="3" destOrd="0" presId="urn:microsoft.com/office/officeart/2005/8/layout/hProcess7#1"/>
    <dgm:cxn modelId="{689F4818-59EB-46F6-86E3-6CAEBBB14D8A}" type="presParOf" srcId="{57A419E8-1215-4107-9004-B614E499DD09}" destId="{AB4F2206-F2DA-47B0-B36C-A50FF62154B0}" srcOrd="4" destOrd="0" presId="urn:microsoft.com/office/officeart/2005/8/layout/hProcess7#1"/>
    <dgm:cxn modelId="{822E9945-2D35-4F9B-9BBD-892C3D00A650}" type="presParOf" srcId="{AB4F2206-F2DA-47B0-B36C-A50FF62154B0}" destId="{32C87BC0-D02C-456F-8146-8AAE3B0568AC}" srcOrd="0" destOrd="0" presId="urn:microsoft.com/office/officeart/2005/8/layout/hProcess7#1"/>
    <dgm:cxn modelId="{8AD472F9-BF77-4633-80D1-B3978385E4BC}" type="presParOf" srcId="{AB4F2206-F2DA-47B0-B36C-A50FF62154B0}" destId="{6F0C4545-B6C8-4A22-ADE8-169A69FD9EF6}" srcOrd="1" destOrd="0" presId="urn:microsoft.com/office/officeart/2005/8/layout/hProcess7#1"/>
    <dgm:cxn modelId="{267A96D1-3005-4273-870E-B852B0EE059C}" type="presParOf" srcId="{AB4F2206-F2DA-47B0-B36C-A50FF62154B0}" destId="{D5E80EDB-0F84-441B-8C09-8E9D835F98E1}" srcOrd="2" destOrd="0" presId="urn:microsoft.com/office/officeart/2005/8/layout/hProcess7#1"/>
    <dgm:cxn modelId="{0B74B241-1F48-4B3C-96E3-9824D3E0D752}" type="presParOf" srcId="{57A419E8-1215-4107-9004-B614E499DD09}" destId="{3F6CD591-6EEE-473A-BDF6-399C5DC84E7B}" srcOrd="5" destOrd="0" presId="urn:microsoft.com/office/officeart/2005/8/layout/hProcess7#1"/>
    <dgm:cxn modelId="{F9097703-4019-4000-AFAF-747CFFCBD410}" type="presParOf" srcId="{57A419E8-1215-4107-9004-B614E499DD09}" destId="{66FFC96D-4266-4937-BFD6-1EE28FF48282}" srcOrd="6" destOrd="0" presId="urn:microsoft.com/office/officeart/2005/8/layout/hProcess7#1"/>
    <dgm:cxn modelId="{771FFA8C-0B4E-4328-9C4E-6A9D00C6BBDF}" type="presParOf" srcId="{66FFC96D-4266-4937-BFD6-1EE28FF48282}" destId="{A9989B21-53F7-4264-BDCB-481862FCB935}" srcOrd="0" destOrd="0" presId="urn:microsoft.com/office/officeart/2005/8/layout/hProcess7#1"/>
    <dgm:cxn modelId="{FA0EEBE0-4BCF-4FF9-8573-93BA83F97B55}" type="presParOf" srcId="{66FFC96D-4266-4937-BFD6-1EE28FF48282}" destId="{4B77F2AB-7756-402B-A43C-4A8C06275D03}" srcOrd="1" destOrd="0" presId="urn:microsoft.com/office/officeart/2005/8/layout/hProcess7#1"/>
    <dgm:cxn modelId="{2BF78DEF-4451-4ED6-AED6-403ED0297EA6}" type="presParOf" srcId="{66FFC96D-4266-4937-BFD6-1EE28FF48282}" destId="{BC458C21-7217-4E28-AC93-CEF137FEA4D3}" srcOrd="2" destOrd="0" presId="urn:microsoft.com/office/officeart/2005/8/layout/hProcess7#1"/>
    <dgm:cxn modelId="{CA59E212-2061-40EA-B6E0-163BFE47C837}" type="presParOf" srcId="{57A419E8-1215-4107-9004-B614E499DD09}" destId="{9CE343E3-3B07-41E6-92CA-548AB718578E}" srcOrd="7" destOrd="0" presId="urn:microsoft.com/office/officeart/2005/8/layout/hProcess7#1"/>
    <dgm:cxn modelId="{325EDBFB-BB23-4979-A7E0-42E3D5712921}" type="presParOf" srcId="{57A419E8-1215-4107-9004-B614E499DD09}" destId="{66C2AAD4-BB8A-44E4-B19F-79234EBA93B4}" srcOrd="8" destOrd="0" presId="urn:microsoft.com/office/officeart/2005/8/layout/hProcess7#1"/>
    <dgm:cxn modelId="{5BB17D74-B96F-4B05-A20D-73B9E8A0C76C}" type="presParOf" srcId="{66C2AAD4-BB8A-44E4-B19F-79234EBA93B4}" destId="{F9A6960A-3CDA-443D-8583-BA30BBE2048B}" srcOrd="0" destOrd="0" presId="urn:microsoft.com/office/officeart/2005/8/layout/hProcess7#1"/>
    <dgm:cxn modelId="{F4F88B9C-1D7A-420A-8834-055ED1CBC1D4}" type="presParOf" srcId="{66C2AAD4-BB8A-44E4-B19F-79234EBA93B4}" destId="{F0298A92-9503-4CA0-AE2E-F649FE68E2A7}" srcOrd="1" destOrd="0" presId="urn:microsoft.com/office/officeart/2005/8/layout/hProcess7#1"/>
    <dgm:cxn modelId="{2C48A103-1962-4E43-8941-93CC1322084B}" type="presParOf" srcId="{66C2AAD4-BB8A-44E4-B19F-79234EBA93B4}" destId="{C70CB29F-9EBD-4B6E-8D44-79ABAEE1EE72}" srcOrd="2" destOrd="0" presId="urn:microsoft.com/office/officeart/2005/8/layout/hProcess7#1"/>
    <dgm:cxn modelId="{AA1A385D-18AC-49BB-A68B-BF1ADA965E14}" type="presParOf" srcId="{57A419E8-1215-4107-9004-B614E499DD09}" destId="{CDE5D81C-652F-433F-A15C-6E41BD723A68}" srcOrd="9" destOrd="0" presId="urn:microsoft.com/office/officeart/2005/8/layout/hProcess7#1"/>
    <dgm:cxn modelId="{2D608C9A-43F4-4112-B4DB-B4AE84532BA7}" type="presParOf" srcId="{57A419E8-1215-4107-9004-B614E499DD09}" destId="{1788AE55-1146-4B86-956F-054C56BA46E6}" srcOrd="10" destOrd="0" presId="urn:microsoft.com/office/officeart/2005/8/layout/hProcess7#1"/>
    <dgm:cxn modelId="{2F41DB10-1010-4670-9404-6E1CEC21FAFD}" type="presParOf" srcId="{1788AE55-1146-4B86-956F-054C56BA46E6}" destId="{78324D69-1148-42E7-8E58-041517A0C90F}" srcOrd="0" destOrd="0" presId="urn:microsoft.com/office/officeart/2005/8/layout/hProcess7#1"/>
    <dgm:cxn modelId="{0EE4EAC2-6436-4924-9F9A-1EC0C0DA0766}" type="presParOf" srcId="{1788AE55-1146-4B86-956F-054C56BA46E6}" destId="{0CE990A6-D431-4469-8700-4A684EACBA3B}" srcOrd="1" destOrd="0" presId="urn:microsoft.com/office/officeart/2005/8/layout/hProcess7#1"/>
    <dgm:cxn modelId="{1A0E48A1-4938-4DC8-BB11-35B39D20B67F}" type="presParOf" srcId="{1788AE55-1146-4B86-956F-054C56BA46E6}" destId="{98EA6115-D4C6-446F-973A-4BBB880322C2}" srcOrd="2" destOrd="0" presId="urn:microsoft.com/office/officeart/2005/8/layout/hProcess7#1"/>
    <dgm:cxn modelId="{47EF20B6-352C-4C40-89F0-85E8FFD5E22B}" type="presParOf" srcId="{57A419E8-1215-4107-9004-B614E499DD09}" destId="{FCE7798D-7C5B-498C-A83E-C60350EE6C10}" srcOrd="11" destOrd="0" presId="urn:microsoft.com/office/officeart/2005/8/layout/hProcess7#1"/>
    <dgm:cxn modelId="{4EA73D8A-9ACC-4021-B72C-14C30F5F0C8B}" type="presParOf" srcId="{57A419E8-1215-4107-9004-B614E499DD09}" destId="{28075AC9-F529-4F7B-A466-936D33A1C569}" srcOrd="12" destOrd="0" presId="urn:microsoft.com/office/officeart/2005/8/layout/hProcess7#1"/>
    <dgm:cxn modelId="{6A4880DD-CA71-493E-A570-9D82A0824800}" type="presParOf" srcId="{28075AC9-F529-4F7B-A466-936D33A1C569}" destId="{B191A1B9-FBD7-487F-866F-8194D4D73D92}" srcOrd="0" destOrd="0" presId="urn:microsoft.com/office/officeart/2005/8/layout/hProcess7#1"/>
    <dgm:cxn modelId="{4E0F76DA-7CFB-4244-A22D-F39DBB23BCF1}" type="presParOf" srcId="{28075AC9-F529-4F7B-A466-936D33A1C569}" destId="{AE55BDAC-ADE3-485A-8405-CD02EB96F8B2}" srcOrd="1" destOrd="0" presId="urn:microsoft.com/office/officeart/2005/8/layout/hProcess7#1"/>
    <dgm:cxn modelId="{3DEB3ABA-79F4-4FDC-B990-35B8645C24BD}" type="presParOf" srcId="{28075AC9-F529-4F7B-A466-936D33A1C569}" destId="{03D2F7E6-A2ED-4EC8-8993-1F008764D6C1}" srcOrd="2" destOrd="0" presId="urn:microsoft.com/office/officeart/2005/8/layout/hProcess7#1"/>
    <dgm:cxn modelId="{E20AB4DE-010C-421A-B521-9D8B7C383D5E}" type="presParOf" srcId="{57A419E8-1215-4107-9004-B614E499DD09}" destId="{C788C818-E3B7-4D5B-9519-B8620A51962F}" srcOrd="13" destOrd="0" presId="urn:microsoft.com/office/officeart/2005/8/layout/hProcess7#1"/>
    <dgm:cxn modelId="{BB10CE47-ABCA-4AC0-822A-C704F4FA6FBC}" type="presParOf" srcId="{57A419E8-1215-4107-9004-B614E499DD09}" destId="{05DC1E4D-9611-4D80-A53A-F024BB36E36E}" srcOrd="14" destOrd="0" presId="urn:microsoft.com/office/officeart/2005/8/layout/hProcess7#1"/>
    <dgm:cxn modelId="{CB86C410-B914-427C-807F-29096332274E}" type="presParOf" srcId="{05DC1E4D-9611-4D80-A53A-F024BB36E36E}" destId="{A1CA769F-18C9-4E2B-91FF-B655FD006D79}" srcOrd="0" destOrd="0" presId="urn:microsoft.com/office/officeart/2005/8/layout/hProcess7#1"/>
    <dgm:cxn modelId="{F9B7C88E-E93E-4179-B931-1AEDBD224357}" type="presParOf" srcId="{05DC1E4D-9611-4D80-A53A-F024BB36E36E}" destId="{14217E0A-E9CE-43A4-A7FD-62918ACF8FFF}" srcOrd="1" destOrd="0" presId="urn:microsoft.com/office/officeart/2005/8/layout/hProcess7#1"/>
    <dgm:cxn modelId="{54A4B770-6EBE-443F-B870-54035B180276}" type="presParOf" srcId="{05DC1E4D-9611-4D80-A53A-F024BB36E36E}" destId="{DC8FD035-E695-4306-9225-FE36413EBF0A}" srcOrd="2" destOrd="0" presId="urn:microsoft.com/office/officeart/2005/8/layout/hProcess7#1"/>
    <dgm:cxn modelId="{D1E49EA4-5860-4C8C-8BDD-B893E87285A5}" type="presParOf" srcId="{57A419E8-1215-4107-9004-B614E499DD09}" destId="{8D63AA0C-E7E2-48C7-AA84-337F7D0B19F6}" srcOrd="15" destOrd="0" presId="urn:microsoft.com/office/officeart/2005/8/layout/hProcess7#1"/>
    <dgm:cxn modelId="{84ED7928-B3DF-496A-AFE8-6661EA114647}" type="presParOf" srcId="{57A419E8-1215-4107-9004-B614E499DD09}" destId="{A7066F48-C5E0-49DE-A69A-A8F92306DD0C}" srcOrd="16" destOrd="0" presId="urn:microsoft.com/office/officeart/2005/8/layout/hProcess7#1"/>
    <dgm:cxn modelId="{159DA882-4298-4584-B1F6-D49AB4E78DAF}" type="presParOf" srcId="{A7066F48-C5E0-49DE-A69A-A8F92306DD0C}" destId="{62C0977E-ABD5-4C68-9BE6-4D346ED46B78}" srcOrd="0" destOrd="0" presId="urn:microsoft.com/office/officeart/2005/8/layout/hProcess7#1"/>
    <dgm:cxn modelId="{F3B61892-CF4E-4DD8-A8D3-C307754BD2FE}" type="presParOf" srcId="{A7066F48-C5E0-49DE-A69A-A8F92306DD0C}" destId="{D69A4CE4-3D73-467E-96F7-0B89EDCD5EE9}" srcOrd="1" destOrd="0" presId="urn:microsoft.com/office/officeart/2005/8/layout/hProcess7#1"/>
    <dgm:cxn modelId="{FC546613-2A4D-48EC-A166-6E0B6A5875AC}" type="presParOf" srcId="{A7066F48-C5E0-49DE-A69A-A8F92306DD0C}" destId="{017E77A0-8E20-4C4F-8FBA-58313A89C2C2}" srcOrd="2" destOrd="0" presId="urn:microsoft.com/office/officeart/2005/8/layout/hProcess7#1"/>
    <dgm:cxn modelId="{131B9AF9-D601-46ED-9029-BB2C9B1C54D1}" type="presParOf" srcId="{57A419E8-1215-4107-9004-B614E499DD09}" destId="{50413D90-8693-4C2D-B65F-0BE1A763621A}" srcOrd="17" destOrd="0" presId="urn:microsoft.com/office/officeart/2005/8/layout/hProcess7#1"/>
    <dgm:cxn modelId="{E14C5279-B84F-45A4-808A-F14483351252}" type="presParOf" srcId="{57A419E8-1215-4107-9004-B614E499DD09}" destId="{D72688F2-5026-4C63-A2FE-A9DFE7C9D059}" srcOrd="18" destOrd="0" presId="urn:microsoft.com/office/officeart/2005/8/layout/hProcess7#1"/>
    <dgm:cxn modelId="{F1240028-7C4A-4511-AE63-5AAFEA4FFC01}" type="presParOf" srcId="{D72688F2-5026-4C63-A2FE-A9DFE7C9D059}" destId="{78A88703-4510-4E84-AEC8-06D55A662212}" srcOrd="0" destOrd="0" presId="urn:microsoft.com/office/officeart/2005/8/layout/hProcess7#1"/>
    <dgm:cxn modelId="{3B92E55F-26C4-4C13-8CC2-A5E55B25330E}" type="presParOf" srcId="{D72688F2-5026-4C63-A2FE-A9DFE7C9D059}" destId="{CDBBBAFA-41C5-48F5-89D8-8B7447324D0A}" srcOrd="1" destOrd="0" presId="urn:microsoft.com/office/officeart/2005/8/layout/hProcess7#1"/>
    <dgm:cxn modelId="{BBE63D71-251C-4DD2-A1CA-0AF9EF2A4CF3}" type="presParOf" srcId="{D72688F2-5026-4C63-A2FE-A9DFE7C9D059}" destId="{3DC900B6-1F19-4405-9372-0CDFA174028E}" srcOrd="2" destOrd="0" presId="urn:microsoft.com/office/officeart/2005/8/layout/hProcess7#1"/>
    <dgm:cxn modelId="{9C04C857-C419-48DE-9717-BBB42E4E62DE}" type="presParOf" srcId="{57A419E8-1215-4107-9004-B614E499DD09}" destId="{E6C02CC0-B7B8-4001-9B85-E183ABAD946C}" srcOrd="19" destOrd="0" presId="urn:microsoft.com/office/officeart/2005/8/layout/hProcess7#1"/>
    <dgm:cxn modelId="{556B4788-6510-463F-B35C-B3BBB6D6ABDA}" type="presParOf" srcId="{57A419E8-1215-4107-9004-B614E499DD09}" destId="{0CABFAA0-499C-4900-B66E-1C9937291474}" srcOrd="20" destOrd="0" presId="urn:microsoft.com/office/officeart/2005/8/layout/hProcess7#1"/>
    <dgm:cxn modelId="{CEF68AD5-2A41-42AA-A1B2-E608C308A834}" type="presParOf" srcId="{0CABFAA0-499C-4900-B66E-1C9937291474}" destId="{E30265CB-CA07-486E-A593-691EAF93A9EE}" srcOrd="0" destOrd="0" presId="urn:microsoft.com/office/officeart/2005/8/layout/hProcess7#1"/>
    <dgm:cxn modelId="{9509079A-27C1-4CFC-A18B-9A00BB6388E0}" type="presParOf" srcId="{0CABFAA0-499C-4900-B66E-1C9937291474}" destId="{AF0DC17A-3E93-4E24-997F-5EF3996E8B1A}" srcOrd="1" destOrd="0" presId="urn:microsoft.com/office/officeart/2005/8/layout/hProcess7#1"/>
    <dgm:cxn modelId="{918F1039-39AF-4126-9053-5C4B0DFFF1AE}" type="presParOf" srcId="{57A419E8-1215-4107-9004-B614E499DD09}" destId="{D76092F1-CD95-4D7F-A20C-AE8B6ECF04AD}" srcOrd="21" destOrd="0" presId="urn:microsoft.com/office/officeart/2005/8/layout/hProcess7#1"/>
    <dgm:cxn modelId="{8015FE2E-35E0-48B4-8341-FE81FDC636E0}" type="presParOf" srcId="{57A419E8-1215-4107-9004-B614E499DD09}" destId="{5041A099-3B94-4F37-8325-CA1547FB607E}" srcOrd="22" destOrd="0" presId="urn:microsoft.com/office/officeart/2005/8/layout/hProcess7#1"/>
    <dgm:cxn modelId="{5C209E2A-90E6-47CC-B23A-AFB509F64394}" type="presParOf" srcId="{5041A099-3B94-4F37-8325-CA1547FB607E}" destId="{74BCD854-4F77-4474-A138-0E7942477FD7}" srcOrd="0" destOrd="0" presId="urn:microsoft.com/office/officeart/2005/8/layout/hProcess7#1"/>
    <dgm:cxn modelId="{910742CC-CD01-4C21-82F2-0BEB78F0733C}" type="presParOf" srcId="{5041A099-3B94-4F37-8325-CA1547FB607E}" destId="{86933F3F-1D4A-45F8-A193-F5C1ABF6694B}" srcOrd="1" destOrd="0" presId="urn:microsoft.com/office/officeart/2005/8/layout/hProcess7#1"/>
    <dgm:cxn modelId="{FFE67D0E-2DBD-409A-ABF0-1CB61ABD453B}" type="presParOf" srcId="{5041A099-3B94-4F37-8325-CA1547FB607E}" destId="{01FB22F5-AAB4-4579-94EA-16E1997B4CF0}" srcOrd="2" destOrd="0" presId="urn:microsoft.com/office/officeart/2005/8/layout/hProcess7#1"/>
    <dgm:cxn modelId="{DA5492C5-7236-4CD1-8631-AE17FA1995F9}" type="presParOf" srcId="{57A419E8-1215-4107-9004-B614E499DD09}" destId="{5FE45A5E-7D15-4625-81C8-10A90F09DCCD}" srcOrd="23" destOrd="0" presId="urn:microsoft.com/office/officeart/2005/8/layout/hProcess7#1"/>
    <dgm:cxn modelId="{8ADFBCC8-8CF6-4D55-A0DB-8FF5691461DD}" type="presParOf" srcId="{57A419E8-1215-4107-9004-B614E499DD09}" destId="{8AC28C13-CC04-47A8-A9E2-A15FFA99B7C4}" srcOrd="24" destOrd="0" presId="urn:microsoft.com/office/officeart/2005/8/layout/hProcess7#1"/>
    <dgm:cxn modelId="{0C354989-8FA1-4459-A55B-B2B106B71AB7}" type="presParOf" srcId="{8AC28C13-CC04-47A8-A9E2-A15FFA99B7C4}" destId="{9B4C4BB5-C71F-454D-82F6-A3B3AD65C42B}" srcOrd="0" destOrd="0" presId="urn:microsoft.com/office/officeart/2005/8/layout/hProcess7#1"/>
    <dgm:cxn modelId="{3C8588A7-F355-45FA-9AD7-F719546EDDFA}" type="presParOf" srcId="{8AC28C13-CC04-47A8-A9E2-A15FFA99B7C4}" destId="{2FB9E02B-B11B-48D4-B37C-75DDA309691D}" srcOrd="1" destOrd="0" presId="urn:microsoft.com/office/officeart/2005/8/layout/hProcess7#1"/>
    <dgm:cxn modelId="{68019AD1-5E59-4D08-8708-18C9BEE294C3}" type="presParOf" srcId="{57A419E8-1215-4107-9004-B614E499DD09}" destId="{C2E1F0B9-59C3-4F40-8A24-B8DA9D8D3C37}" srcOrd="25" destOrd="0" presId="urn:microsoft.com/office/officeart/2005/8/layout/hProcess7#1"/>
    <dgm:cxn modelId="{125C17A6-303F-42F1-92E0-6FF354D7AFF3}" type="presParOf" srcId="{57A419E8-1215-4107-9004-B614E499DD09}" destId="{2908745D-CA67-4B8E-9A64-830BE5EAE457}" srcOrd="26" destOrd="0" presId="urn:microsoft.com/office/officeart/2005/8/layout/hProcess7#1"/>
    <dgm:cxn modelId="{A49D461B-264D-489E-800B-53CE07078E1F}" type="presParOf" srcId="{2908745D-CA67-4B8E-9A64-830BE5EAE457}" destId="{B523AA6B-B7DC-4D38-848E-0006B0A14FBC}" srcOrd="0" destOrd="0" presId="urn:microsoft.com/office/officeart/2005/8/layout/hProcess7#1"/>
    <dgm:cxn modelId="{73F48E95-473E-4019-BF30-C4708E9D1F2D}" type="presParOf" srcId="{2908745D-CA67-4B8E-9A64-830BE5EAE457}" destId="{639AED44-E3C8-4839-9381-D3CFD946EB1D}" srcOrd="1" destOrd="0" presId="urn:microsoft.com/office/officeart/2005/8/layout/hProcess7#1"/>
    <dgm:cxn modelId="{8084C280-42D1-47AC-8836-47176543A1CD}" type="presParOf" srcId="{2908745D-CA67-4B8E-9A64-830BE5EAE457}" destId="{5E200672-F317-471B-A083-E97C6CFC0E4E}" srcOrd="2" destOrd="0" presId="urn:microsoft.com/office/officeart/2005/8/layout/hProcess7#1"/>
    <dgm:cxn modelId="{32F80A20-17A4-441F-B0E2-291D4F9B7A7E}" type="presParOf" srcId="{57A419E8-1215-4107-9004-B614E499DD09}" destId="{FED231A6-D478-49C7-9895-3ABFDAA45AF2}" srcOrd="27" destOrd="0" presId="urn:microsoft.com/office/officeart/2005/8/layout/hProcess7#1"/>
    <dgm:cxn modelId="{C43C690B-BDC3-4ECF-8CF8-D31DF8A28B15}" type="presParOf" srcId="{57A419E8-1215-4107-9004-B614E499DD09}" destId="{8D2C3EB0-83AA-4243-8B2B-42DFD09350D1}" srcOrd="28" destOrd="0" presId="urn:microsoft.com/office/officeart/2005/8/layout/hProcess7#1"/>
    <dgm:cxn modelId="{E09353C8-EC69-4AB7-9F43-9D25D623B991}" type="presParOf" srcId="{8D2C3EB0-83AA-4243-8B2B-42DFD09350D1}" destId="{231E85D9-D4B2-4858-87D1-4CEFD109A15F}" srcOrd="0" destOrd="0" presId="urn:microsoft.com/office/officeart/2005/8/layout/hProcess7#1"/>
    <dgm:cxn modelId="{26CB25F1-6BE1-4F27-A7C7-9549046C66D8}" type="presParOf" srcId="{8D2C3EB0-83AA-4243-8B2B-42DFD09350D1}" destId="{5C797CA0-2124-406B-AAFB-B70851CF8C67}" srcOrd="1" destOrd="0" presId="urn:microsoft.com/office/officeart/2005/8/layout/hProcess7#1"/>
    <dgm:cxn modelId="{2B226583-F532-4EEE-9EF4-02761777176D}" type="presParOf" srcId="{57A419E8-1215-4107-9004-B614E499DD09}" destId="{40E96E6B-191B-4B4B-B0DC-FB1311EDC5F4}" srcOrd="29" destOrd="0" presId="urn:microsoft.com/office/officeart/2005/8/layout/hProcess7#1"/>
    <dgm:cxn modelId="{724F4D0A-AEF0-4CC9-BBF8-94D7604594CC}" type="presParOf" srcId="{57A419E8-1215-4107-9004-B614E499DD09}" destId="{54FDAED6-CC50-4B9B-BC4D-733654B82F2A}" srcOrd="30" destOrd="0" presId="urn:microsoft.com/office/officeart/2005/8/layout/hProcess7#1"/>
    <dgm:cxn modelId="{323147FB-B027-486D-A4C4-AD6C3F72CA0D}" type="presParOf" srcId="{54FDAED6-CC50-4B9B-BC4D-733654B82F2A}" destId="{97950C3E-C1D8-4A5A-B637-E835AE60A12C}" srcOrd="0" destOrd="0" presId="urn:microsoft.com/office/officeart/2005/8/layout/hProcess7#1"/>
    <dgm:cxn modelId="{70DE158F-EAE9-492D-925B-B97B804B36A6}" type="presParOf" srcId="{54FDAED6-CC50-4B9B-BC4D-733654B82F2A}" destId="{F7868A90-78AC-4665-8269-0904950DAEAF}" srcOrd="1" destOrd="0" presId="urn:microsoft.com/office/officeart/2005/8/layout/hProcess7#1"/>
    <dgm:cxn modelId="{7780234C-3DA4-45C3-B6D4-7FFEDCEFBDC1}" type="presParOf" srcId="{54FDAED6-CC50-4B9B-BC4D-733654B82F2A}" destId="{5BCAE855-5078-4A9B-A8F6-FE4656BB5A7E}" srcOrd="2" destOrd="0" presId="urn:microsoft.com/office/officeart/2005/8/layout/hProcess7#1"/>
    <dgm:cxn modelId="{A04F41CA-49E3-407C-A81B-42958B938337}" type="presParOf" srcId="{57A419E8-1215-4107-9004-B614E499DD09}" destId="{D8A956B9-B72D-431C-928F-FA8E1699F7B7}" srcOrd="31" destOrd="0" presId="urn:microsoft.com/office/officeart/2005/8/layout/hProcess7#1"/>
    <dgm:cxn modelId="{26CE27A0-0F13-42F6-B931-77925859CC1F}" type="presParOf" srcId="{57A419E8-1215-4107-9004-B614E499DD09}" destId="{3010D1B2-2611-44CC-BEB6-181A9CF7D529}" srcOrd="32" destOrd="0" presId="urn:microsoft.com/office/officeart/2005/8/layout/hProcess7#1"/>
    <dgm:cxn modelId="{DB5DDD6A-A036-4965-BF3D-B00361693A7C}" type="presParOf" srcId="{3010D1B2-2611-44CC-BEB6-181A9CF7D529}" destId="{D9514815-07FD-47D8-9790-DA47FC8D49F3}" srcOrd="0" destOrd="0" presId="urn:microsoft.com/office/officeart/2005/8/layout/hProcess7#1"/>
    <dgm:cxn modelId="{DE6E454B-B7C2-4F78-B639-F30E0E97386B}" type="presParOf" srcId="{3010D1B2-2611-44CC-BEB6-181A9CF7D529}" destId="{7B949839-A944-4CB1-9041-3AE70AEE8630}" srcOrd="1" destOrd="0" presId="urn:microsoft.com/office/officeart/2005/8/layout/hProcess7#1"/>
    <dgm:cxn modelId="{EECDE8C1-FB2D-43B1-BD51-80A2733EE2D6}" type="presParOf" srcId="{57A419E8-1215-4107-9004-B614E499DD09}" destId="{CC7F0ABF-E08D-48C1-97B1-BF7B08F80F90}" srcOrd="33" destOrd="0" presId="urn:microsoft.com/office/officeart/2005/8/layout/hProcess7#1"/>
    <dgm:cxn modelId="{9B0A5DD0-3866-4A65-A0C3-573F4729AF69}" type="presParOf" srcId="{57A419E8-1215-4107-9004-B614E499DD09}" destId="{8FD085B3-854B-4568-8513-DF5F30C13E8E}" srcOrd="34" destOrd="0" presId="urn:microsoft.com/office/officeart/2005/8/layout/hProcess7#1"/>
    <dgm:cxn modelId="{CBE7790A-0F5D-4A07-B9EC-5A56B44BDB6F}" type="presParOf" srcId="{8FD085B3-854B-4568-8513-DF5F30C13E8E}" destId="{8890160D-ABB8-48D0-882A-BD74E9A1F2B1}" srcOrd="0" destOrd="0" presId="urn:microsoft.com/office/officeart/2005/8/layout/hProcess7#1"/>
    <dgm:cxn modelId="{3C9AAB78-0030-4DBC-8033-705A6BC1B204}" type="presParOf" srcId="{8FD085B3-854B-4568-8513-DF5F30C13E8E}" destId="{EAD7E867-16E4-47EC-8AFC-E8AEEB971725}" srcOrd="1" destOrd="0" presId="urn:microsoft.com/office/officeart/2005/8/layout/hProcess7#1"/>
    <dgm:cxn modelId="{C194ED4B-DFF0-4216-8313-4A77EA4E5EB6}" type="presParOf" srcId="{8FD085B3-854B-4568-8513-DF5F30C13E8E}" destId="{738F78DA-55B5-4477-BE20-1557593F8C86}" srcOrd="2" destOrd="0" presId="urn:microsoft.com/office/officeart/2005/8/layout/hProcess7#1"/>
    <dgm:cxn modelId="{E909A070-25C8-4265-B005-6B71116F871D}" type="presParOf" srcId="{57A419E8-1215-4107-9004-B614E499DD09}" destId="{7C34A7C8-60B9-4B14-A4FE-4A03172F0FD3}" srcOrd="35" destOrd="0" presId="urn:microsoft.com/office/officeart/2005/8/layout/hProcess7#1"/>
    <dgm:cxn modelId="{41538DC7-5C3F-478E-8922-EE63C6AD208A}" type="presParOf" srcId="{57A419E8-1215-4107-9004-B614E499DD09}" destId="{05D86A09-5D4E-466E-A347-0AF3DD272F9E}" srcOrd="36" destOrd="0" presId="urn:microsoft.com/office/officeart/2005/8/layout/hProcess7#1"/>
    <dgm:cxn modelId="{32E1D4C4-CD16-4F15-A323-5B9D6503FE56}" type="presParOf" srcId="{05D86A09-5D4E-466E-A347-0AF3DD272F9E}" destId="{0D3D41B2-E2EB-471B-B278-4E1B13E167F0}" srcOrd="0" destOrd="0" presId="urn:microsoft.com/office/officeart/2005/8/layout/hProcess7#1"/>
    <dgm:cxn modelId="{244732D6-6D4A-4331-8E00-01BD15FBD082}" type="presParOf" srcId="{05D86A09-5D4E-466E-A347-0AF3DD272F9E}" destId="{B3936B1A-1B13-4565-A105-E430D0A1D792}" srcOrd="1" destOrd="0" presId="urn:microsoft.com/office/officeart/2005/8/layout/hProcess7#1"/>
    <dgm:cxn modelId="{1F7EC37E-EA3C-4936-BDB5-7EE41EA9078A}" type="presParOf" srcId="{57A419E8-1215-4107-9004-B614E499DD09}" destId="{86D9CF87-BCDD-4B6F-B6D1-0F5DCB39ED50}" srcOrd="37" destOrd="0" presId="urn:microsoft.com/office/officeart/2005/8/layout/hProcess7#1"/>
    <dgm:cxn modelId="{934BB5AC-BBA5-4DE9-B7EE-CE9F46B51B1D}" type="presParOf" srcId="{57A419E8-1215-4107-9004-B614E499DD09}" destId="{BAE728A0-1A9F-4B8A-BDCD-4A3DD247091D}" srcOrd="38" destOrd="0" presId="urn:microsoft.com/office/officeart/2005/8/layout/hProcess7#1"/>
    <dgm:cxn modelId="{9984DD6C-8F2A-442F-8A1E-6AD8AA66E789}" type="presParOf" srcId="{BAE728A0-1A9F-4B8A-BDCD-4A3DD247091D}" destId="{84BF290D-E405-41DC-AA35-88F45F4A0768}" srcOrd="0" destOrd="0" presId="urn:microsoft.com/office/officeart/2005/8/layout/hProcess7#1"/>
    <dgm:cxn modelId="{045AEF51-1018-4429-A0FB-FDE2AA06FA0B}" type="presParOf" srcId="{BAE728A0-1A9F-4B8A-BDCD-4A3DD247091D}" destId="{E762C5E9-5DE0-4E74-B7FD-46585123A2F2}" srcOrd="1" destOrd="0" presId="urn:microsoft.com/office/officeart/2005/8/layout/hProcess7#1"/>
    <dgm:cxn modelId="{2F7F83EC-1706-48BA-9EAF-DDBF58E0011F}" type="presParOf" srcId="{BAE728A0-1A9F-4B8A-BDCD-4A3DD247091D}" destId="{953BC3E8-B42A-4FE4-B40B-BA3473437AB8}" srcOrd="2" destOrd="0" presId="urn:microsoft.com/office/officeart/2005/8/layout/hProcess7#1"/>
    <dgm:cxn modelId="{067FDA14-2EFF-438A-9071-75568746A1B2}" type="presParOf" srcId="{57A419E8-1215-4107-9004-B614E499DD09}" destId="{011A4B5A-F3A3-49C5-AED7-89A05A76E1FE}" srcOrd="39" destOrd="0" presId="urn:microsoft.com/office/officeart/2005/8/layout/hProcess7#1"/>
    <dgm:cxn modelId="{9BD71D26-D3C2-499C-AF4E-F380F15E40F0}" type="presParOf" srcId="{57A419E8-1215-4107-9004-B614E499DD09}" destId="{9AF812DD-396D-4B58-ACB6-6DD49555D1B1}" srcOrd="40" destOrd="0" presId="urn:microsoft.com/office/officeart/2005/8/layout/hProcess7#1"/>
    <dgm:cxn modelId="{EBB1CE32-BA89-41F3-BFCF-B642B331833E}" type="presParOf" srcId="{9AF812DD-396D-4B58-ACB6-6DD49555D1B1}" destId="{498CC334-7CA6-4055-9E9D-0EB2ACF11F24}" srcOrd="0" destOrd="0" presId="urn:microsoft.com/office/officeart/2005/8/layout/hProcess7#1"/>
    <dgm:cxn modelId="{D6E9B059-9403-478E-8E7E-CC8DDB76C892}" type="presParOf" srcId="{9AF812DD-396D-4B58-ACB6-6DD49555D1B1}" destId="{F5C88F6D-C81B-420E-AB39-B2D1B2D620DF}" srcOrd="1" destOrd="0" presId="urn:microsoft.com/office/officeart/2005/8/layout/hProcess7#1"/>
    <dgm:cxn modelId="{77647BCB-CE22-4188-AD00-B4DBA9623448}" type="presParOf" srcId="{57A419E8-1215-4107-9004-B614E499DD09}" destId="{03B1D555-A4DF-4DA7-8097-6907DD0CD53C}" srcOrd="41" destOrd="0" presId="urn:microsoft.com/office/officeart/2005/8/layout/hProcess7#1"/>
    <dgm:cxn modelId="{14E9A337-E014-44EF-BC5B-F6650BA90C60}" type="presParOf" srcId="{57A419E8-1215-4107-9004-B614E499DD09}" destId="{12AE1530-E539-455D-B30D-6BA21677E02A}" srcOrd="42" destOrd="0" presId="urn:microsoft.com/office/officeart/2005/8/layout/hProcess7#1"/>
    <dgm:cxn modelId="{0FF26F2D-6133-4D08-B6D6-2961F39CC44B}" type="presParOf" srcId="{12AE1530-E539-455D-B30D-6BA21677E02A}" destId="{CC51C927-3641-48BA-BAE9-C136EAB04EB5}" srcOrd="0" destOrd="0" presId="urn:microsoft.com/office/officeart/2005/8/layout/hProcess7#1"/>
    <dgm:cxn modelId="{FC2EC4D1-5F7A-429E-8D54-29004C7A7065}" type="presParOf" srcId="{12AE1530-E539-455D-B30D-6BA21677E02A}" destId="{1510DD98-DAC1-4ACB-B9F7-DDA9613F5094}" srcOrd="1" destOrd="0" presId="urn:microsoft.com/office/officeart/2005/8/layout/hProcess7#1"/>
    <dgm:cxn modelId="{D7473746-7479-4B70-BC5C-39DE4063E2C3}" type="presParOf" srcId="{12AE1530-E539-455D-B30D-6BA21677E02A}" destId="{7A995C68-D323-40F0-A536-67C359E076E7}" srcOrd="2" destOrd="0" presId="urn:microsoft.com/office/officeart/2005/8/layout/hProcess7#1"/>
    <dgm:cxn modelId="{9995FA06-F8C3-4AC2-963A-D877C3AB548D}" type="presParOf" srcId="{57A419E8-1215-4107-9004-B614E499DD09}" destId="{9F4CAFA7-3431-4E4E-B3E6-57E422F95CAF}" srcOrd="43" destOrd="0" presId="urn:microsoft.com/office/officeart/2005/8/layout/hProcess7#1"/>
    <dgm:cxn modelId="{84BF417C-92B3-4A6D-ABCB-CAEC9B6A5128}" type="presParOf" srcId="{57A419E8-1215-4107-9004-B614E499DD09}" destId="{EEC784E5-DCFA-426C-B970-3EC28F4E2CDB}" srcOrd="44" destOrd="0" presId="urn:microsoft.com/office/officeart/2005/8/layout/hProcess7#1"/>
    <dgm:cxn modelId="{7155320C-4F46-4E08-9941-9A87FF94EC6B}" type="presParOf" srcId="{EEC784E5-DCFA-426C-B970-3EC28F4E2CDB}" destId="{1A4A4FCB-0FA3-425B-87EB-5F1F282E57A8}" srcOrd="0" destOrd="0" presId="urn:microsoft.com/office/officeart/2005/8/layout/hProcess7#1"/>
    <dgm:cxn modelId="{4F57091E-45B9-4889-B72D-34F62731E09F}" type="presParOf" srcId="{EEC784E5-DCFA-426C-B970-3EC28F4E2CDB}" destId="{F7335F8E-AF93-4D50-BE29-A654CBCCA671}" srcOrd="1" destOrd="0" presId="urn:microsoft.com/office/officeart/2005/8/layout/hProcess7#1"/>
    <dgm:cxn modelId="{01F8A444-3B00-4D82-8701-C0514D8E6818}" type="presParOf" srcId="{57A419E8-1215-4107-9004-B614E499DD09}" destId="{8385C8B7-34E3-4C33-BFF6-D3C677A0FE46}" srcOrd="45" destOrd="0" presId="urn:microsoft.com/office/officeart/2005/8/layout/hProcess7#1"/>
    <dgm:cxn modelId="{70841EA5-E566-4319-8512-20E77F343E14}" type="presParOf" srcId="{57A419E8-1215-4107-9004-B614E499DD09}" destId="{5D1FE59A-E1C4-43CA-9F96-831FE99D1855}" srcOrd="46" destOrd="0" presId="urn:microsoft.com/office/officeart/2005/8/layout/hProcess7#1"/>
    <dgm:cxn modelId="{2942C961-7DF7-4E3E-B4FF-EDA93B4EC699}" type="presParOf" srcId="{5D1FE59A-E1C4-43CA-9F96-831FE99D1855}" destId="{A739D3B7-0036-4F1E-A351-70F16ED81E0C}" srcOrd="0" destOrd="0" presId="urn:microsoft.com/office/officeart/2005/8/layout/hProcess7#1"/>
    <dgm:cxn modelId="{29B87297-B606-43DC-BC2C-07A0D86A8A46}" type="presParOf" srcId="{5D1FE59A-E1C4-43CA-9F96-831FE99D1855}" destId="{232D4ECA-3FEA-408D-A69C-9E2EA90E92ED}" srcOrd="1" destOrd="0" presId="urn:microsoft.com/office/officeart/2005/8/layout/hProcess7#1"/>
    <dgm:cxn modelId="{49DD828B-E5B4-4F86-B018-F988254155F1}" type="presParOf" srcId="{5D1FE59A-E1C4-43CA-9F96-831FE99D1855}" destId="{648534C7-628D-4445-BD54-7F2B87FF37FE}" srcOrd="2" destOrd="0" presId="urn:microsoft.com/office/officeart/2005/8/layout/hProcess7#1"/>
    <dgm:cxn modelId="{A171CEBA-12FE-452B-A87C-7E8028FA3A93}" type="presParOf" srcId="{57A419E8-1215-4107-9004-B614E499DD09}" destId="{EE36F15B-3E5A-46BE-BFF4-1C94A5C69724}" srcOrd="47" destOrd="0" presId="urn:microsoft.com/office/officeart/2005/8/layout/hProcess7#1"/>
    <dgm:cxn modelId="{7BC591A2-6C88-48BE-99CF-7451AB1078B9}" type="presParOf" srcId="{57A419E8-1215-4107-9004-B614E499DD09}" destId="{1F139822-2E59-4FF7-88B8-C9AADE221D27}" srcOrd="48" destOrd="0" presId="urn:microsoft.com/office/officeart/2005/8/layout/hProcess7#1"/>
    <dgm:cxn modelId="{1CB71580-9A8B-4F99-8BE7-997CC2CA3A77}" type="presParOf" srcId="{1F139822-2E59-4FF7-88B8-C9AADE221D27}" destId="{33ED1F09-CED2-41A4-A8DF-9E9BEE070950}" srcOrd="0" destOrd="0" presId="urn:microsoft.com/office/officeart/2005/8/layout/hProcess7#1"/>
    <dgm:cxn modelId="{E15E436E-D2D9-4F09-870E-D8221C46AFA9}" type="presParOf" srcId="{1F139822-2E59-4FF7-88B8-C9AADE221D27}" destId="{95330F8B-1898-4433-8A3F-E1D1B73C7DE5}" srcOrd="1" destOrd="0" presId="urn:microsoft.com/office/officeart/2005/8/layout/hProcess7#1"/>
    <dgm:cxn modelId="{44541128-5262-46FD-BB72-5B1EC4AFD9BB}" type="presParOf" srcId="{57A419E8-1215-4107-9004-B614E499DD09}" destId="{DAA37683-E739-4C0D-895F-7D426E521114}" srcOrd="49" destOrd="0" presId="urn:microsoft.com/office/officeart/2005/8/layout/hProcess7#1"/>
    <dgm:cxn modelId="{8725340F-35BC-430F-9FDE-CCC57B24A854}" type="presParOf" srcId="{57A419E8-1215-4107-9004-B614E499DD09}" destId="{22EC8E8F-9508-4D9F-B36C-E4F1063CB510}" srcOrd="50" destOrd="0" presId="urn:microsoft.com/office/officeart/2005/8/layout/hProcess7#1"/>
    <dgm:cxn modelId="{75C3A705-F4F3-4DC4-A646-638AD0615F15}" type="presParOf" srcId="{22EC8E8F-9508-4D9F-B36C-E4F1063CB510}" destId="{3E0FDAE7-E8E9-40F2-9684-E6889D374C20}" srcOrd="0" destOrd="0" presId="urn:microsoft.com/office/officeart/2005/8/layout/hProcess7#1"/>
    <dgm:cxn modelId="{3737B1D3-340A-4747-B603-D278164CA8B6}" type="presParOf" srcId="{22EC8E8F-9508-4D9F-B36C-E4F1063CB510}" destId="{083A05A6-1466-4B9F-9F22-34A3B108C4E9}" srcOrd="1" destOrd="0" presId="urn:microsoft.com/office/officeart/2005/8/layout/hProcess7#1"/>
    <dgm:cxn modelId="{2838D5D6-0D39-47F5-B922-C5965E5142D9}" type="presParOf" srcId="{22EC8E8F-9508-4D9F-B36C-E4F1063CB510}" destId="{DF66498A-9E37-4971-A45D-CEAF3F516B82}" srcOrd="2" destOrd="0" presId="urn:microsoft.com/office/officeart/2005/8/layout/hProcess7#1"/>
    <dgm:cxn modelId="{559F1BDC-2287-4788-B442-240BEAB841EA}" type="presParOf" srcId="{57A419E8-1215-4107-9004-B614E499DD09}" destId="{A6DB6337-B159-46B7-B9AA-0297E2F2F7B3}" srcOrd="51" destOrd="0" presId="urn:microsoft.com/office/officeart/2005/8/layout/hProcess7#1"/>
    <dgm:cxn modelId="{509B94E8-EE8B-46CC-BD95-5C6A32E93023}" type="presParOf" srcId="{57A419E8-1215-4107-9004-B614E499DD09}" destId="{99026B37-51B1-4B27-AB8C-190BBBED698A}" srcOrd="52" destOrd="0" presId="urn:microsoft.com/office/officeart/2005/8/layout/hProcess7#1"/>
    <dgm:cxn modelId="{03D6860E-B40D-444B-89DC-FCBEDDFAA79F}" type="presParOf" srcId="{99026B37-51B1-4B27-AB8C-190BBBED698A}" destId="{5A016A96-C2EF-4C7B-8F32-42156E97A98F}" srcOrd="0" destOrd="0" presId="urn:microsoft.com/office/officeart/2005/8/layout/hProcess7#1"/>
    <dgm:cxn modelId="{681A02C5-8B7F-46F9-9876-E8A4CFA64471}" type="presParOf" srcId="{99026B37-51B1-4B27-AB8C-190BBBED698A}" destId="{EC8DE55C-B7FE-4B74-82A3-FAFE70276B7B}" srcOrd="1" destOrd="0" presId="urn:microsoft.com/office/officeart/2005/8/layout/hProcess7#1"/>
    <dgm:cxn modelId="{A9B1AFAB-C94F-41D2-9046-0329A520B2E9}" type="presParOf" srcId="{57A419E8-1215-4107-9004-B614E499DD09}" destId="{E5F4AB28-ADD6-418E-A4F7-472FC90FA363}" srcOrd="53" destOrd="0" presId="urn:microsoft.com/office/officeart/2005/8/layout/hProcess7#1"/>
    <dgm:cxn modelId="{7A150BF6-BB5C-4798-BB61-A05FD75F4FF0}" type="presParOf" srcId="{57A419E8-1215-4107-9004-B614E499DD09}" destId="{8268E5C9-7327-4AA3-AE44-86B8CA85B225}" srcOrd="54" destOrd="0" presId="urn:microsoft.com/office/officeart/2005/8/layout/hProcess7#1"/>
    <dgm:cxn modelId="{687370D5-201D-4B4F-BCBE-FAF5A33441E7}" type="presParOf" srcId="{8268E5C9-7327-4AA3-AE44-86B8CA85B225}" destId="{6563B17A-03BA-4A80-BA89-CA575B78A575}" srcOrd="0" destOrd="0" presId="urn:microsoft.com/office/officeart/2005/8/layout/hProcess7#1"/>
    <dgm:cxn modelId="{BDE51E00-4DEA-4EC8-A864-B20E45B4D60E}" type="presParOf" srcId="{8268E5C9-7327-4AA3-AE44-86B8CA85B225}" destId="{4023C897-2BC0-4B5E-8259-5AADF7B8FCF6}" srcOrd="1" destOrd="0" presId="urn:microsoft.com/office/officeart/2005/8/layout/hProcess7#1"/>
    <dgm:cxn modelId="{CB5466A0-A961-4E9D-B392-BAEBD19E4089}" type="presParOf" srcId="{8268E5C9-7327-4AA3-AE44-86B8CA85B225}" destId="{22364C4E-D79B-4692-8403-37184602D7FE}" srcOrd="2" destOrd="0" presId="urn:microsoft.com/office/officeart/2005/8/layout/hProcess7#1"/>
    <dgm:cxn modelId="{2745AD73-07BC-43A2-AD23-807DB01A57E8}" type="presParOf" srcId="{57A419E8-1215-4107-9004-B614E499DD09}" destId="{680819E9-D84A-4156-B270-9A4FD2D76262}" srcOrd="55" destOrd="0" presId="urn:microsoft.com/office/officeart/2005/8/layout/hProcess7#1"/>
    <dgm:cxn modelId="{950BC2E5-8A5D-498E-B09B-B8066F0225DC}" type="presParOf" srcId="{57A419E8-1215-4107-9004-B614E499DD09}" destId="{E0643E0C-A032-4FA4-88B4-FFB52B986BA4}" srcOrd="56" destOrd="0" presId="urn:microsoft.com/office/officeart/2005/8/layout/hProcess7#1"/>
    <dgm:cxn modelId="{A31BDC65-01A1-40BC-914E-8045D0CB47ED}" type="presParOf" srcId="{E0643E0C-A032-4FA4-88B4-FFB52B986BA4}" destId="{0BDA3DD6-2341-4E39-891C-7C12AEEB610A}" srcOrd="0" destOrd="0" presId="urn:microsoft.com/office/officeart/2005/8/layout/hProcess7#1"/>
    <dgm:cxn modelId="{DD5767A3-F70C-409A-A31C-0592C10D02EE}" type="presParOf" srcId="{E0643E0C-A032-4FA4-88B4-FFB52B986BA4}" destId="{468B78DF-4D76-4438-A3A4-3E16C5C2E1EB}" srcOrd="1" destOrd="0" presId="urn:microsoft.com/office/officeart/2005/8/layout/hProcess7#1"/>
    <dgm:cxn modelId="{1B89BBEC-EA56-45A3-A906-58DE345902F8}" type="presParOf" srcId="{57A419E8-1215-4107-9004-B614E499DD09}" destId="{2E0238F9-A12B-4776-B75E-3FCE66808FCE}" srcOrd="57" destOrd="0" presId="urn:microsoft.com/office/officeart/2005/8/layout/hProcess7#1"/>
    <dgm:cxn modelId="{11C81187-F1CC-4D4F-ABDD-EE14956AA235}" type="presParOf" srcId="{57A419E8-1215-4107-9004-B614E499DD09}" destId="{59A87683-CE15-4510-91C1-64035060728A}" srcOrd="58" destOrd="0" presId="urn:microsoft.com/office/officeart/2005/8/layout/hProcess7#1"/>
    <dgm:cxn modelId="{C3B453D8-2187-43B5-8D3B-A962914C8F4B}" type="presParOf" srcId="{59A87683-CE15-4510-91C1-64035060728A}" destId="{E68D3850-75E0-48F2-A4CC-1647A0DC5546}" srcOrd="0" destOrd="0" presId="urn:microsoft.com/office/officeart/2005/8/layout/hProcess7#1"/>
    <dgm:cxn modelId="{1CBDE8C6-7A0E-4CD5-B349-419B30CB2917}" type="presParOf" srcId="{59A87683-CE15-4510-91C1-64035060728A}" destId="{A8786DD5-BF66-4F2C-8565-44FB1178AAF3}" srcOrd="1" destOrd="0" presId="urn:microsoft.com/office/officeart/2005/8/layout/hProcess7#1"/>
    <dgm:cxn modelId="{87BBB085-11E5-4450-AE41-D6419874A574}" type="presParOf" srcId="{59A87683-CE15-4510-91C1-64035060728A}" destId="{6CFA80A0-127B-4714-8EC0-1022276D2C21}" srcOrd="2" destOrd="0" presId="urn:microsoft.com/office/officeart/2005/8/layout/hProcess7#1"/>
    <dgm:cxn modelId="{63898F29-3186-4AF7-A002-0A795CFDBC01}" type="presParOf" srcId="{57A419E8-1215-4107-9004-B614E499DD09}" destId="{081CCE57-77B1-4F91-90F8-397AAD5FCAED}" srcOrd="59" destOrd="0" presId="urn:microsoft.com/office/officeart/2005/8/layout/hProcess7#1"/>
    <dgm:cxn modelId="{B934FA61-9ED2-4516-A974-8DF072F64768}" type="presParOf" srcId="{57A419E8-1215-4107-9004-B614E499DD09}" destId="{FBE57577-2B78-48EA-AC0B-3854BCAE98A8}" srcOrd="60" destOrd="0" presId="urn:microsoft.com/office/officeart/2005/8/layout/hProcess7#1"/>
    <dgm:cxn modelId="{BCC999B3-37FF-479B-B37B-EE1E319D4E8D}" type="presParOf" srcId="{FBE57577-2B78-48EA-AC0B-3854BCAE98A8}" destId="{7EB1C387-C946-43D8-A141-13093FA58E2F}" srcOrd="0" destOrd="0" presId="urn:microsoft.com/office/officeart/2005/8/layout/hProcess7#1"/>
    <dgm:cxn modelId="{613E9594-0D0F-44B3-AB5E-3DAAC34000AA}" type="presParOf" srcId="{FBE57577-2B78-48EA-AC0B-3854BCAE98A8}" destId="{D9143118-35C6-4088-B9FB-079656A94BE6}" srcOrd="1" destOrd="0" presId="urn:microsoft.com/office/officeart/2005/8/layout/hProcess7#1"/>
    <dgm:cxn modelId="{528C37C2-5A9D-4BA6-9755-B7457BAE3F50}" type="presParOf" srcId="{57A419E8-1215-4107-9004-B614E499DD09}" destId="{3868C48E-F060-49C5-BDC4-45EED2D5DFDD}" srcOrd="61" destOrd="0" presId="urn:microsoft.com/office/officeart/2005/8/layout/hProcess7#1"/>
    <dgm:cxn modelId="{35516BD3-3B77-4D87-A19B-757B00425F47}" type="presParOf" srcId="{57A419E8-1215-4107-9004-B614E499DD09}" destId="{CB95D192-69B9-48C4-9528-F9E0AF042CE7}" srcOrd="62" destOrd="0" presId="urn:microsoft.com/office/officeart/2005/8/layout/hProcess7#1"/>
    <dgm:cxn modelId="{BB301F01-EFBD-48A8-BEC4-355A35EAC02A}" type="presParOf" srcId="{CB95D192-69B9-48C4-9528-F9E0AF042CE7}" destId="{E93AB8BF-9FDD-4F51-AFE0-B95F5DD29760}" srcOrd="0" destOrd="0" presId="urn:microsoft.com/office/officeart/2005/8/layout/hProcess7#1"/>
    <dgm:cxn modelId="{0F31BEE2-D8D1-4543-B641-0D750A9379BD}" type="presParOf" srcId="{CB95D192-69B9-48C4-9528-F9E0AF042CE7}" destId="{6E8AD654-E3D7-43F2-A19A-103C886CAE32}" srcOrd="1" destOrd="0" presId="urn:microsoft.com/office/officeart/2005/8/layout/hProcess7#1"/>
    <dgm:cxn modelId="{391B6E26-3F68-448C-BE24-951D263B0991}" type="presParOf" srcId="{CB95D192-69B9-48C4-9528-F9E0AF042CE7}" destId="{08848100-8D8E-4FA7-AF7D-7E6C9199EF53}" srcOrd="2" destOrd="0" presId="urn:microsoft.com/office/officeart/2005/8/layout/hProcess7#1"/>
    <dgm:cxn modelId="{ADDD5D74-EC05-4CD5-BDD5-2A88838F1BE0}" type="presParOf" srcId="{57A419E8-1215-4107-9004-B614E499DD09}" destId="{C042A976-0DBB-4633-82B2-89D4A7873512}" srcOrd="63" destOrd="0" presId="urn:microsoft.com/office/officeart/2005/8/layout/hProcess7#1"/>
    <dgm:cxn modelId="{FCAA1484-FB2B-4C43-9D62-630155083791}" type="presParOf" srcId="{57A419E8-1215-4107-9004-B614E499DD09}" destId="{BE3DB253-C774-4DE4-A0FD-E45103ACEF95}" srcOrd="64" destOrd="0" presId="urn:microsoft.com/office/officeart/2005/8/layout/hProcess7#1"/>
    <dgm:cxn modelId="{FED390AC-F1E8-4046-ABC7-C5D1D6C0597F}" type="presParOf" srcId="{BE3DB253-C774-4DE4-A0FD-E45103ACEF95}" destId="{F91DA0F0-9F5E-43C1-A90C-B0A9BBDE8CD8}" srcOrd="0" destOrd="0" presId="urn:microsoft.com/office/officeart/2005/8/layout/hProcess7#1"/>
    <dgm:cxn modelId="{3E1AEC3C-58A2-4CC3-9196-02F4CE0A8E8E}" type="presParOf" srcId="{BE3DB253-C774-4DE4-A0FD-E45103ACEF95}" destId="{FC184183-B71C-4E8D-A389-BC2D8FF942FE}" srcOrd="1" destOrd="0" presId="urn:microsoft.com/office/officeart/2005/8/layout/hProcess7#1"/>
    <dgm:cxn modelId="{4CD457BD-C5FF-4408-9E4D-97E5002264AA}" type="presParOf" srcId="{57A419E8-1215-4107-9004-B614E499DD09}" destId="{B97C2D46-8528-4F60-ACFF-13DC610EA8FF}" srcOrd="65" destOrd="0" presId="urn:microsoft.com/office/officeart/2005/8/layout/hProcess7#1"/>
    <dgm:cxn modelId="{E8536F0E-EDCB-48A1-A48E-DF0722DED057}" type="presParOf" srcId="{57A419E8-1215-4107-9004-B614E499DD09}" destId="{6F665646-EA2B-444B-91EE-DFC9B95D5189}" srcOrd="66" destOrd="0" presId="urn:microsoft.com/office/officeart/2005/8/layout/hProcess7#1"/>
    <dgm:cxn modelId="{92A16B24-09DA-40CB-A19D-A300019CC019}" type="presParOf" srcId="{6F665646-EA2B-444B-91EE-DFC9B95D5189}" destId="{20E350AB-7F49-4361-8F28-3460B938907C}" srcOrd="0" destOrd="0" presId="urn:microsoft.com/office/officeart/2005/8/layout/hProcess7#1"/>
    <dgm:cxn modelId="{0E090340-3501-4DA0-BDF5-751D43AB17FD}" type="presParOf" srcId="{6F665646-EA2B-444B-91EE-DFC9B95D5189}" destId="{3BE6F814-91C3-419A-A2E5-728382475E83}" srcOrd="1" destOrd="0" presId="urn:microsoft.com/office/officeart/2005/8/layout/hProcess7#1"/>
    <dgm:cxn modelId="{3CD025AC-65B9-46AC-A7BE-3A2DED9E8F20}" type="presParOf" srcId="{6F665646-EA2B-444B-91EE-DFC9B95D5189}" destId="{C768485B-86EB-4110-8EF6-610C9E86B6D0}" srcOrd="2" destOrd="0" presId="urn:microsoft.com/office/officeart/2005/8/layout/hProcess7#1"/>
    <dgm:cxn modelId="{AA4263E2-4EF2-4981-BAAF-6B482F68D875}" type="presParOf" srcId="{57A419E8-1215-4107-9004-B614E499DD09}" destId="{5C4AA892-A621-45ED-BF72-D56FA7538940}" srcOrd="67" destOrd="0" presId="urn:microsoft.com/office/officeart/2005/8/layout/hProcess7#1"/>
    <dgm:cxn modelId="{46C524AD-CC7E-4CCE-BEFE-512465FF1F1E}" type="presParOf" srcId="{57A419E8-1215-4107-9004-B614E499DD09}" destId="{21730FD4-7E03-472D-9BDF-EBD2E616F063}" srcOrd="68" destOrd="0" presId="urn:microsoft.com/office/officeart/2005/8/layout/hProcess7#1"/>
    <dgm:cxn modelId="{9C00F0E4-3278-407D-BF69-1BF0EFC976BB}" type="presParOf" srcId="{21730FD4-7E03-472D-9BDF-EBD2E616F063}" destId="{12A5309C-AF11-4E6A-8CC2-B48EBEB46B35}" srcOrd="0" destOrd="0" presId="urn:microsoft.com/office/officeart/2005/8/layout/hProcess7#1"/>
    <dgm:cxn modelId="{A3627B13-BBF2-4EB4-8E4F-2535B888FCEE}" type="presParOf" srcId="{21730FD4-7E03-472D-9BDF-EBD2E616F063}" destId="{5E33C754-A4A9-4F15-A14C-D039079F8289}" srcOrd="1" destOrd="0" presId="urn:microsoft.com/office/officeart/2005/8/layout/hProcess7#1"/>
    <dgm:cxn modelId="{3BFB605C-3213-474C-9DBE-5B1CE1FC5EC8}" type="presParOf" srcId="{57A419E8-1215-4107-9004-B614E499DD09}" destId="{0F353D02-1351-45CC-A7A3-5D62A7E7B21A}" srcOrd="69" destOrd="0" presId="urn:microsoft.com/office/officeart/2005/8/layout/hProcess7#1"/>
    <dgm:cxn modelId="{B52916C4-8EBE-4A17-BBDE-A72A3E967BFF}" type="presParOf" srcId="{57A419E8-1215-4107-9004-B614E499DD09}" destId="{FBAC261C-AEA1-4378-936C-8530BF1B7A42}" srcOrd="70" destOrd="0" presId="urn:microsoft.com/office/officeart/2005/8/layout/hProcess7#1"/>
    <dgm:cxn modelId="{64CB5D66-F1CA-4E03-BCE5-EC4842286E60}" type="presParOf" srcId="{FBAC261C-AEA1-4378-936C-8530BF1B7A42}" destId="{1971F7E3-2D00-4699-8200-7BA09DFE21F6}" srcOrd="0" destOrd="0" presId="urn:microsoft.com/office/officeart/2005/8/layout/hProcess7#1"/>
    <dgm:cxn modelId="{AC6E7055-2909-4DAF-9320-17C28529540C}" type="presParOf" srcId="{FBAC261C-AEA1-4378-936C-8530BF1B7A42}" destId="{8471F8C4-E714-4F82-88EE-112F72FACA60}" srcOrd="1" destOrd="0" presId="urn:microsoft.com/office/officeart/2005/8/layout/hProcess7#1"/>
    <dgm:cxn modelId="{17C46230-C37C-4E51-AF98-4C0E4C9FE05D}" type="presParOf" srcId="{FBAC261C-AEA1-4378-936C-8530BF1B7A42}" destId="{3833385D-2B41-496F-8158-66B8147646BB}" srcOrd="2" destOrd="0" presId="urn:microsoft.com/office/officeart/2005/8/layout/hProcess7#1"/>
    <dgm:cxn modelId="{644B8474-C6F2-4542-B4A1-1933E399C254}" type="presParOf" srcId="{57A419E8-1215-4107-9004-B614E499DD09}" destId="{B7C9C3D5-6191-4272-B6E3-6DF49CAC5D75}" srcOrd="71" destOrd="0" presId="urn:microsoft.com/office/officeart/2005/8/layout/hProcess7#1"/>
    <dgm:cxn modelId="{225EA4A6-B0DA-49D2-8070-83924322FBF9}" type="presParOf" srcId="{57A419E8-1215-4107-9004-B614E499DD09}" destId="{BD8A79B6-0715-4AD5-B231-535C9CB116E9}" srcOrd="72" destOrd="0" presId="urn:microsoft.com/office/officeart/2005/8/layout/hProcess7#1"/>
    <dgm:cxn modelId="{02E6AFAC-5E73-406F-AA80-7F1BCA3053EE}" type="presParOf" srcId="{BD8A79B6-0715-4AD5-B231-535C9CB116E9}" destId="{252C3803-31A3-4C0E-8F9F-053B2AD2D81A}" srcOrd="0" destOrd="0" presId="urn:microsoft.com/office/officeart/2005/8/layout/hProcess7#1"/>
    <dgm:cxn modelId="{6CF8B23A-C208-4B17-B737-6635A33D9D16}" type="presParOf" srcId="{BD8A79B6-0715-4AD5-B231-535C9CB116E9}" destId="{A3B6D17E-5080-4978-8B73-CE0293AEFF91}" srcOrd="1" destOrd="0" presId="urn:microsoft.com/office/officeart/2005/8/layout/hProcess7#1"/>
    <dgm:cxn modelId="{D847CA66-99DA-4C74-9525-F840CAB59DD2}" type="presParOf" srcId="{57A419E8-1215-4107-9004-B614E499DD09}" destId="{9FED8D00-5674-4542-AF98-D7D5B4F921AF}" srcOrd="73" destOrd="0" presId="urn:microsoft.com/office/officeart/2005/8/layout/hProcess7#1"/>
    <dgm:cxn modelId="{2CF6C4D5-4D24-4229-9BB1-7CF1E1F218FC}" type="presParOf" srcId="{57A419E8-1215-4107-9004-B614E499DD09}" destId="{6B07ED3E-6448-47F8-BD54-2C6826977F85}" srcOrd="74" destOrd="0" presId="urn:microsoft.com/office/officeart/2005/8/layout/hProcess7#1"/>
    <dgm:cxn modelId="{3A776021-6A3B-4257-9BAD-994830C56E24}" type="presParOf" srcId="{6B07ED3E-6448-47F8-BD54-2C6826977F85}" destId="{FD0DF273-07B4-4160-973F-BEC0975AF9FE}" srcOrd="0" destOrd="0" presId="urn:microsoft.com/office/officeart/2005/8/layout/hProcess7#1"/>
    <dgm:cxn modelId="{D90459B7-D88A-40A4-A5BE-34151B38AAF2}" type="presParOf" srcId="{6B07ED3E-6448-47F8-BD54-2C6826977F85}" destId="{C6FEC165-CAEF-4EF0-BBFF-635EB9701B01}" srcOrd="1" destOrd="0" presId="urn:microsoft.com/office/officeart/2005/8/layout/hProcess7#1"/>
    <dgm:cxn modelId="{06543563-03E5-4A46-A3C4-15D4E77D0A49}" type="presParOf" srcId="{6B07ED3E-6448-47F8-BD54-2C6826977F85}" destId="{C7FD3CDF-8F1E-4A60-AAEF-5F0FD9A4E776}" srcOrd="2" destOrd="0" presId="urn:microsoft.com/office/officeart/2005/8/layout/hProcess7#1"/>
    <dgm:cxn modelId="{9179AF9F-D991-4C11-9A93-758451CA6C13}" type="presParOf" srcId="{57A419E8-1215-4107-9004-B614E499DD09}" destId="{2B8B5C03-1888-401F-B6BC-24C3863DC483}" srcOrd="75" destOrd="0" presId="urn:microsoft.com/office/officeart/2005/8/layout/hProcess7#1"/>
    <dgm:cxn modelId="{E5E5C6C7-6898-42F4-9833-799E79DCF6BF}" type="presParOf" srcId="{57A419E8-1215-4107-9004-B614E499DD09}" destId="{A78F1D68-78EF-4879-8C22-FBC1C88BDD07}" srcOrd="76" destOrd="0" presId="urn:microsoft.com/office/officeart/2005/8/layout/hProcess7#1"/>
    <dgm:cxn modelId="{4CB0444D-10EB-4DEA-8EBD-06E93FB73CA5}" type="presParOf" srcId="{A78F1D68-78EF-4879-8C22-FBC1C88BDD07}" destId="{3BA34D36-57F8-46C7-AC2A-6ED3B70A1969}" srcOrd="0" destOrd="0" presId="urn:microsoft.com/office/officeart/2005/8/layout/hProcess7#1"/>
    <dgm:cxn modelId="{5F3BEEE7-8DAE-4449-8991-3A4DCB0A26FA}" type="presParOf" srcId="{A78F1D68-78EF-4879-8C22-FBC1C88BDD07}" destId="{B239FF3A-C24F-4667-970D-45B25AA445FD}" srcOrd="1" destOrd="0" presId="urn:microsoft.com/office/officeart/2005/8/layout/hProcess7#1"/>
    <dgm:cxn modelId="{29816433-158A-4C2B-83C6-9109617EF603}" type="presParOf" srcId="{57A419E8-1215-4107-9004-B614E499DD09}" destId="{3108836B-5203-4820-9C1F-E87710CCCA03}" srcOrd="77" destOrd="0" presId="urn:microsoft.com/office/officeart/2005/8/layout/hProcess7#1"/>
    <dgm:cxn modelId="{EF03BDD0-CCAC-48F8-B4EF-9565003A4993}" type="presParOf" srcId="{57A419E8-1215-4107-9004-B614E499DD09}" destId="{20DE0AAD-A719-4AD4-8547-5077A9F8CC07}" srcOrd="78" destOrd="0" presId="urn:microsoft.com/office/officeart/2005/8/layout/hProcess7#1"/>
    <dgm:cxn modelId="{4A9F7B6F-D8A3-4820-B357-844B9BE61DBD}" type="presParOf" srcId="{20DE0AAD-A719-4AD4-8547-5077A9F8CC07}" destId="{DFF90B88-4323-40B9-B3F1-051D15E41E0B}" srcOrd="0" destOrd="0" presId="urn:microsoft.com/office/officeart/2005/8/layout/hProcess7#1"/>
    <dgm:cxn modelId="{22B3E1F7-3B9A-4A20-907B-258C2C39BD44}" type="presParOf" srcId="{20DE0AAD-A719-4AD4-8547-5077A9F8CC07}" destId="{240C6ABA-0B6F-4308-AF79-D667055C7FC7}" srcOrd="1" destOrd="0" presId="urn:microsoft.com/office/officeart/2005/8/layout/hProcess7#1"/>
    <dgm:cxn modelId="{42CA8283-3FAB-41A5-9C76-AD42A4AC1D1B}" type="presParOf" srcId="{20DE0AAD-A719-4AD4-8547-5077A9F8CC07}" destId="{BDF43C6A-E104-4BFD-B191-9E3A6EA33019}" srcOrd="2" destOrd="0" presId="urn:microsoft.com/office/officeart/2005/8/layout/hProcess7#1"/>
    <dgm:cxn modelId="{069BE6EA-F689-4D76-8A09-2D7F3C84C763}" type="presParOf" srcId="{57A419E8-1215-4107-9004-B614E499DD09}" destId="{8D328D03-A413-4707-A3CF-32C056C34336}" srcOrd="79" destOrd="0" presId="urn:microsoft.com/office/officeart/2005/8/layout/hProcess7#1"/>
    <dgm:cxn modelId="{97599FAC-C042-4E57-A707-52904F943B66}" type="presParOf" srcId="{57A419E8-1215-4107-9004-B614E499DD09}" destId="{DE4B9585-E8F1-4D28-8535-0BDD4A94327B}" srcOrd="80" destOrd="0" presId="urn:microsoft.com/office/officeart/2005/8/layout/hProcess7#1"/>
    <dgm:cxn modelId="{12A66341-CE8D-4DD6-95E2-9F8B930BFF49}" type="presParOf" srcId="{DE4B9585-E8F1-4D28-8535-0BDD4A94327B}" destId="{433D4166-7EB0-4A88-9FE6-BCD7FCCD72C3}" srcOrd="0" destOrd="0" presId="urn:microsoft.com/office/officeart/2005/8/layout/hProcess7#1"/>
    <dgm:cxn modelId="{24AEF6F2-E4F3-4C0D-8189-78EF21E2E143}" type="presParOf" srcId="{DE4B9585-E8F1-4D28-8535-0BDD4A94327B}" destId="{16004FF3-9D26-4B3B-9628-F544C80A4D19}" srcOrd="1" destOrd="0" presId="urn:microsoft.com/office/officeart/2005/8/layout/hProcess7#1"/>
    <dgm:cxn modelId="{6EDB87D8-0236-4E41-8360-BA5D9FA8852E}" type="presParOf" srcId="{57A419E8-1215-4107-9004-B614E499DD09}" destId="{4F63D361-1F6C-4EEC-838B-726D85DA7CD0}" srcOrd="81" destOrd="0" presId="urn:microsoft.com/office/officeart/2005/8/layout/hProcess7#1"/>
    <dgm:cxn modelId="{F93BA1BD-903B-405B-B450-59E70A46CA7C}" type="presParOf" srcId="{57A419E8-1215-4107-9004-B614E499DD09}" destId="{2B4FC475-91DA-4607-9291-9A40214BCF66}" srcOrd="82" destOrd="0" presId="urn:microsoft.com/office/officeart/2005/8/layout/hProcess7#1"/>
    <dgm:cxn modelId="{A33DAE8C-B879-4C67-9ED3-799D76590457}" type="presParOf" srcId="{2B4FC475-91DA-4607-9291-9A40214BCF66}" destId="{BDE56DB0-CCBA-462E-8240-4542002C882D}" srcOrd="0" destOrd="0" presId="urn:microsoft.com/office/officeart/2005/8/layout/hProcess7#1"/>
    <dgm:cxn modelId="{E3E4C636-3EF7-4475-A167-80402F9D914E}" type="presParOf" srcId="{2B4FC475-91DA-4607-9291-9A40214BCF66}" destId="{B1F35D3F-D5F7-423A-ADA2-99B95A1DB774}" srcOrd="1" destOrd="0" presId="urn:microsoft.com/office/officeart/2005/8/layout/hProcess7#1"/>
    <dgm:cxn modelId="{801353A1-4976-4604-9FC0-BFB48BFF3BB2}" type="presParOf" srcId="{2B4FC475-91DA-4607-9291-9A40214BCF66}" destId="{598679B4-8BD8-4447-A4A1-6036AC19DC27}" srcOrd="2" destOrd="0" presId="urn:microsoft.com/office/officeart/2005/8/layout/hProcess7#1"/>
    <dgm:cxn modelId="{19F3AD93-417E-4B46-9384-80E01B215BA5}" type="presParOf" srcId="{57A419E8-1215-4107-9004-B614E499DD09}" destId="{415DE2DA-BA6F-4B7C-ABB1-EE0A32D90D90}" srcOrd="83" destOrd="0" presId="urn:microsoft.com/office/officeart/2005/8/layout/hProcess7#1"/>
    <dgm:cxn modelId="{CBA944EE-EE62-4B33-ACCA-1F4DE2F38E47}" type="presParOf" srcId="{57A419E8-1215-4107-9004-B614E499DD09}" destId="{03D2DD6D-3043-4145-98CB-33158F143493}" srcOrd="84" destOrd="0" presId="urn:microsoft.com/office/officeart/2005/8/layout/hProcess7#1"/>
    <dgm:cxn modelId="{89679C56-806A-4800-B64C-5FF75A066638}" type="presParOf" srcId="{03D2DD6D-3043-4145-98CB-33158F143493}" destId="{2EB36F20-FCF7-4CF4-B60B-D92C975947A4}" srcOrd="0" destOrd="0" presId="urn:microsoft.com/office/officeart/2005/8/layout/hProcess7#1"/>
    <dgm:cxn modelId="{17416475-EE49-4727-BD8E-8CDF1F7B8774}" type="presParOf" srcId="{03D2DD6D-3043-4145-98CB-33158F143493}" destId="{4B954C3A-B59B-45A0-9624-4BBFDB55A92D}" srcOrd="1" destOrd="0" presId="urn:microsoft.com/office/officeart/2005/8/layout/hProcess7#1"/>
    <dgm:cxn modelId="{19BB2816-66CE-447A-93C9-4D10CBC9ED8F}" type="presParOf" srcId="{57A419E8-1215-4107-9004-B614E499DD09}" destId="{67292871-896E-4BD1-B13D-B0B970D28369}" srcOrd="85" destOrd="0" presId="urn:microsoft.com/office/officeart/2005/8/layout/hProcess7#1"/>
    <dgm:cxn modelId="{00AC6990-4B19-4B36-986C-6D85A4F74D70}" type="presParOf" srcId="{57A419E8-1215-4107-9004-B614E499DD09}" destId="{1ED039C2-1C7C-41B3-B526-C1134ADFA684}" srcOrd="86" destOrd="0" presId="urn:microsoft.com/office/officeart/2005/8/layout/hProcess7#1"/>
    <dgm:cxn modelId="{ABBAC159-C904-4B2E-A948-363C8F80DD70}" type="presParOf" srcId="{1ED039C2-1C7C-41B3-B526-C1134ADFA684}" destId="{8F353711-D241-4964-97C1-072E1E9A4279}" srcOrd="0" destOrd="0" presId="urn:microsoft.com/office/officeart/2005/8/layout/hProcess7#1"/>
    <dgm:cxn modelId="{0B7A089B-D703-4CC4-8DDA-17159BBD8CE6}" type="presParOf" srcId="{1ED039C2-1C7C-41B3-B526-C1134ADFA684}" destId="{1FCB1E34-52EA-45F6-81C6-68BDD6383554}" srcOrd="1" destOrd="0" presId="urn:microsoft.com/office/officeart/2005/8/layout/hProcess7#1"/>
    <dgm:cxn modelId="{B98B91EF-EB3D-4AEA-BE3E-3693898DA4FF}" type="presParOf" srcId="{1ED039C2-1C7C-41B3-B526-C1134ADFA684}" destId="{EF8C9A4F-E740-4FDB-8686-A598B18EBCFA}" srcOrd="2" destOrd="0" presId="urn:microsoft.com/office/officeart/2005/8/layout/hProcess7#1"/>
    <dgm:cxn modelId="{9AA9B76E-36E9-4A07-B74D-E24075CD26DC}" type="presParOf" srcId="{57A419E8-1215-4107-9004-B614E499DD09}" destId="{222E14FB-B5E8-47B1-8722-23026B61E5E7}" srcOrd="87" destOrd="0" presId="urn:microsoft.com/office/officeart/2005/8/layout/hProcess7#1"/>
    <dgm:cxn modelId="{AA33126E-81D5-470D-B100-3BF708722782}" type="presParOf" srcId="{57A419E8-1215-4107-9004-B614E499DD09}" destId="{9663DA1D-0538-48DA-8E67-28CABC67331B}" srcOrd="88" destOrd="0" presId="urn:microsoft.com/office/officeart/2005/8/layout/hProcess7#1"/>
    <dgm:cxn modelId="{2C8CC449-1947-4439-A543-1FC2D2622484}" type="presParOf" srcId="{9663DA1D-0538-48DA-8E67-28CABC67331B}" destId="{AB5D3DC6-985E-4724-8906-BD50A07E5CF2}" srcOrd="0" destOrd="0" presId="urn:microsoft.com/office/officeart/2005/8/layout/hProcess7#1"/>
    <dgm:cxn modelId="{840E96A9-7611-4CFD-AD2A-787F7FC83902}" type="presParOf" srcId="{9663DA1D-0538-48DA-8E67-28CABC67331B}" destId="{EE916E64-E74A-491C-815F-23BFAA7C314C}" srcOrd="1" destOrd="0" presId="urn:microsoft.com/office/officeart/2005/8/layout/hProcess7#1"/>
    <dgm:cxn modelId="{7CC91065-6D18-46D8-A670-77103D812681}" type="presParOf" srcId="{57A419E8-1215-4107-9004-B614E499DD09}" destId="{D3B2763A-67DF-40FA-B45F-0FC8CAB6FF93}" srcOrd="89" destOrd="0" presId="urn:microsoft.com/office/officeart/2005/8/layout/hProcess7#1"/>
    <dgm:cxn modelId="{B3B9764D-C68B-418D-9DB2-FBD71D55ED62}" type="presParOf" srcId="{57A419E8-1215-4107-9004-B614E499DD09}" destId="{52F810B8-DAC6-4E7F-B30F-13E3F98D33BC}" srcOrd="90" destOrd="0" presId="urn:microsoft.com/office/officeart/2005/8/layout/hProcess7#1"/>
    <dgm:cxn modelId="{A8417B49-ED95-4830-9BBF-48A0B2342673}" type="presParOf" srcId="{52F810B8-DAC6-4E7F-B30F-13E3F98D33BC}" destId="{984DF8BE-7934-47CC-884F-D9918209E61C}" srcOrd="0" destOrd="0" presId="urn:microsoft.com/office/officeart/2005/8/layout/hProcess7#1"/>
    <dgm:cxn modelId="{70A09297-0B2B-4AC1-ABF5-66B08C1B63FE}" type="presParOf" srcId="{52F810B8-DAC6-4E7F-B30F-13E3F98D33BC}" destId="{B3D492C0-4A76-4066-8019-B2E4CA44AC88}" srcOrd="1" destOrd="0" presId="urn:microsoft.com/office/officeart/2005/8/layout/hProcess7#1"/>
    <dgm:cxn modelId="{A88F9554-2CA0-4449-815A-A9A30EA0F103}" type="presParOf" srcId="{52F810B8-DAC6-4E7F-B30F-13E3F98D33BC}" destId="{17C870C6-0381-44AC-8E74-1ED3844EEA26}" srcOrd="2" destOrd="0" presId="urn:microsoft.com/office/officeart/2005/8/layout/hProcess7#1"/>
    <dgm:cxn modelId="{7B8F6E02-C58F-4FFA-9D91-164D1937724B}" type="presParOf" srcId="{57A419E8-1215-4107-9004-B614E499DD09}" destId="{D683D2F9-ECF2-457F-A0BA-23D44E87ED8E}" srcOrd="91" destOrd="0" presId="urn:microsoft.com/office/officeart/2005/8/layout/hProcess7#1"/>
    <dgm:cxn modelId="{9644C5F9-921F-4BCF-BB4C-EBE361AE31D9}" type="presParOf" srcId="{57A419E8-1215-4107-9004-B614E499DD09}" destId="{783ECA66-DE35-4F3A-B57E-856FEDA0AEDC}" srcOrd="92" destOrd="0" presId="urn:microsoft.com/office/officeart/2005/8/layout/hProcess7#1"/>
    <dgm:cxn modelId="{6FA3F9A9-558A-42F9-BEEE-608CD7129A95}" type="presParOf" srcId="{783ECA66-DE35-4F3A-B57E-856FEDA0AEDC}" destId="{A9148567-0317-4CAD-A104-F35FAD7C75E1}" srcOrd="0" destOrd="0" presId="urn:microsoft.com/office/officeart/2005/8/layout/hProcess7#1"/>
    <dgm:cxn modelId="{46709594-2FE7-4F8D-AA2B-ABDAE4112F3E}" type="presParOf" srcId="{783ECA66-DE35-4F3A-B57E-856FEDA0AEDC}" destId="{96C7E963-67E8-4969-BB41-11BF7360D642}" srcOrd="1" destOrd="0" presId="urn:microsoft.com/office/officeart/2005/8/layout/hProcess7#1"/>
    <dgm:cxn modelId="{87C16A49-0E0D-4554-9471-6739421410CC}" type="presParOf" srcId="{57A419E8-1215-4107-9004-B614E499DD09}" destId="{CB809DB8-13BE-465C-A6D3-52230CC6C2A0}" srcOrd="93" destOrd="0" presId="urn:microsoft.com/office/officeart/2005/8/layout/hProcess7#1"/>
    <dgm:cxn modelId="{E969B3CD-63C8-4AC5-BEF5-B308F6135D5C}" type="presParOf" srcId="{57A419E8-1215-4107-9004-B614E499DD09}" destId="{C55712A9-81F5-4A1D-AFCE-5C3EECEBA4BB}" srcOrd="94" destOrd="0" presId="urn:microsoft.com/office/officeart/2005/8/layout/hProcess7#1"/>
    <dgm:cxn modelId="{0D65BF02-5D9E-4AAE-8A55-66885F1A564A}" type="presParOf" srcId="{C55712A9-81F5-4A1D-AFCE-5C3EECEBA4BB}" destId="{9E4330DA-67CF-4468-B2B6-1AD2F2575E3B}" srcOrd="0" destOrd="0" presId="urn:microsoft.com/office/officeart/2005/8/layout/hProcess7#1"/>
    <dgm:cxn modelId="{E3CFE85D-998F-4294-A463-B1C2C812C3B1}" type="presParOf" srcId="{C55712A9-81F5-4A1D-AFCE-5C3EECEBA4BB}" destId="{6A0847B2-EB5F-4C1E-AE46-03E30F4AD1C7}" srcOrd="1" destOrd="0" presId="urn:microsoft.com/office/officeart/2005/8/layout/hProcess7#1"/>
    <dgm:cxn modelId="{8B0967E3-2799-407A-AC47-3B19CDE5A81A}" type="presParOf" srcId="{C55712A9-81F5-4A1D-AFCE-5C3EECEBA4BB}" destId="{ED1CE0F7-0EE2-4283-AFDC-EF2418922600}" srcOrd="2" destOrd="0" presId="urn:microsoft.com/office/officeart/2005/8/layout/hProcess7#1"/>
    <dgm:cxn modelId="{065CFE0C-7FC9-4DD5-847A-7C84FC8AA7D0}" type="presParOf" srcId="{57A419E8-1215-4107-9004-B614E499DD09}" destId="{B2BE1DC3-194D-464B-9B7A-26431C6A3426}" srcOrd="95" destOrd="0" presId="urn:microsoft.com/office/officeart/2005/8/layout/hProcess7#1"/>
    <dgm:cxn modelId="{7AE44F3B-F830-4E25-ABE3-E5A83B5A4E4E}" type="presParOf" srcId="{57A419E8-1215-4107-9004-B614E499DD09}" destId="{F5E310E9-7FB5-4A87-A1DF-6DD1007D73E6}" srcOrd="96" destOrd="0" presId="urn:microsoft.com/office/officeart/2005/8/layout/hProcess7#1"/>
    <dgm:cxn modelId="{2FF14A00-D85F-46D0-AB1E-418DAA47AA49}" type="presParOf" srcId="{F5E310E9-7FB5-4A87-A1DF-6DD1007D73E6}" destId="{8289E01D-DB35-4BF8-8B42-BAB44BAC73E2}" srcOrd="0" destOrd="0" presId="urn:microsoft.com/office/officeart/2005/8/layout/hProcess7#1"/>
    <dgm:cxn modelId="{843C2519-D5E2-4373-B629-F01C21991B3E}" type="presParOf" srcId="{F5E310E9-7FB5-4A87-A1DF-6DD1007D73E6}" destId="{49FE9C94-008C-4437-8E1D-26DA7E336943}" srcOrd="1" destOrd="0" presId="urn:microsoft.com/office/officeart/2005/8/layout/hProcess7#1"/>
    <dgm:cxn modelId="{BFA3241C-AE7A-439D-9E85-1121C86B2F53}" type="presParOf" srcId="{F5E310E9-7FB5-4A87-A1DF-6DD1007D73E6}" destId="{0569AAAD-8B26-462F-929F-539C8EDB8C2D}" srcOrd="2" destOrd="0" presId="urn:microsoft.com/office/officeart/2005/8/layout/hProcess7#1"/>
    <dgm:cxn modelId="{F94FFE51-3FD7-4F24-8E20-D972C4F05866}" type="presParOf" srcId="{57A419E8-1215-4107-9004-B614E499DD09}" destId="{7656EC2A-BEDA-478F-A4B5-FDEBD23CA9F5}" srcOrd="97" destOrd="0" presId="urn:microsoft.com/office/officeart/2005/8/layout/hProcess7#1"/>
    <dgm:cxn modelId="{65E3E7F0-ECB6-41C6-9B5C-129A0591BEEA}" type="presParOf" srcId="{57A419E8-1215-4107-9004-B614E499DD09}" destId="{E4B23701-5EF7-428C-8917-CBE95D0EEF41}" srcOrd="98" destOrd="0" presId="urn:microsoft.com/office/officeart/2005/8/layout/hProcess7#1"/>
    <dgm:cxn modelId="{E3895C7E-DFDA-419C-BF21-7D27BA23D7B5}" type="presParOf" srcId="{E4B23701-5EF7-428C-8917-CBE95D0EEF41}" destId="{BD3CEAC5-6F97-41B1-94B5-43044540FA22}" srcOrd="0" destOrd="0" presId="urn:microsoft.com/office/officeart/2005/8/layout/hProcess7#1"/>
    <dgm:cxn modelId="{9580A4DD-3F26-4347-AD9F-3C9A6AC13DFC}" type="presParOf" srcId="{E4B23701-5EF7-428C-8917-CBE95D0EEF41}" destId="{391A86B1-77DB-405B-A955-1D72D1AB88CC}" srcOrd="1" destOrd="0" presId="urn:microsoft.com/office/officeart/2005/8/layout/hProcess7#1"/>
    <dgm:cxn modelId="{1D36C67F-556B-4DE3-9941-18B053A278BB}" type="presParOf" srcId="{E4B23701-5EF7-428C-8917-CBE95D0EEF41}" destId="{88340D43-DB9E-493B-80B7-8D41DA538D8E}" srcOrd="2" destOrd="0" presId="urn:microsoft.com/office/officeart/2005/8/layout/hProcess7#1"/>
    <dgm:cxn modelId="{7DC24A0A-FAB2-43EF-B9D4-9CA34B53F1E6}" type="presParOf" srcId="{57A419E8-1215-4107-9004-B614E499DD09}" destId="{BF5093C6-1A74-43B2-B899-9564C4D45D20}" srcOrd="99" destOrd="0" presId="urn:microsoft.com/office/officeart/2005/8/layout/hProcess7#1"/>
    <dgm:cxn modelId="{DB6B27B3-2B14-4E92-A91F-D227321FE08C}" type="presParOf" srcId="{57A419E8-1215-4107-9004-B614E499DD09}" destId="{6841368B-07F9-4173-BACF-5F7A307C0508}" srcOrd="100" destOrd="0" presId="urn:microsoft.com/office/officeart/2005/8/layout/hProcess7#1"/>
    <dgm:cxn modelId="{CE28371B-ADFF-4F49-9C21-82AE039A2905}" type="presParOf" srcId="{6841368B-07F9-4173-BACF-5F7A307C0508}" destId="{5358A8C4-2A9D-4CE7-8F61-AF5DFDCED8F2}" srcOrd="0" destOrd="0" presId="urn:microsoft.com/office/officeart/2005/8/layout/hProcess7#1"/>
    <dgm:cxn modelId="{54072F19-7DED-416F-82CD-BC8B767D3AF8}" type="presParOf" srcId="{6841368B-07F9-4173-BACF-5F7A307C0508}" destId="{AB18303B-13AA-4B99-9EA7-65843139CCBC}" srcOrd="1" destOrd="0" presId="urn:microsoft.com/office/officeart/2005/8/layout/hProcess7#1"/>
    <dgm:cxn modelId="{FDBBD476-B1CA-4F09-ABD6-F46147F64A28}" type="presParOf" srcId="{6841368B-07F9-4173-BACF-5F7A307C0508}" destId="{150F56E9-8A28-4073-8293-2FB401A84B79}" srcOrd="2" destOrd="0" presId="urn:microsoft.com/office/officeart/2005/8/layout/hProcess7#1"/>
    <dgm:cxn modelId="{F99A421C-A6C2-4B3C-B800-7BAB78E3FEB7}" type="presParOf" srcId="{57A419E8-1215-4107-9004-B614E499DD09}" destId="{93F4E6AF-AD0A-4385-AFEA-3DBF5B164054}" srcOrd="101" destOrd="0" presId="urn:microsoft.com/office/officeart/2005/8/layout/hProcess7#1"/>
    <dgm:cxn modelId="{01114B48-04CE-456E-A3B0-9172957D5F73}" type="presParOf" srcId="{57A419E8-1215-4107-9004-B614E499DD09}" destId="{5A8D6B1A-AC92-48A0-AB94-99A8FC043103}" srcOrd="102" destOrd="0" presId="urn:microsoft.com/office/officeart/2005/8/layout/hProcess7#1"/>
    <dgm:cxn modelId="{54239539-124B-4B27-87B0-5D977468370D}" type="presParOf" srcId="{5A8D6B1A-AC92-48A0-AB94-99A8FC043103}" destId="{0ECA614B-B6A9-40B7-9869-758216D87153}" srcOrd="0" destOrd="0" presId="urn:microsoft.com/office/officeart/2005/8/layout/hProcess7#1"/>
    <dgm:cxn modelId="{55D990A6-2E93-483C-9E0F-6EBFBBFC022E}" type="presParOf" srcId="{5A8D6B1A-AC92-48A0-AB94-99A8FC043103}" destId="{56760117-AB4F-4684-A4FC-F64144166401}" srcOrd="1" destOrd="0" presId="urn:microsoft.com/office/officeart/2005/8/layout/hProcess7#1"/>
    <dgm:cxn modelId="{F1FD348C-8936-4C06-B231-60C6A3ED1978}" type="presParOf" srcId="{5A8D6B1A-AC92-48A0-AB94-99A8FC043103}" destId="{CEBDD509-2698-4400-9AF0-77ACAF9D63DB}" srcOrd="2" destOrd="0" presId="urn:microsoft.com/office/officeart/2005/8/layout/hProcess7#1"/>
    <dgm:cxn modelId="{6044CE08-AF48-4EAE-8F78-2268441D3283}" type="presParOf" srcId="{57A419E8-1215-4107-9004-B614E499DD09}" destId="{2D202003-8BDC-480E-9BF7-3823DBAE39FF}" srcOrd="103" destOrd="0" presId="urn:microsoft.com/office/officeart/2005/8/layout/hProcess7#1"/>
    <dgm:cxn modelId="{D585E35F-C7EE-4825-B154-F9E9C171FFBA}" type="presParOf" srcId="{57A419E8-1215-4107-9004-B614E499DD09}" destId="{6A18C4D3-52DB-4ACE-9F81-C2BF7DB3BE04}" srcOrd="104" destOrd="0" presId="urn:microsoft.com/office/officeart/2005/8/layout/hProcess7#1"/>
    <dgm:cxn modelId="{58858545-1A0E-4A1D-B1E9-202CC10C408D}" type="presParOf" srcId="{6A18C4D3-52DB-4ACE-9F81-C2BF7DB3BE04}" destId="{BF38B79D-1736-464F-ADB9-B198126BDD54}" srcOrd="0" destOrd="0" presId="urn:microsoft.com/office/officeart/2005/8/layout/hProcess7#1"/>
    <dgm:cxn modelId="{0B054265-95FC-476E-9BD4-875218444408}" type="presParOf" srcId="{6A18C4D3-52DB-4ACE-9F81-C2BF7DB3BE04}" destId="{4BC6B0DA-A4A5-43DB-9250-2EDDBD30D694}" srcOrd="1" destOrd="0" presId="urn:microsoft.com/office/officeart/2005/8/layout/hProcess7#1"/>
    <dgm:cxn modelId="{911129D6-E4C4-4487-BA56-5ABB39E2D757}" type="presParOf" srcId="{6A18C4D3-52DB-4ACE-9F81-C2BF7DB3BE04}" destId="{1B9050CC-7ACA-4748-97E5-4508B887E513}" srcOrd="2" destOrd="0" presId="urn:microsoft.com/office/officeart/2005/8/layout/hProcess7#1"/>
    <dgm:cxn modelId="{A28DD938-3E21-4B22-9D29-78701B7C9EEE}" type="presParOf" srcId="{57A419E8-1215-4107-9004-B614E499DD09}" destId="{9AFA7B8B-53D7-4A30-B690-4F75998B2905}" srcOrd="105" destOrd="0" presId="urn:microsoft.com/office/officeart/2005/8/layout/hProcess7#1"/>
    <dgm:cxn modelId="{7B2EE21B-36C0-4C32-B5B5-8454027CE541}" type="presParOf" srcId="{57A419E8-1215-4107-9004-B614E499DD09}" destId="{5D145A5F-9F08-4687-96BF-A666879666FA}" srcOrd="106" destOrd="0" presId="urn:microsoft.com/office/officeart/2005/8/layout/hProcess7#1"/>
    <dgm:cxn modelId="{F3D47836-C251-4FC7-BDAC-84049FCB0A25}" type="presParOf" srcId="{5D145A5F-9F08-4687-96BF-A666879666FA}" destId="{4384968D-0681-4A39-B2E5-273351295603}" srcOrd="0" destOrd="0" presId="urn:microsoft.com/office/officeart/2005/8/layout/hProcess7#1"/>
    <dgm:cxn modelId="{13EDB6E8-0585-43B9-95E2-3A5FB180CB0A}" type="presParOf" srcId="{5D145A5F-9F08-4687-96BF-A666879666FA}" destId="{40B206F6-18AF-4D68-8333-33201C813513}" srcOrd="1" destOrd="0" presId="urn:microsoft.com/office/officeart/2005/8/layout/hProcess7#1"/>
    <dgm:cxn modelId="{9474AF73-9C7B-4B79-83AA-6A9494CC828E}" type="presParOf" srcId="{5D145A5F-9F08-4687-96BF-A666879666FA}" destId="{70D2964C-6B1C-45AC-91A4-482CE112C45E}" srcOrd="2" destOrd="0" presId="urn:microsoft.com/office/officeart/2005/8/layout/hProcess7#1"/>
    <dgm:cxn modelId="{887B8FE5-C9BC-4B8B-A48A-75F8546DEB29}" type="presParOf" srcId="{57A419E8-1215-4107-9004-B614E499DD09}" destId="{80D1F341-3EDB-4B11-A7CD-EF01483C5506}" srcOrd="107" destOrd="0" presId="urn:microsoft.com/office/officeart/2005/8/layout/hProcess7#1"/>
    <dgm:cxn modelId="{61DFBD07-49C8-464D-A7E0-32F72EE7C204}" type="presParOf" srcId="{57A419E8-1215-4107-9004-B614E499DD09}" destId="{16A5F017-20E3-4E78-9696-AF128B3569D3}" srcOrd="108" destOrd="0" presId="urn:microsoft.com/office/officeart/2005/8/layout/hProcess7#1"/>
    <dgm:cxn modelId="{8F31F2DD-AD77-4542-ACCE-4FEA9D02047E}" type="presParOf" srcId="{16A5F017-20E3-4E78-9696-AF128B3569D3}" destId="{39164FC9-002F-4A65-9103-F5607674C98A}" srcOrd="0" destOrd="0" presId="urn:microsoft.com/office/officeart/2005/8/layout/hProcess7#1"/>
    <dgm:cxn modelId="{855BDF30-383C-4582-999F-DF801F3F1EEC}" type="presParOf" srcId="{16A5F017-20E3-4E78-9696-AF128B3569D3}" destId="{E7492838-E204-4032-8E15-338CCC84681D}" srcOrd="1" destOrd="0" presId="urn:microsoft.com/office/officeart/2005/8/layout/hProcess7#1"/>
    <dgm:cxn modelId="{6CD155C2-B13F-4FE4-81EB-053A20A6EEFA}" type="presParOf" srcId="{16A5F017-20E3-4E78-9696-AF128B3569D3}" destId="{5BCC34C7-568C-4CFB-A134-72D29CBA9FF2}" srcOrd="2" destOrd="0" presId="urn:microsoft.com/office/officeart/2005/8/layout/hProcess7#1"/>
    <dgm:cxn modelId="{54635A27-D7B1-40F3-81CA-C32AC272E642}" type="presParOf" srcId="{57A419E8-1215-4107-9004-B614E499DD09}" destId="{3173C3E4-BC48-4895-A0D7-A057428C0D8E}" srcOrd="109" destOrd="0" presId="urn:microsoft.com/office/officeart/2005/8/layout/hProcess7#1"/>
    <dgm:cxn modelId="{0D35C50D-A6B0-4DA3-832D-01F23AA40CB7}" type="presParOf" srcId="{57A419E8-1215-4107-9004-B614E499DD09}" destId="{82FB1016-650F-4092-B01C-FDF46B9B929B}" srcOrd="110" destOrd="0" presId="urn:microsoft.com/office/officeart/2005/8/layout/hProcess7#1"/>
    <dgm:cxn modelId="{E3323643-8A3A-431F-8E45-D8980B63C614}" type="presParOf" srcId="{82FB1016-650F-4092-B01C-FDF46B9B929B}" destId="{F8719E17-F054-4F1F-B2AF-55554350C435}" srcOrd="0" destOrd="0" presId="urn:microsoft.com/office/officeart/2005/8/layout/hProcess7#1"/>
    <dgm:cxn modelId="{BBC0CE4D-4FDA-410B-891B-B474538649E7}" type="presParOf" srcId="{82FB1016-650F-4092-B01C-FDF46B9B929B}" destId="{EC54A2AC-02E7-474F-BE39-03F3BA0DFA14}" srcOrd="1" destOrd="0" presId="urn:microsoft.com/office/officeart/2005/8/layout/hProcess7#1"/>
    <dgm:cxn modelId="{41EEA49D-854C-48B4-9B8E-C03D66329BE7}" type="presParOf" srcId="{82FB1016-650F-4092-B01C-FDF46B9B929B}" destId="{D109F893-D182-42F2-98A1-800CF076DAB4}" srcOrd="2" destOrd="0" presId="urn:microsoft.com/office/officeart/2005/8/layout/hProcess7#1"/>
    <dgm:cxn modelId="{D839B765-FBF0-47E0-A946-207FAE94A6E2}" type="presParOf" srcId="{57A419E8-1215-4107-9004-B614E499DD09}" destId="{4A50BD4F-2542-42F4-BB42-FC55C624B0BB}" srcOrd="111" destOrd="0" presId="urn:microsoft.com/office/officeart/2005/8/layout/hProcess7#1"/>
    <dgm:cxn modelId="{31A674BB-EF33-4E73-82CC-14C0524B3B95}" type="presParOf" srcId="{57A419E8-1215-4107-9004-B614E499DD09}" destId="{A5E81D79-DF51-4A49-894A-DFED0843E3FA}" srcOrd="112" destOrd="0" presId="urn:microsoft.com/office/officeart/2005/8/layout/hProcess7#1"/>
    <dgm:cxn modelId="{BCF73CD7-AE25-420C-B94C-4BCCB731D833}" type="presParOf" srcId="{A5E81D79-DF51-4A49-894A-DFED0843E3FA}" destId="{118058DC-6699-4518-912D-3C00C1E38B38}" srcOrd="0" destOrd="0" presId="urn:microsoft.com/office/officeart/2005/8/layout/hProcess7#1"/>
    <dgm:cxn modelId="{3BA0BF2E-9D96-400F-8824-021252C9C2AE}" type="presParOf" srcId="{A5E81D79-DF51-4A49-894A-DFED0843E3FA}" destId="{9668B00E-C4B6-40D3-BB98-9302665DD777}" srcOrd="1" destOrd="0" presId="urn:microsoft.com/office/officeart/2005/8/layout/hProcess7#1"/>
    <dgm:cxn modelId="{B193B9DB-64E0-4E3A-AAA0-7B0C114FA4E8}" type="presParOf" srcId="{A5E81D79-DF51-4A49-894A-DFED0843E3FA}" destId="{919F3320-F5B5-42F2-B71D-3DB3895BE2DA}" srcOrd="2" destOrd="0" presId="urn:microsoft.com/office/officeart/2005/8/layout/hProcess7#1"/>
    <dgm:cxn modelId="{1BEFB483-5BD9-4B8D-B90E-719013816BFB}" type="presParOf" srcId="{57A419E8-1215-4107-9004-B614E499DD09}" destId="{4E685D1C-62E4-49A5-BC5B-6C64621BF106}" srcOrd="113" destOrd="0" presId="urn:microsoft.com/office/officeart/2005/8/layout/hProcess7#1"/>
    <dgm:cxn modelId="{4BA6DD1E-79D6-42F5-ACC1-113954FA5D22}" type="presParOf" srcId="{57A419E8-1215-4107-9004-B614E499DD09}" destId="{A5A04171-802D-44F9-B54A-2F85A1AD5FE2}" srcOrd="114" destOrd="0" presId="urn:microsoft.com/office/officeart/2005/8/layout/hProcess7#1"/>
    <dgm:cxn modelId="{1D9D89C0-6005-4B3F-9CC5-BD6FF6E75E52}" type="presParOf" srcId="{A5A04171-802D-44F9-B54A-2F85A1AD5FE2}" destId="{7F5248C3-99D9-4838-96A2-EC152D99C33E}" srcOrd="0" destOrd="0" presId="urn:microsoft.com/office/officeart/2005/8/layout/hProcess7#1"/>
    <dgm:cxn modelId="{7E674160-DE04-4F94-83A1-ABF7592936E2}" type="presParOf" srcId="{A5A04171-802D-44F9-B54A-2F85A1AD5FE2}" destId="{F5D7897E-56C4-49C3-8BA2-FAFB0667032E}" srcOrd="1" destOrd="0" presId="urn:microsoft.com/office/officeart/2005/8/layout/hProcess7#1"/>
    <dgm:cxn modelId="{4FEA70D9-3646-4A46-B67E-7A647CCCCA6B}" type="presParOf" srcId="{A5A04171-802D-44F9-B54A-2F85A1AD5FE2}" destId="{4A456427-8A37-4869-BDF2-E87307E31564}" srcOrd="2" destOrd="0" presId="urn:microsoft.com/office/officeart/2005/8/layout/hProcess7#1"/>
    <dgm:cxn modelId="{E0D837BA-C6D6-4D64-902F-36471CAFBBC4}" type="presParOf" srcId="{57A419E8-1215-4107-9004-B614E499DD09}" destId="{07304C0F-BA48-4820-AC44-ACEDB24B97E8}" srcOrd="115" destOrd="0" presId="urn:microsoft.com/office/officeart/2005/8/layout/hProcess7#1"/>
    <dgm:cxn modelId="{11579C3A-D6AA-4EF1-B7B7-D9F8CFAC4A76}" type="presParOf" srcId="{57A419E8-1215-4107-9004-B614E499DD09}" destId="{962C4874-E4F0-4D03-933F-475E849DBBC1}" srcOrd="116" destOrd="0" presId="urn:microsoft.com/office/officeart/2005/8/layout/hProcess7#1"/>
    <dgm:cxn modelId="{BB8E3FEC-42CF-41D3-9228-B9AE8857139A}" type="presParOf" srcId="{962C4874-E4F0-4D03-933F-475E849DBBC1}" destId="{BC9385E9-61D2-4398-8ADE-23F391EE9C5E}" srcOrd="0" destOrd="0" presId="urn:microsoft.com/office/officeart/2005/8/layout/hProcess7#1"/>
    <dgm:cxn modelId="{A89FF993-A9A4-4EC5-9F0D-1867C80CD510}" type="presParOf" srcId="{962C4874-E4F0-4D03-933F-475E849DBBC1}" destId="{CC388FDA-0BB0-4AFF-A0E9-4FF31D94B8DA}" srcOrd="1" destOrd="0" presId="urn:microsoft.com/office/officeart/2005/8/layout/hProcess7#1"/>
    <dgm:cxn modelId="{1ECB1510-1C91-4F35-8D1E-5076CEF2D041}" type="presParOf" srcId="{962C4874-E4F0-4D03-933F-475E849DBBC1}" destId="{C345D12F-DEB3-4B35-9836-B6B653648BD5}" srcOrd="2" destOrd="0" presId="urn:microsoft.com/office/officeart/2005/8/layout/hProcess7#1"/>
    <dgm:cxn modelId="{968B25DD-B738-4C10-9AFF-27730D924E56}" type="presParOf" srcId="{57A419E8-1215-4107-9004-B614E499DD09}" destId="{02ED4730-6721-4890-A0EA-631C2AD1FCB5}" srcOrd="117" destOrd="0" presId="urn:microsoft.com/office/officeart/2005/8/layout/hProcess7#1"/>
    <dgm:cxn modelId="{F07B7467-B821-4985-A6E6-005FFD31756A}" type="presParOf" srcId="{57A419E8-1215-4107-9004-B614E499DD09}" destId="{7AFA454E-2D33-4FD4-994E-69C83FB02F8C}" srcOrd="118" destOrd="0" presId="urn:microsoft.com/office/officeart/2005/8/layout/hProcess7#1"/>
    <dgm:cxn modelId="{A4233A87-63C2-4E41-8EA3-7E01075FE010}" type="presParOf" srcId="{7AFA454E-2D33-4FD4-994E-69C83FB02F8C}" destId="{81CB6190-0B27-4C8E-AC14-572D2267B7A3}" srcOrd="0" destOrd="0" presId="urn:microsoft.com/office/officeart/2005/8/layout/hProcess7#1"/>
    <dgm:cxn modelId="{CAB01ED7-8FCD-4573-8606-F85050EEAD16}" type="presParOf" srcId="{7AFA454E-2D33-4FD4-994E-69C83FB02F8C}" destId="{A675BB68-FEA4-420E-A65F-349AD5B4E4C4}" srcOrd="1" destOrd="0" presId="urn:microsoft.com/office/officeart/2005/8/layout/hProcess7#1"/>
    <dgm:cxn modelId="{B91E3098-898B-4976-847D-F43EF1786CBE}" type="presParOf" srcId="{7AFA454E-2D33-4FD4-994E-69C83FB02F8C}" destId="{3F52ADA6-8C4E-4D91-B031-4E0A966B3775}" srcOrd="2" destOrd="0" presId="urn:microsoft.com/office/officeart/2005/8/layout/hProcess7#1"/>
    <dgm:cxn modelId="{64264E23-B483-4A44-BD0C-5E72CCF4876E}" type="presParOf" srcId="{57A419E8-1215-4107-9004-B614E499DD09}" destId="{782B0769-EFD8-402C-8C6A-EA60A29BFBDA}" srcOrd="119" destOrd="0" presId="urn:microsoft.com/office/officeart/2005/8/layout/hProcess7#1"/>
    <dgm:cxn modelId="{EC983C6C-C4B2-4357-918A-778B150C13B8}" type="presParOf" srcId="{57A419E8-1215-4107-9004-B614E499DD09}" destId="{0D75C100-AFDF-4EFB-8C32-243DB48396DD}" srcOrd="120" destOrd="0" presId="urn:microsoft.com/office/officeart/2005/8/layout/hProcess7#1"/>
    <dgm:cxn modelId="{D345DC2A-6D18-4D06-9398-44BD3377F4CA}" type="presParOf" srcId="{0D75C100-AFDF-4EFB-8C32-243DB48396DD}" destId="{4851D9F5-D8F0-4419-B077-D05A6B738FCE}" srcOrd="0" destOrd="0" presId="urn:microsoft.com/office/officeart/2005/8/layout/hProcess7#1"/>
    <dgm:cxn modelId="{70BE2A24-7BF7-48BD-9B40-D62AB952DED7}" type="presParOf" srcId="{0D75C100-AFDF-4EFB-8C32-243DB48396DD}" destId="{95CDF15C-5671-4534-A025-C465048AE4F2}" srcOrd="1" destOrd="0" presId="urn:microsoft.com/office/officeart/2005/8/layout/hProcess7#1"/>
    <dgm:cxn modelId="{2FF7CCFC-543E-4F57-8A20-BFBF0327C1BD}" type="presParOf" srcId="{0D75C100-AFDF-4EFB-8C32-243DB48396DD}" destId="{A4FA6894-63A0-4091-AABF-E352EEA9DC89}" srcOrd="2" destOrd="0" presId="urn:microsoft.com/office/officeart/2005/8/layout/hProcess7#1"/>
    <dgm:cxn modelId="{7CAEC209-F928-4D95-ADD1-597DA31E7CA0}" type="presParOf" srcId="{57A419E8-1215-4107-9004-B614E499DD09}" destId="{97CEF9B5-3742-46CB-9784-DA062613055C}" srcOrd="121" destOrd="0" presId="urn:microsoft.com/office/officeart/2005/8/layout/hProcess7#1"/>
    <dgm:cxn modelId="{C1C828B4-0638-4D79-86A2-6B839E737D8D}" type="presParOf" srcId="{57A419E8-1215-4107-9004-B614E499DD09}" destId="{5E62C271-785A-4673-A49D-995466BFF36D}" srcOrd="122" destOrd="0" presId="urn:microsoft.com/office/officeart/2005/8/layout/hProcess7#1"/>
    <dgm:cxn modelId="{FB5A9E42-6C6B-4913-B179-7473B1264900}" type="presParOf" srcId="{5E62C271-785A-4673-A49D-995466BFF36D}" destId="{45F017DC-14B9-42CB-B479-121843DE2764}" srcOrd="0" destOrd="0" presId="urn:microsoft.com/office/officeart/2005/8/layout/hProcess7#1"/>
    <dgm:cxn modelId="{64ABE779-4A9C-4C60-A707-7FAFE6FECFCD}" type="presParOf" srcId="{5E62C271-785A-4673-A49D-995466BFF36D}" destId="{E0608415-4847-4341-A7DC-2E7750048F08}" srcOrd="1" destOrd="0" presId="urn:microsoft.com/office/officeart/2005/8/layout/hProcess7#1"/>
    <dgm:cxn modelId="{60805ED4-17F2-4200-A757-ADC359B18BC6}" type="presParOf" srcId="{5E62C271-785A-4673-A49D-995466BFF36D}" destId="{3F468028-5380-4EAF-A88D-9D7B34E2E101}" srcOrd="2" destOrd="0" presId="urn:microsoft.com/office/officeart/2005/8/layout/hProcess7#1"/>
    <dgm:cxn modelId="{DC8E973F-A28B-40DE-9CF0-658A0C74F322}" type="presParOf" srcId="{57A419E8-1215-4107-9004-B614E499DD09}" destId="{3214182B-3F14-4E6A-991E-484F4F1EFAD6}" srcOrd="123" destOrd="0" presId="urn:microsoft.com/office/officeart/2005/8/layout/hProcess7#1"/>
    <dgm:cxn modelId="{CB0F0DF7-F181-48B8-B77E-82CB747E866E}" type="presParOf" srcId="{57A419E8-1215-4107-9004-B614E499DD09}" destId="{87CC6FE0-6AD0-4DF0-A6FB-F0F4B51218D5}" srcOrd="124" destOrd="0" presId="urn:microsoft.com/office/officeart/2005/8/layout/hProcess7#1"/>
    <dgm:cxn modelId="{635A6A41-AD25-4BAB-9FDB-FF71D82B63AD}" type="presParOf" srcId="{87CC6FE0-6AD0-4DF0-A6FB-F0F4B51218D5}" destId="{DE2C799B-C580-4217-B3A1-23D4BC744FFB}" srcOrd="0" destOrd="0" presId="urn:microsoft.com/office/officeart/2005/8/layout/hProcess7#1"/>
    <dgm:cxn modelId="{3BA7AFAE-54C4-4EC1-A038-204D86726B6C}" type="presParOf" srcId="{87CC6FE0-6AD0-4DF0-A6FB-F0F4B51218D5}" destId="{7E35502E-9927-4222-87EC-033E32710667}" srcOrd="1" destOrd="0" presId="urn:microsoft.com/office/officeart/2005/8/layout/hProcess7#1"/>
    <dgm:cxn modelId="{350D88CE-CBE2-48E1-80A3-863E4919CBBF}" type="presParOf" srcId="{87CC6FE0-6AD0-4DF0-A6FB-F0F4B51218D5}" destId="{8CE11BC7-DD5E-4DC5-9ABC-FD12F171C2B7}"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6AA96-FCBF-4ED3-A0D3-BD691FE83533}">
      <dsp:nvSpPr>
        <dsp:cNvPr id="0" name=""/>
        <dsp:cNvSpPr/>
      </dsp:nvSpPr>
      <dsp:spPr>
        <a:xfrm>
          <a:off x="2116335" y="1372"/>
          <a:ext cx="1863328" cy="1211163"/>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Fetch – fetch </a:t>
          </a:r>
          <a:r>
            <a:rPr lang="en-US" sz="1900" u="sng" kern="1200" dirty="0" smtClean="0"/>
            <a:t>next</a:t>
          </a:r>
          <a:r>
            <a:rPr lang="en-US" sz="1900" kern="1200" dirty="0" smtClean="0"/>
            <a:t> instruction from memory</a:t>
          </a:r>
          <a:endParaRPr lang="en-US" sz="1900" kern="1200" dirty="0"/>
        </a:p>
      </dsp:txBody>
      <dsp:txXfrm>
        <a:off x="2175459" y="60496"/>
        <a:ext cx="1745080" cy="1092915"/>
      </dsp:txXfrm>
    </dsp:sp>
    <dsp:sp modelId="{6165E0C6-0F39-4AB3-913B-CB4AB56CAD88}">
      <dsp:nvSpPr>
        <dsp:cNvPr id="0" name=""/>
        <dsp:cNvSpPr/>
      </dsp:nvSpPr>
      <dsp:spPr>
        <a:xfrm>
          <a:off x="1431963" y="606954"/>
          <a:ext cx="3232073" cy="3232073"/>
        </a:xfrm>
        <a:custGeom>
          <a:avLst/>
          <a:gdLst/>
          <a:ahLst/>
          <a:cxnLst/>
          <a:rect l="0" t="0" r="0" b="0"/>
          <a:pathLst>
            <a:path>
              <a:moveTo>
                <a:pt x="2798080" y="514062"/>
              </a:moveTo>
              <a:arcTo wR="1616036" hR="1616036" stAng="19020466" swAng="2303174"/>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sp>
    <dsp:sp modelId="{AE48373D-1F8A-45B8-B727-1794DA0155E1}">
      <dsp:nvSpPr>
        <dsp:cNvPr id="0" name=""/>
        <dsp:cNvSpPr/>
      </dsp:nvSpPr>
      <dsp:spPr>
        <a:xfrm>
          <a:off x="3515864" y="2425427"/>
          <a:ext cx="1863328" cy="1211163"/>
        </a:xfrm>
        <a:prstGeom prst="round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Decode – decode fetched instruction</a:t>
          </a:r>
          <a:endParaRPr lang="en-US" sz="1900" kern="1200" dirty="0"/>
        </a:p>
      </dsp:txBody>
      <dsp:txXfrm>
        <a:off x="3574988" y="2484551"/>
        <a:ext cx="1745080" cy="1092915"/>
      </dsp:txXfrm>
    </dsp:sp>
    <dsp:sp modelId="{B18B3F35-BC8B-45E5-BC07-660A494AC694}">
      <dsp:nvSpPr>
        <dsp:cNvPr id="0" name=""/>
        <dsp:cNvSpPr/>
      </dsp:nvSpPr>
      <dsp:spPr>
        <a:xfrm>
          <a:off x="1431963" y="606954"/>
          <a:ext cx="3232073" cy="3232073"/>
        </a:xfrm>
        <a:custGeom>
          <a:avLst/>
          <a:gdLst/>
          <a:ahLst/>
          <a:cxnLst/>
          <a:rect l="0" t="0" r="0" b="0"/>
          <a:pathLst>
            <a:path>
              <a:moveTo>
                <a:pt x="2112207" y="3154018"/>
              </a:moveTo>
              <a:arcTo wR="1616036" hR="1616036" stAng="4327182" swAng="2145637"/>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sp>
    <dsp:sp modelId="{5D81F49C-1EB5-43E3-895D-DBEF65706BBC}">
      <dsp:nvSpPr>
        <dsp:cNvPr id="0" name=""/>
        <dsp:cNvSpPr/>
      </dsp:nvSpPr>
      <dsp:spPr>
        <a:xfrm>
          <a:off x="716807" y="2425427"/>
          <a:ext cx="1863328" cy="1211163"/>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Execute – execute fetched instruction</a:t>
          </a:r>
          <a:endParaRPr lang="en-US" sz="1900" kern="1200" dirty="0"/>
        </a:p>
      </dsp:txBody>
      <dsp:txXfrm>
        <a:off x="775931" y="2484551"/>
        <a:ext cx="1745080" cy="1092915"/>
      </dsp:txXfrm>
    </dsp:sp>
    <dsp:sp modelId="{F6E57698-4950-4AE6-8F2E-3B1C4E41A7AF}">
      <dsp:nvSpPr>
        <dsp:cNvPr id="0" name=""/>
        <dsp:cNvSpPr/>
      </dsp:nvSpPr>
      <dsp:spPr>
        <a:xfrm>
          <a:off x="1431963" y="606954"/>
          <a:ext cx="3232073" cy="3232073"/>
        </a:xfrm>
        <a:custGeom>
          <a:avLst/>
          <a:gdLst/>
          <a:ahLst/>
          <a:cxnLst/>
          <a:rect l="0" t="0" r="0" b="0"/>
          <a:pathLst>
            <a:path>
              <a:moveTo>
                <a:pt x="5219" y="1486263"/>
              </a:moveTo>
              <a:arcTo wR="1616036" hR="1616036" stAng="11076360" swAng="2303174"/>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6AA96-FCBF-4ED3-A0D3-BD691FE83533}">
      <dsp:nvSpPr>
        <dsp:cNvPr id="0" name=""/>
        <dsp:cNvSpPr/>
      </dsp:nvSpPr>
      <dsp:spPr>
        <a:xfrm>
          <a:off x="2116335" y="1372"/>
          <a:ext cx="1863328" cy="1211163"/>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Fetch – fetch </a:t>
          </a:r>
          <a:r>
            <a:rPr lang="en-US" sz="1900" u="sng" kern="1200" dirty="0" smtClean="0"/>
            <a:t>next</a:t>
          </a:r>
          <a:r>
            <a:rPr lang="en-US" sz="1900" kern="1200" dirty="0" smtClean="0"/>
            <a:t> instruction from memory</a:t>
          </a:r>
          <a:endParaRPr lang="en-US" sz="1900" kern="1200" dirty="0"/>
        </a:p>
      </dsp:txBody>
      <dsp:txXfrm>
        <a:off x="2175459" y="60496"/>
        <a:ext cx="1745080" cy="1092915"/>
      </dsp:txXfrm>
    </dsp:sp>
    <dsp:sp modelId="{6165E0C6-0F39-4AB3-913B-CB4AB56CAD88}">
      <dsp:nvSpPr>
        <dsp:cNvPr id="0" name=""/>
        <dsp:cNvSpPr/>
      </dsp:nvSpPr>
      <dsp:spPr>
        <a:xfrm>
          <a:off x="1431963" y="606954"/>
          <a:ext cx="3232073" cy="3232073"/>
        </a:xfrm>
        <a:custGeom>
          <a:avLst/>
          <a:gdLst/>
          <a:ahLst/>
          <a:cxnLst/>
          <a:rect l="0" t="0" r="0" b="0"/>
          <a:pathLst>
            <a:path>
              <a:moveTo>
                <a:pt x="2798080" y="514062"/>
              </a:moveTo>
              <a:arcTo wR="1616036" hR="1616036" stAng="19020466" swAng="2303174"/>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sp>
    <dsp:sp modelId="{AE48373D-1F8A-45B8-B727-1794DA0155E1}">
      <dsp:nvSpPr>
        <dsp:cNvPr id="0" name=""/>
        <dsp:cNvSpPr/>
      </dsp:nvSpPr>
      <dsp:spPr>
        <a:xfrm>
          <a:off x="3515864" y="2425427"/>
          <a:ext cx="1863328" cy="1211163"/>
        </a:xfrm>
        <a:prstGeom prst="round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Decode – decode fetched instruction</a:t>
          </a:r>
          <a:endParaRPr lang="en-US" sz="1900" kern="1200" dirty="0"/>
        </a:p>
      </dsp:txBody>
      <dsp:txXfrm>
        <a:off x="3574988" y="2484551"/>
        <a:ext cx="1745080" cy="1092915"/>
      </dsp:txXfrm>
    </dsp:sp>
    <dsp:sp modelId="{B18B3F35-BC8B-45E5-BC07-660A494AC694}">
      <dsp:nvSpPr>
        <dsp:cNvPr id="0" name=""/>
        <dsp:cNvSpPr/>
      </dsp:nvSpPr>
      <dsp:spPr>
        <a:xfrm>
          <a:off x="1431963" y="606954"/>
          <a:ext cx="3232073" cy="3232073"/>
        </a:xfrm>
        <a:custGeom>
          <a:avLst/>
          <a:gdLst/>
          <a:ahLst/>
          <a:cxnLst/>
          <a:rect l="0" t="0" r="0" b="0"/>
          <a:pathLst>
            <a:path>
              <a:moveTo>
                <a:pt x="2112207" y="3154018"/>
              </a:moveTo>
              <a:arcTo wR="1616036" hR="1616036" stAng="4327182" swAng="2145637"/>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sp>
    <dsp:sp modelId="{5D81F49C-1EB5-43E3-895D-DBEF65706BBC}">
      <dsp:nvSpPr>
        <dsp:cNvPr id="0" name=""/>
        <dsp:cNvSpPr/>
      </dsp:nvSpPr>
      <dsp:spPr>
        <a:xfrm>
          <a:off x="716807" y="2425427"/>
          <a:ext cx="1863328" cy="1211163"/>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Execute – execute fetched instruction</a:t>
          </a:r>
          <a:endParaRPr lang="en-US" sz="1900" kern="1200" dirty="0"/>
        </a:p>
      </dsp:txBody>
      <dsp:txXfrm>
        <a:off x="775931" y="2484551"/>
        <a:ext cx="1745080" cy="1092915"/>
      </dsp:txXfrm>
    </dsp:sp>
    <dsp:sp modelId="{F6E57698-4950-4AE6-8F2E-3B1C4E41A7AF}">
      <dsp:nvSpPr>
        <dsp:cNvPr id="0" name=""/>
        <dsp:cNvSpPr/>
      </dsp:nvSpPr>
      <dsp:spPr>
        <a:xfrm>
          <a:off x="1431963" y="606954"/>
          <a:ext cx="3232073" cy="3232073"/>
        </a:xfrm>
        <a:custGeom>
          <a:avLst/>
          <a:gdLst/>
          <a:ahLst/>
          <a:cxnLst/>
          <a:rect l="0" t="0" r="0" b="0"/>
          <a:pathLst>
            <a:path>
              <a:moveTo>
                <a:pt x="5219" y="1486263"/>
              </a:moveTo>
              <a:arcTo wR="1616036" hR="1616036" stAng="11076360" swAng="2303174"/>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79AC4A32-B658-4F56-B141-B39F6A81F172}">
      <dsp:nvSpPr>
        <dsp:cNvPr id="0" name=""/>
        <dsp:cNvSpPr/>
      </dsp:nvSpPr>
      <dsp:spPr>
        <a:xfrm>
          <a:off x="634767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E</a:t>
          </a:r>
          <a:endParaRPr lang="en-US" sz="1900" kern="1200" dirty="0"/>
        </a:p>
      </dsp:txBody>
      <dsp:txXfrm>
        <a:off x="6347675" y="1068524"/>
        <a:ext cx="205815" cy="331514"/>
      </dsp:txXfrm>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E07DC5D9-984E-4503-AC6F-26F7A94EF5CC}">
      <dsp:nvSpPr>
        <dsp:cNvPr id="0" name=""/>
        <dsp:cNvSpPr/>
      </dsp:nvSpPr>
      <dsp:spPr>
        <a:xfrm>
          <a:off x="663360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 A</a:t>
          </a:r>
          <a:endParaRPr lang="en-US" sz="1900" kern="1200" dirty="0"/>
        </a:p>
      </dsp:txBody>
      <dsp:txXfrm>
        <a:off x="6633606" y="1068524"/>
        <a:ext cx="205815" cy="331514"/>
      </dsp:txXfrm>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F042484B-55FF-440A-9058-6BDF06BC8024}">
      <dsp:nvSpPr>
        <dsp:cNvPr id="0" name=""/>
        <dsp:cNvSpPr/>
      </dsp:nvSpPr>
      <dsp:spPr>
        <a:xfrm>
          <a:off x="634767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E</a:t>
          </a:r>
          <a:endParaRPr lang="en-US" sz="1900" kern="1200" dirty="0"/>
        </a:p>
      </dsp:txBody>
      <dsp:txXfrm>
        <a:off x="6347675" y="1068524"/>
        <a:ext cx="205815" cy="331514"/>
      </dsp:txXfrm>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4459AF84-D9B1-4159-9945-277DB04B1211}">
      <dsp:nvSpPr>
        <dsp:cNvPr id="0" name=""/>
        <dsp:cNvSpPr/>
      </dsp:nvSpPr>
      <dsp:spPr>
        <a:xfrm>
          <a:off x="663360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 A</a:t>
          </a:r>
          <a:endParaRPr lang="en-US" sz="1900" kern="1200" dirty="0"/>
        </a:p>
      </dsp:txBody>
      <dsp:txXfrm>
        <a:off x="6633606" y="1068524"/>
        <a:ext cx="205815" cy="331514"/>
      </dsp:txXfrm>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AF401B3A-CAEE-4A8A-923D-ECDA097AFF5A}">
      <dsp:nvSpPr>
        <dsp:cNvPr id="0" name=""/>
        <dsp:cNvSpPr/>
      </dsp:nvSpPr>
      <dsp:spPr>
        <a:xfrm>
          <a:off x="634767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E</a:t>
          </a:r>
          <a:endParaRPr lang="en-US" sz="1900" kern="1200" dirty="0"/>
        </a:p>
      </dsp:txBody>
      <dsp:txXfrm>
        <a:off x="6347675" y="1068524"/>
        <a:ext cx="205815" cy="331514"/>
      </dsp:txXfrm>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2109130-5302-4474-999A-A1E7ECFCEE83}">
      <dsp:nvSpPr>
        <dsp:cNvPr id="0" name=""/>
        <dsp:cNvSpPr/>
      </dsp:nvSpPr>
      <dsp:spPr>
        <a:xfrm>
          <a:off x="663360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 A</a:t>
          </a:r>
          <a:endParaRPr lang="en-US" sz="1900" kern="1200" dirty="0"/>
        </a:p>
      </dsp:txBody>
      <dsp:txXfrm>
        <a:off x="6633606" y="1068524"/>
        <a:ext cx="205815" cy="331514"/>
      </dsp:txXfrm>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BB1B7443-8ED0-4D92-8118-8895E9AE485F}">
      <dsp:nvSpPr>
        <dsp:cNvPr id="0" name=""/>
        <dsp:cNvSpPr/>
      </dsp:nvSpPr>
      <dsp:spPr>
        <a:xfrm>
          <a:off x="634767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E</a:t>
          </a:r>
          <a:endParaRPr lang="en-US" sz="1900" kern="1200" dirty="0"/>
        </a:p>
      </dsp:txBody>
      <dsp:txXfrm>
        <a:off x="6347675" y="1068524"/>
        <a:ext cx="205815" cy="331514"/>
      </dsp:txXfrm>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6437E297-E4F8-4931-9D12-0045ED0F6F35}">
      <dsp:nvSpPr>
        <dsp:cNvPr id="0" name=""/>
        <dsp:cNvSpPr/>
      </dsp:nvSpPr>
      <dsp:spPr>
        <a:xfrm>
          <a:off x="663360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 A</a:t>
          </a:r>
          <a:endParaRPr lang="en-US" sz="1900" kern="1200" dirty="0"/>
        </a:p>
      </dsp:txBody>
      <dsp:txXfrm>
        <a:off x="6633606" y="1068524"/>
        <a:ext cx="205815" cy="331514"/>
      </dsp:txXfrm>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81BA78E0-5246-433C-93FD-D0C68792B5DD}">
      <dsp:nvSpPr>
        <dsp:cNvPr id="0" name=""/>
        <dsp:cNvSpPr/>
      </dsp:nvSpPr>
      <dsp:spPr>
        <a:xfrm>
          <a:off x="634767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E</a:t>
          </a:r>
          <a:endParaRPr lang="en-US" sz="1900" kern="1200" dirty="0"/>
        </a:p>
      </dsp:txBody>
      <dsp:txXfrm>
        <a:off x="6347675" y="1068524"/>
        <a:ext cx="205815" cy="331514"/>
      </dsp:txXfrm>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8A8D1425-ACF1-4158-BCD5-58CF982896E2}">
      <dsp:nvSpPr>
        <dsp:cNvPr id="0" name=""/>
        <dsp:cNvSpPr/>
      </dsp:nvSpPr>
      <dsp:spPr>
        <a:xfrm>
          <a:off x="663360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 A</a:t>
          </a:r>
          <a:endParaRPr lang="en-US" sz="1900" kern="1200" dirty="0"/>
        </a:p>
      </dsp:txBody>
      <dsp:txXfrm>
        <a:off x="6633606" y="1068524"/>
        <a:ext cx="205815" cy="331514"/>
      </dsp:txXfrm>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1F54-499D-4304-BA63-C92AFD433D59}">
      <dsp:nvSpPr>
        <dsp:cNvPr id="0" name=""/>
        <dsp:cNvSpPr/>
      </dsp:nvSpPr>
      <dsp:spPr>
        <a:xfrm>
          <a:off x="1932" y="1068524"/>
          <a:ext cx="276262" cy="331514"/>
        </a:xfrm>
        <a:prstGeom prst="roundRect">
          <a:avLst>
            <a:gd name="adj" fmla="val 500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31</a:t>
          </a:r>
          <a:endParaRPr lang="en-US" sz="500" kern="1200" dirty="0"/>
        </a:p>
      </dsp:txBody>
      <dsp:txXfrm rot="16200000">
        <a:off x="-106362" y="1176818"/>
        <a:ext cx="271842" cy="55252"/>
      </dsp:txXfrm>
    </dsp:sp>
    <dsp:sp modelId="{3EFC18ED-85CB-4BE7-97E7-BC59E87B25F9}">
      <dsp:nvSpPr>
        <dsp:cNvPr id="0" name=""/>
        <dsp:cNvSpPr/>
      </dsp:nvSpPr>
      <dsp:spPr>
        <a:xfrm>
          <a:off x="57184"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N</a:t>
          </a:r>
          <a:endParaRPr lang="en-US" sz="1900" kern="1200" dirty="0"/>
        </a:p>
      </dsp:txBody>
      <dsp:txXfrm>
        <a:off x="57184" y="1068524"/>
        <a:ext cx="205815" cy="331514"/>
      </dsp:txXfrm>
    </dsp:sp>
    <dsp:sp modelId="{32C87BC0-D02C-456F-8146-8AAE3B0568AC}">
      <dsp:nvSpPr>
        <dsp:cNvPr id="0" name=""/>
        <dsp:cNvSpPr/>
      </dsp:nvSpPr>
      <dsp:spPr>
        <a:xfrm>
          <a:off x="287863"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30</a:t>
          </a:r>
          <a:endParaRPr lang="en-US" sz="500" kern="1200" dirty="0"/>
        </a:p>
      </dsp:txBody>
      <dsp:txXfrm rot="16200000">
        <a:off x="179569" y="1176818"/>
        <a:ext cx="271842" cy="55252"/>
      </dsp:txXfrm>
    </dsp:sp>
    <dsp:sp modelId="{DB645D81-1F22-401C-A20B-A7828D5AA4F1}">
      <dsp:nvSpPr>
        <dsp:cNvPr id="0" name=""/>
        <dsp:cNvSpPr/>
      </dsp:nvSpPr>
      <dsp:spPr>
        <a:xfrm rot="5400000">
          <a:off x="26487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E80EDB-0F84-441B-8C09-8E9D835F98E1}">
      <dsp:nvSpPr>
        <dsp:cNvPr id="0" name=""/>
        <dsp:cNvSpPr/>
      </dsp:nvSpPr>
      <dsp:spPr>
        <a:xfrm>
          <a:off x="34311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Z</a:t>
          </a:r>
          <a:endParaRPr lang="en-US" sz="1900" kern="1200" dirty="0"/>
        </a:p>
      </dsp:txBody>
      <dsp:txXfrm>
        <a:off x="343116" y="1068524"/>
        <a:ext cx="205815" cy="331514"/>
      </dsp:txXfrm>
    </dsp:sp>
    <dsp:sp modelId="{F9A6960A-3CDA-443D-8583-BA30BBE2048B}">
      <dsp:nvSpPr>
        <dsp:cNvPr id="0" name=""/>
        <dsp:cNvSpPr/>
      </dsp:nvSpPr>
      <dsp:spPr>
        <a:xfrm>
          <a:off x="573795"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29</a:t>
          </a:r>
          <a:endParaRPr lang="en-US" sz="500" kern="1200" dirty="0"/>
        </a:p>
      </dsp:txBody>
      <dsp:txXfrm rot="16200000">
        <a:off x="465500" y="1176818"/>
        <a:ext cx="271842" cy="55252"/>
      </dsp:txXfrm>
    </dsp:sp>
    <dsp:sp modelId="{4B77F2AB-7756-402B-A43C-4A8C06275D03}">
      <dsp:nvSpPr>
        <dsp:cNvPr id="0" name=""/>
        <dsp:cNvSpPr/>
      </dsp:nvSpPr>
      <dsp:spPr>
        <a:xfrm rot="5400000">
          <a:off x="55080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C70CB29F-9EBD-4B6E-8D44-79ABAEE1EE72}">
      <dsp:nvSpPr>
        <dsp:cNvPr id="0" name=""/>
        <dsp:cNvSpPr/>
      </dsp:nvSpPr>
      <dsp:spPr>
        <a:xfrm>
          <a:off x="62904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C</a:t>
          </a:r>
          <a:endParaRPr lang="en-US" sz="1900" kern="1200" dirty="0"/>
        </a:p>
      </dsp:txBody>
      <dsp:txXfrm>
        <a:off x="629047" y="1068524"/>
        <a:ext cx="205815" cy="331514"/>
      </dsp:txXfrm>
    </dsp:sp>
    <dsp:sp modelId="{B191A1B9-FBD7-487F-866F-8194D4D73D92}">
      <dsp:nvSpPr>
        <dsp:cNvPr id="0" name=""/>
        <dsp:cNvSpPr/>
      </dsp:nvSpPr>
      <dsp:spPr>
        <a:xfrm>
          <a:off x="859726"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28</a:t>
          </a:r>
          <a:endParaRPr lang="en-US" sz="500" kern="1200" dirty="0"/>
        </a:p>
      </dsp:txBody>
      <dsp:txXfrm rot="16200000">
        <a:off x="751431" y="1176818"/>
        <a:ext cx="271842" cy="55252"/>
      </dsp:txXfrm>
    </dsp:sp>
    <dsp:sp modelId="{0CE990A6-D431-4469-8700-4A684EACBA3B}">
      <dsp:nvSpPr>
        <dsp:cNvPr id="0" name=""/>
        <dsp:cNvSpPr/>
      </dsp:nvSpPr>
      <dsp:spPr>
        <a:xfrm rot="5400000">
          <a:off x="83673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03D2F7E6-A2ED-4EC8-8993-1F008764D6C1}">
      <dsp:nvSpPr>
        <dsp:cNvPr id="0" name=""/>
        <dsp:cNvSpPr/>
      </dsp:nvSpPr>
      <dsp:spPr>
        <a:xfrm>
          <a:off x="91497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V</a:t>
          </a:r>
          <a:endParaRPr lang="en-US" sz="1900" kern="1200" dirty="0"/>
        </a:p>
      </dsp:txBody>
      <dsp:txXfrm>
        <a:off x="914979" y="1068524"/>
        <a:ext cx="205815" cy="331514"/>
      </dsp:txXfrm>
    </dsp:sp>
    <dsp:sp modelId="{62C0977E-ABD5-4C68-9BE6-4D346ED46B78}">
      <dsp:nvSpPr>
        <dsp:cNvPr id="0" name=""/>
        <dsp:cNvSpPr/>
      </dsp:nvSpPr>
      <dsp:spPr>
        <a:xfrm>
          <a:off x="1145657"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27</a:t>
          </a:r>
          <a:endParaRPr lang="en-US" sz="500" kern="1200" dirty="0"/>
        </a:p>
      </dsp:txBody>
      <dsp:txXfrm rot="16200000">
        <a:off x="1037363" y="1176818"/>
        <a:ext cx="271842" cy="55252"/>
      </dsp:txXfrm>
    </dsp:sp>
    <dsp:sp modelId="{14217E0A-E9CE-43A4-A7FD-62918ACF8FFF}">
      <dsp:nvSpPr>
        <dsp:cNvPr id="0" name=""/>
        <dsp:cNvSpPr/>
      </dsp:nvSpPr>
      <dsp:spPr>
        <a:xfrm rot="5400000">
          <a:off x="112266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017E77A0-8E20-4C4F-8FBA-58313A89C2C2}">
      <dsp:nvSpPr>
        <dsp:cNvPr id="0" name=""/>
        <dsp:cNvSpPr/>
      </dsp:nvSpPr>
      <dsp:spPr>
        <a:xfrm>
          <a:off x="120091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Q</a:t>
          </a:r>
          <a:endParaRPr lang="en-US" sz="1900" kern="1200" dirty="0"/>
        </a:p>
      </dsp:txBody>
      <dsp:txXfrm>
        <a:off x="1200910" y="1068524"/>
        <a:ext cx="205815" cy="331514"/>
      </dsp:txXfrm>
    </dsp:sp>
    <dsp:sp modelId="{E30265CB-CA07-486E-A593-691EAF93A9EE}">
      <dsp:nvSpPr>
        <dsp:cNvPr id="0" name=""/>
        <dsp:cNvSpPr/>
      </dsp:nvSpPr>
      <dsp:spPr>
        <a:xfrm>
          <a:off x="143158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26</a:t>
          </a:r>
          <a:endParaRPr lang="en-US" sz="500" kern="1200" dirty="0"/>
        </a:p>
      </dsp:txBody>
      <dsp:txXfrm rot="16200000">
        <a:off x="1323294" y="1176818"/>
        <a:ext cx="271842" cy="55252"/>
      </dsp:txXfrm>
    </dsp:sp>
    <dsp:sp modelId="{CDBBBAFA-41C5-48F5-89D8-8B7447324D0A}">
      <dsp:nvSpPr>
        <dsp:cNvPr id="0" name=""/>
        <dsp:cNvSpPr/>
      </dsp:nvSpPr>
      <dsp:spPr>
        <a:xfrm rot="5400000">
          <a:off x="140859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B4C4BB5-C71F-454D-82F6-A3B3AD65C42B}">
      <dsp:nvSpPr>
        <dsp:cNvPr id="0" name=""/>
        <dsp:cNvSpPr/>
      </dsp:nvSpPr>
      <dsp:spPr>
        <a:xfrm>
          <a:off x="1717520"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25</a:t>
          </a:r>
          <a:endParaRPr lang="en-US" sz="500" kern="1200" dirty="0"/>
        </a:p>
      </dsp:txBody>
      <dsp:txXfrm rot="16200000">
        <a:off x="1609225" y="1176818"/>
        <a:ext cx="271842" cy="55252"/>
      </dsp:txXfrm>
    </dsp:sp>
    <dsp:sp modelId="{86933F3F-1D4A-45F8-A193-F5C1ABF6694B}">
      <dsp:nvSpPr>
        <dsp:cNvPr id="0" name=""/>
        <dsp:cNvSpPr/>
      </dsp:nvSpPr>
      <dsp:spPr>
        <a:xfrm rot="5400000">
          <a:off x="169453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231E85D9-D4B2-4858-87D1-4CEFD109A15F}">
      <dsp:nvSpPr>
        <dsp:cNvPr id="0" name=""/>
        <dsp:cNvSpPr/>
      </dsp:nvSpPr>
      <dsp:spPr>
        <a:xfrm>
          <a:off x="2003452"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24</a:t>
          </a:r>
          <a:endParaRPr lang="en-US" sz="500" kern="1200" dirty="0"/>
        </a:p>
      </dsp:txBody>
      <dsp:txXfrm rot="16200000">
        <a:off x="1895157" y="1176818"/>
        <a:ext cx="271842" cy="55252"/>
      </dsp:txXfrm>
    </dsp:sp>
    <dsp:sp modelId="{639AED44-E3C8-4839-9381-D3CFD946EB1D}">
      <dsp:nvSpPr>
        <dsp:cNvPr id="0" name=""/>
        <dsp:cNvSpPr/>
      </dsp:nvSpPr>
      <dsp:spPr>
        <a:xfrm rot="5400000">
          <a:off x="198046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D9514815-07FD-47D8-9790-DA47FC8D49F3}">
      <dsp:nvSpPr>
        <dsp:cNvPr id="0" name=""/>
        <dsp:cNvSpPr/>
      </dsp:nvSpPr>
      <dsp:spPr>
        <a:xfrm>
          <a:off x="2289383"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23</a:t>
          </a:r>
          <a:endParaRPr lang="en-US" sz="500" kern="1200" dirty="0"/>
        </a:p>
      </dsp:txBody>
      <dsp:txXfrm rot="16200000">
        <a:off x="2181088" y="1176818"/>
        <a:ext cx="271842" cy="55252"/>
      </dsp:txXfrm>
    </dsp:sp>
    <dsp:sp modelId="{F7868A90-78AC-4665-8269-0904950DAEAF}">
      <dsp:nvSpPr>
        <dsp:cNvPr id="0" name=""/>
        <dsp:cNvSpPr/>
      </dsp:nvSpPr>
      <dsp:spPr>
        <a:xfrm rot="5400000">
          <a:off x="226639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0D3D41B2-E2EB-471B-B278-4E1B13E167F0}">
      <dsp:nvSpPr>
        <dsp:cNvPr id="0" name=""/>
        <dsp:cNvSpPr/>
      </dsp:nvSpPr>
      <dsp:spPr>
        <a:xfrm>
          <a:off x="257531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22</a:t>
          </a:r>
          <a:endParaRPr lang="en-US" sz="500" kern="1200" dirty="0"/>
        </a:p>
      </dsp:txBody>
      <dsp:txXfrm rot="16200000">
        <a:off x="2467020" y="1176818"/>
        <a:ext cx="271842" cy="55252"/>
      </dsp:txXfrm>
    </dsp:sp>
    <dsp:sp modelId="{EAD7E867-16E4-47EC-8AFC-E8AEEB971725}">
      <dsp:nvSpPr>
        <dsp:cNvPr id="0" name=""/>
        <dsp:cNvSpPr/>
      </dsp:nvSpPr>
      <dsp:spPr>
        <a:xfrm rot="5400000">
          <a:off x="255232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498CC334-7CA6-4055-9E9D-0EB2ACF11F24}">
      <dsp:nvSpPr>
        <dsp:cNvPr id="0" name=""/>
        <dsp:cNvSpPr/>
      </dsp:nvSpPr>
      <dsp:spPr>
        <a:xfrm>
          <a:off x="2861246"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21</a:t>
          </a:r>
          <a:endParaRPr lang="en-US" sz="500" kern="1200" dirty="0"/>
        </a:p>
      </dsp:txBody>
      <dsp:txXfrm rot="16200000">
        <a:off x="2752951" y="1176818"/>
        <a:ext cx="271842" cy="55252"/>
      </dsp:txXfrm>
    </dsp:sp>
    <dsp:sp modelId="{E762C5E9-5DE0-4E74-B7FD-46585123A2F2}">
      <dsp:nvSpPr>
        <dsp:cNvPr id="0" name=""/>
        <dsp:cNvSpPr/>
      </dsp:nvSpPr>
      <dsp:spPr>
        <a:xfrm rot="5400000">
          <a:off x="283825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1A4A4FCB-0FA3-425B-87EB-5F1F282E57A8}">
      <dsp:nvSpPr>
        <dsp:cNvPr id="0" name=""/>
        <dsp:cNvSpPr/>
      </dsp:nvSpPr>
      <dsp:spPr>
        <a:xfrm>
          <a:off x="3147177"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20</a:t>
          </a:r>
          <a:endParaRPr lang="en-US" sz="500" kern="1200" dirty="0"/>
        </a:p>
      </dsp:txBody>
      <dsp:txXfrm rot="16200000">
        <a:off x="3038882" y="1176818"/>
        <a:ext cx="271842" cy="55252"/>
      </dsp:txXfrm>
    </dsp:sp>
    <dsp:sp modelId="{1510DD98-DAC1-4ACB-B9F7-DDA9613F5094}">
      <dsp:nvSpPr>
        <dsp:cNvPr id="0" name=""/>
        <dsp:cNvSpPr/>
      </dsp:nvSpPr>
      <dsp:spPr>
        <a:xfrm rot="5400000">
          <a:off x="312418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33ED1F09-CED2-41A4-A8DF-9E9BEE070950}">
      <dsp:nvSpPr>
        <dsp:cNvPr id="0" name=""/>
        <dsp:cNvSpPr/>
      </dsp:nvSpPr>
      <dsp:spPr>
        <a:xfrm>
          <a:off x="3433109"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19</a:t>
          </a:r>
          <a:endParaRPr lang="en-US" sz="500" kern="1200" dirty="0"/>
        </a:p>
      </dsp:txBody>
      <dsp:txXfrm rot="16200000">
        <a:off x="3324814" y="1176818"/>
        <a:ext cx="271842" cy="55252"/>
      </dsp:txXfrm>
    </dsp:sp>
    <dsp:sp modelId="{232D4ECA-3FEA-408D-A69C-9E2EA90E92ED}">
      <dsp:nvSpPr>
        <dsp:cNvPr id="0" name=""/>
        <dsp:cNvSpPr/>
      </dsp:nvSpPr>
      <dsp:spPr>
        <a:xfrm rot="5400000">
          <a:off x="341011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5A016A96-C2EF-4C7B-8F32-42156E97A98F}">
      <dsp:nvSpPr>
        <dsp:cNvPr id="0" name=""/>
        <dsp:cNvSpPr/>
      </dsp:nvSpPr>
      <dsp:spPr>
        <a:xfrm>
          <a:off x="3719040"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18</a:t>
          </a:r>
          <a:endParaRPr lang="en-US" sz="500" kern="1200" dirty="0"/>
        </a:p>
      </dsp:txBody>
      <dsp:txXfrm rot="16200000">
        <a:off x="3610745" y="1176818"/>
        <a:ext cx="271842" cy="55252"/>
      </dsp:txXfrm>
    </dsp:sp>
    <dsp:sp modelId="{083A05A6-1466-4B9F-9F22-34A3B108C4E9}">
      <dsp:nvSpPr>
        <dsp:cNvPr id="0" name=""/>
        <dsp:cNvSpPr/>
      </dsp:nvSpPr>
      <dsp:spPr>
        <a:xfrm rot="5400000">
          <a:off x="369605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0BDA3DD6-2341-4E39-891C-7C12AEEB610A}">
      <dsp:nvSpPr>
        <dsp:cNvPr id="0" name=""/>
        <dsp:cNvSpPr/>
      </dsp:nvSpPr>
      <dsp:spPr>
        <a:xfrm>
          <a:off x="4004971"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17</a:t>
          </a:r>
          <a:endParaRPr lang="en-US" sz="500" kern="1200" dirty="0"/>
        </a:p>
      </dsp:txBody>
      <dsp:txXfrm rot="16200000">
        <a:off x="3896677" y="1176818"/>
        <a:ext cx="271842" cy="55252"/>
      </dsp:txXfrm>
    </dsp:sp>
    <dsp:sp modelId="{4023C897-2BC0-4B5E-8259-5AADF7B8FCF6}">
      <dsp:nvSpPr>
        <dsp:cNvPr id="0" name=""/>
        <dsp:cNvSpPr/>
      </dsp:nvSpPr>
      <dsp:spPr>
        <a:xfrm rot="5400000">
          <a:off x="398198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7EB1C387-C946-43D8-A141-13093FA58E2F}">
      <dsp:nvSpPr>
        <dsp:cNvPr id="0" name=""/>
        <dsp:cNvSpPr/>
      </dsp:nvSpPr>
      <dsp:spPr>
        <a:xfrm>
          <a:off x="4290903"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16</a:t>
          </a:r>
          <a:endParaRPr lang="en-US" sz="500" kern="1200" dirty="0"/>
        </a:p>
      </dsp:txBody>
      <dsp:txXfrm rot="16200000">
        <a:off x="4182608" y="1176818"/>
        <a:ext cx="271842" cy="55252"/>
      </dsp:txXfrm>
    </dsp:sp>
    <dsp:sp modelId="{A8786DD5-BF66-4F2C-8565-44FB1178AAF3}">
      <dsp:nvSpPr>
        <dsp:cNvPr id="0" name=""/>
        <dsp:cNvSpPr/>
      </dsp:nvSpPr>
      <dsp:spPr>
        <a:xfrm rot="5400000">
          <a:off x="426791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F91DA0F0-9F5E-43C1-A90C-B0A9BBDE8CD8}">
      <dsp:nvSpPr>
        <dsp:cNvPr id="0" name=""/>
        <dsp:cNvSpPr/>
      </dsp:nvSpPr>
      <dsp:spPr>
        <a:xfrm>
          <a:off x="4576834" y="1068524"/>
          <a:ext cx="276262" cy="331514"/>
        </a:xfrm>
        <a:prstGeom prst="roundRect">
          <a:avLst>
            <a:gd name="adj" fmla="val 5000"/>
          </a:avLst>
        </a:prstGeom>
        <a:gradFill rotWithShape="0">
          <a:gsLst>
            <a:gs pos="0">
              <a:schemeClr val="accent2">
                <a:shade val="50000"/>
                <a:hueOff val="-41484"/>
                <a:satOff val="-8409"/>
                <a:lumOff val="46251"/>
                <a:alphaOff val="0"/>
                <a:shade val="51000"/>
                <a:satMod val="130000"/>
              </a:schemeClr>
            </a:gs>
            <a:gs pos="80000">
              <a:schemeClr val="accent2">
                <a:shade val="50000"/>
                <a:hueOff val="-41484"/>
                <a:satOff val="-8409"/>
                <a:lumOff val="46251"/>
                <a:alphaOff val="0"/>
                <a:shade val="93000"/>
                <a:satMod val="130000"/>
              </a:schemeClr>
            </a:gs>
            <a:gs pos="100000">
              <a:schemeClr val="accent2">
                <a:shade val="50000"/>
                <a:hueOff val="-41484"/>
                <a:satOff val="-8409"/>
                <a:lumOff val="462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15</a:t>
          </a:r>
          <a:endParaRPr lang="en-US" sz="500" kern="1200" dirty="0"/>
        </a:p>
      </dsp:txBody>
      <dsp:txXfrm rot="16200000">
        <a:off x="4468539" y="1176818"/>
        <a:ext cx="271842" cy="55252"/>
      </dsp:txXfrm>
    </dsp:sp>
    <dsp:sp modelId="{6E8AD654-E3D7-43F2-A19A-103C886CAE32}">
      <dsp:nvSpPr>
        <dsp:cNvPr id="0" name=""/>
        <dsp:cNvSpPr/>
      </dsp:nvSpPr>
      <dsp:spPr>
        <a:xfrm rot="5400000">
          <a:off x="455384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12A5309C-AF11-4E6A-8CC2-B48EBEB46B35}">
      <dsp:nvSpPr>
        <dsp:cNvPr id="0" name=""/>
        <dsp:cNvSpPr/>
      </dsp:nvSpPr>
      <dsp:spPr>
        <a:xfrm>
          <a:off x="4862765" y="1068524"/>
          <a:ext cx="276262" cy="331514"/>
        </a:xfrm>
        <a:prstGeom prst="roundRect">
          <a:avLst>
            <a:gd name="adj" fmla="val 5000"/>
          </a:avLst>
        </a:prstGeom>
        <a:gradFill rotWithShape="0">
          <a:gsLst>
            <a:gs pos="0">
              <a:schemeClr val="accent2">
                <a:shade val="50000"/>
                <a:hueOff val="-38891"/>
                <a:satOff val="-7883"/>
                <a:lumOff val="43360"/>
                <a:alphaOff val="0"/>
                <a:shade val="51000"/>
                <a:satMod val="130000"/>
              </a:schemeClr>
            </a:gs>
            <a:gs pos="80000">
              <a:schemeClr val="accent2">
                <a:shade val="50000"/>
                <a:hueOff val="-38891"/>
                <a:satOff val="-7883"/>
                <a:lumOff val="43360"/>
                <a:alphaOff val="0"/>
                <a:shade val="93000"/>
                <a:satMod val="130000"/>
              </a:schemeClr>
            </a:gs>
            <a:gs pos="100000">
              <a:schemeClr val="accent2">
                <a:shade val="50000"/>
                <a:hueOff val="-38891"/>
                <a:satOff val="-7883"/>
                <a:lumOff val="433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14</a:t>
          </a:r>
          <a:endParaRPr lang="en-US" sz="500" kern="1200" dirty="0"/>
        </a:p>
      </dsp:txBody>
      <dsp:txXfrm rot="16200000">
        <a:off x="4754471" y="1176818"/>
        <a:ext cx="271842" cy="55252"/>
      </dsp:txXfrm>
    </dsp:sp>
    <dsp:sp modelId="{3BE6F814-91C3-419A-A2E5-728382475E83}">
      <dsp:nvSpPr>
        <dsp:cNvPr id="0" name=""/>
        <dsp:cNvSpPr/>
      </dsp:nvSpPr>
      <dsp:spPr>
        <a:xfrm rot="5400000">
          <a:off x="483977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8566"/>
              <a:satOff val="-7041"/>
              <a:lumOff val="40749"/>
              <a:alphaOff val="0"/>
            </a:schemeClr>
          </a:solidFill>
          <a:prstDash val="solid"/>
        </a:ln>
        <a:effectLst/>
      </dsp:spPr>
      <dsp:style>
        <a:lnRef idx="1">
          <a:scrgbClr r="0" g="0" b="0"/>
        </a:lnRef>
        <a:fillRef idx="1">
          <a:scrgbClr r="0" g="0" b="0"/>
        </a:fillRef>
        <a:effectRef idx="0">
          <a:scrgbClr r="0" g="0" b="0"/>
        </a:effectRef>
        <a:fontRef idx="minor"/>
      </dsp:style>
    </dsp:sp>
    <dsp:sp modelId="{252C3803-31A3-4C0E-8F9F-053B2AD2D81A}">
      <dsp:nvSpPr>
        <dsp:cNvPr id="0" name=""/>
        <dsp:cNvSpPr/>
      </dsp:nvSpPr>
      <dsp:spPr>
        <a:xfrm>
          <a:off x="5148697" y="1068524"/>
          <a:ext cx="276262" cy="331514"/>
        </a:xfrm>
        <a:prstGeom prst="roundRect">
          <a:avLst>
            <a:gd name="adj" fmla="val 5000"/>
          </a:avLst>
        </a:prstGeom>
        <a:gradFill rotWithShape="0">
          <a:gsLst>
            <a:gs pos="0">
              <a:schemeClr val="accent2">
                <a:shade val="50000"/>
                <a:hueOff val="-36299"/>
                <a:satOff val="-7358"/>
                <a:lumOff val="40470"/>
                <a:alphaOff val="0"/>
                <a:shade val="51000"/>
                <a:satMod val="130000"/>
              </a:schemeClr>
            </a:gs>
            <a:gs pos="80000">
              <a:schemeClr val="accent2">
                <a:shade val="50000"/>
                <a:hueOff val="-36299"/>
                <a:satOff val="-7358"/>
                <a:lumOff val="40470"/>
                <a:alphaOff val="0"/>
                <a:shade val="93000"/>
                <a:satMod val="130000"/>
              </a:schemeClr>
            </a:gs>
            <a:gs pos="100000">
              <a:schemeClr val="accent2">
                <a:shade val="50000"/>
                <a:hueOff val="-36299"/>
                <a:satOff val="-7358"/>
                <a:lumOff val="40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13</a:t>
          </a:r>
          <a:endParaRPr lang="en-US" sz="500" kern="1200" dirty="0"/>
        </a:p>
      </dsp:txBody>
      <dsp:txXfrm rot="16200000">
        <a:off x="5040402" y="1176818"/>
        <a:ext cx="271842" cy="55252"/>
      </dsp:txXfrm>
    </dsp:sp>
    <dsp:sp modelId="{8471F8C4-E714-4F82-88EE-112F72FACA60}">
      <dsp:nvSpPr>
        <dsp:cNvPr id="0" name=""/>
        <dsp:cNvSpPr/>
      </dsp:nvSpPr>
      <dsp:spPr>
        <a:xfrm rot="5400000">
          <a:off x="512570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5995"/>
              <a:satOff val="-6572"/>
              <a:lumOff val="38032"/>
              <a:alphaOff val="0"/>
            </a:schemeClr>
          </a:solidFill>
          <a:prstDash val="solid"/>
        </a:ln>
        <a:effectLst/>
      </dsp:spPr>
      <dsp:style>
        <a:lnRef idx="1">
          <a:scrgbClr r="0" g="0" b="0"/>
        </a:lnRef>
        <a:fillRef idx="1">
          <a:scrgbClr r="0" g="0" b="0"/>
        </a:fillRef>
        <a:effectRef idx="0">
          <a:scrgbClr r="0" g="0" b="0"/>
        </a:effectRef>
        <a:fontRef idx="minor"/>
      </dsp:style>
    </dsp:sp>
    <dsp:sp modelId="{3BA34D36-57F8-46C7-AC2A-6ED3B70A1969}">
      <dsp:nvSpPr>
        <dsp:cNvPr id="0" name=""/>
        <dsp:cNvSpPr/>
      </dsp:nvSpPr>
      <dsp:spPr>
        <a:xfrm>
          <a:off x="5434628" y="1068524"/>
          <a:ext cx="276262" cy="331514"/>
        </a:xfrm>
        <a:prstGeom prst="roundRect">
          <a:avLst>
            <a:gd name="adj" fmla="val 5000"/>
          </a:avLst>
        </a:prstGeom>
        <a:gradFill rotWithShape="0">
          <a:gsLst>
            <a:gs pos="0">
              <a:schemeClr val="accent2">
                <a:shade val="50000"/>
                <a:hueOff val="-33706"/>
                <a:satOff val="-6832"/>
                <a:lumOff val="37579"/>
                <a:alphaOff val="0"/>
                <a:shade val="51000"/>
                <a:satMod val="130000"/>
              </a:schemeClr>
            </a:gs>
            <a:gs pos="80000">
              <a:schemeClr val="accent2">
                <a:shade val="50000"/>
                <a:hueOff val="-33706"/>
                <a:satOff val="-6832"/>
                <a:lumOff val="37579"/>
                <a:alphaOff val="0"/>
                <a:shade val="93000"/>
                <a:satMod val="130000"/>
              </a:schemeClr>
            </a:gs>
            <a:gs pos="100000">
              <a:schemeClr val="accent2">
                <a:shade val="50000"/>
                <a:hueOff val="-33706"/>
                <a:satOff val="-6832"/>
                <a:lumOff val="375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12</a:t>
          </a:r>
          <a:endParaRPr lang="en-US" sz="500" kern="1200" dirty="0"/>
        </a:p>
      </dsp:txBody>
      <dsp:txXfrm rot="16200000">
        <a:off x="5326333" y="1176818"/>
        <a:ext cx="271842" cy="55252"/>
      </dsp:txXfrm>
    </dsp:sp>
    <dsp:sp modelId="{C6FEC165-CAEF-4EF0-BBFF-635EB9701B01}">
      <dsp:nvSpPr>
        <dsp:cNvPr id="0" name=""/>
        <dsp:cNvSpPr/>
      </dsp:nvSpPr>
      <dsp:spPr>
        <a:xfrm rot="5400000">
          <a:off x="5411639"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3424"/>
              <a:satOff val="-6102"/>
              <a:lumOff val="35316"/>
              <a:alphaOff val="0"/>
            </a:schemeClr>
          </a:solidFill>
          <a:prstDash val="solid"/>
        </a:ln>
        <a:effectLst/>
      </dsp:spPr>
      <dsp:style>
        <a:lnRef idx="1">
          <a:scrgbClr r="0" g="0" b="0"/>
        </a:lnRef>
        <a:fillRef idx="1">
          <a:scrgbClr r="0" g="0" b="0"/>
        </a:fillRef>
        <a:effectRef idx="0">
          <a:scrgbClr r="0" g="0" b="0"/>
        </a:effectRef>
        <a:fontRef idx="minor"/>
      </dsp:style>
    </dsp:sp>
    <dsp:sp modelId="{433D4166-7EB0-4A88-9FE6-BCD7FCCD72C3}">
      <dsp:nvSpPr>
        <dsp:cNvPr id="0" name=""/>
        <dsp:cNvSpPr/>
      </dsp:nvSpPr>
      <dsp:spPr>
        <a:xfrm>
          <a:off x="5720560" y="1068524"/>
          <a:ext cx="276262" cy="331514"/>
        </a:xfrm>
        <a:prstGeom prst="roundRect">
          <a:avLst>
            <a:gd name="adj" fmla="val 5000"/>
          </a:avLst>
        </a:prstGeom>
        <a:gradFill rotWithShape="0">
          <a:gsLst>
            <a:gs pos="0">
              <a:schemeClr val="accent2">
                <a:shade val="50000"/>
                <a:hueOff val="-31113"/>
                <a:satOff val="-6307"/>
                <a:lumOff val="34688"/>
                <a:alphaOff val="0"/>
                <a:shade val="51000"/>
                <a:satMod val="130000"/>
              </a:schemeClr>
            </a:gs>
            <a:gs pos="80000">
              <a:schemeClr val="accent2">
                <a:shade val="50000"/>
                <a:hueOff val="-31113"/>
                <a:satOff val="-6307"/>
                <a:lumOff val="34688"/>
                <a:alphaOff val="0"/>
                <a:shade val="93000"/>
                <a:satMod val="130000"/>
              </a:schemeClr>
            </a:gs>
            <a:gs pos="100000">
              <a:schemeClr val="accent2">
                <a:shade val="50000"/>
                <a:hueOff val="-31113"/>
                <a:satOff val="-6307"/>
                <a:lumOff val="346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11</a:t>
          </a:r>
          <a:endParaRPr lang="en-US" sz="500" kern="1200" dirty="0"/>
        </a:p>
      </dsp:txBody>
      <dsp:txXfrm rot="16200000">
        <a:off x="5612265" y="1176818"/>
        <a:ext cx="271842" cy="55252"/>
      </dsp:txXfrm>
    </dsp:sp>
    <dsp:sp modelId="{240C6ABA-0B6F-4308-AF79-D667055C7FC7}">
      <dsp:nvSpPr>
        <dsp:cNvPr id="0" name=""/>
        <dsp:cNvSpPr/>
      </dsp:nvSpPr>
      <dsp:spPr>
        <a:xfrm rot="5400000">
          <a:off x="569757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30853"/>
              <a:satOff val="-5633"/>
              <a:lumOff val="32599"/>
              <a:alphaOff val="0"/>
            </a:schemeClr>
          </a:solidFill>
          <a:prstDash val="solid"/>
        </a:ln>
        <a:effectLst/>
      </dsp:spPr>
      <dsp:style>
        <a:lnRef idx="1">
          <a:scrgbClr r="0" g="0" b="0"/>
        </a:lnRef>
        <a:fillRef idx="1">
          <a:scrgbClr r="0" g="0" b="0"/>
        </a:fillRef>
        <a:effectRef idx="0">
          <a:scrgbClr r="0" g="0" b="0"/>
        </a:effectRef>
        <a:fontRef idx="minor"/>
      </dsp:style>
    </dsp:sp>
    <dsp:sp modelId="{2EB36F20-FCF7-4CF4-B60B-D92C975947A4}">
      <dsp:nvSpPr>
        <dsp:cNvPr id="0" name=""/>
        <dsp:cNvSpPr/>
      </dsp:nvSpPr>
      <dsp:spPr>
        <a:xfrm>
          <a:off x="6006491" y="1068524"/>
          <a:ext cx="276262" cy="331514"/>
        </a:xfrm>
        <a:prstGeom prst="roundRect">
          <a:avLst>
            <a:gd name="adj" fmla="val 5000"/>
          </a:avLst>
        </a:prstGeom>
        <a:gradFill rotWithShape="0">
          <a:gsLst>
            <a:gs pos="0">
              <a:schemeClr val="accent2">
                <a:shade val="50000"/>
                <a:hueOff val="-28520"/>
                <a:satOff val="-5781"/>
                <a:lumOff val="31798"/>
                <a:alphaOff val="0"/>
                <a:shade val="51000"/>
                <a:satMod val="130000"/>
              </a:schemeClr>
            </a:gs>
            <a:gs pos="80000">
              <a:schemeClr val="accent2">
                <a:shade val="50000"/>
                <a:hueOff val="-28520"/>
                <a:satOff val="-5781"/>
                <a:lumOff val="31798"/>
                <a:alphaOff val="0"/>
                <a:shade val="93000"/>
                <a:satMod val="130000"/>
              </a:schemeClr>
            </a:gs>
            <a:gs pos="100000">
              <a:schemeClr val="accent2">
                <a:shade val="50000"/>
                <a:hueOff val="-28520"/>
                <a:satOff val="-5781"/>
                <a:lumOff val="317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10</a:t>
          </a:r>
          <a:endParaRPr lang="en-US" sz="500" kern="1200" dirty="0"/>
        </a:p>
      </dsp:txBody>
      <dsp:txXfrm rot="16200000">
        <a:off x="5898196" y="1176818"/>
        <a:ext cx="271842" cy="55252"/>
      </dsp:txXfrm>
    </dsp:sp>
    <dsp:sp modelId="{B1F35D3F-D5F7-423A-ADA2-99B95A1DB774}">
      <dsp:nvSpPr>
        <dsp:cNvPr id="0" name=""/>
        <dsp:cNvSpPr/>
      </dsp:nvSpPr>
      <dsp:spPr>
        <a:xfrm rot="5400000">
          <a:off x="5983502"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8282"/>
              <a:satOff val="-5164"/>
              <a:lumOff val="29882"/>
              <a:alphaOff val="0"/>
            </a:schemeClr>
          </a:solidFill>
          <a:prstDash val="solid"/>
        </a:ln>
        <a:effectLst/>
      </dsp:spPr>
      <dsp:style>
        <a:lnRef idx="1">
          <a:scrgbClr r="0" g="0" b="0"/>
        </a:lnRef>
        <a:fillRef idx="1">
          <a:scrgbClr r="0" g="0" b="0"/>
        </a:fillRef>
        <a:effectRef idx="0">
          <a:scrgbClr r="0" g="0" b="0"/>
        </a:effectRef>
        <a:fontRef idx="minor"/>
      </dsp:style>
    </dsp:sp>
    <dsp:sp modelId="{AB5D3DC6-985E-4724-8906-BD50A07E5CF2}">
      <dsp:nvSpPr>
        <dsp:cNvPr id="0" name=""/>
        <dsp:cNvSpPr/>
      </dsp:nvSpPr>
      <dsp:spPr>
        <a:xfrm>
          <a:off x="6292422" y="1068524"/>
          <a:ext cx="276262" cy="331514"/>
        </a:xfrm>
        <a:prstGeom prst="roundRect">
          <a:avLst>
            <a:gd name="adj" fmla="val 5000"/>
          </a:avLst>
        </a:prstGeom>
        <a:gradFill rotWithShape="0">
          <a:gsLst>
            <a:gs pos="0">
              <a:schemeClr val="accent2">
                <a:shade val="50000"/>
                <a:hueOff val="-25928"/>
                <a:satOff val="-5256"/>
                <a:lumOff val="28907"/>
                <a:alphaOff val="0"/>
                <a:shade val="51000"/>
                <a:satMod val="130000"/>
              </a:schemeClr>
            </a:gs>
            <a:gs pos="80000">
              <a:schemeClr val="accent2">
                <a:shade val="50000"/>
                <a:hueOff val="-25928"/>
                <a:satOff val="-5256"/>
                <a:lumOff val="28907"/>
                <a:alphaOff val="0"/>
                <a:shade val="93000"/>
                <a:satMod val="130000"/>
              </a:schemeClr>
            </a:gs>
            <a:gs pos="100000">
              <a:schemeClr val="accent2">
                <a:shade val="50000"/>
                <a:hueOff val="-25928"/>
                <a:satOff val="-5256"/>
                <a:lumOff val="289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9</a:t>
          </a:r>
          <a:endParaRPr lang="en-US" sz="500" kern="1200" dirty="0"/>
        </a:p>
      </dsp:txBody>
      <dsp:txXfrm rot="16200000">
        <a:off x="6184128" y="1176818"/>
        <a:ext cx="271842" cy="55252"/>
      </dsp:txXfrm>
    </dsp:sp>
    <dsp:sp modelId="{1FCB1E34-52EA-45F6-81C6-68BDD6383554}">
      <dsp:nvSpPr>
        <dsp:cNvPr id="0" name=""/>
        <dsp:cNvSpPr/>
      </dsp:nvSpPr>
      <dsp:spPr>
        <a:xfrm rot="5400000">
          <a:off x="626943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1"/>
              <a:satOff val="-4694"/>
              <a:lumOff val="27166"/>
              <a:alphaOff val="0"/>
            </a:schemeClr>
          </a:solidFill>
          <a:prstDash val="solid"/>
        </a:ln>
        <a:effectLst/>
      </dsp:spPr>
      <dsp:style>
        <a:lnRef idx="1">
          <a:scrgbClr r="0" g="0" b="0"/>
        </a:lnRef>
        <a:fillRef idx="1">
          <a:scrgbClr r="0" g="0" b="0"/>
        </a:fillRef>
        <a:effectRef idx="0">
          <a:scrgbClr r="0" g="0" b="0"/>
        </a:effectRef>
        <a:fontRef idx="minor"/>
      </dsp:style>
    </dsp:sp>
    <dsp:sp modelId="{A9148567-0317-4CAD-A104-F35FAD7C75E1}">
      <dsp:nvSpPr>
        <dsp:cNvPr id="0" name=""/>
        <dsp:cNvSpPr/>
      </dsp:nvSpPr>
      <dsp:spPr>
        <a:xfrm>
          <a:off x="6578354" y="1068524"/>
          <a:ext cx="276262" cy="331514"/>
        </a:xfrm>
        <a:prstGeom prst="roundRect">
          <a:avLst>
            <a:gd name="adj" fmla="val 5000"/>
          </a:avLst>
        </a:prstGeom>
        <a:gradFill rotWithShape="0">
          <a:gsLst>
            <a:gs pos="0">
              <a:schemeClr val="accent2">
                <a:shade val="50000"/>
                <a:hueOff val="-23335"/>
                <a:satOff val="-4730"/>
                <a:lumOff val="26016"/>
                <a:alphaOff val="0"/>
                <a:shade val="51000"/>
                <a:satMod val="130000"/>
              </a:schemeClr>
            </a:gs>
            <a:gs pos="80000">
              <a:schemeClr val="accent2">
                <a:shade val="50000"/>
                <a:hueOff val="-23335"/>
                <a:satOff val="-4730"/>
                <a:lumOff val="26016"/>
                <a:alphaOff val="0"/>
                <a:shade val="93000"/>
                <a:satMod val="130000"/>
              </a:schemeClr>
            </a:gs>
            <a:gs pos="100000">
              <a:schemeClr val="accent2">
                <a:shade val="50000"/>
                <a:hueOff val="-23335"/>
                <a:satOff val="-4730"/>
                <a:lumOff val="260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8</a:t>
          </a:r>
          <a:endParaRPr lang="en-US" sz="500" kern="1200" dirty="0"/>
        </a:p>
      </dsp:txBody>
      <dsp:txXfrm rot="16200000">
        <a:off x="6470059" y="1176818"/>
        <a:ext cx="271842" cy="55252"/>
      </dsp:txXfrm>
    </dsp:sp>
    <dsp:sp modelId="{B3D492C0-4A76-4066-8019-B2E4CA44AC88}">
      <dsp:nvSpPr>
        <dsp:cNvPr id="0" name=""/>
        <dsp:cNvSpPr/>
      </dsp:nvSpPr>
      <dsp:spPr>
        <a:xfrm rot="5400000">
          <a:off x="655536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3140"/>
              <a:satOff val="-4225"/>
              <a:lumOff val="24449"/>
              <a:alphaOff val="0"/>
            </a:schemeClr>
          </a:solidFill>
          <a:prstDash val="solid"/>
        </a:ln>
        <a:effectLst/>
      </dsp:spPr>
      <dsp:style>
        <a:lnRef idx="1">
          <a:scrgbClr r="0" g="0" b="0"/>
        </a:lnRef>
        <a:fillRef idx="1">
          <a:scrgbClr r="0" g="0" b="0"/>
        </a:fillRef>
        <a:effectRef idx="0">
          <a:scrgbClr r="0" g="0" b="0"/>
        </a:effectRef>
        <a:fontRef idx="minor"/>
      </dsp:style>
    </dsp:sp>
    <dsp:sp modelId="{8289E01D-DB35-4BF8-8B42-BAB44BAC73E2}">
      <dsp:nvSpPr>
        <dsp:cNvPr id="0" name=""/>
        <dsp:cNvSpPr/>
      </dsp:nvSpPr>
      <dsp:spPr>
        <a:xfrm>
          <a:off x="6864285" y="1068524"/>
          <a:ext cx="276262" cy="331514"/>
        </a:xfrm>
        <a:prstGeom prst="roundRect">
          <a:avLst>
            <a:gd name="adj" fmla="val 5000"/>
          </a:avLst>
        </a:prstGeom>
        <a:gradFill rotWithShape="0">
          <a:gsLst>
            <a:gs pos="0">
              <a:schemeClr val="accent2">
                <a:shade val="50000"/>
                <a:hueOff val="-20742"/>
                <a:satOff val="-4204"/>
                <a:lumOff val="23125"/>
                <a:alphaOff val="0"/>
                <a:shade val="51000"/>
                <a:satMod val="130000"/>
              </a:schemeClr>
            </a:gs>
            <a:gs pos="80000">
              <a:schemeClr val="accent2">
                <a:shade val="50000"/>
                <a:hueOff val="-20742"/>
                <a:satOff val="-4204"/>
                <a:lumOff val="23125"/>
                <a:alphaOff val="0"/>
                <a:shade val="93000"/>
                <a:satMod val="130000"/>
              </a:schemeClr>
            </a:gs>
            <a:gs pos="100000">
              <a:schemeClr val="accent2">
                <a:shade val="50000"/>
                <a:hueOff val="-20742"/>
                <a:satOff val="-4204"/>
                <a:lumOff val="231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7</a:t>
          </a:r>
          <a:endParaRPr lang="en-US" sz="500" kern="1200" dirty="0"/>
        </a:p>
      </dsp:txBody>
      <dsp:txXfrm rot="16200000">
        <a:off x="6755990" y="1176818"/>
        <a:ext cx="271842" cy="55252"/>
      </dsp:txXfrm>
    </dsp:sp>
    <dsp:sp modelId="{6A0847B2-EB5F-4C1E-AE46-03E30F4AD1C7}">
      <dsp:nvSpPr>
        <dsp:cNvPr id="0" name=""/>
        <dsp:cNvSpPr/>
      </dsp:nvSpPr>
      <dsp:spPr>
        <a:xfrm rot="5400000">
          <a:off x="6841296"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0569"/>
              <a:satOff val="-3755"/>
              <a:lumOff val="21733"/>
              <a:alphaOff val="0"/>
            </a:schemeClr>
          </a:solidFill>
          <a:prstDash val="solid"/>
        </a:ln>
        <a:effectLst/>
      </dsp:spPr>
      <dsp:style>
        <a:lnRef idx="1">
          <a:scrgbClr r="0" g="0" b="0"/>
        </a:lnRef>
        <a:fillRef idx="1">
          <a:scrgbClr r="0" g="0" b="0"/>
        </a:fillRef>
        <a:effectRef idx="0">
          <a:scrgbClr r="0" g="0" b="0"/>
        </a:effectRef>
        <a:fontRef idx="minor"/>
      </dsp:style>
    </dsp:sp>
    <dsp:sp modelId="{0569AAAD-8B26-462F-929F-539C8EDB8C2D}">
      <dsp:nvSpPr>
        <dsp:cNvPr id="0" name=""/>
        <dsp:cNvSpPr/>
      </dsp:nvSpPr>
      <dsp:spPr>
        <a:xfrm>
          <a:off x="6919538"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I</a:t>
          </a:r>
          <a:endParaRPr lang="en-US" sz="1900" kern="1200" dirty="0"/>
        </a:p>
      </dsp:txBody>
      <dsp:txXfrm>
        <a:off x="6919538" y="1068524"/>
        <a:ext cx="205815" cy="331514"/>
      </dsp:txXfrm>
    </dsp:sp>
    <dsp:sp modelId="{5358A8C4-2A9D-4CE7-8F61-AF5DFDCED8F2}">
      <dsp:nvSpPr>
        <dsp:cNvPr id="0" name=""/>
        <dsp:cNvSpPr/>
      </dsp:nvSpPr>
      <dsp:spPr>
        <a:xfrm>
          <a:off x="7150217" y="1068524"/>
          <a:ext cx="276262" cy="331514"/>
        </a:xfrm>
        <a:prstGeom prst="roundRect">
          <a:avLst>
            <a:gd name="adj" fmla="val 5000"/>
          </a:avLst>
        </a:prstGeom>
        <a:gradFill rotWithShape="0">
          <a:gsLst>
            <a:gs pos="0">
              <a:schemeClr val="accent2">
                <a:shade val="50000"/>
                <a:hueOff val="-18149"/>
                <a:satOff val="-3679"/>
                <a:lumOff val="20235"/>
                <a:alphaOff val="0"/>
                <a:shade val="51000"/>
                <a:satMod val="130000"/>
              </a:schemeClr>
            </a:gs>
            <a:gs pos="80000">
              <a:schemeClr val="accent2">
                <a:shade val="50000"/>
                <a:hueOff val="-18149"/>
                <a:satOff val="-3679"/>
                <a:lumOff val="20235"/>
                <a:alphaOff val="0"/>
                <a:shade val="93000"/>
                <a:satMod val="130000"/>
              </a:schemeClr>
            </a:gs>
            <a:gs pos="100000">
              <a:schemeClr val="accent2">
                <a:shade val="50000"/>
                <a:hueOff val="-18149"/>
                <a:satOff val="-3679"/>
                <a:lumOff val="202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6</a:t>
          </a:r>
          <a:endParaRPr lang="en-US" sz="500" kern="1200" dirty="0"/>
        </a:p>
      </dsp:txBody>
      <dsp:txXfrm rot="16200000">
        <a:off x="7041922" y="1176818"/>
        <a:ext cx="271842" cy="55252"/>
      </dsp:txXfrm>
    </dsp:sp>
    <dsp:sp modelId="{391A86B1-77DB-405B-A955-1D72D1AB88CC}">
      <dsp:nvSpPr>
        <dsp:cNvPr id="0" name=""/>
        <dsp:cNvSpPr/>
      </dsp:nvSpPr>
      <dsp:spPr>
        <a:xfrm rot="5400000">
          <a:off x="7127227"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7998"/>
              <a:satOff val="-3286"/>
              <a:lumOff val="19016"/>
              <a:alphaOff val="0"/>
            </a:schemeClr>
          </a:solidFill>
          <a:prstDash val="solid"/>
        </a:ln>
        <a:effectLst/>
      </dsp:spPr>
      <dsp:style>
        <a:lnRef idx="1">
          <a:scrgbClr r="0" g="0" b="0"/>
        </a:lnRef>
        <a:fillRef idx="1">
          <a:scrgbClr r="0" g="0" b="0"/>
        </a:fillRef>
        <a:effectRef idx="0">
          <a:scrgbClr r="0" g="0" b="0"/>
        </a:effectRef>
        <a:fontRef idx="minor"/>
      </dsp:style>
    </dsp:sp>
    <dsp:sp modelId="{150F56E9-8A28-4073-8293-2FB401A84B79}">
      <dsp:nvSpPr>
        <dsp:cNvPr id="0" name=""/>
        <dsp:cNvSpPr/>
      </dsp:nvSpPr>
      <dsp:spPr>
        <a:xfrm>
          <a:off x="7205469"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F</a:t>
          </a:r>
          <a:endParaRPr lang="en-US" sz="1900" kern="1200" dirty="0"/>
        </a:p>
      </dsp:txBody>
      <dsp:txXfrm>
        <a:off x="7205469" y="1068524"/>
        <a:ext cx="205815" cy="331514"/>
      </dsp:txXfrm>
    </dsp:sp>
    <dsp:sp modelId="{BF38B79D-1736-464F-ADB9-B198126BDD54}">
      <dsp:nvSpPr>
        <dsp:cNvPr id="0" name=""/>
        <dsp:cNvSpPr/>
      </dsp:nvSpPr>
      <dsp:spPr>
        <a:xfrm>
          <a:off x="7436148" y="1068524"/>
          <a:ext cx="276262" cy="331514"/>
        </a:xfrm>
        <a:prstGeom prst="roundRect">
          <a:avLst>
            <a:gd name="adj" fmla="val 5000"/>
          </a:avLst>
        </a:prstGeom>
        <a:gradFill rotWithShape="0">
          <a:gsLst>
            <a:gs pos="0">
              <a:schemeClr val="accent2">
                <a:shade val="50000"/>
                <a:hueOff val="-15557"/>
                <a:satOff val="-3153"/>
                <a:lumOff val="17344"/>
                <a:alphaOff val="0"/>
                <a:shade val="51000"/>
                <a:satMod val="130000"/>
              </a:schemeClr>
            </a:gs>
            <a:gs pos="80000">
              <a:schemeClr val="accent2">
                <a:shade val="50000"/>
                <a:hueOff val="-15557"/>
                <a:satOff val="-3153"/>
                <a:lumOff val="17344"/>
                <a:alphaOff val="0"/>
                <a:shade val="93000"/>
                <a:satMod val="130000"/>
              </a:schemeClr>
            </a:gs>
            <a:gs pos="100000">
              <a:schemeClr val="accent2">
                <a:shade val="50000"/>
                <a:hueOff val="-15557"/>
                <a:satOff val="-3153"/>
                <a:lumOff val="173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5</a:t>
          </a:r>
          <a:endParaRPr lang="en-US" sz="500" kern="1200" dirty="0"/>
        </a:p>
      </dsp:txBody>
      <dsp:txXfrm rot="16200000">
        <a:off x="7327853" y="1176818"/>
        <a:ext cx="271842" cy="55252"/>
      </dsp:txXfrm>
    </dsp:sp>
    <dsp:sp modelId="{56760117-AB4F-4684-A4FC-F64144166401}">
      <dsp:nvSpPr>
        <dsp:cNvPr id="0" name=""/>
        <dsp:cNvSpPr/>
      </dsp:nvSpPr>
      <dsp:spPr>
        <a:xfrm rot="5400000">
          <a:off x="7413158"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5427"/>
              <a:satOff val="-2817"/>
              <a:lumOff val="16299"/>
              <a:alphaOff val="0"/>
            </a:schemeClr>
          </a:solidFill>
          <a:prstDash val="solid"/>
        </a:ln>
        <a:effectLst/>
      </dsp:spPr>
      <dsp:style>
        <a:lnRef idx="1">
          <a:scrgbClr r="0" g="0" b="0"/>
        </a:lnRef>
        <a:fillRef idx="1">
          <a:scrgbClr r="0" g="0" b="0"/>
        </a:fillRef>
        <a:effectRef idx="0">
          <a:scrgbClr r="0" g="0" b="0"/>
        </a:effectRef>
        <a:fontRef idx="minor"/>
      </dsp:style>
    </dsp:sp>
    <dsp:sp modelId="{1B9050CC-7ACA-4748-97E5-4508B887E513}">
      <dsp:nvSpPr>
        <dsp:cNvPr id="0" name=""/>
        <dsp:cNvSpPr/>
      </dsp:nvSpPr>
      <dsp:spPr>
        <a:xfrm>
          <a:off x="7491400"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T</a:t>
          </a:r>
          <a:endParaRPr lang="en-US" sz="1900" kern="1200" dirty="0"/>
        </a:p>
      </dsp:txBody>
      <dsp:txXfrm>
        <a:off x="7491400" y="1068524"/>
        <a:ext cx="205815" cy="331514"/>
      </dsp:txXfrm>
    </dsp:sp>
    <dsp:sp modelId="{39164FC9-002F-4A65-9103-F5607674C98A}">
      <dsp:nvSpPr>
        <dsp:cNvPr id="0" name=""/>
        <dsp:cNvSpPr/>
      </dsp:nvSpPr>
      <dsp:spPr>
        <a:xfrm>
          <a:off x="7722079" y="1068524"/>
          <a:ext cx="276262" cy="331514"/>
        </a:xfrm>
        <a:prstGeom prst="roundRect">
          <a:avLst>
            <a:gd name="adj" fmla="val 5000"/>
          </a:avLst>
        </a:prstGeom>
        <a:gradFill rotWithShape="0">
          <a:gsLst>
            <a:gs pos="0">
              <a:schemeClr val="accent2">
                <a:shade val="50000"/>
                <a:hueOff val="-12964"/>
                <a:satOff val="-2628"/>
                <a:lumOff val="14453"/>
                <a:alphaOff val="0"/>
                <a:shade val="51000"/>
                <a:satMod val="130000"/>
              </a:schemeClr>
            </a:gs>
            <a:gs pos="80000">
              <a:schemeClr val="accent2">
                <a:shade val="50000"/>
                <a:hueOff val="-12964"/>
                <a:satOff val="-2628"/>
                <a:lumOff val="14453"/>
                <a:alphaOff val="0"/>
                <a:shade val="93000"/>
                <a:satMod val="130000"/>
              </a:schemeClr>
            </a:gs>
            <a:gs pos="100000">
              <a:schemeClr val="accent2">
                <a:shade val="50000"/>
                <a:hueOff val="-12964"/>
                <a:satOff val="-2628"/>
                <a:lumOff val="144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4</a:t>
          </a:r>
          <a:endParaRPr lang="en-US" sz="500" kern="1200" dirty="0"/>
        </a:p>
      </dsp:txBody>
      <dsp:txXfrm rot="16200000">
        <a:off x="7613785" y="1176818"/>
        <a:ext cx="271842" cy="55252"/>
      </dsp:txXfrm>
    </dsp:sp>
    <dsp:sp modelId="{40B206F6-18AF-4D68-8333-33201C813513}">
      <dsp:nvSpPr>
        <dsp:cNvPr id="0" name=""/>
        <dsp:cNvSpPr/>
      </dsp:nvSpPr>
      <dsp:spPr>
        <a:xfrm rot="5400000">
          <a:off x="7699090"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2855"/>
              <a:satOff val="-2347"/>
              <a:lumOff val="13583"/>
              <a:alphaOff val="0"/>
            </a:schemeClr>
          </a:solidFill>
          <a:prstDash val="solid"/>
        </a:ln>
        <a:effectLst/>
      </dsp:spPr>
      <dsp:style>
        <a:lnRef idx="1">
          <a:scrgbClr r="0" g="0" b="0"/>
        </a:lnRef>
        <a:fillRef idx="1">
          <a:scrgbClr r="0" g="0" b="0"/>
        </a:fillRef>
        <a:effectRef idx="0">
          <a:scrgbClr r="0" g="0" b="0"/>
        </a:effectRef>
        <a:fontRef idx="minor"/>
      </dsp:style>
    </dsp:sp>
    <dsp:sp modelId="{5BCC34C7-568C-4CFB-A134-72D29CBA9FF2}">
      <dsp:nvSpPr>
        <dsp:cNvPr id="0" name=""/>
        <dsp:cNvSpPr/>
      </dsp:nvSpPr>
      <dsp:spPr>
        <a:xfrm>
          <a:off x="7777332"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7777332" y="1068524"/>
        <a:ext cx="205815" cy="331514"/>
      </dsp:txXfrm>
    </dsp:sp>
    <dsp:sp modelId="{118058DC-6699-4518-912D-3C00C1E38B38}">
      <dsp:nvSpPr>
        <dsp:cNvPr id="0" name=""/>
        <dsp:cNvSpPr/>
      </dsp:nvSpPr>
      <dsp:spPr>
        <a:xfrm>
          <a:off x="8008011" y="1068524"/>
          <a:ext cx="276262" cy="331514"/>
        </a:xfrm>
        <a:prstGeom prst="roundRect">
          <a:avLst>
            <a:gd name="adj" fmla="val 5000"/>
          </a:avLst>
        </a:prstGeom>
        <a:gradFill rotWithShape="0">
          <a:gsLst>
            <a:gs pos="0">
              <a:schemeClr val="accent2">
                <a:shade val="50000"/>
                <a:hueOff val="-10371"/>
                <a:satOff val="-2102"/>
                <a:lumOff val="11563"/>
                <a:alphaOff val="0"/>
                <a:shade val="51000"/>
                <a:satMod val="130000"/>
              </a:schemeClr>
            </a:gs>
            <a:gs pos="80000">
              <a:schemeClr val="accent2">
                <a:shade val="50000"/>
                <a:hueOff val="-10371"/>
                <a:satOff val="-2102"/>
                <a:lumOff val="11563"/>
                <a:alphaOff val="0"/>
                <a:shade val="93000"/>
                <a:satMod val="130000"/>
              </a:schemeClr>
            </a:gs>
            <a:gs pos="100000">
              <a:schemeClr val="accent2">
                <a:shade val="50000"/>
                <a:hueOff val="-10371"/>
                <a:satOff val="-2102"/>
                <a:lumOff val="115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3</a:t>
          </a:r>
          <a:endParaRPr lang="en-US" sz="500" kern="1200" dirty="0"/>
        </a:p>
      </dsp:txBody>
      <dsp:txXfrm rot="16200000">
        <a:off x="7899716" y="1176818"/>
        <a:ext cx="271842" cy="55252"/>
      </dsp:txXfrm>
    </dsp:sp>
    <dsp:sp modelId="{EC54A2AC-02E7-474F-BE39-03F3BA0DFA14}">
      <dsp:nvSpPr>
        <dsp:cNvPr id="0" name=""/>
        <dsp:cNvSpPr/>
      </dsp:nvSpPr>
      <dsp:spPr>
        <a:xfrm rot="5400000">
          <a:off x="7985021"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10284"/>
              <a:satOff val="-1878"/>
              <a:lumOff val="10866"/>
              <a:alphaOff val="0"/>
            </a:schemeClr>
          </a:solidFill>
          <a:prstDash val="solid"/>
        </a:ln>
        <a:effectLst/>
      </dsp:spPr>
      <dsp:style>
        <a:lnRef idx="1">
          <a:scrgbClr r="0" g="0" b="0"/>
        </a:lnRef>
        <a:fillRef idx="1">
          <a:scrgbClr r="0" g="0" b="0"/>
        </a:fillRef>
        <a:effectRef idx="0">
          <a:scrgbClr r="0" g="0" b="0"/>
        </a:effectRef>
        <a:fontRef idx="minor"/>
      </dsp:style>
    </dsp:sp>
    <dsp:sp modelId="{919F3320-F5B5-42F2-B71D-3DB3895BE2DA}">
      <dsp:nvSpPr>
        <dsp:cNvPr id="0" name=""/>
        <dsp:cNvSpPr/>
      </dsp:nvSpPr>
      <dsp:spPr>
        <a:xfrm>
          <a:off x="8063263"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en-US" sz="1900" kern="1200" dirty="0" smtClean="0"/>
            <a:t>M</a:t>
          </a:r>
          <a:endParaRPr lang="en-US" sz="1900" kern="1200" dirty="0"/>
        </a:p>
      </dsp:txBody>
      <dsp:txXfrm>
        <a:off x="8063263" y="1068524"/>
        <a:ext cx="205815" cy="331514"/>
      </dsp:txXfrm>
    </dsp:sp>
    <dsp:sp modelId="{BC9385E9-61D2-4398-8ADE-23F391EE9C5E}">
      <dsp:nvSpPr>
        <dsp:cNvPr id="0" name=""/>
        <dsp:cNvSpPr/>
      </dsp:nvSpPr>
      <dsp:spPr>
        <a:xfrm>
          <a:off x="8293942" y="1068524"/>
          <a:ext cx="276262" cy="331514"/>
        </a:xfrm>
        <a:prstGeom prst="roundRect">
          <a:avLst>
            <a:gd name="adj" fmla="val 5000"/>
          </a:avLst>
        </a:prstGeom>
        <a:gradFill rotWithShape="0">
          <a:gsLst>
            <a:gs pos="0">
              <a:schemeClr val="accent2">
                <a:shade val="50000"/>
                <a:hueOff val="-7778"/>
                <a:satOff val="-1577"/>
                <a:lumOff val="8672"/>
                <a:alphaOff val="0"/>
                <a:shade val="51000"/>
                <a:satMod val="130000"/>
              </a:schemeClr>
            </a:gs>
            <a:gs pos="80000">
              <a:schemeClr val="accent2">
                <a:shade val="50000"/>
                <a:hueOff val="-7778"/>
                <a:satOff val="-1577"/>
                <a:lumOff val="8672"/>
                <a:alphaOff val="0"/>
                <a:shade val="93000"/>
                <a:satMod val="130000"/>
              </a:schemeClr>
            </a:gs>
            <a:gs pos="100000">
              <a:schemeClr val="accent2">
                <a:shade val="50000"/>
                <a:hueOff val="-7778"/>
                <a:satOff val="-1577"/>
                <a:lumOff val="867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2</a:t>
          </a:r>
          <a:endParaRPr lang="en-US" sz="500" kern="1200" dirty="0"/>
        </a:p>
      </dsp:txBody>
      <dsp:txXfrm rot="16200000">
        <a:off x="8185647" y="1176818"/>
        <a:ext cx="271842" cy="55252"/>
      </dsp:txXfrm>
    </dsp:sp>
    <dsp:sp modelId="{F5D7897E-56C4-49C3-8BA2-FAFB0667032E}">
      <dsp:nvSpPr>
        <dsp:cNvPr id="0" name=""/>
        <dsp:cNvSpPr/>
      </dsp:nvSpPr>
      <dsp:spPr>
        <a:xfrm rot="5400000">
          <a:off x="8270953"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7713"/>
              <a:satOff val="-1408"/>
              <a:lumOff val="8150"/>
              <a:alphaOff val="0"/>
            </a:schemeClr>
          </a:solidFill>
          <a:prstDash val="solid"/>
        </a:ln>
        <a:effectLst/>
      </dsp:spPr>
      <dsp:style>
        <a:lnRef idx="1">
          <a:scrgbClr r="0" g="0" b="0"/>
        </a:lnRef>
        <a:fillRef idx="1">
          <a:scrgbClr r="0" g="0" b="0"/>
        </a:fillRef>
        <a:effectRef idx="0">
          <a:scrgbClr r="0" g="0" b="0"/>
        </a:effectRef>
        <a:fontRef idx="minor"/>
      </dsp:style>
    </dsp:sp>
    <dsp:sp modelId="{C345D12F-DEB3-4B35-9836-B6B653648BD5}">
      <dsp:nvSpPr>
        <dsp:cNvPr id="0" name=""/>
        <dsp:cNvSpPr/>
      </dsp:nvSpPr>
      <dsp:spPr>
        <a:xfrm>
          <a:off x="8349195"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O</a:t>
          </a:r>
          <a:endParaRPr lang="en-US" sz="1900" kern="1200" dirty="0"/>
        </a:p>
      </dsp:txBody>
      <dsp:txXfrm>
        <a:off x="8349195" y="1068524"/>
        <a:ext cx="205815" cy="331514"/>
      </dsp:txXfrm>
    </dsp:sp>
    <dsp:sp modelId="{4851D9F5-D8F0-4419-B077-D05A6B738FCE}">
      <dsp:nvSpPr>
        <dsp:cNvPr id="0" name=""/>
        <dsp:cNvSpPr/>
      </dsp:nvSpPr>
      <dsp:spPr>
        <a:xfrm>
          <a:off x="8579873" y="1068524"/>
          <a:ext cx="276262" cy="331514"/>
        </a:xfrm>
        <a:prstGeom prst="roundRect">
          <a:avLst>
            <a:gd name="adj" fmla="val 5000"/>
          </a:avLst>
        </a:prstGeom>
        <a:gradFill rotWithShape="0">
          <a:gsLst>
            <a:gs pos="0">
              <a:schemeClr val="accent2">
                <a:shade val="50000"/>
                <a:hueOff val="-5186"/>
                <a:satOff val="-1051"/>
                <a:lumOff val="5781"/>
                <a:alphaOff val="0"/>
                <a:shade val="51000"/>
                <a:satMod val="130000"/>
              </a:schemeClr>
            </a:gs>
            <a:gs pos="80000">
              <a:schemeClr val="accent2">
                <a:shade val="50000"/>
                <a:hueOff val="-5186"/>
                <a:satOff val="-1051"/>
                <a:lumOff val="5781"/>
                <a:alphaOff val="0"/>
                <a:shade val="93000"/>
                <a:satMod val="130000"/>
              </a:schemeClr>
            </a:gs>
            <a:gs pos="100000">
              <a:schemeClr val="accent2">
                <a:shade val="50000"/>
                <a:hueOff val="-5186"/>
                <a:satOff val="-1051"/>
                <a:lumOff val="57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1</a:t>
          </a:r>
          <a:endParaRPr lang="en-US" sz="500" kern="1200" dirty="0"/>
        </a:p>
      </dsp:txBody>
      <dsp:txXfrm rot="16200000">
        <a:off x="8471579" y="1176818"/>
        <a:ext cx="271842" cy="55252"/>
      </dsp:txXfrm>
    </dsp:sp>
    <dsp:sp modelId="{A675BB68-FEA4-420E-A65F-349AD5B4E4C4}">
      <dsp:nvSpPr>
        <dsp:cNvPr id="0" name=""/>
        <dsp:cNvSpPr/>
      </dsp:nvSpPr>
      <dsp:spPr>
        <a:xfrm rot="5400000">
          <a:off x="8556884"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5142"/>
              <a:satOff val="-939"/>
              <a:lumOff val="5433"/>
              <a:alphaOff val="0"/>
            </a:schemeClr>
          </a:solidFill>
          <a:prstDash val="solid"/>
        </a:ln>
        <a:effectLst/>
      </dsp:spPr>
      <dsp:style>
        <a:lnRef idx="1">
          <a:scrgbClr r="0" g="0" b="0"/>
        </a:lnRef>
        <a:fillRef idx="1">
          <a:scrgbClr r="0" g="0" b="0"/>
        </a:fillRef>
        <a:effectRef idx="0">
          <a:scrgbClr r="0" g="0" b="0"/>
        </a:effectRef>
        <a:fontRef idx="minor"/>
      </dsp:style>
    </dsp:sp>
    <dsp:sp modelId="{A4FA6894-63A0-4091-AABF-E352EEA9DC89}">
      <dsp:nvSpPr>
        <dsp:cNvPr id="0" name=""/>
        <dsp:cNvSpPr/>
      </dsp:nvSpPr>
      <dsp:spPr>
        <a:xfrm>
          <a:off x="8635126"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D</a:t>
          </a:r>
          <a:endParaRPr lang="en-US" sz="1900" kern="1200" dirty="0"/>
        </a:p>
      </dsp:txBody>
      <dsp:txXfrm>
        <a:off x="8635126" y="1068524"/>
        <a:ext cx="205815" cy="331514"/>
      </dsp:txXfrm>
    </dsp:sp>
    <dsp:sp modelId="{DE2C799B-C580-4217-B3A1-23D4BC744FFB}">
      <dsp:nvSpPr>
        <dsp:cNvPr id="0" name=""/>
        <dsp:cNvSpPr/>
      </dsp:nvSpPr>
      <dsp:spPr>
        <a:xfrm>
          <a:off x="8865805" y="1068524"/>
          <a:ext cx="276262" cy="331514"/>
        </a:xfrm>
        <a:prstGeom prst="roundRect">
          <a:avLst>
            <a:gd name="adj" fmla="val 5000"/>
          </a:avLst>
        </a:prstGeom>
        <a:gradFill rotWithShape="0">
          <a:gsLst>
            <a:gs pos="0">
              <a:schemeClr val="accent2">
                <a:shade val="50000"/>
                <a:hueOff val="-2593"/>
                <a:satOff val="-526"/>
                <a:lumOff val="2891"/>
                <a:alphaOff val="0"/>
                <a:shade val="51000"/>
                <a:satMod val="130000"/>
              </a:schemeClr>
            </a:gs>
            <a:gs pos="80000">
              <a:schemeClr val="accent2">
                <a:shade val="50000"/>
                <a:hueOff val="-2593"/>
                <a:satOff val="-526"/>
                <a:lumOff val="2891"/>
                <a:alphaOff val="0"/>
                <a:shade val="93000"/>
                <a:satMod val="130000"/>
              </a:schemeClr>
            </a:gs>
            <a:gs pos="100000">
              <a:schemeClr val="accent2">
                <a:shade val="50000"/>
                <a:hueOff val="-2593"/>
                <a:satOff val="-526"/>
                <a:lumOff val="28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0</a:t>
          </a:r>
          <a:endParaRPr lang="en-US" sz="500" kern="1200" dirty="0"/>
        </a:p>
      </dsp:txBody>
      <dsp:txXfrm rot="16200000">
        <a:off x="8757510" y="1176818"/>
        <a:ext cx="271842" cy="55252"/>
      </dsp:txXfrm>
    </dsp:sp>
    <dsp:sp modelId="{E0608415-4847-4341-A7DC-2E7750048F08}">
      <dsp:nvSpPr>
        <dsp:cNvPr id="0" name=""/>
        <dsp:cNvSpPr/>
      </dsp:nvSpPr>
      <dsp:spPr>
        <a:xfrm rot="5400000">
          <a:off x="8842815" y="1332130"/>
          <a:ext cx="48741" cy="41439"/>
        </a:xfrm>
        <a:prstGeom prst="flowChartExtract">
          <a:avLst/>
        </a:prstGeom>
        <a:solidFill>
          <a:schemeClr val="lt1">
            <a:hueOff val="0"/>
            <a:satOff val="0"/>
            <a:lumOff val="0"/>
            <a:alphaOff val="0"/>
          </a:schemeClr>
        </a:solidFill>
        <a:ln w="9525" cap="flat" cmpd="sng" algn="ctr">
          <a:solidFill>
            <a:schemeClr val="accent2">
              <a:shade val="50000"/>
              <a:hueOff val="-2571"/>
              <a:satOff val="-469"/>
              <a:lumOff val="2717"/>
              <a:alphaOff val="0"/>
            </a:schemeClr>
          </a:solidFill>
          <a:prstDash val="solid"/>
        </a:ln>
        <a:effectLst/>
      </dsp:spPr>
      <dsp:style>
        <a:lnRef idx="1">
          <a:scrgbClr r="0" g="0" b="0"/>
        </a:lnRef>
        <a:fillRef idx="1">
          <a:scrgbClr r="0" g="0" b="0"/>
        </a:fillRef>
        <a:effectRef idx="0">
          <a:scrgbClr r="0" g="0" b="0"/>
        </a:effectRef>
        <a:fontRef idx="minor"/>
      </dsp:style>
    </dsp:sp>
    <dsp:sp modelId="{8CE11BC7-DD5E-4DC5-9ABC-FD12F171C2B7}">
      <dsp:nvSpPr>
        <dsp:cNvPr id="0" name=""/>
        <dsp:cNvSpPr/>
      </dsp:nvSpPr>
      <dsp:spPr>
        <a:xfrm>
          <a:off x="8921057" y="1068524"/>
          <a:ext cx="205815" cy="331514"/>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ctr" defTabSz="844550">
            <a:lnSpc>
              <a:spcPct val="90000"/>
            </a:lnSpc>
            <a:spcBef>
              <a:spcPct val="0"/>
            </a:spcBef>
            <a:spcAft>
              <a:spcPct val="35000"/>
            </a:spcAft>
          </a:pPr>
          <a:r>
            <a:rPr lang="en-US" sz="1900" kern="1200" dirty="0" smtClean="0"/>
            <a:t>E</a:t>
          </a:r>
          <a:endParaRPr lang="en-US" sz="1900" kern="1200" dirty="0"/>
        </a:p>
      </dsp:txBody>
      <dsp:txXfrm>
        <a:off x="8921057" y="1068524"/>
        <a:ext cx="205815" cy="331514"/>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F06D99-DD95-426B-88C2-495B71B402DC}" type="datetimeFigureOut">
              <a:rPr lang="en-US" smtClean="0"/>
              <a:pPr/>
              <a:t>6/25/12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E864A-4ECF-4E18-A379-273E4C519BA4}" type="slidenum">
              <a:rPr lang="en-US" smtClean="0"/>
              <a:pPr/>
              <a:t>‹#›</a:t>
            </a:fld>
            <a:endParaRPr lang="en-US"/>
          </a:p>
        </p:txBody>
      </p:sp>
    </p:spTree>
    <p:extLst>
      <p:ext uri="{BB962C8B-B14F-4D97-AF65-F5344CB8AC3E}">
        <p14:creationId xmlns:p14="http://schemas.microsoft.com/office/powerpoint/2010/main" val="195281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www.arm.com/files/pdf/armcortexa-9processors.pd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 Id="rId3" Type="http://schemas.openxmlformats.org/officeDocument/2006/relationships/hyperlink" Target="http://www.slideshare.net/guest56d1b781/arm-fundamental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 Id="rId3" Type="http://schemas.openxmlformats.org/officeDocument/2006/relationships/hyperlink" Target="http://gcc.gnu.org/onlinedoc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a:t>
            </a:r>
            <a:r>
              <a:rPr lang="en-US" baseline="0" dirty="0" smtClean="0"/>
              <a:t> </a:t>
            </a:r>
            <a:r>
              <a:rPr lang="en-US" dirty="0" smtClean="0"/>
              <a:t>http://stackoverflow.com/questions/8567609/variable-swap-with-and-without-auxiliary-variable-which-is-faster</a:t>
            </a:r>
          </a:p>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a:t>
            </a:r>
            <a:r>
              <a:rPr lang="en-US" dirty="0" smtClean="0">
                <a:hlinkClick r:id="rId3"/>
              </a:rPr>
              <a:t>http://www.arm.com/files/pdf/armcortexa-9processors.pdf</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Thumb instruction are used </a:t>
            </a:r>
            <a:r>
              <a:rPr lang="en-US" dirty="0" err="1" smtClean="0"/>
              <a:t>vs</a:t>
            </a:r>
            <a:r>
              <a:rPr lang="en-US" dirty="0" smtClean="0"/>
              <a:t> ARM?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is RSB used?</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38</a:t>
            </a:fld>
            <a:endParaRPr lang="en-US"/>
          </a:p>
        </p:txBody>
      </p:sp>
    </p:spTree>
    <p:extLst>
      <p:ext uri="{BB962C8B-B14F-4D97-AF65-F5344CB8AC3E}">
        <p14:creationId xmlns:p14="http://schemas.microsoft.com/office/powerpoint/2010/main" val="182574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LSL – introduce</a:t>
            </a:r>
            <a:r>
              <a:rPr lang="en-US" baseline="0" dirty="0" smtClean="0"/>
              <a:t> 0s at right, last bit off of left is carry bit</a:t>
            </a:r>
          </a:p>
          <a:p>
            <a:r>
              <a:rPr lang="en-US" baseline="0" dirty="0" smtClean="0"/>
              <a:t>LSR – introduce 0s at left, last bit off of right is carry bit</a:t>
            </a:r>
          </a:p>
          <a:p>
            <a:endParaRPr lang="en-US" baseline="0" dirty="0" smtClean="0"/>
          </a:p>
          <a:p>
            <a:r>
              <a:rPr lang="en-US" baseline="0" dirty="0" smtClean="0"/>
              <a:t>ROR – bits from right end is pushed into left end, last bit off of right is carry bit</a:t>
            </a:r>
          </a:p>
          <a:p>
            <a:endParaRPr lang="en-US" baseline="0" dirty="0" smtClean="0"/>
          </a:p>
          <a:p>
            <a:r>
              <a:rPr lang="en-US" baseline="0" dirty="0" smtClean="0"/>
              <a:t>RRX – bits from right end first go into carry then pushed into left end, last bit off of right is carry bit</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51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-O0</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66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-O0 optimization</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70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76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offset(immediate/register/shifted value)</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85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RISC which</a:t>
            </a:r>
            <a:r>
              <a:rPr lang="en-US" baseline="0" dirty="0" smtClean="0"/>
              <a:t> stands for Reduced Instruction Set computing is an idea that simple instructions can provide higher performance if this enables faster execution of each instruction</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86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a:t>
            </a:r>
            <a:r>
              <a:rPr lang="en-US" dirty="0" smtClean="0">
                <a:hlinkClick r:id="rId3"/>
              </a:rPr>
              <a:t>http://www.slideshare.net/guest56d1b781/arm-fundamentals</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87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6E864A-4ECF-4E18-A379-273E4C519BA4}" type="slidenum">
              <a:rPr lang="en-US" smtClean="0"/>
              <a:pPr/>
              <a:t>92</a:t>
            </a:fld>
            <a:endParaRPr lang="en-US"/>
          </a:p>
        </p:txBody>
      </p:sp>
    </p:spTree>
    <p:extLst>
      <p:ext uri="{BB962C8B-B14F-4D97-AF65-F5344CB8AC3E}">
        <p14:creationId xmlns:p14="http://schemas.microsoft.com/office/powerpoint/2010/main" val="1516035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95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96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101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http://infocenter.arm.com/help/index.jsp?topic=/com.arm.doc.dui0440b/Bbajihec.html</a:t>
            </a:r>
          </a:p>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149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https://media.blackhat.com/bh-dc-11/Avraham/BlackHat_DC_2011_Avraham-Popping_Android_Devices-Slides.pdf</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172</a:t>
            </a:fld>
            <a:endParaRPr lang="en-US"/>
          </a:p>
        </p:txBody>
      </p:sp>
    </p:spTree>
    <p:extLst>
      <p:ext uri="{BB962C8B-B14F-4D97-AF65-F5344CB8AC3E}">
        <p14:creationId xmlns:p14="http://schemas.microsoft.com/office/powerpoint/2010/main" val="2967818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173</a:t>
            </a:fld>
            <a:endParaRPr lang="en-US"/>
          </a:p>
        </p:txBody>
      </p:sp>
    </p:spTree>
    <p:extLst>
      <p:ext uri="{BB962C8B-B14F-4D97-AF65-F5344CB8AC3E}">
        <p14:creationId xmlns:p14="http://schemas.microsoft.com/office/powerpoint/2010/main" val="1926413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a and b are same:</a:t>
            </a:r>
          </a:p>
          <a:p>
            <a:r>
              <a:rPr lang="en-US" baseline="0" dirty="0" smtClean="0"/>
              <a:t>Func1: result is a = 4*a</a:t>
            </a:r>
          </a:p>
          <a:p>
            <a:r>
              <a:rPr lang="en-US" baseline="0" dirty="0" smtClean="0"/>
              <a:t>Func2: result is a = 3*a</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180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the dangers</a:t>
            </a:r>
            <a:r>
              <a:rPr lang="en-US" baseline="0" dirty="0" smtClean="0"/>
              <a:t> of each?</a:t>
            </a:r>
          </a:p>
          <a:p>
            <a:pPr>
              <a:buFontTx/>
              <a:buChar char="-"/>
            </a:pPr>
            <a:r>
              <a:rPr lang="en-US" baseline="0" dirty="0" smtClean="0"/>
              <a:t>Loop unrolling can also cause non-integer divides</a:t>
            </a:r>
          </a:p>
          <a:p>
            <a:pPr>
              <a:buFontTx/>
              <a:buChar char="-"/>
            </a:pPr>
            <a:r>
              <a:rPr lang="en-US" baseline="0" dirty="0" smtClean="0"/>
              <a:t>Function </a:t>
            </a:r>
            <a:r>
              <a:rPr lang="en-US" baseline="0" dirty="0" err="1" smtClean="0"/>
              <a:t>inlining</a:t>
            </a:r>
            <a:r>
              <a:rPr lang="en-US" baseline="0" dirty="0" smtClean="0"/>
              <a:t> can increase code size</a:t>
            </a:r>
          </a:p>
          <a:p>
            <a:pPr>
              <a:buFontTx/>
              <a:buChar char="-"/>
            </a:pPr>
            <a:r>
              <a:rPr lang="en-US" baseline="0" dirty="0" smtClean="0"/>
              <a:t>Both of the above can cause instruction cache performance degradation</a:t>
            </a:r>
          </a:p>
          <a:p>
            <a:pPr>
              <a:buFontTx/>
              <a:buChar char="-"/>
            </a:pPr>
            <a:r>
              <a:rPr lang="en-US" baseline="0" dirty="0" smtClean="0"/>
              <a:t>Induction variables – variables that get incremented or decremented by fixed amount in a loop</a:t>
            </a:r>
          </a:p>
          <a:p>
            <a:pPr>
              <a:buFontTx/>
              <a:buChar char="-"/>
            </a:pPr>
            <a:r>
              <a:rPr lang="en-US" baseline="0" dirty="0" smtClean="0"/>
              <a:t>Strength reduction – use addition instead of multiplication and can be used for induction variables</a:t>
            </a:r>
          </a:p>
          <a:p>
            <a:pPr>
              <a:buFontTx/>
              <a:buChar char="-"/>
            </a:pPr>
            <a:endParaRPr lang="en-US" baseline="0" dirty="0" smtClean="0"/>
          </a:p>
          <a:p>
            <a:pPr>
              <a:buFontTx/>
              <a:buNone/>
            </a:pPr>
            <a:r>
              <a:rPr lang="en-US" baseline="0" dirty="0" smtClean="0"/>
              <a:t>Source: </a:t>
            </a:r>
            <a:r>
              <a:rPr lang="en-US" dirty="0" smtClean="0">
                <a:hlinkClick r:id="rId3"/>
              </a:rPr>
              <a:t>http://gcc.gnu.org/onlinedocs/</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181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183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ARM likes to use 32-bit data types as much as possible</a:t>
            </a:r>
          </a:p>
          <a:p>
            <a:r>
              <a:rPr lang="en-US" dirty="0" smtClean="0"/>
              <a:t>If you use char, it forces a check to</a:t>
            </a:r>
            <a:r>
              <a:rPr lang="en-US" baseline="0" dirty="0" smtClean="0"/>
              <a:t> ensure it does not exceed 255</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184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no side-effects as seen in this example, declare function as pure</a:t>
            </a:r>
            <a:r>
              <a:rPr lang="en-US" baseline="0" dirty="0" smtClean="0"/>
              <a:t> which means function depends only on the input parameters and nothing else!</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185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199</a:t>
            </a:fld>
            <a:endParaRPr lang="en-US"/>
          </a:p>
        </p:txBody>
      </p:sp>
    </p:spTree>
    <p:extLst>
      <p:ext uri="{BB962C8B-B14F-4D97-AF65-F5344CB8AC3E}">
        <p14:creationId xmlns:p14="http://schemas.microsoft.com/office/powerpoint/2010/main" val="66507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19</a:t>
            </a:fld>
            <a:endParaRPr lang="en-US"/>
          </a:p>
        </p:txBody>
      </p:sp>
    </p:spTree>
    <p:extLst>
      <p:ext uri="{BB962C8B-B14F-4D97-AF65-F5344CB8AC3E}">
        <p14:creationId xmlns:p14="http://schemas.microsoft.com/office/powerpoint/2010/main" val="4666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initializes interrupts?</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does it relocate</a:t>
            </a:r>
            <a:r>
              <a:rPr lang="en-US" baseline="0" dirty="0" smtClean="0"/>
              <a:t> itself? Generally U-boot is in ROM, and so if it were to execute from flash memory, it would need to read itself from memory and execute itself in flash memory and update the image itself in flash.</a:t>
            </a:r>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http://infocenter.arm.com/help/index.jsp?topic=/com.arm.doc.dui0440b/Bbajihec.html</a:t>
            </a:r>
          </a:p>
          <a:p>
            <a:endParaRPr lang="en-US" dirty="0"/>
          </a:p>
        </p:txBody>
      </p:sp>
      <p:sp>
        <p:nvSpPr>
          <p:cNvPr id="4" name="Slide Number Placeholder 3"/>
          <p:cNvSpPr>
            <a:spLocks noGrp="1"/>
          </p:cNvSpPr>
          <p:nvPr>
            <p:ph type="sldNum" sz="quarter" idx="10"/>
          </p:nvPr>
        </p:nvSpPr>
        <p:spPr/>
        <p:txBody>
          <a:bodyPr/>
          <a:lstStyle/>
          <a:p>
            <a:fld id="{2F6E864A-4ECF-4E18-A379-273E4C519BA4}"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48C71B-EFD9-41F6-AB28-B5B05292640E}" type="datetime1">
              <a:rPr lang="en-US" smtClean="0"/>
              <a:pPr/>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C9BD4-CC24-4BA5-B95F-9FF80788FB77}" type="datetime1">
              <a:rPr lang="en-US" smtClean="0"/>
              <a:pPr/>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2F0739-2343-4AC9-9657-5AF6F7946E19}" type="datetime1">
              <a:rPr lang="en-US" smtClean="0"/>
              <a:pPr/>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FDCF9-2F24-4E61-A4AE-DE51463FB348}" type="datetime1">
              <a:rPr lang="en-US" smtClean="0"/>
              <a:pPr/>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5D556-FD61-41BF-9C0A-19B7924A0171}" type="datetime1">
              <a:rPr lang="en-US" smtClean="0"/>
              <a:pPr/>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32AE8-1A68-426B-8B36-C86DD74E225F}" type="datetime1">
              <a:rPr lang="en-US" smtClean="0"/>
              <a:pPr/>
              <a:t>6/25/12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1F63B7-89F6-424A-AC03-283DA8ED89A8}" type="datetime1">
              <a:rPr lang="en-US" smtClean="0"/>
              <a:pPr/>
              <a:t>6/25/12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81D25-F59B-43FD-89A1-78FBFBA1575C}" type="datetime1">
              <a:rPr lang="en-US" smtClean="0"/>
              <a:pPr/>
              <a:t>6/25/12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11B78-AAA4-4569-AC3A-07D6DA9D52AC}" type="datetime1">
              <a:rPr lang="en-US" smtClean="0"/>
              <a:pPr/>
              <a:t>6/25/12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C3557-A525-4C1C-80F9-B007D8E92F0F}" type="datetime1">
              <a:rPr lang="en-US" smtClean="0"/>
              <a:pPr/>
              <a:t>6/25/12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0B971-F42D-4E01-B6C7-1373EFB1E94B}" type="datetime1">
              <a:rPr lang="en-US" smtClean="0"/>
              <a:pPr/>
              <a:t>6/25/12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70BE-4790-4AAC-BBF1-E334F1B28F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7390D-C2C1-41B4-A7AC-A9A57E18C19E}" type="datetime1">
              <a:rPr lang="en-US" smtClean="0"/>
              <a:pPr/>
              <a:t>6/25/12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970BE-4790-4AAC-BBF1-E334F1B28F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1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guest56d1b781/arm-fundamentals"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hyperlink" Target="http://xkcd.com/612/" TargetMode="External"/></Relationships>
</file>

<file path=ppt/slides/_rels/slide14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infocenter.arm.com/help/index.jsp?topic=/com.arm.doc.dui0440b/Bbajihec.html"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gif"/><Relationship Id="rId3" Type="http://schemas.openxmlformats.org/officeDocument/2006/relationships/hyperlink" Target="http://www.eetimes.com/discussion/beginner-s-corner/4023849/Introduction-to-Watchdog-Timers"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hyperlink" Target="http://catless.ncl.ac.uk/Risks/19.49.html"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ie.nctu.edu.tw/~wjtsai/EmbeddedSystemDesign/Ch3-1.pdf"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media.blackhat.com/bh-dc-11/Avraham/BlackHat_DC_2011_Avraham-Popping_Android_Devices-Slides.pdf"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shell-storm.org/files/research-4-en.php"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steike.com/code/useless/evil-c/"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gcc.gnu.org/onlinedoc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hyperlink" Target="http://xkcd.com/378/"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thernut.de/en/documents/arm-inline-asm.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hyperlink" Target="http://stackoverflow.com/questions/39419/visual-c-how-large-is-a-dword-with-32-and-64-bit-code"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thernut.de/en/documents/arm-inline-asm.html"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thernut.de/en/documents/arm-inline-asm.html"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mappedia.org/wiki/Writing_ARM_Assembly"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wmf"/></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wmf"/></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library/ios/documentation/Xcode/Conceptual/iPhoneOSABIReference/iPhoneOSABIReference.pdf"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ggwall.com/2011/09/android-arm-assembly-calling-assembly.html"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hyperlink" Target="http://omappedia.org/wiki/Writing_ARM_Assembly" TargetMode="External"/><Relationship Id="rId4" Type="http://schemas.openxmlformats.org/officeDocument/2006/relationships/hyperlink" Target="http://www.eng.auburn.edu/~agrawvd/COURSE/E6200_Fall08/CLASS_TALKS/armcores.ppt" TargetMode="External"/><Relationship Id="rId5" Type="http://schemas.openxmlformats.org/officeDocument/2006/relationships/hyperlink" Target="https://developer.mozilla.org/en/Developer_Guide/Virtual_ARM_Linux_environment" TargetMode="External"/><Relationship Id="rId6" Type="http://schemas.openxmlformats.org/officeDocument/2006/relationships/hyperlink" Target="http://gcc.gnu.org/onlinedocs/gcc/ARM-Options.html" TargetMode="External"/><Relationship Id="rId1" Type="http://schemas.openxmlformats.org/officeDocument/2006/relationships/slideLayout" Target="../slideLayouts/slideLayout2.xml"/><Relationship Id="rId2" Type="http://schemas.openxmlformats.org/officeDocument/2006/relationships/hyperlink" Target="http://www.ethernut.de/en/documents/arm-inline-asm.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lau82.wordpress.com/2010/04/12/booting-linux-with-u-boot-on-qemu-arm/" TargetMode="Externa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lau82.wordpress.com/2010/04/12/booting-linux-with-u-boot-on-qemu-ar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balau82.wordpress.com/2010/04/12/booting-linux-with-u-boot-on-qemu-ar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infocenter.arm.com/help/index.jsp?topic=/com.arm.doc.dui0440b/Bbajihec.htm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joral.ca/blog/wp-content/uploads/2009/10/CortexPrimer.pdf"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www.arm.com/files/pdf/armcortexa-9processors.pdf"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peterdn.com/post/e28098Hello-World!e28099-in-ARM-assembly.aspx"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xkcd.com/676/"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hyperlink" Target="http://xkcd.com/138/"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slideshare.net/guest56d1b781/arm-fundamentals"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slideshare.net/guest56d1b781/arm-fundamental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95.xml.rels><?xml version="1.0" encoding="UTF-8" standalone="yes"?>
<Relationships xmlns="http://schemas.openxmlformats.org/package/2006/relationships"><Relationship Id="rId3" Type="http://schemas.openxmlformats.org/officeDocument/2006/relationships/hyperlink" Target="http://www-cs-faculty.stanford.edu/~eroberts/courses/soco/projects/2000-01/risc/pipelining/index.html" TargetMode="External"/><Relationship Id="rId4" Type="http://schemas.openxmlformats.org/officeDocument/2006/relationships/hyperlink" Target="http://www.cse.unsw.edu.au/~cs9244/06/seminars/08-leonidr.pdf"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eb.eecs.umich.edu/~prabal/teaching/eecs373-f10/readings/ARM_Architecture_Overview.pdf"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nrg.eecs.berkeley.edu/~randy/Courses/CS252.S96/Lecture08.pdf"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List_of_ARM_microprocessor_cores"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ARM (Acorn/Advanced </a:t>
            </a:r>
            <a:r>
              <a:rPr lang="en-US" dirty="0" err="1" smtClean="0"/>
              <a:t>Risc</a:t>
            </a:r>
            <a:r>
              <a:rPr lang="en-US" dirty="0" smtClean="0"/>
              <a:t> Machines)</a:t>
            </a:r>
            <a:endParaRPr lang="en-US" dirty="0"/>
          </a:p>
        </p:txBody>
      </p:sp>
      <p:sp>
        <p:nvSpPr>
          <p:cNvPr id="3" name="Subtitle 2"/>
          <p:cNvSpPr>
            <a:spLocks noGrp="1"/>
          </p:cNvSpPr>
          <p:nvPr>
            <p:ph type="subTitle" idx="1"/>
          </p:nvPr>
        </p:nvSpPr>
        <p:spPr/>
        <p:txBody>
          <a:bodyPr/>
          <a:lstStyle/>
          <a:p>
            <a:r>
              <a:rPr lang="en-US" dirty="0" err="1" smtClean="0"/>
              <a:t>Gananand</a:t>
            </a:r>
            <a:r>
              <a:rPr lang="en-US" dirty="0" smtClean="0"/>
              <a:t> </a:t>
            </a:r>
            <a:r>
              <a:rPr lang="en-US" dirty="0" err="1" smtClean="0"/>
              <a:t>Kini</a:t>
            </a:r>
            <a:endParaRPr lang="en-US" dirty="0" smtClean="0"/>
          </a:p>
          <a:p>
            <a:endParaRPr lang="en-US" dirty="0" smtClean="0"/>
          </a:p>
          <a:p>
            <a:r>
              <a:rPr lang="en-US" dirty="0" smtClean="0"/>
              <a:t>June 18 2012</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038600" y="1312333"/>
            <a:ext cx="4038600" cy="554566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We’ll learn how and why</a:t>
            </a:r>
            <a:endParaRPr lang="en-US" dirty="0"/>
          </a:p>
        </p:txBody>
      </p:sp>
      <p:sp>
        <p:nvSpPr>
          <p:cNvPr id="4" name="TextBox 3"/>
          <p:cNvSpPr txBox="1"/>
          <p:nvPr/>
        </p:nvSpPr>
        <p:spPr>
          <a:xfrm>
            <a:off x="457200" y="2057400"/>
            <a:ext cx="4267200" cy="954107"/>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(“Hello world!\n”);</a:t>
            </a:r>
          </a:p>
          <a:p>
            <a:r>
              <a:rPr lang="en-US" sz="1400" dirty="0">
                <a:latin typeface="Ubuntu Mono" pitchFamily="49" charset="0"/>
                <a:cs typeface="Courier New" pitchFamily="49" charset="0"/>
              </a:rPr>
              <a:t> </a:t>
            </a:r>
            <a:r>
              <a:rPr lang="en-US" sz="1400" dirty="0" smtClean="0">
                <a:latin typeface="Ubuntu Mono" pitchFamily="49" charset="0"/>
                <a:cs typeface="Courier New" pitchFamily="49" charset="0"/>
              </a:rPr>
              <a:t> return 0;</a:t>
            </a:r>
            <a:endParaRPr lang="en-US" sz="1400" dirty="0">
              <a:latin typeface="Ubuntu Mono" pitchFamily="49" charset="0"/>
              <a:cs typeface="Courier New" pitchFamily="49" charset="0"/>
            </a:endParaRPr>
          </a:p>
          <a:p>
            <a:r>
              <a:rPr lang="en-US" sz="1400" dirty="0">
                <a:latin typeface="Ubuntu Mono" pitchFamily="49" charset="0"/>
                <a:cs typeface="Courier New" pitchFamily="49" charset="0"/>
              </a:rPr>
              <a:t>}</a:t>
            </a:r>
          </a:p>
        </p:txBody>
      </p:sp>
      <p:sp>
        <p:nvSpPr>
          <p:cNvPr id="5" name="TextBox 4"/>
          <p:cNvSpPr txBox="1"/>
          <p:nvPr/>
        </p:nvSpPr>
        <p:spPr>
          <a:xfrm>
            <a:off x="381000" y="1447800"/>
            <a:ext cx="8382000" cy="461665"/>
          </a:xfrm>
          <a:prstGeom prst="rect">
            <a:avLst/>
          </a:prstGeom>
          <a:noFill/>
        </p:spPr>
        <p:txBody>
          <a:bodyPr wrap="square" rtlCol="0">
            <a:spAutoFit/>
          </a:bodyPr>
          <a:lstStyle/>
          <a:p>
            <a:r>
              <a:rPr lang="en-US" sz="2400" dirty="0" smtClean="0"/>
              <a:t>This turns into…	</a:t>
            </a:r>
            <a:endParaRPr lang="en-US" sz="2400"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10</a:t>
            </a:fld>
            <a:endParaRPr lang="en-US"/>
          </a:p>
        </p:txBody>
      </p:sp>
    </p:spTree>
    <p:extLst>
      <p:ext uri="{BB962C8B-B14F-4D97-AF65-F5344CB8AC3E}">
        <p14:creationId xmlns:p14="http://schemas.microsoft.com/office/powerpoint/2010/main" val="3710562892"/>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instruction to rule them all..</a:t>
            </a:r>
            <a:endParaRPr lang="en-US" dirty="0"/>
          </a:p>
        </p:txBody>
      </p:sp>
      <p:sp>
        <p:nvSpPr>
          <p:cNvPr id="3" name="Content Placeholder 2"/>
          <p:cNvSpPr>
            <a:spLocks noGrp="1"/>
          </p:cNvSpPr>
          <p:nvPr>
            <p:ph idx="1"/>
          </p:nvPr>
        </p:nvSpPr>
        <p:spPr/>
        <p:txBody>
          <a:bodyPr/>
          <a:lstStyle/>
          <a:p>
            <a:r>
              <a:rPr lang="en-US" dirty="0" smtClean="0"/>
              <a:t>LDM/STM – Load multiple/Store multiple</a:t>
            </a:r>
          </a:p>
          <a:p>
            <a:r>
              <a:rPr lang="en-US" dirty="0" smtClean="0"/>
              <a:t>Used in conjunction with a suffix (called mode) for how to move consecutively</a:t>
            </a:r>
          </a:p>
          <a:p>
            <a:r>
              <a:rPr lang="en-US" dirty="0" smtClean="0"/>
              <a:t>Lowest register uses the lowest memory address</a:t>
            </a:r>
          </a:p>
          <a:p>
            <a:pPr lvl="1"/>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100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LDM/STM modes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06476"/>
              </p:ext>
            </p:extLst>
          </p:nvPr>
        </p:nvGraphicFramePr>
        <p:xfrm>
          <a:off x="457200" y="1295400"/>
          <a:ext cx="8229600" cy="4419599"/>
        </p:xfrm>
        <a:graphic>
          <a:graphicData uri="http://schemas.openxmlformats.org/drawingml/2006/table">
            <a:tbl>
              <a:tblPr firstRow="1" bandRow="1">
                <a:tableStyleId>{5C22544A-7EE6-4342-B048-85BDC9FD1C3A}</a:tableStyleId>
              </a:tblPr>
              <a:tblGrid>
                <a:gridCol w="838200"/>
                <a:gridCol w="1981200"/>
                <a:gridCol w="1066800"/>
                <a:gridCol w="1066800"/>
                <a:gridCol w="990600"/>
                <a:gridCol w="1066800"/>
                <a:gridCol w="1219200"/>
              </a:tblGrid>
              <a:tr h="370840">
                <a:tc>
                  <a:txBody>
                    <a:bodyPr/>
                    <a:lstStyle/>
                    <a:p>
                      <a:r>
                        <a:rPr lang="en-US" dirty="0" smtClean="0"/>
                        <a:t>Mode</a:t>
                      </a:r>
                      <a:endParaRPr lang="en-US" dirty="0"/>
                    </a:p>
                  </a:txBody>
                  <a:tcPr/>
                </a:tc>
                <a:tc>
                  <a:txBody>
                    <a:bodyPr/>
                    <a:lstStyle/>
                    <a:p>
                      <a:r>
                        <a:rPr lang="en-US" dirty="0" smtClean="0"/>
                        <a:t>Short description</a:t>
                      </a:r>
                      <a:endParaRPr lang="en-US" dirty="0"/>
                    </a:p>
                  </a:txBody>
                  <a:tcPr/>
                </a:tc>
                <a:tc>
                  <a:txBody>
                    <a:bodyPr/>
                    <a:lstStyle/>
                    <a:p>
                      <a:r>
                        <a:rPr lang="en-US" dirty="0" smtClean="0"/>
                        <a:t>LDM synonym</a:t>
                      </a:r>
                      <a:endParaRPr lang="en-US" dirty="0"/>
                    </a:p>
                  </a:txBody>
                  <a:tcPr/>
                </a:tc>
                <a:tc>
                  <a:txBody>
                    <a:bodyPr/>
                    <a:lstStyle/>
                    <a:p>
                      <a:r>
                        <a:rPr lang="en-US" dirty="0" smtClean="0"/>
                        <a:t>STM synonym</a:t>
                      </a:r>
                      <a:endParaRPr lang="en-US" dirty="0"/>
                    </a:p>
                  </a:txBody>
                  <a:tcPr/>
                </a:tc>
                <a:tc>
                  <a:txBody>
                    <a:bodyPr/>
                    <a:lstStyle/>
                    <a:p>
                      <a:r>
                        <a:rPr lang="en-US" dirty="0" smtClean="0"/>
                        <a:t>Start 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End Address</a:t>
                      </a:r>
                    </a:p>
                    <a:p>
                      <a:endParaRPr lang="en-US" dirty="0"/>
                    </a:p>
                  </a:txBody>
                  <a:tcPr/>
                </a:tc>
                <a:tc>
                  <a:txBody>
                    <a:bodyPr/>
                    <a:lstStyle/>
                    <a:p>
                      <a:r>
                        <a:rPr lang="en-US" dirty="0" err="1" smtClean="0"/>
                        <a:t>Rn</a:t>
                      </a:r>
                      <a:r>
                        <a:rPr lang="en-US" dirty="0" smtClean="0"/>
                        <a:t>!</a:t>
                      </a:r>
                      <a:endParaRPr lang="en-US" dirty="0"/>
                    </a:p>
                  </a:txBody>
                  <a:tcPr/>
                </a:tc>
              </a:tr>
              <a:tr h="370840">
                <a:tc>
                  <a:txBody>
                    <a:bodyPr/>
                    <a:lstStyle/>
                    <a:p>
                      <a:r>
                        <a:rPr lang="en-US" dirty="0" smtClean="0"/>
                        <a:t>IA</a:t>
                      </a:r>
                      <a:endParaRPr lang="en-US" dirty="0"/>
                    </a:p>
                  </a:txBody>
                  <a:tcPr/>
                </a:tc>
                <a:tc>
                  <a:txBody>
                    <a:bodyPr/>
                    <a:lstStyle/>
                    <a:p>
                      <a:r>
                        <a:rPr lang="en-US" dirty="0" smtClean="0"/>
                        <a:t>Increment After</a:t>
                      </a:r>
                      <a:endParaRPr lang="en-US" dirty="0"/>
                    </a:p>
                  </a:txBody>
                  <a:tcPr/>
                </a:tc>
                <a:tc>
                  <a:txBody>
                    <a:bodyPr/>
                    <a:lstStyle/>
                    <a:p>
                      <a:r>
                        <a:rPr lang="en-US" dirty="0" smtClean="0"/>
                        <a:t>P=0,</a:t>
                      </a:r>
                      <a:r>
                        <a:rPr lang="en-US" baseline="0" dirty="0" smtClean="0"/>
                        <a:t> U=1</a:t>
                      </a:r>
                      <a:endParaRPr lang="en-US" dirty="0"/>
                    </a:p>
                  </a:txBody>
                  <a:tcPr/>
                </a:tc>
                <a:tc>
                  <a:txBody>
                    <a:bodyPr/>
                    <a:lstStyle/>
                    <a:p>
                      <a:r>
                        <a:rPr lang="en-US" dirty="0" smtClean="0"/>
                        <a:t>P=0, U=1</a:t>
                      </a:r>
                      <a:endParaRPr lang="en-US" dirty="0"/>
                    </a:p>
                  </a:txBody>
                  <a:tcPr/>
                </a:tc>
                <a:tc>
                  <a:txBody>
                    <a:bodyPr/>
                    <a:lstStyle/>
                    <a:p>
                      <a:r>
                        <a:rPr lang="en-US" dirty="0" err="1" smtClean="0"/>
                        <a:t>Rn</a:t>
                      </a:r>
                      <a:endParaRPr lang="en-US" dirty="0"/>
                    </a:p>
                  </a:txBody>
                  <a:tcPr/>
                </a:tc>
                <a:tc>
                  <a:txBody>
                    <a:bodyPr/>
                    <a:lstStyle/>
                    <a:p>
                      <a:r>
                        <a:rPr lang="en-US" dirty="0" smtClean="0"/>
                        <a:t>Rn+4*N-4</a:t>
                      </a:r>
                      <a:endParaRPr lang="en-US" dirty="0"/>
                    </a:p>
                  </a:txBody>
                  <a:tcPr/>
                </a:tc>
                <a:tc>
                  <a:txBody>
                    <a:bodyPr/>
                    <a:lstStyle/>
                    <a:p>
                      <a:r>
                        <a:rPr lang="en-US" dirty="0" smtClean="0"/>
                        <a:t>Rn+4*N</a:t>
                      </a:r>
                      <a:endParaRPr lang="en-US" dirty="0"/>
                    </a:p>
                  </a:txBody>
                  <a:tcPr/>
                </a:tc>
              </a:tr>
              <a:tr h="370840">
                <a:tc>
                  <a:txBody>
                    <a:bodyPr/>
                    <a:lstStyle/>
                    <a:p>
                      <a:r>
                        <a:rPr lang="en-US" dirty="0" smtClean="0"/>
                        <a:t>IB</a:t>
                      </a:r>
                      <a:endParaRPr lang="en-US" dirty="0"/>
                    </a:p>
                  </a:txBody>
                  <a:tcPr/>
                </a:tc>
                <a:tc>
                  <a:txBody>
                    <a:bodyPr/>
                    <a:lstStyle/>
                    <a:p>
                      <a:r>
                        <a:rPr lang="en-US" dirty="0" smtClean="0"/>
                        <a:t>Increment Before</a:t>
                      </a:r>
                      <a:endParaRPr lang="en-US" dirty="0"/>
                    </a:p>
                  </a:txBody>
                  <a:tcPr/>
                </a:tc>
                <a:tc>
                  <a:txBody>
                    <a:bodyPr/>
                    <a:lstStyle/>
                    <a:p>
                      <a:r>
                        <a:rPr lang="en-US" dirty="0" smtClean="0"/>
                        <a:t>P=1,</a:t>
                      </a:r>
                      <a:r>
                        <a:rPr lang="en-US" baseline="0" dirty="0" smtClean="0"/>
                        <a:t> U=1</a:t>
                      </a:r>
                      <a:endParaRPr lang="en-US" dirty="0"/>
                    </a:p>
                  </a:txBody>
                  <a:tcPr/>
                </a:tc>
                <a:tc>
                  <a:txBody>
                    <a:bodyPr/>
                    <a:lstStyle/>
                    <a:p>
                      <a:r>
                        <a:rPr lang="en-US" dirty="0" smtClean="0"/>
                        <a:t>P=1, U=1</a:t>
                      </a:r>
                      <a:endParaRPr lang="en-US" dirty="0"/>
                    </a:p>
                  </a:txBody>
                  <a:tcPr/>
                </a:tc>
                <a:tc>
                  <a:txBody>
                    <a:bodyPr/>
                    <a:lstStyle/>
                    <a:p>
                      <a:r>
                        <a:rPr lang="en-US" dirty="0" smtClean="0"/>
                        <a:t>Rn+4</a:t>
                      </a:r>
                      <a:endParaRPr lang="en-US" dirty="0"/>
                    </a:p>
                  </a:txBody>
                  <a:tcPr/>
                </a:tc>
                <a:tc>
                  <a:txBody>
                    <a:bodyPr/>
                    <a:lstStyle/>
                    <a:p>
                      <a:r>
                        <a:rPr lang="en-US" dirty="0" smtClean="0"/>
                        <a:t>Rn+4*N</a:t>
                      </a:r>
                      <a:endParaRPr lang="en-US" dirty="0"/>
                    </a:p>
                  </a:txBody>
                  <a:tcPr/>
                </a:tc>
                <a:tc>
                  <a:txBody>
                    <a:bodyPr/>
                    <a:lstStyle/>
                    <a:p>
                      <a:r>
                        <a:rPr lang="en-US" dirty="0" smtClean="0"/>
                        <a:t>Rn+4*N</a:t>
                      </a:r>
                      <a:endParaRPr lang="en-US" dirty="0"/>
                    </a:p>
                  </a:txBody>
                  <a:tcPr/>
                </a:tc>
              </a:tr>
              <a:tr h="370840">
                <a:tc>
                  <a:txBody>
                    <a:bodyPr/>
                    <a:lstStyle/>
                    <a:p>
                      <a:r>
                        <a:rPr lang="en-US" dirty="0" smtClean="0"/>
                        <a:t>DA</a:t>
                      </a:r>
                      <a:endParaRPr lang="en-US" dirty="0"/>
                    </a:p>
                  </a:txBody>
                  <a:tcPr/>
                </a:tc>
                <a:tc>
                  <a:txBody>
                    <a:bodyPr/>
                    <a:lstStyle/>
                    <a:p>
                      <a:r>
                        <a:rPr lang="en-US" dirty="0" smtClean="0"/>
                        <a:t>Decrement after</a:t>
                      </a:r>
                      <a:endParaRPr lang="en-US" dirty="0"/>
                    </a:p>
                  </a:txBody>
                  <a:tcPr/>
                </a:tc>
                <a:tc>
                  <a:txBody>
                    <a:bodyPr/>
                    <a:lstStyle/>
                    <a:p>
                      <a:r>
                        <a:rPr lang="en-US" dirty="0" smtClean="0"/>
                        <a:t>P=0,</a:t>
                      </a:r>
                      <a:r>
                        <a:rPr lang="en-US" baseline="0" dirty="0" smtClean="0"/>
                        <a:t> U=0</a:t>
                      </a:r>
                      <a:endParaRPr lang="en-US" dirty="0"/>
                    </a:p>
                  </a:txBody>
                  <a:tcPr/>
                </a:tc>
                <a:tc>
                  <a:txBody>
                    <a:bodyPr/>
                    <a:lstStyle/>
                    <a:p>
                      <a:r>
                        <a:rPr lang="en-US" dirty="0" smtClean="0"/>
                        <a:t>P=0, U=0</a:t>
                      </a:r>
                      <a:endParaRPr lang="en-US" dirty="0"/>
                    </a:p>
                  </a:txBody>
                  <a:tcPr/>
                </a:tc>
                <a:tc>
                  <a:txBody>
                    <a:bodyPr/>
                    <a:lstStyle/>
                    <a:p>
                      <a:r>
                        <a:rPr lang="en-US" dirty="0" smtClean="0"/>
                        <a:t>Rn-4*N+4</a:t>
                      </a:r>
                      <a:endParaRPr lang="en-US" dirty="0"/>
                    </a:p>
                  </a:txBody>
                  <a:tcPr/>
                </a:tc>
                <a:tc>
                  <a:txBody>
                    <a:bodyPr/>
                    <a:lstStyle/>
                    <a:p>
                      <a:r>
                        <a:rPr lang="en-US" dirty="0" err="1" smtClean="0"/>
                        <a:t>Rn</a:t>
                      </a:r>
                      <a:endParaRPr lang="en-US" dirty="0"/>
                    </a:p>
                  </a:txBody>
                  <a:tcPr/>
                </a:tc>
                <a:tc>
                  <a:txBody>
                    <a:bodyPr/>
                    <a:lstStyle/>
                    <a:p>
                      <a:r>
                        <a:rPr lang="en-US" dirty="0" smtClean="0"/>
                        <a:t>Rn-4*N</a:t>
                      </a:r>
                      <a:endParaRPr lang="en-US" dirty="0"/>
                    </a:p>
                  </a:txBody>
                  <a:tcPr/>
                </a:tc>
              </a:tr>
              <a:tr h="370840">
                <a:tc>
                  <a:txBody>
                    <a:bodyPr/>
                    <a:lstStyle/>
                    <a:p>
                      <a:r>
                        <a:rPr lang="en-US" dirty="0" smtClean="0"/>
                        <a:t>DB</a:t>
                      </a:r>
                      <a:endParaRPr lang="en-US" dirty="0"/>
                    </a:p>
                  </a:txBody>
                  <a:tcPr/>
                </a:tc>
                <a:tc>
                  <a:txBody>
                    <a:bodyPr/>
                    <a:lstStyle/>
                    <a:p>
                      <a:r>
                        <a:rPr lang="en-US" dirty="0" smtClean="0"/>
                        <a:t>Decrement before</a:t>
                      </a:r>
                      <a:endParaRPr lang="en-US" dirty="0"/>
                    </a:p>
                  </a:txBody>
                  <a:tcPr/>
                </a:tc>
                <a:tc>
                  <a:txBody>
                    <a:bodyPr/>
                    <a:lstStyle/>
                    <a:p>
                      <a:r>
                        <a:rPr lang="en-US" dirty="0" smtClean="0"/>
                        <a:t>P=1, U=0</a:t>
                      </a:r>
                      <a:endParaRPr lang="en-US" dirty="0"/>
                    </a:p>
                  </a:txBody>
                  <a:tcPr/>
                </a:tc>
                <a:tc>
                  <a:txBody>
                    <a:bodyPr/>
                    <a:lstStyle/>
                    <a:p>
                      <a:r>
                        <a:rPr lang="en-US" dirty="0" smtClean="0"/>
                        <a:t>P=1, U=0</a:t>
                      </a:r>
                      <a:endParaRPr lang="en-US" dirty="0"/>
                    </a:p>
                  </a:txBody>
                  <a:tcPr/>
                </a:tc>
                <a:tc>
                  <a:txBody>
                    <a:bodyPr/>
                    <a:lstStyle/>
                    <a:p>
                      <a:r>
                        <a:rPr lang="en-US" dirty="0" smtClean="0"/>
                        <a:t>Rn-4*N</a:t>
                      </a:r>
                      <a:endParaRPr lang="en-US" dirty="0"/>
                    </a:p>
                  </a:txBody>
                  <a:tcPr/>
                </a:tc>
                <a:tc>
                  <a:txBody>
                    <a:bodyPr/>
                    <a:lstStyle/>
                    <a:p>
                      <a:r>
                        <a:rPr lang="en-US" dirty="0" smtClean="0"/>
                        <a:t>Rn-4</a:t>
                      </a:r>
                      <a:endParaRPr lang="en-US" dirty="0"/>
                    </a:p>
                  </a:txBody>
                  <a:tcPr/>
                </a:tc>
                <a:tc>
                  <a:txBody>
                    <a:bodyPr/>
                    <a:lstStyle/>
                    <a:p>
                      <a:r>
                        <a:rPr lang="en-US" dirty="0" smtClean="0"/>
                        <a:t>Rn-4*N</a:t>
                      </a:r>
                      <a:endParaRPr lang="en-US" dirty="0"/>
                    </a:p>
                  </a:txBody>
                  <a:tcPr/>
                </a:tc>
              </a:tr>
              <a:tr h="370840">
                <a:tc>
                  <a:txBody>
                    <a:bodyPr/>
                    <a:lstStyle/>
                    <a:p>
                      <a:r>
                        <a:rPr lang="en-US" dirty="0" smtClean="0"/>
                        <a:t>FA</a:t>
                      </a:r>
                      <a:endParaRPr lang="en-US" dirty="0"/>
                    </a:p>
                  </a:txBody>
                  <a:tcPr/>
                </a:tc>
                <a:tc>
                  <a:txBody>
                    <a:bodyPr/>
                    <a:lstStyle/>
                    <a:p>
                      <a:r>
                        <a:rPr lang="en-US" dirty="0" smtClean="0"/>
                        <a:t>Full Ascending</a:t>
                      </a:r>
                      <a:endParaRPr lang="en-US" dirty="0"/>
                    </a:p>
                  </a:txBody>
                  <a:tcPr/>
                </a:tc>
                <a:tc>
                  <a:txBody>
                    <a:bodyPr/>
                    <a:lstStyle/>
                    <a:p>
                      <a:r>
                        <a:rPr lang="en-US" dirty="0" smtClean="0"/>
                        <a:t>DA</a:t>
                      </a:r>
                      <a:endParaRPr lang="en-US" dirty="0"/>
                    </a:p>
                  </a:txBody>
                  <a:tcPr/>
                </a:tc>
                <a:tc>
                  <a:txBody>
                    <a:bodyPr/>
                    <a:lstStyle/>
                    <a:p>
                      <a:r>
                        <a:rPr lang="en-US" dirty="0" smtClean="0"/>
                        <a:t>IB</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EA</a:t>
                      </a:r>
                      <a:endParaRPr lang="en-US" dirty="0"/>
                    </a:p>
                  </a:txBody>
                  <a:tcPr/>
                </a:tc>
                <a:tc>
                  <a:txBody>
                    <a:bodyPr/>
                    <a:lstStyle/>
                    <a:p>
                      <a:r>
                        <a:rPr lang="en-US" dirty="0" smtClean="0"/>
                        <a:t>Empty Ascending</a:t>
                      </a:r>
                      <a:endParaRPr lang="en-US" dirty="0"/>
                    </a:p>
                  </a:txBody>
                  <a:tcPr/>
                </a:tc>
                <a:tc>
                  <a:txBody>
                    <a:bodyPr/>
                    <a:lstStyle/>
                    <a:p>
                      <a:r>
                        <a:rPr lang="en-US" dirty="0" smtClean="0"/>
                        <a:t>DB</a:t>
                      </a:r>
                      <a:endParaRPr lang="en-US" dirty="0"/>
                    </a:p>
                  </a:txBody>
                  <a:tcPr/>
                </a:tc>
                <a:tc>
                  <a:txBody>
                    <a:bodyPr/>
                    <a:lstStyle/>
                    <a:p>
                      <a:r>
                        <a:rPr lang="en-US" dirty="0" smtClean="0"/>
                        <a:t>IA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FD</a:t>
                      </a:r>
                      <a:endParaRPr lang="en-US" dirty="0"/>
                    </a:p>
                  </a:txBody>
                  <a:tcPr/>
                </a:tc>
                <a:tc>
                  <a:txBody>
                    <a:bodyPr/>
                    <a:lstStyle/>
                    <a:p>
                      <a:r>
                        <a:rPr lang="en-US" dirty="0" smtClean="0"/>
                        <a:t>Full Descending</a:t>
                      </a:r>
                      <a:endParaRPr lang="en-US" dirty="0"/>
                    </a:p>
                  </a:txBody>
                  <a:tcPr/>
                </a:tc>
                <a:tc>
                  <a:txBody>
                    <a:bodyPr/>
                    <a:lstStyle/>
                    <a:p>
                      <a:r>
                        <a:rPr lang="en-US" dirty="0" smtClean="0"/>
                        <a:t>IA</a:t>
                      </a:r>
                      <a:endParaRPr lang="en-US" dirty="0"/>
                    </a:p>
                  </a:txBody>
                  <a:tcPr/>
                </a:tc>
                <a:tc>
                  <a:txBody>
                    <a:bodyPr/>
                    <a:lstStyle/>
                    <a:p>
                      <a:r>
                        <a:rPr lang="en-US" dirty="0" smtClean="0"/>
                        <a:t>DB</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ED</a:t>
                      </a:r>
                      <a:endParaRPr lang="en-US" dirty="0"/>
                    </a:p>
                  </a:txBody>
                  <a:tcPr/>
                </a:tc>
                <a:tc>
                  <a:txBody>
                    <a:bodyPr/>
                    <a:lstStyle/>
                    <a:p>
                      <a:r>
                        <a:rPr lang="en-US" dirty="0" smtClean="0"/>
                        <a:t>Empty Descending</a:t>
                      </a:r>
                      <a:endParaRPr lang="en-US" dirty="0"/>
                    </a:p>
                  </a:txBody>
                  <a:tcPr/>
                </a:tc>
                <a:tc>
                  <a:txBody>
                    <a:bodyPr/>
                    <a:lstStyle/>
                    <a:p>
                      <a:r>
                        <a:rPr lang="en-US" dirty="0" smtClean="0"/>
                        <a:t>IB</a:t>
                      </a:r>
                      <a:endParaRPr lang="en-US" dirty="0"/>
                    </a:p>
                  </a:txBody>
                  <a:tcPr/>
                </a:tc>
                <a:tc>
                  <a:txBody>
                    <a:bodyPr/>
                    <a:lstStyle/>
                    <a:p>
                      <a:r>
                        <a:rPr lang="en-US" dirty="0" smtClean="0"/>
                        <a:t>DA</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Rectangle 4"/>
          <p:cNvSpPr/>
          <p:nvPr/>
        </p:nvSpPr>
        <p:spPr>
          <a:xfrm>
            <a:off x="457200" y="5867400"/>
            <a:ext cx="2790316" cy="646331"/>
          </a:xfrm>
          <a:prstGeom prst="rect">
            <a:avLst/>
          </a:prstGeom>
        </p:spPr>
        <p:txBody>
          <a:bodyPr wrap="none">
            <a:spAutoFit/>
          </a:bodyPr>
          <a:lstStyle/>
          <a:p>
            <a:r>
              <a:rPr lang="en-US" dirty="0" smtClean="0"/>
              <a:t>N is the number of registers</a:t>
            </a:r>
          </a:p>
          <a:p>
            <a:r>
              <a:rPr lang="en-US" dirty="0" smtClean="0"/>
              <a:t>n goes from 1..N</a:t>
            </a:r>
            <a:endParaRPr lang="en-US" dirty="0"/>
          </a:p>
        </p:txBody>
      </p:sp>
      <p:sp>
        <p:nvSpPr>
          <p:cNvPr id="6" name="Rectangle 5"/>
          <p:cNvSpPr/>
          <p:nvPr/>
        </p:nvSpPr>
        <p:spPr>
          <a:xfrm>
            <a:off x="457200" y="4953000"/>
            <a:ext cx="4953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10200" y="2209800"/>
            <a:ext cx="3276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0" y="3886200"/>
            <a:ext cx="3276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66970BE-4790-4AAC-BBF1-E334F1B28FAF}" type="slidenum">
              <a:rPr lang="en-US" smtClean="0"/>
              <a:pPr/>
              <a:t>101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operations</a:t>
            </a:r>
            <a:endParaRPr lang="en-US" dirty="0"/>
          </a:p>
        </p:txBody>
      </p:sp>
      <p:sp>
        <p:nvSpPr>
          <p:cNvPr id="3" name="Content Placeholder 2"/>
          <p:cNvSpPr>
            <a:spLocks noGrp="1"/>
          </p:cNvSpPr>
          <p:nvPr>
            <p:ph idx="1"/>
          </p:nvPr>
        </p:nvSpPr>
        <p:spPr/>
        <p:txBody>
          <a:bodyPr/>
          <a:lstStyle/>
          <a:p>
            <a:r>
              <a:rPr lang="en-US" dirty="0" smtClean="0"/>
              <a:t>Instead of POP, we use Load-Multiple</a:t>
            </a:r>
          </a:p>
          <a:p>
            <a:r>
              <a:rPr lang="en-US" dirty="0" smtClean="0"/>
              <a:t>Instead of PUSH, we use Store-Multiple</a:t>
            </a:r>
          </a:p>
          <a:p>
            <a:r>
              <a:rPr lang="en-US" dirty="0" smtClean="0"/>
              <a:t>Stacks can be </a:t>
            </a:r>
          </a:p>
          <a:p>
            <a:pPr lvl="1"/>
            <a:r>
              <a:rPr lang="en-US" dirty="0" smtClean="0"/>
              <a:t>(A)</a:t>
            </a:r>
            <a:r>
              <a:rPr lang="en-US" dirty="0" err="1" smtClean="0"/>
              <a:t>scending</a:t>
            </a:r>
            <a:r>
              <a:rPr lang="en-US" dirty="0" smtClean="0"/>
              <a:t> – stack grows to higher memory addresses</a:t>
            </a:r>
          </a:p>
          <a:p>
            <a:pPr lvl="1"/>
            <a:r>
              <a:rPr lang="en-US" dirty="0" smtClean="0"/>
              <a:t>(D)</a:t>
            </a:r>
            <a:r>
              <a:rPr lang="en-US" dirty="0" err="1" smtClean="0"/>
              <a:t>escending</a:t>
            </a:r>
            <a:r>
              <a:rPr lang="en-US" dirty="0" smtClean="0"/>
              <a:t> – stack grows to lower memory addresses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102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LDM/STM pairs</a:t>
            </a:r>
            <a:endParaRPr lang="en-US" dirty="0"/>
          </a:p>
        </p:txBody>
      </p:sp>
      <p:graphicFrame>
        <p:nvGraphicFramePr>
          <p:cNvPr id="4" name="Content Placeholder 3"/>
          <p:cNvGraphicFramePr>
            <a:graphicFrameLocks noGrp="1"/>
          </p:cNvGraphicFramePr>
          <p:nvPr>
            <p:ph idx="1"/>
          </p:nvPr>
        </p:nvGraphicFramePr>
        <p:xfrm>
          <a:off x="457200" y="1600200"/>
          <a:ext cx="8229600" cy="1854200"/>
        </p:xfrm>
        <a:graphic>
          <a:graphicData uri="http://schemas.openxmlformats.org/drawingml/2006/table">
            <a:tbl>
              <a:tblPr firstRow="1" bandRow="1">
                <a:tableStyleId>{7DF18680-E054-41AD-8BC1-D1AEF772440D}</a:tableStyleId>
              </a:tblPr>
              <a:tblGrid>
                <a:gridCol w="4114800"/>
                <a:gridCol w="4114800"/>
              </a:tblGrid>
              <a:tr h="370840">
                <a:tc>
                  <a:txBody>
                    <a:bodyPr/>
                    <a:lstStyle/>
                    <a:p>
                      <a:r>
                        <a:rPr lang="en-US" dirty="0" smtClean="0"/>
                        <a:t>Store Multiple</a:t>
                      </a:r>
                      <a:endParaRPr lang="en-US" dirty="0"/>
                    </a:p>
                  </a:txBody>
                  <a:tcPr/>
                </a:tc>
                <a:tc>
                  <a:txBody>
                    <a:bodyPr/>
                    <a:lstStyle/>
                    <a:p>
                      <a:r>
                        <a:rPr lang="en-US" dirty="0" smtClean="0"/>
                        <a:t>Load Multiple</a:t>
                      </a:r>
                      <a:endParaRPr lang="en-US" dirty="0"/>
                    </a:p>
                  </a:txBody>
                  <a:tcPr/>
                </a:tc>
              </a:tr>
              <a:tr h="370840">
                <a:tc>
                  <a:txBody>
                    <a:bodyPr/>
                    <a:lstStyle/>
                    <a:p>
                      <a:r>
                        <a:rPr lang="en-US" dirty="0" smtClean="0"/>
                        <a:t>STMIA</a:t>
                      </a:r>
                      <a:endParaRPr lang="en-US" dirty="0"/>
                    </a:p>
                  </a:txBody>
                  <a:tcPr/>
                </a:tc>
                <a:tc>
                  <a:txBody>
                    <a:bodyPr/>
                    <a:lstStyle/>
                    <a:p>
                      <a:r>
                        <a:rPr lang="en-US" dirty="0" smtClean="0"/>
                        <a:t>LDMDB</a:t>
                      </a:r>
                      <a:endParaRPr lang="en-US" dirty="0"/>
                    </a:p>
                  </a:txBody>
                  <a:tcPr/>
                </a:tc>
              </a:tr>
              <a:tr h="370840">
                <a:tc>
                  <a:txBody>
                    <a:bodyPr/>
                    <a:lstStyle/>
                    <a:p>
                      <a:r>
                        <a:rPr lang="en-US" dirty="0" smtClean="0"/>
                        <a:t>STMIB</a:t>
                      </a:r>
                      <a:endParaRPr lang="en-US" dirty="0"/>
                    </a:p>
                  </a:txBody>
                  <a:tcPr/>
                </a:tc>
                <a:tc>
                  <a:txBody>
                    <a:bodyPr/>
                    <a:lstStyle/>
                    <a:p>
                      <a:r>
                        <a:rPr lang="en-US" dirty="0" smtClean="0"/>
                        <a:t>LDMDA</a:t>
                      </a:r>
                      <a:endParaRPr lang="en-US" dirty="0"/>
                    </a:p>
                  </a:txBody>
                  <a:tcPr/>
                </a:tc>
              </a:tr>
              <a:tr h="370840">
                <a:tc>
                  <a:txBody>
                    <a:bodyPr/>
                    <a:lstStyle/>
                    <a:p>
                      <a:r>
                        <a:rPr lang="en-US" dirty="0" smtClean="0"/>
                        <a:t>STMDA</a:t>
                      </a:r>
                      <a:endParaRPr lang="en-US" dirty="0"/>
                    </a:p>
                  </a:txBody>
                  <a:tcPr/>
                </a:tc>
                <a:tc>
                  <a:txBody>
                    <a:bodyPr/>
                    <a:lstStyle/>
                    <a:p>
                      <a:r>
                        <a:rPr lang="en-US" dirty="0" smtClean="0"/>
                        <a:t>LDMIB</a:t>
                      </a:r>
                      <a:endParaRPr lang="en-US" dirty="0"/>
                    </a:p>
                  </a:txBody>
                  <a:tcPr/>
                </a:tc>
              </a:tr>
              <a:tr h="370840">
                <a:tc>
                  <a:txBody>
                    <a:bodyPr/>
                    <a:lstStyle/>
                    <a:p>
                      <a:r>
                        <a:rPr lang="en-US" dirty="0" smtClean="0"/>
                        <a:t>STMDB</a:t>
                      </a:r>
                      <a:endParaRPr lang="en-US" dirty="0"/>
                    </a:p>
                  </a:txBody>
                  <a:tcPr/>
                </a:tc>
                <a:tc>
                  <a:txBody>
                    <a:bodyPr/>
                    <a:lstStyle/>
                    <a:p>
                      <a:r>
                        <a:rPr lang="en-US" dirty="0" smtClean="0"/>
                        <a:t>LDMIA</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103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STMDB operation</a:t>
            </a:r>
            <a:endParaRPr lang="en-US" dirty="0"/>
          </a:p>
        </p:txBody>
      </p:sp>
      <p:sp>
        <p:nvSpPr>
          <p:cNvPr id="6" name="Rectangle 5"/>
          <p:cNvSpPr/>
          <p:nvPr/>
        </p:nvSpPr>
        <p:spPr>
          <a:xfrm>
            <a:off x="6172200" y="1752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72200" y="2286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4267200"/>
            <a:ext cx="457200" cy="369332"/>
          </a:xfrm>
          <a:prstGeom prst="rect">
            <a:avLst/>
          </a:prstGeom>
          <a:noFill/>
        </p:spPr>
        <p:txBody>
          <a:bodyPr wrap="square" rtlCol="0">
            <a:spAutoFit/>
          </a:bodyPr>
          <a:lstStyle/>
          <a:p>
            <a:r>
              <a:rPr lang="en-US" dirty="0" smtClean="0"/>
              <a:t>R7</a:t>
            </a:r>
            <a:endParaRPr lang="en-US" dirty="0"/>
          </a:p>
        </p:txBody>
      </p:sp>
      <p:sp>
        <p:nvSpPr>
          <p:cNvPr id="9" name="Rectangle 8"/>
          <p:cNvSpPr/>
          <p:nvPr/>
        </p:nvSpPr>
        <p:spPr>
          <a:xfrm>
            <a:off x="914400" y="4191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4267200"/>
            <a:ext cx="1524000" cy="369332"/>
          </a:xfrm>
          <a:prstGeom prst="rect">
            <a:avLst/>
          </a:prstGeom>
          <a:noFill/>
        </p:spPr>
        <p:txBody>
          <a:bodyPr wrap="square" rtlCol="0">
            <a:spAutoFit/>
          </a:bodyPr>
          <a:lstStyle/>
          <a:p>
            <a:r>
              <a:rPr lang="en-US" dirty="0" smtClean="0"/>
              <a:t>0xF00D0000</a:t>
            </a:r>
            <a:endParaRPr lang="en-US" dirty="0"/>
          </a:p>
        </p:txBody>
      </p:sp>
      <p:sp>
        <p:nvSpPr>
          <p:cNvPr id="11" name="Rectangle 10"/>
          <p:cNvSpPr/>
          <p:nvPr/>
        </p:nvSpPr>
        <p:spPr>
          <a:xfrm>
            <a:off x="6172200" y="2819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4400" y="4724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66800" y="4800600"/>
            <a:ext cx="1371600" cy="381000"/>
          </a:xfrm>
          <a:prstGeom prst="rect">
            <a:avLst/>
          </a:prstGeom>
          <a:noFill/>
        </p:spPr>
        <p:txBody>
          <a:bodyPr wrap="square" rtlCol="0">
            <a:spAutoFit/>
          </a:bodyPr>
          <a:lstStyle/>
          <a:p>
            <a:r>
              <a:rPr lang="en-US" dirty="0" smtClean="0"/>
              <a:t>0x00008018</a:t>
            </a:r>
            <a:endParaRPr lang="en-US" dirty="0"/>
          </a:p>
        </p:txBody>
      </p:sp>
      <p:sp>
        <p:nvSpPr>
          <p:cNvPr id="14" name="TextBox 13"/>
          <p:cNvSpPr txBox="1"/>
          <p:nvPr/>
        </p:nvSpPr>
        <p:spPr>
          <a:xfrm>
            <a:off x="152400" y="4800600"/>
            <a:ext cx="457200" cy="369332"/>
          </a:xfrm>
          <a:prstGeom prst="rect">
            <a:avLst/>
          </a:prstGeom>
          <a:noFill/>
        </p:spPr>
        <p:txBody>
          <a:bodyPr wrap="square" rtlCol="0">
            <a:spAutoFit/>
          </a:bodyPr>
          <a:lstStyle/>
          <a:p>
            <a:r>
              <a:rPr lang="en-US" dirty="0" smtClean="0"/>
              <a:t>SP</a:t>
            </a:r>
            <a:endParaRPr lang="en-US" dirty="0"/>
          </a:p>
        </p:txBody>
      </p:sp>
      <p:sp>
        <p:nvSpPr>
          <p:cNvPr id="15" name="Rectangle 14"/>
          <p:cNvSpPr/>
          <p:nvPr/>
        </p:nvSpPr>
        <p:spPr>
          <a:xfrm>
            <a:off x="6172200" y="3352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029200" y="1828800"/>
            <a:ext cx="1066800" cy="369332"/>
          </a:xfrm>
          <a:prstGeom prst="rect">
            <a:avLst/>
          </a:prstGeom>
          <a:noFill/>
        </p:spPr>
        <p:txBody>
          <a:bodyPr wrap="square" rtlCol="0">
            <a:spAutoFit/>
          </a:bodyPr>
          <a:lstStyle/>
          <a:p>
            <a:r>
              <a:rPr lang="en-US" dirty="0" smtClean="0"/>
              <a:t>0x8000</a:t>
            </a:r>
            <a:endParaRPr lang="en-US" dirty="0"/>
          </a:p>
        </p:txBody>
      </p:sp>
      <p:sp>
        <p:nvSpPr>
          <p:cNvPr id="26" name="TextBox 25"/>
          <p:cNvSpPr txBox="1"/>
          <p:nvPr/>
        </p:nvSpPr>
        <p:spPr>
          <a:xfrm>
            <a:off x="5029200" y="2362200"/>
            <a:ext cx="1066800" cy="369332"/>
          </a:xfrm>
          <a:prstGeom prst="rect">
            <a:avLst/>
          </a:prstGeom>
          <a:noFill/>
        </p:spPr>
        <p:txBody>
          <a:bodyPr wrap="square" rtlCol="0">
            <a:spAutoFit/>
          </a:bodyPr>
          <a:lstStyle/>
          <a:p>
            <a:r>
              <a:rPr lang="en-US" dirty="0" smtClean="0"/>
              <a:t>0x8004</a:t>
            </a:r>
            <a:endParaRPr lang="en-US" dirty="0"/>
          </a:p>
        </p:txBody>
      </p:sp>
      <p:sp>
        <p:nvSpPr>
          <p:cNvPr id="27" name="TextBox 26"/>
          <p:cNvSpPr txBox="1"/>
          <p:nvPr/>
        </p:nvSpPr>
        <p:spPr>
          <a:xfrm>
            <a:off x="5029200" y="2895600"/>
            <a:ext cx="1066800" cy="369332"/>
          </a:xfrm>
          <a:prstGeom prst="rect">
            <a:avLst/>
          </a:prstGeom>
          <a:noFill/>
        </p:spPr>
        <p:txBody>
          <a:bodyPr wrap="square" rtlCol="0">
            <a:spAutoFit/>
          </a:bodyPr>
          <a:lstStyle/>
          <a:p>
            <a:r>
              <a:rPr lang="en-US" dirty="0" smtClean="0"/>
              <a:t>0x8008</a:t>
            </a:r>
            <a:endParaRPr lang="en-US" dirty="0"/>
          </a:p>
        </p:txBody>
      </p:sp>
      <p:sp>
        <p:nvSpPr>
          <p:cNvPr id="28" name="TextBox 27"/>
          <p:cNvSpPr txBox="1"/>
          <p:nvPr/>
        </p:nvSpPr>
        <p:spPr>
          <a:xfrm>
            <a:off x="228600" y="1219200"/>
            <a:ext cx="8534400" cy="369332"/>
          </a:xfrm>
          <a:prstGeom prst="rect">
            <a:avLst/>
          </a:prstGeom>
          <a:noFill/>
        </p:spPr>
        <p:txBody>
          <a:bodyPr wrap="square" rtlCol="0">
            <a:spAutoFit/>
          </a:bodyPr>
          <a:lstStyle/>
          <a:p>
            <a:r>
              <a:rPr lang="en-US" dirty="0" smtClean="0">
                <a:solidFill>
                  <a:srgbClr val="FF0000"/>
                </a:solidFill>
              </a:rPr>
              <a:t>INSTRUCTION:   STMDB  sp!, {r3, r4, r5, r7} </a:t>
            </a:r>
          </a:p>
        </p:txBody>
      </p:sp>
      <p:sp>
        <p:nvSpPr>
          <p:cNvPr id="29" name="Rectangle 28"/>
          <p:cNvSpPr/>
          <p:nvPr/>
        </p:nvSpPr>
        <p:spPr>
          <a:xfrm>
            <a:off x="6172200" y="3886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172200" y="4419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4953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029200" y="3429000"/>
            <a:ext cx="1066800" cy="369332"/>
          </a:xfrm>
          <a:prstGeom prst="rect">
            <a:avLst/>
          </a:prstGeom>
          <a:noFill/>
        </p:spPr>
        <p:txBody>
          <a:bodyPr wrap="square" rtlCol="0">
            <a:spAutoFit/>
          </a:bodyPr>
          <a:lstStyle/>
          <a:p>
            <a:r>
              <a:rPr lang="en-US" dirty="0" smtClean="0"/>
              <a:t>0x800C</a:t>
            </a:r>
            <a:endParaRPr lang="en-US" dirty="0"/>
          </a:p>
        </p:txBody>
      </p:sp>
      <p:sp>
        <p:nvSpPr>
          <p:cNvPr id="33" name="TextBox 32"/>
          <p:cNvSpPr txBox="1"/>
          <p:nvPr/>
        </p:nvSpPr>
        <p:spPr>
          <a:xfrm>
            <a:off x="5029200" y="3962400"/>
            <a:ext cx="1066800" cy="369332"/>
          </a:xfrm>
          <a:prstGeom prst="rect">
            <a:avLst/>
          </a:prstGeom>
          <a:noFill/>
        </p:spPr>
        <p:txBody>
          <a:bodyPr wrap="square" rtlCol="0">
            <a:spAutoFit/>
          </a:bodyPr>
          <a:lstStyle/>
          <a:p>
            <a:r>
              <a:rPr lang="en-US" dirty="0" smtClean="0"/>
              <a:t>0x8010</a:t>
            </a:r>
            <a:endParaRPr lang="en-US" dirty="0"/>
          </a:p>
        </p:txBody>
      </p:sp>
      <p:sp>
        <p:nvSpPr>
          <p:cNvPr id="34" name="TextBox 33"/>
          <p:cNvSpPr txBox="1"/>
          <p:nvPr/>
        </p:nvSpPr>
        <p:spPr>
          <a:xfrm>
            <a:off x="5029200" y="4495800"/>
            <a:ext cx="1066800" cy="369332"/>
          </a:xfrm>
          <a:prstGeom prst="rect">
            <a:avLst/>
          </a:prstGeom>
          <a:noFill/>
        </p:spPr>
        <p:txBody>
          <a:bodyPr wrap="square" rtlCol="0">
            <a:spAutoFit/>
          </a:bodyPr>
          <a:lstStyle/>
          <a:p>
            <a:r>
              <a:rPr lang="en-US" dirty="0" smtClean="0"/>
              <a:t>0x8014</a:t>
            </a:r>
            <a:endParaRPr lang="en-US" dirty="0"/>
          </a:p>
        </p:txBody>
      </p:sp>
      <p:sp>
        <p:nvSpPr>
          <p:cNvPr id="35" name="TextBox 34"/>
          <p:cNvSpPr txBox="1"/>
          <p:nvPr/>
        </p:nvSpPr>
        <p:spPr>
          <a:xfrm>
            <a:off x="5029200" y="5029200"/>
            <a:ext cx="1066800" cy="369332"/>
          </a:xfrm>
          <a:prstGeom prst="rect">
            <a:avLst/>
          </a:prstGeom>
          <a:noFill/>
        </p:spPr>
        <p:txBody>
          <a:bodyPr wrap="square" rtlCol="0">
            <a:spAutoFit/>
          </a:bodyPr>
          <a:lstStyle/>
          <a:p>
            <a:r>
              <a:rPr lang="en-US" dirty="0" smtClean="0"/>
              <a:t>0x8018</a:t>
            </a:r>
            <a:endParaRPr lang="en-US" dirty="0"/>
          </a:p>
        </p:txBody>
      </p:sp>
      <p:sp>
        <p:nvSpPr>
          <p:cNvPr id="36" name="TextBox 35"/>
          <p:cNvSpPr txBox="1"/>
          <p:nvPr/>
        </p:nvSpPr>
        <p:spPr>
          <a:xfrm>
            <a:off x="152400" y="3733800"/>
            <a:ext cx="457200" cy="369332"/>
          </a:xfrm>
          <a:prstGeom prst="rect">
            <a:avLst/>
          </a:prstGeom>
          <a:noFill/>
        </p:spPr>
        <p:txBody>
          <a:bodyPr wrap="square" rtlCol="0">
            <a:spAutoFit/>
          </a:bodyPr>
          <a:lstStyle/>
          <a:p>
            <a:r>
              <a:rPr lang="en-US" dirty="0" smtClean="0"/>
              <a:t>R5</a:t>
            </a:r>
            <a:endParaRPr lang="en-US" dirty="0"/>
          </a:p>
        </p:txBody>
      </p:sp>
      <p:sp>
        <p:nvSpPr>
          <p:cNvPr id="37" name="Rectangle 36"/>
          <p:cNvSpPr/>
          <p:nvPr/>
        </p:nvSpPr>
        <p:spPr>
          <a:xfrm>
            <a:off x="914400" y="3657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066800" y="3733800"/>
            <a:ext cx="1524000" cy="369332"/>
          </a:xfrm>
          <a:prstGeom prst="rect">
            <a:avLst/>
          </a:prstGeom>
          <a:noFill/>
        </p:spPr>
        <p:txBody>
          <a:bodyPr wrap="square" rtlCol="0">
            <a:spAutoFit/>
          </a:bodyPr>
          <a:lstStyle/>
          <a:p>
            <a:r>
              <a:rPr lang="en-US" dirty="0" smtClean="0"/>
              <a:t>0xFEED0000</a:t>
            </a:r>
            <a:endParaRPr lang="en-US" dirty="0"/>
          </a:p>
        </p:txBody>
      </p:sp>
      <p:sp>
        <p:nvSpPr>
          <p:cNvPr id="39" name="TextBox 38"/>
          <p:cNvSpPr txBox="1"/>
          <p:nvPr/>
        </p:nvSpPr>
        <p:spPr>
          <a:xfrm>
            <a:off x="152400" y="3200400"/>
            <a:ext cx="457200" cy="369332"/>
          </a:xfrm>
          <a:prstGeom prst="rect">
            <a:avLst/>
          </a:prstGeom>
          <a:noFill/>
        </p:spPr>
        <p:txBody>
          <a:bodyPr wrap="square" rtlCol="0">
            <a:spAutoFit/>
          </a:bodyPr>
          <a:lstStyle/>
          <a:p>
            <a:r>
              <a:rPr lang="en-US" dirty="0" smtClean="0"/>
              <a:t>R4</a:t>
            </a:r>
            <a:endParaRPr lang="en-US" dirty="0"/>
          </a:p>
        </p:txBody>
      </p:sp>
      <p:sp>
        <p:nvSpPr>
          <p:cNvPr id="40" name="Rectangle 39"/>
          <p:cNvSpPr/>
          <p:nvPr/>
        </p:nvSpPr>
        <p:spPr>
          <a:xfrm>
            <a:off x="914400" y="3124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066800" y="3200400"/>
            <a:ext cx="1524000" cy="369332"/>
          </a:xfrm>
          <a:prstGeom prst="rect">
            <a:avLst/>
          </a:prstGeom>
          <a:noFill/>
        </p:spPr>
        <p:txBody>
          <a:bodyPr wrap="square" rtlCol="0">
            <a:spAutoFit/>
          </a:bodyPr>
          <a:lstStyle/>
          <a:p>
            <a:r>
              <a:rPr lang="en-US" dirty="0" smtClean="0"/>
              <a:t>0x0000CAFE</a:t>
            </a:r>
            <a:endParaRPr lang="en-US" dirty="0"/>
          </a:p>
        </p:txBody>
      </p:sp>
      <p:sp>
        <p:nvSpPr>
          <p:cNvPr id="42" name="TextBox 41"/>
          <p:cNvSpPr txBox="1"/>
          <p:nvPr/>
        </p:nvSpPr>
        <p:spPr>
          <a:xfrm>
            <a:off x="152400" y="2667000"/>
            <a:ext cx="457200" cy="369332"/>
          </a:xfrm>
          <a:prstGeom prst="rect">
            <a:avLst/>
          </a:prstGeom>
          <a:noFill/>
        </p:spPr>
        <p:txBody>
          <a:bodyPr wrap="square" rtlCol="0">
            <a:spAutoFit/>
          </a:bodyPr>
          <a:lstStyle/>
          <a:p>
            <a:r>
              <a:rPr lang="en-US" dirty="0" smtClean="0"/>
              <a:t>R3</a:t>
            </a:r>
            <a:endParaRPr lang="en-US" dirty="0"/>
          </a:p>
        </p:txBody>
      </p:sp>
      <p:sp>
        <p:nvSpPr>
          <p:cNvPr id="43" name="Rectangle 42"/>
          <p:cNvSpPr/>
          <p:nvPr/>
        </p:nvSpPr>
        <p:spPr>
          <a:xfrm>
            <a:off x="914400" y="2590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066800" y="2667000"/>
            <a:ext cx="1524000" cy="369332"/>
          </a:xfrm>
          <a:prstGeom prst="rect">
            <a:avLst/>
          </a:prstGeom>
          <a:noFill/>
        </p:spPr>
        <p:txBody>
          <a:bodyPr wrap="square" rtlCol="0">
            <a:spAutoFit/>
          </a:bodyPr>
          <a:lstStyle/>
          <a:p>
            <a:r>
              <a:rPr lang="en-US" dirty="0" smtClean="0"/>
              <a:t>0xABCDDEFF</a:t>
            </a:r>
            <a:endParaRPr lang="en-US" dirty="0"/>
          </a:p>
        </p:txBody>
      </p:sp>
      <p:sp>
        <p:nvSpPr>
          <p:cNvPr id="45" name="Rectangle 44"/>
          <p:cNvSpPr/>
          <p:nvPr/>
        </p:nvSpPr>
        <p:spPr>
          <a:xfrm>
            <a:off x="6172200" y="6096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324600" y="2895600"/>
            <a:ext cx="1524000" cy="369332"/>
          </a:xfrm>
          <a:prstGeom prst="rect">
            <a:avLst/>
          </a:prstGeom>
          <a:noFill/>
        </p:spPr>
        <p:txBody>
          <a:bodyPr wrap="square" rtlCol="0">
            <a:spAutoFit/>
          </a:bodyPr>
          <a:lstStyle/>
          <a:p>
            <a:r>
              <a:rPr lang="en-US" dirty="0" smtClean="0">
                <a:solidFill>
                  <a:srgbClr val="FF0000"/>
                </a:solidFill>
              </a:rPr>
              <a:t>0xABCDDEFF</a:t>
            </a:r>
            <a:endParaRPr lang="en-US" dirty="0">
              <a:solidFill>
                <a:srgbClr val="FF0000"/>
              </a:solidFill>
            </a:endParaRPr>
          </a:p>
        </p:txBody>
      </p:sp>
      <p:sp>
        <p:nvSpPr>
          <p:cNvPr id="47" name="TextBox 46"/>
          <p:cNvSpPr txBox="1"/>
          <p:nvPr/>
        </p:nvSpPr>
        <p:spPr>
          <a:xfrm>
            <a:off x="5410200" y="6172200"/>
            <a:ext cx="457200" cy="369332"/>
          </a:xfrm>
          <a:prstGeom prst="rect">
            <a:avLst/>
          </a:prstGeom>
          <a:noFill/>
        </p:spPr>
        <p:txBody>
          <a:bodyPr wrap="square" rtlCol="0">
            <a:spAutoFit/>
          </a:bodyPr>
          <a:lstStyle/>
          <a:p>
            <a:r>
              <a:rPr lang="en-US" dirty="0" smtClean="0"/>
              <a:t>SP</a:t>
            </a:r>
            <a:endParaRPr lang="en-US" dirty="0"/>
          </a:p>
        </p:txBody>
      </p:sp>
      <p:sp>
        <p:nvSpPr>
          <p:cNvPr id="48" name="TextBox 47"/>
          <p:cNvSpPr txBox="1"/>
          <p:nvPr/>
        </p:nvSpPr>
        <p:spPr>
          <a:xfrm>
            <a:off x="6324600" y="6172200"/>
            <a:ext cx="1371600" cy="381000"/>
          </a:xfrm>
          <a:prstGeom prst="rect">
            <a:avLst/>
          </a:prstGeom>
          <a:noFill/>
        </p:spPr>
        <p:txBody>
          <a:bodyPr wrap="square" rtlCol="0">
            <a:spAutoFit/>
          </a:bodyPr>
          <a:lstStyle/>
          <a:p>
            <a:r>
              <a:rPr lang="en-US" dirty="0" smtClean="0">
                <a:solidFill>
                  <a:srgbClr val="FF0000"/>
                </a:solidFill>
              </a:rPr>
              <a:t>0x00008008</a:t>
            </a:r>
            <a:endParaRPr lang="en-US" dirty="0">
              <a:solidFill>
                <a:srgbClr val="FF0000"/>
              </a:solidFill>
            </a:endParaRPr>
          </a:p>
        </p:txBody>
      </p:sp>
      <p:sp>
        <p:nvSpPr>
          <p:cNvPr id="49" name="TextBox 48"/>
          <p:cNvSpPr txBox="1"/>
          <p:nvPr/>
        </p:nvSpPr>
        <p:spPr>
          <a:xfrm>
            <a:off x="6324600" y="3429000"/>
            <a:ext cx="1524000" cy="369332"/>
          </a:xfrm>
          <a:prstGeom prst="rect">
            <a:avLst/>
          </a:prstGeom>
          <a:noFill/>
        </p:spPr>
        <p:txBody>
          <a:bodyPr wrap="square" rtlCol="0">
            <a:spAutoFit/>
          </a:bodyPr>
          <a:lstStyle/>
          <a:p>
            <a:r>
              <a:rPr lang="en-US" dirty="0" smtClean="0">
                <a:solidFill>
                  <a:srgbClr val="FF0000"/>
                </a:solidFill>
              </a:rPr>
              <a:t>0x0000CAFE</a:t>
            </a:r>
            <a:endParaRPr lang="en-US" dirty="0">
              <a:solidFill>
                <a:srgbClr val="FF0000"/>
              </a:solidFill>
            </a:endParaRPr>
          </a:p>
        </p:txBody>
      </p:sp>
      <p:sp>
        <p:nvSpPr>
          <p:cNvPr id="50" name="TextBox 49"/>
          <p:cNvSpPr txBox="1"/>
          <p:nvPr/>
        </p:nvSpPr>
        <p:spPr>
          <a:xfrm>
            <a:off x="6324600" y="3962400"/>
            <a:ext cx="1524000" cy="369332"/>
          </a:xfrm>
          <a:prstGeom prst="rect">
            <a:avLst/>
          </a:prstGeom>
          <a:noFill/>
        </p:spPr>
        <p:txBody>
          <a:bodyPr wrap="square" rtlCol="0">
            <a:spAutoFit/>
          </a:bodyPr>
          <a:lstStyle/>
          <a:p>
            <a:r>
              <a:rPr lang="en-US" dirty="0" smtClean="0">
                <a:solidFill>
                  <a:srgbClr val="FF0000"/>
                </a:solidFill>
              </a:rPr>
              <a:t>0xFEED0000</a:t>
            </a:r>
            <a:endParaRPr lang="en-US" dirty="0">
              <a:solidFill>
                <a:srgbClr val="FF0000"/>
              </a:solidFill>
            </a:endParaRPr>
          </a:p>
        </p:txBody>
      </p:sp>
      <p:sp>
        <p:nvSpPr>
          <p:cNvPr id="51" name="TextBox 50"/>
          <p:cNvSpPr txBox="1"/>
          <p:nvPr/>
        </p:nvSpPr>
        <p:spPr>
          <a:xfrm>
            <a:off x="6324600" y="4495800"/>
            <a:ext cx="1524000" cy="369332"/>
          </a:xfrm>
          <a:prstGeom prst="rect">
            <a:avLst/>
          </a:prstGeom>
          <a:noFill/>
        </p:spPr>
        <p:txBody>
          <a:bodyPr wrap="square" rtlCol="0">
            <a:spAutoFit/>
          </a:bodyPr>
          <a:lstStyle/>
          <a:p>
            <a:r>
              <a:rPr lang="en-US" dirty="0" smtClean="0">
                <a:solidFill>
                  <a:srgbClr val="FF0000"/>
                </a:solidFill>
              </a:rPr>
              <a:t>0xF00D0000</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104</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dissolv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9" grpId="0"/>
      <p:bldP spid="50" grpId="0"/>
      <p:bldP spid="5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LDMIA operation</a:t>
            </a:r>
            <a:endParaRPr lang="en-US" dirty="0"/>
          </a:p>
        </p:txBody>
      </p:sp>
      <p:sp>
        <p:nvSpPr>
          <p:cNvPr id="22" name="Rectangle 21"/>
          <p:cNvSpPr/>
          <p:nvPr/>
        </p:nvSpPr>
        <p:spPr>
          <a:xfrm>
            <a:off x="6172200" y="1752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72200" y="2286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2400" y="4267200"/>
            <a:ext cx="457200" cy="369332"/>
          </a:xfrm>
          <a:prstGeom prst="rect">
            <a:avLst/>
          </a:prstGeom>
          <a:noFill/>
        </p:spPr>
        <p:txBody>
          <a:bodyPr wrap="square" rtlCol="0">
            <a:spAutoFit/>
          </a:bodyPr>
          <a:lstStyle/>
          <a:p>
            <a:r>
              <a:rPr lang="en-US" dirty="0" smtClean="0"/>
              <a:t>R7</a:t>
            </a:r>
            <a:endParaRPr lang="en-US" dirty="0"/>
          </a:p>
        </p:txBody>
      </p:sp>
      <p:sp>
        <p:nvSpPr>
          <p:cNvPr id="26" name="Rectangle 25"/>
          <p:cNvSpPr/>
          <p:nvPr/>
        </p:nvSpPr>
        <p:spPr>
          <a:xfrm>
            <a:off x="914400" y="4191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6800" y="4267200"/>
            <a:ext cx="1524000" cy="369332"/>
          </a:xfrm>
          <a:prstGeom prst="rect">
            <a:avLst/>
          </a:prstGeom>
          <a:noFill/>
        </p:spPr>
        <p:txBody>
          <a:bodyPr wrap="square" rtlCol="0">
            <a:spAutoFit/>
          </a:bodyPr>
          <a:lstStyle/>
          <a:p>
            <a:r>
              <a:rPr lang="en-US" dirty="0" smtClean="0">
                <a:solidFill>
                  <a:srgbClr val="FF0000"/>
                </a:solidFill>
              </a:rPr>
              <a:t>0xF00D0000</a:t>
            </a:r>
            <a:endParaRPr lang="en-US" dirty="0">
              <a:solidFill>
                <a:srgbClr val="FF0000"/>
              </a:solidFill>
            </a:endParaRPr>
          </a:p>
        </p:txBody>
      </p:sp>
      <p:sp>
        <p:nvSpPr>
          <p:cNvPr id="28" name="Rectangle 27"/>
          <p:cNvSpPr/>
          <p:nvPr/>
        </p:nvSpPr>
        <p:spPr>
          <a:xfrm>
            <a:off x="6172200" y="2819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14400" y="6096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66800" y="6172200"/>
            <a:ext cx="1371600" cy="381000"/>
          </a:xfrm>
          <a:prstGeom prst="rect">
            <a:avLst/>
          </a:prstGeom>
          <a:noFill/>
        </p:spPr>
        <p:txBody>
          <a:bodyPr wrap="square" rtlCol="0">
            <a:spAutoFit/>
          </a:bodyPr>
          <a:lstStyle/>
          <a:p>
            <a:r>
              <a:rPr lang="en-US" dirty="0" smtClean="0">
                <a:solidFill>
                  <a:srgbClr val="FF0000"/>
                </a:solidFill>
              </a:rPr>
              <a:t>0x00008018</a:t>
            </a:r>
            <a:endParaRPr lang="en-US" dirty="0">
              <a:solidFill>
                <a:srgbClr val="FF0000"/>
              </a:solidFill>
            </a:endParaRPr>
          </a:p>
        </p:txBody>
      </p:sp>
      <p:sp>
        <p:nvSpPr>
          <p:cNvPr id="31" name="TextBox 30"/>
          <p:cNvSpPr txBox="1"/>
          <p:nvPr/>
        </p:nvSpPr>
        <p:spPr>
          <a:xfrm>
            <a:off x="152400" y="6172200"/>
            <a:ext cx="457200" cy="369332"/>
          </a:xfrm>
          <a:prstGeom prst="rect">
            <a:avLst/>
          </a:prstGeom>
          <a:noFill/>
        </p:spPr>
        <p:txBody>
          <a:bodyPr wrap="square" rtlCol="0">
            <a:spAutoFit/>
          </a:bodyPr>
          <a:lstStyle/>
          <a:p>
            <a:r>
              <a:rPr lang="en-US" dirty="0" smtClean="0"/>
              <a:t>SP</a:t>
            </a:r>
            <a:endParaRPr lang="en-US" dirty="0"/>
          </a:p>
        </p:txBody>
      </p:sp>
      <p:sp>
        <p:nvSpPr>
          <p:cNvPr id="32" name="Rectangle 31"/>
          <p:cNvSpPr/>
          <p:nvPr/>
        </p:nvSpPr>
        <p:spPr>
          <a:xfrm>
            <a:off x="6172200" y="3352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029200" y="1828800"/>
            <a:ext cx="1066800" cy="369332"/>
          </a:xfrm>
          <a:prstGeom prst="rect">
            <a:avLst/>
          </a:prstGeom>
          <a:noFill/>
        </p:spPr>
        <p:txBody>
          <a:bodyPr wrap="square" rtlCol="0">
            <a:spAutoFit/>
          </a:bodyPr>
          <a:lstStyle/>
          <a:p>
            <a:r>
              <a:rPr lang="en-US" dirty="0" smtClean="0"/>
              <a:t>0x8000</a:t>
            </a:r>
            <a:endParaRPr lang="en-US" dirty="0"/>
          </a:p>
        </p:txBody>
      </p:sp>
      <p:sp>
        <p:nvSpPr>
          <p:cNvPr id="34" name="TextBox 33"/>
          <p:cNvSpPr txBox="1"/>
          <p:nvPr/>
        </p:nvSpPr>
        <p:spPr>
          <a:xfrm>
            <a:off x="5029200" y="2362200"/>
            <a:ext cx="1066800" cy="369332"/>
          </a:xfrm>
          <a:prstGeom prst="rect">
            <a:avLst/>
          </a:prstGeom>
          <a:noFill/>
        </p:spPr>
        <p:txBody>
          <a:bodyPr wrap="square" rtlCol="0">
            <a:spAutoFit/>
          </a:bodyPr>
          <a:lstStyle/>
          <a:p>
            <a:r>
              <a:rPr lang="en-US" dirty="0" smtClean="0"/>
              <a:t>0x8004</a:t>
            </a:r>
            <a:endParaRPr lang="en-US" dirty="0"/>
          </a:p>
        </p:txBody>
      </p:sp>
      <p:sp>
        <p:nvSpPr>
          <p:cNvPr id="35" name="TextBox 34"/>
          <p:cNvSpPr txBox="1"/>
          <p:nvPr/>
        </p:nvSpPr>
        <p:spPr>
          <a:xfrm>
            <a:off x="5029200" y="2895600"/>
            <a:ext cx="1066800" cy="369332"/>
          </a:xfrm>
          <a:prstGeom prst="rect">
            <a:avLst/>
          </a:prstGeom>
          <a:noFill/>
        </p:spPr>
        <p:txBody>
          <a:bodyPr wrap="square" rtlCol="0">
            <a:spAutoFit/>
          </a:bodyPr>
          <a:lstStyle/>
          <a:p>
            <a:r>
              <a:rPr lang="en-US" dirty="0" smtClean="0"/>
              <a:t>0x8008</a:t>
            </a:r>
            <a:endParaRPr lang="en-US" dirty="0"/>
          </a:p>
        </p:txBody>
      </p:sp>
      <p:sp>
        <p:nvSpPr>
          <p:cNvPr id="36" name="TextBox 35"/>
          <p:cNvSpPr txBox="1"/>
          <p:nvPr/>
        </p:nvSpPr>
        <p:spPr>
          <a:xfrm>
            <a:off x="228600" y="1219200"/>
            <a:ext cx="8534400" cy="369332"/>
          </a:xfrm>
          <a:prstGeom prst="rect">
            <a:avLst/>
          </a:prstGeom>
          <a:noFill/>
        </p:spPr>
        <p:txBody>
          <a:bodyPr wrap="square" rtlCol="0">
            <a:spAutoFit/>
          </a:bodyPr>
          <a:lstStyle/>
          <a:p>
            <a:r>
              <a:rPr lang="en-US" dirty="0" smtClean="0">
                <a:solidFill>
                  <a:srgbClr val="FF0000"/>
                </a:solidFill>
              </a:rPr>
              <a:t>INSTRUCTION:   LDMIA  sp!, {r3, r4, r5, r7} </a:t>
            </a:r>
          </a:p>
        </p:txBody>
      </p:sp>
      <p:sp>
        <p:nvSpPr>
          <p:cNvPr id="37" name="Rectangle 36"/>
          <p:cNvSpPr/>
          <p:nvPr/>
        </p:nvSpPr>
        <p:spPr>
          <a:xfrm>
            <a:off x="6172200" y="3886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172200" y="4419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72200" y="4953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029200" y="3429000"/>
            <a:ext cx="1066800" cy="369332"/>
          </a:xfrm>
          <a:prstGeom prst="rect">
            <a:avLst/>
          </a:prstGeom>
          <a:noFill/>
        </p:spPr>
        <p:txBody>
          <a:bodyPr wrap="square" rtlCol="0">
            <a:spAutoFit/>
          </a:bodyPr>
          <a:lstStyle/>
          <a:p>
            <a:r>
              <a:rPr lang="en-US" dirty="0" smtClean="0"/>
              <a:t>0x800C</a:t>
            </a:r>
            <a:endParaRPr lang="en-US" dirty="0"/>
          </a:p>
        </p:txBody>
      </p:sp>
      <p:sp>
        <p:nvSpPr>
          <p:cNvPr id="41" name="TextBox 40"/>
          <p:cNvSpPr txBox="1"/>
          <p:nvPr/>
        </p:nvSpPr>
        <p:spPr>
          <a:xfrm>
            <a:off x="5029200" y="3962400"/>
            <a:ext cx="1066800" cy="369332"/>
          </a:xfrm>
          <a:prstGeom prst="rect">
            <a:avLst/>
          </a:prstGeom>
          <a:noFill/>
        </p:spPr>
        <p:txBody>
          <a:bodyPr wrap="square" rtlCol="0">
            <a:spAutoFit/>
          </a:bodyPr>
          <a:lstStyle/>
          <a:p>
            <a:r>
              <a:rPr lang="en-US" dirty="0" smtClean="0"/>
              <a:t>0x8010</a:t>
            </a:r>
            <a:endParaRPr lang="en-US" dirty="0"/>
          </a:p>
        </p:txBody>
      </p:sp>
      <p:sp>
        <p:nvSpPr>
          <p:cNvPr id="42" name="TextBox 41"/>
          <p:cNvSpPr txBox="1"/>
          <p:nvPr/>
        </p:nvSpPr>
        <p:spPr>
          <a:xfrm>
            <a:off x="5029200" y="4495800"/>
            <a:ext cx="1066800" cy="369332"/>
          </a:xfrm>
          <a:prstGeom prst="rect">
            <a:avLst/>
          </a:prstGeom>
          <a:noFill/>
        </p:spPr>
        <p:txBody>
          <a:bodyPr wrap="square" rtlCol="0">
            <a:spAutoFit/>
          </a:bodyPr>
          <a:lstStyle/>
          <a:p>
            <a:r>
              <a:rPr lang="en-US" dirty="0" smtClean="0"/>
              <a:t>0x8014</a:t>
            </a:r>
            <a:endParaRPr lang="en-US" dirty="0"/>
          </a:p>
        </p:txBody>
      </p:sp>
      <p:sp>
        <p:nvSpPr>
          <p:cNvPr id="43" name="TextBox 42"/>
          <p:cNvSpPr txBox="1"/>
          <p:nvPr/>
        </p:nvSpPr>
        <p:spPr>
          <a:xfrm>
            <a:off x="5029200" y="5029200"/>
            <a:ext cx="1066800" cy="369332"/>
          </a:xfrm>
          <a:prstGeom prst="rect">
            <a:avLst/>
          </a:prstGeom>
          <a:noFill/>
        </p:spPr>
        <p:txBody>
          <a:bodyPr wrap="square" rtlCol="0">
            <a:spAutoFit/>
          </a:bodyPr>
          <a:lstStyle/>
          <a:p>
            <a:r>
              <a:rPr lang="en-US" dirty="0" smtClean="0"/>
              <a:t>0x8018</a:t>
            </a:r>
            <a:endParaRPr lang="en-US" dirty="0"/>
          </a:p>
        </p:txBody>
      </p:sp>
      <p:sp>
        <p:nvSpPr>
          <p:cNvPr id="44" name="TextBox 43"/>
          <p:cNvSpPr txBox="1"/>
          <p:nvPr/>
        </p:nvSpPr>
        <p:spPr>
          <a:xfrm>
            <a:off x="152400" y="3733800"/>
            <a:ext cx="457200" cy="369332"/>
          </a:xfrm>
          <a:prstGeom prst="rect">
            <a:avLst/>
          </a:prstGeom>
          <a:noFill/>
        </p:spPr>
        <p:txBody>
          <a:bodyPr wrap="square" rtlCol="0">
            <a:spAutoFit/>
          </a:bodyPr>
          <a:lstStyle/>
          <a:p>
            <a:r>
              <a:rPr lang="en-US" dirty="0" smtClean="0"/>
              <a:t>R5</a:t>
            </a:r>
            <a:endParaRPr lang="en-US" dirty="0"/>
          </a:p>
        </p:txBody>
      </p:sp>
      <p:sp>
        <p:nvSpPr>
          <p:cNvPr id="45" name="Rectangle 44"/>
          <p:cNvSpPr/>
          <p:nvPr/>
        </p:nvSpPr>
        <p:spPr>
          <a:xfrm>
            <a:off x="914400" y="3657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066800" y="3733800"/>
            <a:ext cx="1524000" cy="369332"/>
          </a:xfrm>
          <a:prstGeom prst="rect">
            <a:avLst/>
          </a:prstGeom>
          <a:noFill/>
        </p:spPr>
        <p:txBody>
          <a:bodyPr wrap="square" rtlCol="0">
            <a:spAutoFit/>
          </a:bodyPr>
          <a:lstStyle/>
          <a:p>
            <a:r>
              <a:rPr lang="en-US" dirty="0" smtClean="0">
                <a:solidFill>
                  <a:srgbClr val="FF0000"/>
                </a:solidFill>
              </a:rPr>
              <a:t>0xFEED0000</a:t>
            </a:r>
            <a:endParaRPr lang="en-US" dirty="0">
              <a:solidFill>
                <a:srgbClr val="FF0000"/>
              </a:solidFill>
            </a:endParaRPr>
          </a:p>
        </p:txBody>
      </p:sp>
      <p:sp>
        <p:nvSpPr>
          <p:cNvPr id="47" name="TextBox 46"/>
          <p:cNvSpPr txBox="1"/>
          <p:nvPr/>
        </p:nvSpPr>
        <p:spPr>
          <a:xfrm>
            <a:off x="152400" y="3200400"/>
            <a:ext cx="457200" cy="369332"/>
          </a:xfrm>
          <a:prstGeom prst="rect">
            <a:avLst/>
          </a:prstGeom>
          <a:noFill/>
        </p:spPr>
        <p:txBody>
          <a:bodyPr wrap="square" rtlCol="0">
            <a:spAutoFit/>
          </a:bodyPr>
          <a:lstStyle/>
          <a:p>
            <a:r>
              <a:rPr lang="en-US" dirty="0" smtClean="0"/>
              <a:t>R4</a:t>
            </a:r>
            <a:endParaRPr lang="en-US" dirty="0"/>
          </a:p>
        </p:txBody>
      </p:sp>
      <p:sp>
        <p:nvSpPr>
          <p:cNvPr id="48" name="Rectangle 47"/>
          <p:cNvSpPr/>
          <p:nvPr/>
        </p:nvSpPr>
        <p:spPr>
          <a:xfrm>
            <a:off x="914400" y="3124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66800" y="3200400"/>
            <a:ext cx="1524000" cy="369332"/>
          </a:xfrm>
          <a:prstGeom prst="rect">
            <a:avLst/>
          </a:prstGeom>
          <a:noFill/>
        </p:spPr>
        <p:txBody>
          <a:bodyPr wrap="square" rtlCol="0">
            <a:spAutoFit/>
          </a:bodyPr>
          <a:lstStyle/>
          <a:p>
            <a:r>
              <a:rPr lang="en-US" dirty="0" smtClean="0">
                <a:solidFill>
                  <a:srgbClr val="FF0000"/>
                </a:solidFill>
              </a:rPr>
              <a:t>0x0000CAFE</a:t>
            </a:r>
            <a:endParaRPr lang="en-US" dirty="0">
              <a:solidFill>
                <a:srgbClr val="FF0000"/>
              </a:solidFill>
            </a:endParaRPr>
          </a:p>
        </p:txBody>
      </p:sp>
      <p:sp>
        <p:nvSpPr>
          <p:cNvPr id="50" name="TextBox 49"/>
          <p:cNvSpPr txBox="1"/>
          <p:nvPr/>
        </p:nvSpPr>
        <p:spPr>
          <a:xfrm>
            <a:off x="152400" y="2667000"/>
            <a:ext cx="457200" cy="369332"/>
          </a:xfrm>
          <a:prstGeom prst="rect">
            <a:avLst/>
          </a:prstGeom>
          <a:noFill/>
        </p:spPr>
        <p:txBody>
          <a:bodyPr wrap="square" rtlCol="0">
            <a:spAutoFit/>
          </a:bodyPr>
          <a:lstStyle/>
          <a:p>
            <a:r>
              <a:rPr lang="en-US" dirty="0" smtClean="0"/>
              <a:t>R3</a:t>
            </a:r>
            <a:endParaRPr lang="en-US" dirty="0"/>
          </a:p>
        </p:txBody>
      </p:sp>
      <p:sp>
        <p:nvSpPr>
          <p:cNvPr id="51" name="Rectangle 50"/>
          <p:cNvSpPr/>
          <p:nvPr/>
        </p:nvSpPr>
        <p:spPr>
          <a:xfrm>
            <a:off x="914400" y="2590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66800" y="2667000"/>
            <a:ext cx="1524000" cy="369332"/>
          </a:xfrm>
          <a:prstGeom prst="rect">
            <a:avLst/>
          </a:prstGeom>
          <a:noFill/>
        </p:spPr>
        <p:txBody>
          <a:bodyPr wrap="square" rtlCol="0">
            <a:spAutoFit/>
          </a:bodyPr>
          <a:lstStyle/>
          <a:p>
            <a:r>
              <a:rPr lang="en-US" dirty="0" smtClean="0">
                <a:solidFill>
                  <a:srgbClr val="FF0000"/>
                </a:solidFill>
              </a:rPr>
              <a:t>0xABCDDEFF</a:t>
            </a:r>
            <a:endParaRPr lang="en-US" dirty="0">
              <a:solidFill>
                <a:srgbClr val="FF0000"/>
              </a:solidFill>
            </a:endParaRPr>
          </a:p>
        </p:txBody>
      </p:sp>
      <p:sp>
        <p:nvSpPr>
          <p:cNvPr id="53" name="Rectangle 52"/>
          <p:cNvSpPr/>
          <p:nvPr/>
        </p:nvSpPr>
        <p:spPr>
          <a:xfrm>
            <a:off x="6172200" y="6096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324600" y="2895600"/>
            <a:ext cx="1524000" cy="369332"/>
          </a:xfrm>
          <a:prstGeom prst="rect">
            <a:avLst/>
          </a:prstGeom>
          <a:noFill/>
        </p:spPr>
        <p:txBody>
          <a:bodyPr wrap="square" rtlCol="0">
            <a:spAutoFit/>
          </a:bodyPr>
          <a:lstStyle/>
          <a:p>
            <a:r>
              <a:rPr lang="en-US" dirty="0" smtClean="0"/>
              <a:t>0xABCDDEFF</a:t>
            </a:r>
            <a:endParaRPr lang="en-US" dirty="0"/>
          </a:p>
        </p:txBody>
      </p:sp>
      <p:sp>
        <p:nvSpPr>
          <p:cNvPr id="55" name="TextBox 54"/>
          <p:cNvSpPr txBox="1"/>
          <p:nvPr/>
        </p:nvSpPr>
        <p:spPr>
          <a:xfrm>
            <a:off x="5410200" y="6172200"/>
            <a:ext cx="457200" cy="369332"/>
          </a:xfrm>
          <a:prstGeom prst="rect">
            <a:avLst/>
          </a:prstGeom>
          <a:noFill/>
        </p:spPr>
        <p:txBody>
          <a:bodyPr wrap="square" rtlCol="0">
            <a:spAutoFit/>
          </a:bodyPr>
          <a:lstStyle/>
          <a:p>
            <a:r>
              <a:rPr lang="en-US" dirty="0" smtClean="0"/>
              <a:t>SP</a:t>
            </a:r>
            <a:endParaRPr lang="en-US" dirty="0"/>
          </a:p>
        </p:txBody>
      </p:sp>
      <p:sp>
        <p:nvSpPr>
          <p:cNvPr id="56" name="TextBox 55"/>
          <p:cNvSpPr txBox="1"/>
          <p:nvPr/>
        </p:nvSpPr>
        <p:spPr>
          <a:xfrm>
            <a:off x="6324600" y="6172200"/>
            <a:ext cx="1371600" cy="381000"/>
          </a:xfrm>
          <a:prstGeom prst="rect">
            <a:avLst/>
          </a:prstGeom>
          <a:noFill/>
        </p:spPr>
        <p:txBody>
          <a:bodyPr wrap="square" rtlCol="0">
            <a:spAutoFit/>
          </a:bodyPr>
          <a:lstStyle/>
          <a:p>
            <a:r>
              <a:rPr lang="en-US" dirty="0" smtClean="0"/>
              <a:t>0x00008008</a:t>
            </a:r>
            <a:endParaRPr lang="en-US" dirty="0"/>
          </a:p>
        </p:txBody>
      </p:sp>
      <p:sp>
        <p:nvSpPr>
          <p:cNvPr id="57" name="TextBox 56"/>
          <p:cNvSpPr txBox="1"/>
          <p:nvPr/>
        </p:nvSpPr>
        <p:spPr>
          <a:xfrm>
            <a:off x="6324600" y="3429000"/>
            <a:ext cx="1524000" cy="369332"/>
          </a:xfrm>
          <a:prstGeom prst="rect">
            <a:avLst/>
          </a:prstGeom>
          <a:noFill/>
        </p:spPr>
        <p:txBody>
          <a:bodyPr wrap="square" rtlCol="0">
            <a:spAutoFit/>
          </a:bodyPr>
          <a:lstStyle/>
          <a:p>
            <a:r>
              <a:rPr lang="en-US" dirty="0" smtClean="0"/>
              <a:t>0x0000CAFE</a:t>
            </a:r>
            <a:endParaRPr lang="en-US" dirty="0"/>
          </a:p>
        </p:txBody>
      </p:sp>
      <p:sp>
        <p:nvSpPr>
          <p:cNvPr id="58" name="TextBox 57"/>
          <p:cNvSpPr txBox="1"/>
          <p:nvPr/>
        </p:nvSpPr>
        <p:spPr>
          <a:xfrm>
            <a:off x="6324600" y="3962400"/>
            <a:ext cx="1524000" cy="369332"/>
          </a:xfrm>
          <a:prstGeom prst="rect">
            <a:avLst/>
          </a:prstGeom>
          <a:noFill/>
        </p:spPr>
        <p:txBody>
          <a:bodyPr wrap="square" rtlCol="0">
            <a:spAutoFit/>
          </a:bodyPr>
          <a:lstStyle/>
          <a:p>
            <a:r>
              <a:rPr lang="en-US" dirty="0" smtClean="0"/>
              <a:t>0xFEED0000</a:t>
            </a:r>
            <a:endParaRPr lang="en-US" dirty="0"/>
          </a:p>
        </p:txBody>
      </p:sp>
      <p:sp>
        <p:nvSpPr>
          <p:cNvPr id="59" name="TextBox 58"/>
          <p:cNvSpPr txBox="1"/>
          <p:nvPr/>
        </p:nvSpPr>
        <p:spPr>
          <a:xfrm>
            <a:off x="6324600" y="4495800"/>
            <a:ext cx="1524000" cy="369332"/>
          </a:xfrm>
          <a:prstGeom prst="rect">
            <a:avLst/>
          </a:prstGeom>
          <a:noFill/>
        </p:spPr>
        <p:txBody>
          <a:bodyPr wrap="square" rtlCol="0">
            <a:spAutoFit/>
          </a:bodyPr>
          <a:lstStyle/>
          <a:p>
            <a:r>
              <a:rPr lang="en-US" dirty="0" smtClean="0"/>
              <a:t>0xF00D0000</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105</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46" grpId="0"/>
      <p:bldP spid="49" grpId="0"/>
      <p:bldP spid="5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13.s</a:t>
            </a:r>
            <a:endParaRPr lang="en-US" dirty="0"/>
          </a:p>
        </p:txBody>
      </p:sp>
      <p:sp>
        <p:nvSpPr>
          <p:cNvPr id="4" name="TextBox 3"/>
          <p:cNvSpPr txBox="1"/>
          <p:nvPr/>
        </p:nvSpPr>
        <p:spPr>
          <a:xfrm>
            <a:off x="457200" y="1143000"/>
            <a:ext cx="8458200" cy="5693866"/>
          </a:xfrm>
          <a:prstGeom prst="rect">
            <a:avLst/>
          </a:prstGeom>
          <a:noFill/>
        </p:spPr>
        <p:txBody>
          <a:bodyPr wrap="square" rtlCol="0">
            <a:spAutoFit/>
          </a:bodyPr>
          <a:lstStyle/>
          <a:p>
            <a:r>
              <a:rPr lang="en-US" sz="1400" dirty="0" smtClean="0">
                <a:latin typeface="Ubuntu Mono" pitchFamily="49" charset="0"/>
                <a:cs typeface="Courier New" pitchFamily="49" charset="0"/>
              </a:rPr>
              <a:t>0000835c &lt;__</a:t>
            </a:r>
            <a:r>
              <a:rPr lang="en-US" sz="1400" dirty="0" err="1" smtClean="0">
                <a:latin typeface="Ubuntu Mono" pitchFamily="49" charset="0"/>
                <a:cs typeface="Courier New" pitchFamily="49" charset="0"/>
              </a:rPr>
              <a:t>libc_csu_init</a:t>
            </a:r>
            <a:r>
              <a:rPr lang="en-US" sz="1400" dirty="0" smtClean="0">
                <a:latin typeface="Ubuntu Mono" pitchFamily="49" charset="0"/>
                <a:cs typeface="Courier New" pitchFamily="49" charset="0"/>
              </a:rPr>
              <a:t>&gt;:</a:t>
            </a:r>
          </a:p>
          <a:p>
            <a:r>
              <a:rPr lang="en-US" sz="1400" b="1" dirty="0" smtClean="0">
                <a:latin typeface="Ubuntu Mono" pitchFamily="49" charset="0"/>
                <a:cs typeface="Courier New" pitchFamily="49" charset="0"/>
              </a:rPr>
              <a:t>    835c:	e92d 43f8 	</a:t>
            </a:r>
            <a:r>
              <a:rPr lang="en-US" sz="1400" b="1" dirty="0" err="1" smtClean="0">
                <a:latin typeface="Ubuntu Mono" pitchFamily="49" charset="0"/>
                <a:cs typeface="Courier New" pitchFamily="49" charset="0"/>
              </a:rPr>
              <a:t>stmdb</a:t>
            </a:r>
            <a:r>
              <a:rPr lang="en-US" sz="1400" b="1" dirty="0" smtClean="0">
                <a:latin typeface="Ubuntu Mono" pitchFamily="49" charset="0"/>
                <a:cs typeface="Courier New" pitchFamily="49" charset="0"/>
              </a:rPr>
              <a:t>	sp!, {r3, r4, r5, r6, r7, r8, r9, </a:t>
            </a:r>
            <a:r>
              <a:rPr lang="en-US" sz="1400" b="1" dirty="0" err="1" smtClean="0">
                <a:latin typeface="Ubuntu Mono" pitchFamily="49" charset="0"/>
                <a:cs typeface="Courier New" pitchFamily="49" charset="0"/>
              </a:rPr>
              <a:t>lr</a:t>
            </a:r>
            <a:r>
              <a:rPr lang="en-US" sz="1400" b="1"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8360:	4606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r6, r0</a:t>
            </a:r>
          </a:p>
          <a:p>
            <a:r>
              <a:rPr lang="en-US" sz="1400" dirty="0" smtClean="0">
                <a:latin typeface="Ubuntu Mono" pitchFamily="49" charset="0"/>
                <a:cs typeface="Courier New" pitchFamily="49" charset="0"/>
              </a:rPr>
              <a:t>    8362:	f8df 9034 	</a:t>
            </a:r>
            <a:r>
              <a:rPr lang="en-US" sz="1400" dirty="0" err="1" smtClean="0">
                <a:latin typeface="Ubuntu Mono" pitchFamily="49" charset="0"/>
                <a:cs typeface="Courier New" pitchFamily="49" charset="0"/>
              </a:rPr>
              <a:t>ldr.w</a:t>
            </a:r>
            <a:r>
              <a:rPr lang="en-US" sz="1400" dirty="0" smtClean="0">
                <a:latin typeface="Ubuntu Mono" pitchFamily="49" charset="0"/>
                <a:cs typeface="Courier New" pitchFamily="49" charset="0"/>
              </a:rPr>
              <a:t>	r9, [pc, #52]	; 8398 &lt;__libc_csu_init+0x3c&gt;</a:t>
            </a:r>
          </a:p>
          <a:p>
            <a:r>
              <a:rPr lang="en-US" sz="1400" dirty="0" smtClean="0">
                <a:latin typeface="Ubuntu Mono" pitchFamily="49" charset="0"/>
                <a:cs typeface="Courier New" pitchFamily="49" charset="0"/>
              </a:rPr>
              <a:t>    8366:	460f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r7, r1</a:t>
            </a:r>
          </a:p>
          <a:p>
            <a:r>
              <a:rPr lang="en-US" sz="1400" dirty="0" smtClean="0">
                <a:latin typeface="Ubuntu Mono" pitchFamily="49" charset="0"/>
                <a:cs typeface="Courier New" pitchFamily="49" charset="0"/>
              </a:rPr>
              <a:t>    8368:	4d0c      	</a:t>
            </a:r>
            <a:r>
              <a:rPr lang="en-US" sz="1400" dirty="0" err="1" smtClean="0">
                <a:latin typeface="Ubuntu Mono" pitchFamily="49" charset="0"/>
                <a:cs typeface="Courier New" pitchFamily="49" charset="0"/>
              </a:rPr>
              <a:t>ldr</a:t>
            </a:r>
            <a:r>
              <a:rPr lang="en-US" sz="1400" dirty="0" smtClean="0">
                <a:latin typeface="Ubuntu Mono" pitchFamily="49" charset="0"/>
                <a:cs typeface="Courier New" pitchFamily="49" charset="0"/>
              </a:rPr>
              <a:t>	r5, [pc, #48]	; (839c &lt;__libc_csu_init+0x40&gt;)</a:t>
            </a:r>
          </a:p>
          <a:p>
            <a:r>
              <a:rPr lang="en-US" sz="1400" dirty="0" smtClean="0">
                <a:latin typeface="Ubuntu Mono" pitchFamily="49" charset="0"/>
                <a:cs typeface="Courier New" pitchFamily="49" charset="0"/>
              </a:rPr>
              <a:t>    836a:	4690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r8, r2</a:t>
            </a:r>
          </a:p>
          <a:p>
            <a:r>
              <a:rPr lang="en-US" sz="1400" dirty="0" smtClean="0">
                <a:latin typeface="Ubuntu Mono" pitchFamily="49" charset="0"/>
                <a:cs typeface="Courier New" pitchFamily="49" charset="0"/>
              </a:rPr>
              <a:t>    836c:	44f9      	add	r9, pc</a:t>
            </a:r>
          </a:p>
          <a:p>
            <a:r>
              <a:rPr lang="en-US" sz="1400" dirty="0" smtClean="0">
                <a:latin typeface="Ubuntu Mono" pitchFamily="49" charset="0"/>
                <a:cs typeface="Courier New" pitchFamily="49" charset="0"/>
              </a:rPr>
              <a:t>    836e:	f7ff ff91 	</a:t>
            </a:r>
            <a:r>
              <a:rPr lang="en-US" sz="1400" dirty="0" err="1" smtClean="0">
                <a:latin typeface="Ubuntu Mono" pitchFamily="49" charset="0"/>
                <a:cs typeface="Courier New" pitchFamily="49" charset="0"/>
              </a:rPr>
              <a:t>bl</a:t>
            </a:r>
            <a:r>
              <a:rPr lang="en-US" sz="1400" dirty="0" smtClean="0">
                <a:latin typeface="Ubuntu Mono" pitchFamily="49" charset="0"/>
                <a:cs typeface="Courier New" pitchFamily="49" charset="0"/>
              </a:rPr>
              <a:t>	8294 &lt;_init&gt;</a:t>
            </a:r>
          </a:p>
          <a:p>
            <a:r>
              <a:rPr lang="en-US" sz="1400" dirty="0" smtClean="0">
                <a:latin typeface="Ubuntu Mono" pitchFamily="49" charset="0"/>
                <a:cs typeface="Courier New" pitchFamily="49" charset="0"/>
              </a:rPr>
              <a:t>    8372:	447d      	add	r5, pc</a:t>
            </a:r>
          </a:p>
          <a:p>
            <a:r>
              <a:rPr lang="en-US" sz="1400" dirty="0" smtClean="0">
                <a:latin typeface="Ubuntu Mono" pitchFamily="49" charset="0"/>
                <a:cs typeface="Courier New" pitchFamily="49" charset="0"/>
              </a:rPr>
              <a:t>    8374:	ebc5 0909 	</a:t>
            </a:r>
            <a:r>
              <a:rPr lang="en-US" sz="1400" dirty="0" err="1" smtClean="0">
                <a:latin typeface="Ubuntu Mono" pitchFamily="49" charset="0"/>
                <a:cs typeface="Courier New" pitchFamily="49" charset="0"/>
              </a:rPr>
              <a:t>rsb</a:t>
            </a:r>
            <a:r>
              <a:rPr lang="en-US" sz="1400" dirty="0" smtClean="0">
                <a:latin typeface="Ubuntu Mono" pitchFamily="49" charset="0"/>
                <a:cs typeface="Courier New" pitchFamily="49" charset="0"/>
              </a:rPr>
              <a:t>	r9, r5, r9</a:t>
            </a:r>
          </a:p>
          <a:p>
            <a:r>
              <a:rPr lang="en-US" sz="1400" dirty="0" smtClean="0">
                <a:latin typeface="Ubuntu Mono" pitchFamily="49" charset="0"/>
                <a:cs typeface="Courier New" pitchFamily="49" charset="0"/>
              </a:rPr>
              <a:t>    8378:	ea5f 09a9 	</a:t>
            </a:r>
            <a:r>
              <a:rPr lang="en-US" sz="1400" dirty="0" err="1" smtClean="0">
                <a:latin typeface="Ubuntu Mono" pitchFamily="49" charset="0"/>
                <a:cs typeface="Courier New" pitchFamily="49" charset="0"/>
              </a:rPr>
              <a:t>movs.w</a:t>
            </a:r>
            <a:r>
              <a:rPr lang="en-US" sz="1400" dirty="0" smtClean="0">
                <a:latin typeface="Ubuntu Mono" pitchFamily="49" charset="0"/>
                <a:cs typeface="Courier New" pitchFamily="49" charset="0"/>
              </a:rPr>
              <a:t>	r9, r9, </a:t>
            </a:r>
            <a:r>
              <a:rPr lang="en-US" sz="1400" dirty="0" err="1" smtClean="0">
                <a:latin typeface="Ubuntu Mono" pitchFamily="49" charset="0"/>
                <a:cs typeface="Courier New" pitchFamily="49" charset="0"/>
              </a:rPr>
              <a:t>asr</a:t>
            </a:r>
            <a:r>
              <a:rPr lang="en-US" sz="1400" dirty="0" smtClean="0">
                <a:latin typeface="Ubuntu Mono" pitchFamily="49" charset="0"/>
                <a:cs typeface="Courier New" pitchFamily="49" charset="0"/>
              </a:rPr>
              <a:t> #2</a:t>
            </a:r>
          </a:p>
          <a:p>
            <a:r>
              <a:rPr lang="en-US" sz="1400" dirty="0" smtClean="0">
                <a:latin typeface="Ubuntu Mono" pitchFamily="49" charset="0"/>
                <a:cs typeface="Courier New" pitchFamily="49" charset="0"/>
              </a:rPr>
              <a:t>    837c:	d009      	</a:t>
            </a:r>
            <a:r>
              <a:rPr lang="en-US" sz="1400" dirty="0" err="1" smtClean="0">
                <a:latin typeface="Ubuntu Mono" pitchFamily="49" charset="0"/>
                <a:cs typeface="Courier New" pitchFamily="49" charset="0"/>
              </a:rPr>
              <a:t>beq.n</a:t>
            </a:r>
            <a:r>
              <a:rPr lang="en-US" sz="1400" dirty="0" smtClean="0">
                <a:latin typeface="Ubuntu Mono" pitchFamily="49" charset="0"/>
                <a:cs typeface="Courier New" pitchFamily="49" charset="0"/>
              </a:rPr>
              <a:t>	8392 &lt;__libc_csu_init+0x36&gt;</a:t>
            </a:r>
          </a:p>
          <a:p>
            <a:r>
              <a:rPr lang="en-US" sz="1400" dirty="0" smtClean="0">
                <a:latin typeface="Ubuntu Mono" pitchFamily="49" charset="0"/>
                <a:cs typeface="Courier New" pitchFamily="49" charset="0"/>
              </a:rPr>
              <a:t>    837e:	2400      	</a:t>
            </a:r>
            <a:r>
              <a:rPr lang="en-US" sz="1400" dirty="0" err="1" smtClean="0">
                <a:latin typeface="Ubuntu Mono" pitchFamily="49" charset="0"/>
                <a:cs typeface="Courier New" pitchFamily="49" charset="0"/>
              </a:rPr>
              <a:t>movs</a:t>
            </a:r>
            <a:r>
              <a:rPr lang="en-US" sz="1400" dirty="0" smtClean="0">
                <a:latin typeface="Ubuntu Mono" pitchFamily="49" charset="0"/>
                <a:cs typeface="Courier New" pitchFamily="49" charset="0"/>
              </a:rPr>
              <a:t>	r4, #0</a:t>
            </a:r>
          </a:p>
          <a:p>
            <a:r>
              <a:rPr lang="en-US" sz="1400" dirty="0" smtClean="0">
                <a:latin typeface="Ubuntu Mono" pitchFamily="49" charset="0"/>
                <a:cs typeface="Courier New" pitchFamily="49" charset="0"/>
              </a:rPr>
              <a:t>    8380:	f855 3b04 	</a:t>
            </a:r>
            <a:r>
              <a:rPr lang="en-US" sz="1400" dirty="0" err="1" smtClean="0">
                <a:latin typeface="Ubuntu Mono" pitchFamily="49" charset="0"/>
                <a:cs typeface="Courier New" pitchFamily="49" charset="0"/>
              </a:rPr>
              <a:t>ldr.w</a:t>
            </a:r>
            <a:r>
              <a:rPr lang="en-US" sz="1400" dirty="0" smtClean="0">
                <a:latin typeface="Ubuntu Mono" pitchFamily="49" charset="0"/>
                <a:cs typeface="Courier New" pitchFamily="49" charset="0"/>
              </a:rPr>
              <a:t>	r3, [r5], #4</a:t>
            </a:r>
          </a:p>
          <a:p>
            <a:r>
              <a:rPr lang="en-US" sz="1400" dirty="0" smtClean="0">
                <a:latin typeface="Ubuntu Mono" pitchFamily="49" charset="0"/>
                <a:cs typeface="Courier New" pitchFamily="49" charset="0"/>
              </a:rPr>
              <a:t>    8384:	4630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r0, r6</a:t>
            </a:r>
          </a:p>
          <a:p>
            <a:r>
              <a:rPr lang="en-US" sz="1400" dirty="0" smtClean="0">
                <a:latin typeface="Ubuntu Mono" pitchFamily="49" charset="0"/>
                <a:cs typeface="Courier New" pitchFamily="49" charset="0"/>
              </a:rPr>
              <a:t>    8386:	4639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r1, r7</a:t>
            </a:r>
          </a:p>
          <a:p>
            <a:r>
              <a:rPr lang="en-US" sz="1400" dirty="0" smtClean="0">
                <a:latin typeface="Ubuntu Mono" pitchFamily="49" charset="0"/>
                <a:cs typeface="Courier New" pitchFamily="49" charset="0"/>
              </a:rPr>
              <a:t>    8388:	4642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r2, r8</a:t>
            </a:r>
          </a:p>
          <a:p>
            <a:r>
              <a:rPr lang="en-US" sz="1400" dirty="0" smtClean="0">
                <a:latin typeface="Ubuntu Mono" pitchFamily="49" charset="0"/>
                <a:cs typeface="Courier New" pitchFamily="49" charset="0"/>
              </a:rPr>
              <a:t>    838a:	3401      	adds	r4, #1</a:t>
            </a:r>
          </a:p>
          <a:p>
            <a:r>
              <a:rPr lang="en-US" sz="1400" dirty="0" smtClean="0">
                <a:latin typeface="Ubuntu Mono" pitchFamily="49" charset="0"/>
                <a:cs typeface="Courier New" pitchFamily="49" charset="0"/>
              </a:rPr>
              <a:t>    838c:	4798      	</a:t>
            </a:r>
            <a:r>
              <a:rPr lang="en-US" sz="1400" dirty="0" err="1" smtClean="0">
                <a:latin typeface="Ubuntu Mono" pitchFamily="49" charset="0"/>
                <a:cs typeface="Courier New" pitchFamily="49" charset="0"/>
              </a:rPr>
              <a:t>blx</a:t>
            </a:r>
            <a:r>
              <a:rPr lang="en-US" sz="1400" dirty="0" smtClean="0">
                <a:latin typeface="Ubuntu Mono" pitchFamily="49" charset="0"/>
                <a:cs typeface="Courier New" pitchFamily="49" charset="0"/>
              </a:rPr>
              <a:t>	r3</a:t>
            </a:r>
          </a:p>
          <a:p>
            <a:r>
              <a:rPr lang="en-US" sz="1400" dirty="0" smtClean="0">
                <a:latin typeface="Ubuntu Mono" pitchFamily="49" charset="0"/>
                <a:cs typeface="Courier New" pitchFamily="49" charset="0"/>
              </a:rPr>
              <a:t>    838e:	454c      	</a:t>
            </a:r>
            <a:r>
              <a:rPr lang="en-US" sz="1400" dirty="0" err="1" smtClean="0">
                <a:latin typeface="Ubuntu Mono" pitchFamily="49" charset="0"/>
                <a:cs typeface="Courier New" pitchFamily="49" charset="0"/>
              </a:rPr>
              <a:t>cmp</a:t>
            </a:r>
            <a:r>
              <a:rPr lang="en-US" sz="1400" dirty="0" smtClean="0">
                <a:latin typeface="Ubuntu Mono" pitchFamily="49" charset="0"/>
                <a:cs typeface="Courier New" pitchFamily="49" charset="0"/>
              </a:rPr>
              <a:t>	r4, r9</a:t>
            </a:r>
          </a:p>
          <a:p>
            <a:r>
              <a:rPr lang="en-US" sz="1400" dirty="0" smtClean="0">
                <a:latin typeface="Ubuntu Mono" pitchFamily="49" charset="0"/>
                <a:cs typeface="Courier New" pitchFamily="49" charset="0"/>
              </a:rPr>
              <a:t>    8390:	d1f6      	</a:t>
            </a:r>
            <a:r>
              <a:rPr lang="en-US" sz="1400" dirty="0" err="1" smtClean="0">
                <a:latin typeface="Ubuntu Mono" pitchFamily="49" charset="0"/>
                <a:cs typeface="Courier New" pitchFamily="49" charset="0"/>
              </a:rPr>
              <a:t>bne.n</a:t>
            </a:r>
            <a:r>
              <a:rPr lang="en-US" sz="1400" dirty="0" smtClean="0">
                <a:latin typeface="Ubuntu Mono" pitchFamily="49" charset="0"/>
                <a:cs typeface="Courier New" pitchFamily="49" charset="0"/>
              </a:rPr>
              <a:t>	8380 &lt;__libc_csu_init+0x24&gt;</a:t>
            </a:r>
          </a:p>
          <a:p>
            <a:r>
              <a:rPr lang="en-US" sz="1400" b="1" dirty="0" smtClean="0">
                <a:latin typeface="Ubuntu Mono" pitchFamily="49" charset="0"/>
                <a:cs typeface="Courier New" pitchFamily="49" charset="0"/>
              </a:rPr>
              <a:t>    8392:	e8bd 83f8 	</a:t>
            </a:r>
            <a:r>
              <a:rPr lang="en-US" sz="1400" b="1" dirty="0" err="1" smtClean="0">
                <a:latin typeface="Ubuntu Mono" pitchFamily="49" charset="0"/>
                <a:cs typeface="Courier New" pitchFamily="49" charset="0"/>
              </a:rPr>
              <a:t>ldmia.w</a:t>
            </a:r>
            <a:r>
              <a:rPr lang="en-US" sz="1400" b="1" dirty="0" smtClean="0">
                <a:latin typeface="Ubuntu Mono" pitchFamily="49" charset="0"/>
                <a:cs typeface="Courier New" pitchFamily="49" charset="0"/>
              </a:rPr>
              <a:t>	sp!, {r3, r4, r5, r6, r7, r8, r9, pc}</a:t>
            </a:r>
          </a:p>
          <a:p>
            <a:r>
              <a:rPr lang="en-US" sz="1400" dirty="0" smtClean="0">
                <a:latin typeface="Ubuntu Mono" pitchFamily="49" charset="0"/>
                <a:cs typeface="Courier New" pitchFamily="49" charset="0"/>
              </a:rPr>
              <a:t>    8396:	bf00      	</a:t>
            </a:r>
            <a:r>
              <a:rPr lang="en-US" sz="1400" dirty="0" err="1" smtClean="0">
                <a:latin typeface="Ubuntu Mono" pitchFamily="49" charset="0"/>
                <a:cs typeface="Courier New" pitchFamily="49" charset="0"/>
              </a:rPr>
              <a:t>nop</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8398:	00008ba0 	.word	0x00008ba0</a:t>
            </a:r>
          </a:p>
          <a:p>
            <a:r>
              <a:rPr lang="en-US" sz="1400" dirty="0" smtClean="0">
                <a:latin typeface="Ubuntu Mono" pitchFamily="49" charset="0"/>
                <a:cs typeface="Courier New" pitchFamily="49" charset="0"/>
              </a:rPr>
              <a:t>    839c:	00008b96 	.word	0x00008b96</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106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Switching between ARM and Thumb states</a:t>
            </a:r>
            <a:endParaRPr lang="en-US" dirty="0"/>
          </a:p>
        </p:txBody>
      </p:sp>
      <p:sp>
        <p:nvSpPr>
          <p:cNvPr id="3" name="Content Placeholder 2"/>
          <p:cNvSpPr>
            <a:spLocks noGrp="1"/>
          </p:cNvSpPr>
          <p:nvPr>
            <p:ph idx="1"/>
          </p:nvPr>
        </p:nvSpPr>
        <p:spPr/>
        <p:txBody>
          <a:bodyPr/>
          <a:lstStyle/>
          <a:p>
            <a:r>
              <a:rPr lang="en-US" dirty="0" smtClean="0"/>
              <a:t>A processor in Thumb can enter ARM state by executing any of the following:</a:t>
            </a:r>
          </a:p>
          <a:p>
            <a:pPr lvl="1"/>
            <a:r>
              <a:rPr lang="en-US" dirty="0" smtClean="0"/>
              <a:t>BX, BLX, or LDR/LDM operation on PC (R15)</a:t>
            </a:r>
          </a:p>
          <a:p>
            <a:r>
              <a:rPr lang="en-US" dirty="0" smtClean="0"/>
              <a:t>A processor in ARM can enter Thumb state by executing any of the following:</a:t>
            </a:r>
          </a:p>
          <a:p>
            <a:pPr lvl="1"/>
            <a:r>
              <a:rPr lang="en-US" dirty="0" smtClean="0"/>
              <a:t>ADC, ADD, AND, ASR, BIC, EOR, LSL, LSR, MOV, MVN, ORR, ROR, RRX, RSB, RSC, SBC, or SUB operation on PC (R15) and which does not set the condition flags.</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107</a:t>
            </a:fld>
            <a:endParaRPr lang="en-US"/>
          </a:p>
        </p:txBody>
      </p:sp>
    </p:spTree>
    <p:extLst>
      <p:ext uri="{BB962C8B-B14F-4D97-AF65-F5344CB8AC3E}">
        <p14:creationId xmlns:p14="http://schemas.microsoft.com/office/powerpoint/2010/main" val="917658828"/>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Thumb2 instruction set means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instructions in Thumb2 itself are a mix of 16-bit and 32-bit instructions and are run in </a:t>
            </a:r>
            <a:r>
              <a:rPr lang="en-US" u="sng" dirty="0" smtClean="0"/>
              <a:t>Thumb-mode</a:t>
            </a:r>
          </a:p>
          <a:p>
            <a:r>
              <a:rPr lang="en-US" dirty="0" smtClean="0"/>
              <a:t>Compiler option to mix </a:t>
            </a:r>
            <a:r>
              <a:rPr lang="en-US" u="sng" dirty="0" smtClean="0"/>
              <a:t>ARM-mode</a:t>
            </a:r>
            <a:r>
              <a:rPr lang="en-US" dirty="0" smtClean="0"/>
              <a:t> and </a:t>
            </a:r>
            <a:r>
              <a:rPr lang="en-US" u="sng" dirty="0" smtClean="0"/>
              <a:t>Thumb-mode</a:t>
            </a:r>
            <a:r>
              <a:rPr lang="en-US" dirty="0" smtClean="0"/>
              <a:t> instructions: -m-thumb-interwork</a:t>
            </a:r>
          </a:p>
          <a:p>
            <a:r>
              <a:rPr lang="en-US" dirty="0" smtClean="0"/>
              <a:t>Default is –</a:t>
            </a:r>
            <a:r>
              <a:rPr lang="en-US" dirty="0" err="1" smtClean="0"/>
              <a:t>mno</a:t>
            </a:r>
            <a:r>
              <a:rPr lang="en-US" dirty="0" smtClean="0"/>
              <a:t>-thumb-interwork</a:t>
            </a:r>
          </a:p>
          <a:p>
            <a:r>
              <a:rPr lang="en-US" dirty="0" smtClean="0"/>
              <a:t>The </a:t>
            </a:r>
            <a:r>
              <a:rPr lang="en-US" dirty="0" err="1" smtClean="0"/>
              <a:t>Xeno</a:t>
            </a:r>
            <a:r>
              <a:rPr lang="en-US" dirty="0" smtClean="0"/>
              <a:t> Question - So how can we tell the difference?</a:t>
            </a:r>
          </a:p>
          <a:p>
            <a:r>
              <a:rPr lang="en-US" dirty="0" smtClean="0"/>
              <a:t>Mentioned in the ATPCS manual (included in the references) </a:t>
            </a:r>
          </a:p>
          <a:p>
            <a:r>
              <a:rPr lang="en-US" dirty="0" smtClean="0"/>
              <a:t>The LSB (rightmost bit) of branch address has to be 1 if the instructions at that address are to be interpreted as Thumb2!</a:t>
            </a:r>
          </a:p>
          <a:p>
            <a:r>
              <a:rPr lang="en-US" dirty="0" smtClean="0"/>
              <a:t>If you want to jump to address containing a mix of 16-bit and 32-bit instructions make sure the address is odd.</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108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Thumb mode differentiate b/w 16-bit and 32-bit instructions?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Thumb mode ARM processor only reads </a:t>
            </a:r>
            <a:r>
              <a:rPr lang="en-US" dirty="0" err="1" smtClean="0"/>
              <a:t>halfword</a:t>
            </a:r>
            <a:r>
              <a:rPr lang="en-US" dirty="0" smtClean="0"/>
              <a:t>-aligned </a:t>
            </a:r>
            <a:r>
              <a:rPr lang="en-US" dirty="0" err="1" smtClean="0"/>
              <a:t>halfwords</a:t>
            </a:r>
            <a:endParaRPr lang="en-US" dirty="0" smtClean="0"/>
          </a:p>
          <a:p>
            <a:r>
              <a:rPr lang="en-US" dirty="0" smtClean="0"/>
              <a:t>Looks at instruction encoding:</a:t>
            </a:r>
          </a:p>
          <a:p>
            <a:pPr lvl="1"/>
            <a:r>
              <a:rPr lang="en-US" dirty="0" smtClean="0"/>
              <a:t>If  bits 15:11 of the </a:t>
            </a:r>
            <a:r>
              <a:rPr lang="en-US" dirty="0" err="1" smtClean="0"/>
              <a:t>halfword</a:t>
            </a:r>
            <a:r>
              <a:rPr lang="en-US" dirty="0" smtClean="0"/>
              <a:t> being decoded is one of following, then it is the first </a:t>
            </a:r>
            <a:r>
              <a:rPr lang="en-US" dirty="0" err="1" smtClean="0"/>
              <a:t>halfword</a:t>
            </a:r>
            <a:r>
              <a:rPr lang="en-US" dirty="0" smtClean="0"/>
              <a:t> of a 32 bit instruction</a:t>
            </a:r>
          </a:p>
          <a:p>
            <a:pPr lvl="2"/>
            <a:r>
              <a:rPr lang="en-US" dirty="0" smtClean="0"/>
              <a:t>0b11101</a:t>
            </a:r>
          </a:p>
          <a:p>
            <a:pPr lvl="2"/>
            <a:r>
              <a:rPr lang="en-US" dirty="0" smtClean="0"/>
              <a:t>0b11110</a:t>
            </a:r>
          </a:p>
          <a:p>
            <a:pPr lvl="2"/>
            <a:r>
              <a:rPr lang="en-US" dirty="0" smtClean="0"/>
              <a:t>0b11111</a:t>
            </a:r>
          </a:p>
          <a:p>
            <a:pPr lvl="1"/>
            <a:r>
              <a:rPr lang="en-US" dirty="0" smtClean="0"/>
              <a:t>Otherwise, it is interpreted as 16-bit instruction</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109</a:t>
            </a:fld>
            <a:endParaRPr lang="en-US"/>
          </a:p>
        </p:txBody>
      </p:sp>
    </p:spTree>
    <p:extLst>
      <p:ext uri="{BB962C8B-B14F-4D97-AF65-F5344CB8AC3E}">
        <p14:creationId xmlns:p14="http://schemas.microsoft.com/office/powerpoint/2010/main" val="18893846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into the following</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295400" y="1752600"/>
            <a:ext cx="4280814" cy="469737"/>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1295400" y="2057400"/>
            <a:ext cx="6248400" cy="3997204"/>
          </a:xfrm>
          <a:prstGeom prst="rect">
            <a:avLst/>
          </a:prstGeom>
          <a:noFill/>
          <a:ln w="9525">
            <a:noFill/>
            <a:miter lim="800000"/>
            <a:headEnd/>
            <a:tailEnd/>
          </a:ln>
        </p:spPr>
      </p:pic>
      <p:sp>
        <p:nvSpPr>
          <p:cNvPr id="7" name="TextBox 6"/>
          <p:cNvSpPr txBox="1"/>
          <p:nvPr/>
        </p:nvSpPr>
        <p:spPr>
          <a:xfrm>
            <a:off x="457200" y="6096000"/>
            <a:ext cx="6248400" cy="369332"/>
          </a:xfrm>
          <a:prstGeom prst="rect">
            <a:avLst/>
          </a:prstGeom>
          <a:noFill/>
        </p:spPr>
        <p:txBody>
          <a:bodyPr wrap="square" rtlCol="0">
            <a:spAutoFit/>
          </a:bodyPr>
          <a:lstStyle/>
          <a:p>
            <a:r>
              <a:rPr lang="en-US" dirty="0" smtClean="0"/>
              <a:t>Generated using </a:t>
            </a:r>
            <a:r>
              <a:rPr lang="en-US" dirty="0" err="1" smtClean="0"/>
              <a:t>objdump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ARM-Thumb Procedure Call Standard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Followed by compilers</a:t>
            </a:r>
          </a:p>
          <a:p>
            <a:r>
              <a:rPr lang="en-US" dirty="0" smtClean="0"/>
              <a:t>Caller saved registers:</a:t>
            </a:r>
          </a:p>
          <a:p>
            <a:pPr lvl="1"/>
            <a:r>
              <a:rPr lang="en-US" dirty="0" smtClean="0"/>
              <a:t>The caller subroutine must preserve the contents of R0 – R3 if it needs them before calling another subroutine</a:t>
            </a:r>
          </a:p>
          <a:p>
            <a:r>
              <a:rPr lang="en-US" dirty="0" err="1" smtClean="0"/>
              <a:t>Callee</a:t>
            </a:r>
            <a:r>
              <a:rPr lang="en-US" dirty="0" smtClean="0"/>
              <a:t> saved registers:</a:t>
            </a:r>
          </a:p>
          <a:p>
            <a:pPr lvl="1"/>
            <a:r>
              <a:rPr lang="en-US" dirty="0" smtClean="0"/>
              <a:t>The called subroutine must preserve the contents of R4 – R11 (usually on the stack in memory) and must restore the values before returning (if used).</a:t>
            </a:r>
          </a:p>
          <a:p>
            <a:r>
              <a:rPr lang="en-US" dirty="0" smtClean="0"/>
              <a:t>What about interrupts?</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110</a:t>
            </a:fld>
            <a:endParaRPr lang="en-US"/>
          </a:p>
        </p:txBody>
      </p:sp>
    </p:spTree>
    <p:extLst>
      <p:ext uri="{BB962C8B-B14F-4D97-AF65-F5344CB8AC3E}">
        <p14:creationId xmlns:p14="http://schemas.microsoft.com/office/powerpoint/2010/main" val="715128561"/>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t>ATPCS</a:t>
            </a:r>
            <a:endParaRPr lang="en-US" dirty="0"/>
          </a:p>
        </p:txBody>
      </p:sp>
      <p:graphicFrame>
        <p:nvGraphicFramePr>
          <p:cNvPr id="4" name="Content Placeholder 3"/>
          <p:cNvGraphicFramePr>
            <a:graphicFrameLocks noGrp="1"/>
          </p:cNvGraphicFramePr>
          <p:nvPr>
            <p:ph idx="1"/>
          </p:nvPr>
        </p:nvGraphicFramePr>
        <p:xfrm>
          <a:off x="457200" y="553720"/>
          <a:ext cx="8153400" cy="6217920"/>
        </p:xfrm>
        <a:graphic>
          <a:graphicData uri="http://schemas.openxmlformats.org/drawingml/2006/table">
            <a:tbl>
              <a:tblPr firstRow="1" bandRow="1">
                <a:tableStyleId>{D7AC3CCA-C797-4891-BE02-D94E43425B78}</a:tableStyleId>
              </a:tblPr>
              <a:tblGrid>
                <a:gridCol w="1132417"/>
                <a:gridCol w="1056922"/>
                <a:gridCol w="1056922"/>
                <a:gridCol w="4907139"/>
              </a:tblGrid>
              <a:tr h="352911">
                <a:tc>
                  <a:txBody>
                    <a:bodyPr/>
                    <a:lstStyle/>
                    <a:p>
                      <a:r>
                        <a:rPr lang="en-US" dirty="0" smtClean="0"/>
                        <a:t>Register</a:t>
                      </a:r>
                      <a:endParaRPr lang="en-US" dirty="0"/>
                    </a:p>
                  </a:txBody>
                  <a:tcPr/>
                </a:tc>
                <a:tc>
                  <a:txBody>
                    <a:bodyPr/>
                    <a:lstStyle/>
                    <a:p>
                      <a:r>
                        <a:rPr lang="en-US" dirty="0" smtClean="0"/>
                        <a:t>Synonym</a:t>
                      </a:r>
                      <a:endParaRPr lang="en-US" dirty="0"/>
                    </a:p>
                  </a:txBody>
                  <a:tcPr/>
                </a:tc>
                <a:tc>
                  <a:txBody>
                    <a:bodyPr/>
                    <a:lstStyle/>
                    <a:p>
                      <a:r>
                        <a:rPr lang="en-US" dirty="0" smtClean="0"/>
                        <a:t>Special</a:t>
                      </a:r>
                      <a:endParaRPr lang="en-US" dirty="0"/>
                    </a:p>
                  </a:txBody>
                  <a:tcPr/>
                </a:tc>
                <a:tc>
                  <a:txBody>
                    <a:bodyPr/>
                    <a:lstStyle/>
                    <a:p>
                      <a:r>
                        <a:rPr lang="en-US" dirty="0" smtClean="0"/>
                        <a:t>Role in the procedure call standard</a:t>
                      </a:r>
                      <a:endParaRPr lang="en-US" dirty="0"/>
                    </a:p>
                  </a:txBody>
                  <a:tcPr/>
                </a:tc>
              </a:tr>
              <a:tr h="352911">
                <a:tc>
                  <a:txBody>
                    <a:bodyPr/>
                    <a:lstStyle/>
                    <a:p>
                      <a:r>
                        <a:rPr lang="en-US" dirty="0" smtClean="0"/>
                        <a:t>r15</a:t>
                      </a:r>
                      <a:endParaRPr lang="en-US" dirty="0"/>
                    </a:p>
                  </a:txBody>
                  <a:tcPr/>
                </a:tc>
                <a:tc>
                  <a:txBody>
                    <a:bodyPr/>
                    <a:lstStyle/>
                    <a:p>
                      <a:endParaRPr lang="en-US" dirty="0"/>
                    </a:p>
                  </a:txBody>
                  <a:tcPr/>
                </a:tc>
                <a:tc>
                  <a:txBody>
                    <a:bodyPr/>
                    <a:lstStyle/>
                    <a:p>
                      <a:r>
                        <a:rPr lang="en-US" dirty="0" smtClean="0"/>
                        <a:t>PC</a:t>
                      </a:r>
                      <a:endParaRPr lang="en-US" dirty="0"/>
                    </a:p>
                  </a:txBody>
                  <a:tcPr/>
                </a:tc>
                <a:tc>
                  <a:txBody>
                    <a:bodyPr/>
                    <a:lstStyle/>
                    <a:p>
                      <a:r>
                        <a:rPr lang="en-US" dirty="0" smtClean="0"/>
                        <a:t>The Program</a:t>
                      </a:r>
                      <a:r>
                        <a:rPr lang="en-US" baseline="0" dirty="0" smtClean="0"/>
                        <a:t> Counter. (x86 EIP)</a:t>
                      </a:r>
                      <a:endParaRPr lang="en-US" dirty="0"/>
                    </a:p>
                  </a:txBody>
                  <a:tcPr/>
                </a:tc>
              </a:tr>
              <a:tr h="352911">
                <a:tc>
                  <a:txBody>
                    <a:bodyPr/>
                    <a:lstStyle/>
                    <a:p>
                      <a:r>
                        <a:rPr lang="en-US" dirty="0" smtClean="0"/>
                        <a:t>r14</a:t>
                      </a:r>
                      <a:endParaRPr lang="en-US" dirty="0"/>
                    </a:p>
                  </a:txBody>
                  <a:tcPr/>
                </a:tc>
                <a:tc>
                  <a:txBody>
                    <a:bodyPr/>
                    <a:lstStyle/>
                    <a:p>
                      <a:endParaRPr lang="en-US"/>
                    </a:p>
                  </a:txBody>
                  <a:tcPr/>
                </a:tc>
                <a:tc>
                  <a:txBody>
                    <a:bodyPr/>
                    <a:lstStyle/>
                    <a:p>
                      <a:r>
                        <a:rPr lang="en-US" dirty="0" smtClean="0"/>
                        <a:t>LR</a:t>
                      </a:r>
                      <a:endParaRPr lang="en-US" dirty="0"/>
                    </a:p>
                  </a:txBody>
                  <a:tcPr/>
                </a:tc>
                <a:tc>
                  <a:txBody>
                    <a:bodyPr/>
                    <a:lstStyle/>
                    <a:p>
                      <a:r>
                        <a:rPr lang="en-US" dirty="0" smtClean="0"/>
                        <a:t>The Link Register. (x86 saved EIP)</a:t>
                      </a:r>
                      <a:endParaRPr lang="en-US" dirty="0"/>
                    </a:p>
                  </a:txBody>
                  <a:tcPr/>
                </a:tc>
              </a:tr>
              <a:tr h="352911">
                <a:tc>
                  <a:txBody>
                    <a:bodyPr/>
                    <a:lstStyle/>
                    <a:p>
                      <a:r>
                        <a:rPr lang="en-US" dirty="0" smtClean="0"/>
                        <a:t>r13</a:t>
                      </a:r>
                      <a:endParaRPr lang="en-US" dirty="0"/>
                    </a:p>
                  </a:txBody>
                  <a:tcPr/>
                </a:tc>
                <a:tc>
                  <a:txBody>
                    <a:bodyPr/>
                    <a:lstStyle/>
                    <a:p>
                      <a:endParaRPr lang="en-US"/>
                    </a:p>
                  </a:txBody>
                  <a:tcPr/>
                </a:tc>
                <a:tc>
                  <a:txBody>
                    <a:bodyPr/>
                    <a:lstStyle/>
                    <a:p>
                      <a:r>
                        <a:rPr lang="en-US" dirty="0" smtClean="0"/>
                        <a:t>SP</a:t>
                      </a:r>
                      <a:endParaRPr lang="en-US" dirty="0"/>
                    </a:p>
                  </a:txBody>
                  <a:tcPr/>
                </a:tc>
                <a:tc>
                  <a:txBody>
                    <a:bodyPr/>
                    <a:lstStyle/>
                    <a:p>
                      <a:r>
                        <a:rPr lang="en-US" dirty="0" smtClean="0"/>
                        <a:t>The Stack Pointer. (x86 ESP)</a:t>
                      </a:r>
                      <a:endParaRPr lang="en-US" dirty="0"/>
                    </a:p>
                  </a:txBody>
                  <a:tcPr/>
                </a:tc>
              </a:tr>
              <a:tr h="352911">
                <a:tc>
                  <a:txBody>
                    <a:bodyPr/>
                    <a:lstStyle/>
                    <a:p>
                      <a:r>
                        <a:rPr lang="en-US" dirty="0" smtClean="0"/>
                        <a:t>r12</a:t>
                      </a:r>
                      <a:endParaRPr lang="en-US" dirty="0"/>
                    </a:p>
                  </a:txBody>
                  <a:tcPr/>
                </a:tc>
                <a:tc>
                  <a:txBody>
                    <a:bodyPr/>
                    <a:lstStyle/>
                    <a:p>
                      <a:endParaRPr lang="en-US"/>
                    </a:p>
                  </a:txBody>
                  <a:tcPr/>
                </a:tc>
                <a:tc>
                  <a:txBody>
                    <a:bodyPr/>
                    <a:lstStyle/>
                    <a:p>
                      <a:r>
                        <a:rPr lang="en-US" dirty="0" smtClean="0"/>
                        <a:t>IP</a:t>
                      </a:r>
                      <a:endParaRPr lang="en-US" dirty="0"/>
                    </a:p>
                  </a:txBody>
                  <a:tcPr/>
                </a:tc>
                <a:tc>
                  <a:txBody>
                    <a:bodyPr/>
                    <a:lstStyle/>
                    <a:p>
                      <a:r>
                        <a:rPr lang="en-US" dirty="0" smtClean="0"/>
                        <a:t>The Intra-Procedure-call</a:t>
                      </a:r>
                      <a:r>
                        <a:rPr lang="en-US" baseline="0" dirty="0" smtClean="0"/>
                        <a:t> scratch register. (x86 RSI)</a:t>
                      </a:r>
                      <a:endParaRPr lang="en-US" dirty="0"/>
                    </a:p>
                  </a:txBody>
                  <a:tcPr/>
                </a:tc>
              </a:tr>
              <a:tr h="352911">
                <a:tc>
                  <a:txBody>
                    <a:bodyPr/>
                    <a:lstStyle/>
                    <a:p>
                      <a:r>
                        <a:rPr lang="en-US" dirty="0" smtClean="0"/>
                        <a:t>r11</a:t>
                      </a:r>
                      <a:endParaRPr lang="en-US" dirty="0"/>
                    </a:p>
                  </a:txBody>
                  <a:tcPr/>
                </a:tc>
                <a:tc>
                  <a:txBody>
                    <a:bodyPr/>
                    <a:lstStyle/>
                    <a:p>
                      <a:r>
                        <a:rPr lang="en-US" dirty="0" smtClean="0"/>
                        <a:t>v8</a:t>
                      </a:r>
                      <a:endParaRPr lang="en-US" dirty="0"/>
                    </a:p>
                  </a:txBody>
                  <a:tcPr/>
                </a:tc>
                <a:tc>
                  <a:txBody>
                    <a:bodyPr/>
                    <a:lstStyle/>
                    <a:p>
                      <a:endParaRPr lang="en-US" dirty="0"/>
                    </a:p>
                  </a:txBody>
                  <a:tcPr/>
                </a:tc>
                <a:tc>
                  <a:txBody>
                    <a:bodyPr/>
                    <a:lstStyle/>
                    <a:p>
                      <a:r>
                        <a:rPr lang="en-US" dirty="0" smtClean="0"/>
                        <a:t>Variable-register 8/Frame</a:t>
                      </a:r>
                      <a:r>
                        <a:rPr lang="en-US" baseline="0" dirty="0" smtClean="0"/>
                        <a:t> Pointer (x86 EBP)</a:t>
                      </a:r>
                      <a:endParaRPr lang="en-US" dirty="0"/>
                    </a:p>
                  </a:txBody>
                  <a:tcPr/>
                </a:tc>
              </a:tr>
              <a:tr h="352911">
                <a:tc>
                  <a:txBody>
                    <a:bodyPr/>
                    <a:lstStyle/>
                    <a:p>
                      <a:r>
                        <a:rPr lang="en-US" dirty="0" smtClean="0"/>
                        <a:t>r10</a:t>
                      </a:r>
                      <a:endParaRPr lang="en-US" dirty="0"/>
                    </a:p>
                  </a:txBody>
                  <a:tcPr/>
                </a:tc>
                <a:tc>
                  <a:txBody>
                    <a:bodyPr/>
                    <a:lstStyle/>
                    <a:p>
                      <a:r>
                        <a:rPr lang="en-US" dirty="0" smtClean="0"/>
                        <a:t>v7</a:t>
                      </a:r>
                      <a:endParaRPr lang="en-US" dirty="0"/>
                    </a:p>
                  </a:txBody>
                  <a:tcPr/>
                </a:tc>
                <a:tc>
                  <a:txBody>
                    <a:bodyPr/>
                    <a:lstStyle/>
                    <a:p>
                      <a:endParaRPr lang="en-US" dirty="0"/>
                    </a:p>
                  </a:txBody>
                  <a:tcPr/>
                </a:tc>
                <a:tc>
                  <a:txBody>
                    <a:bodyPr/>
                    <a:lstStyle/>
                    <a:p>
                      <a:r>
                        <a:rPr lang="en-US" dirty="0" smtClean="0"/>
                        <a:t>Variable-register 7/Stack</a:t>
                      </a:r>
                      <a:r>
                        <a:rPr lang="en-US" baseline="0" dirty="0" smtClean="0"/>
                        <a:t> Limit</a:t>
                      </a:r>
                      <a:endParaRPr lang="en-US" dirty="0"/>
                    </a:p>
                  </a:txBody>
                  <a:tcPr/>
                </a:tc>
              </a:tr>
              <a:tr h="352911">
                <a:tc>
                  <a:txBody>
                    <a:bodyPr/>
                    <a:lstStyle/>
                    <a:p>
                      <a:r>
                        <a:rPr lang="en-US" dirty="0" smtClean="0"/>
                        <a:t>r9</a:t>
                      </a:r>
                      <a:endParaRPr lang="en-US" dirty="0"/>
                    </a:p>
                  </a:txBody>
                  <a:tcPr/>
                </a:tc>
                <a:tc>
                  <a:txBody>
                    <a:bodyPr/>
                    <a:lstStyle/>
                    <a:p>
                      <a:endParaRPr lang="en-US" dirty="0"/>
                    </a:p>
                  </a:txBody>
                  <a:tcPr/>
                </a:tc>
                <a:tc>
                  <a:txBody>
                    <a:bodyPr/>
                    <a:lstStyle/>
                    <a:p>
                      <a:r>
                        <a:rPr lang="en-US" dirty="0" smtClean="0"/>
                        <a:t>v6/SB/TR</a:t>
                      </a:r>
                      <a:endParaRPr lang="en-US" dirty="0"/>
                    </a:p>
                  </a:txBody>
                  <a:tcPr/>
                </a:tc>
                <a:tc>
                  <a:txBody>
                    <a:bodyPr/>
                    <a:lstStyle/>
                    <a:p>
                      <a:r>
                        <a:rPr lang="en-US" dirty="0" smtClean="0"/>
                        <a:t>Platform specific register.</a:t>
                      </a:r>
                      <a:endParaRPr lang="en-US" dirty="0"/>
                    </a:p>
                  </a:txBody>
                  <a:tcPr/>
                </a:tc>
              </a:tr>
              <a:tr h="352911">
                <a:tc>
                  <a:txBody>
                    <a:bodyPr/>
                    <a:lstStyle/>
                    <a:p>
                      <a:r>
                        <a:rPr lang="en-US" dirty="0" smtClean="0"/>
                        <a:t>r8</a:t>
                      </a:r>
                      <a:endParaRPr lang="en-US" dirty="0"/>
                    </a:p>
                  </a:txBody>
                  <a:tcPr/>
                </a:tc>
                <a:tc>
                  <a:txBody>
                    <a:bodyPr/>
                    <a:lstStyle/>
                    <a:p>
                      <a:r>
                        <a:rPr lang="en-US" dirty="0" smtClean="0"/>
                        <a:t>v5</a:t>
                      </a:r>
                      <a:endParaRPr lang="en-US" dirty="0"/>
                    </a:p>
                  </a:txBody>
                  <a:tcPr/>
                </a:tc>
                <a:tc>
                  <a:txBody>
                    <a:bodyPr/>
                    <a:lstStyle/>
                    <a:p>
                      <a:endParaRPr lang="en-US" dirty="0"/>
                    </a:p>
                  </a:txBody>
                  <a:tcPr/>
                </a:tc>
                <a:tc>
                  <a:txBody>
                    <a:bodyPr/>
                    <a:lstStyle/>
                    <a:p>
                      <a:r>
                        <a:rPr lang="en-US" dirty="0" smtClean="0"/>
                        <a:t>Variable-register</a:t>
                      </a:r>
                      <a:r>
                        <a:rPr lang="en-US" baseline="0" dirty="0" smtClean="0"/>
                        <a:t> 5.</a:t>
                      </a:r>
                      <a:endParaRPr lang="en-US" dirty="0"/>
                    </a:p>
                  </a:txBody>
                  <a:tcPr/>
                </a:tc>
              </a:tr>
              <a:tr h="352911">
                <a:tc>
                  <a:txBody>
                    <a:bodyPr/>
                    <a:lstStyle/>
                    <a:p>
                      <a:r>
                        <a:rPr lang="en-US" dirty="0" smtClean="0"/>
                        <a:t>r7</a:t>
                      </a:r>
                      <a:endParaRPr lang="en-US" dirty="0"/>
                    </a:p>
                  </a:txBody>
                  <a:tcPr/>
                </a:tc>
                <a:tc>
                  <a:txBody>
                    <a:bodyPr/>
                    <a:lstStyle/>
                    <a:p>
                      <a:r>
                        <a:rPr lang="en-US" dirty="0" smtClean="0"/>
                        <a:t>v4</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Variable-register</a:t>
                      </a:r>
                      <a:r>
                        <a:rPr lang="en-US" baseline="0" dirty="0" smtClean="0"/>
                        <a:t> 4. (can also be x86 EBP)</a:t>
                      </a:r>
                      <a:endParaRPr lang="en-US" dirty="0" smtClean="0"/>
                    </a:p>
                  </a:txBody>
                  <a:tcPr/>
                </a:tc>
              </a:tr>
              <a:tr h="352911">
                <a:tc>
                  <a:txBody>
                    <a:bodyPr/>
                    <a:lstStyle/>
                    <a:p>
                      <a:r>
                        <a:rPr lang="en-US" dirty="0" smtClean="0"/>
                        <a:t>r6</a:t>
                      </a:r>
                      <a:endParaRPr lang="en-US" dirty="0"/>
                    </a:p>
                  </a:txBody>
                  <a:tcPr/>
                </a:tc>
                <a:tc>
                  <a:txBody>
                    <a:bodyPr/>
                    <a:lstStyle/>
                    <a:p>
                      <a:r>
                        <a:rPr lang="en-US" dirty="0" smtClean="0"/>
                        <a:t>v3</a:t>
                      </a:r>
                      <a:endParaRPr lang="en-US" dirty="0"/>
                    </a:p>
                  </a:txBody>
                  <a:tcPr/>
                </a:tc>
                <a:tc>
                  <a:txBody>
                    <a:bodyPr/>
                    <a:lstStyle/>
                    <a:p>
                      <a:endParaRPr lang="en-US" dirty="0"/>
                    </a:p>
                  </a:txBody>
                  <a:tcPr/>
                </a:tc>
                <a:tc>
                  <a:txBody>
                    <a:bodyPr/>
                    <a:lstStyle/>
                    <a:p>
                      <a:r>
                        <a:rPr lang="en-US" dirty="0" smtClean="0"/>
                        <a:t>Variable-register</a:t>
                      </a:r>
                      <a:r>
                        <a:rPr lang="en-US" baseline="0" dirty="0" smtClean="0"/>
                        <a:t> 3.</a:t>
                      </a:r>
                      <a:endParaRPr lang="en-US" dirty="0"/>
                    </a:p>
                  </a:txBody>
                  <a:tcPr/>
                </a:tc>
              </a:tr>
              <a:tr h="352911">
                <a:tc>
                  <a:txBody>
                    <a:bodyPr/>
                    <a:lstStyle/>
                    <a:p>
                      <a:r>
                        <a:rPr lang="en-US" dirty="0" smtClean="0"/>
                        <a:t>r5</a:t>
                      </a:r>
                      <a:endParaRPr lang="en-US" dirty="0"/>
                    </a:p>
                  </a:txBody>
                  <a:tcPr/>
                </a:tc>
                <a:tc>
                  <a:txBody>
                    <a:bodyPr/>
                    <a:lstStyle/>
                    <a:p>
                      <a:r>
                        <a:rPr lang="en-US" dirty="0" smtClean="0"/>
                        <a:t>v2</a:t>
                      </a:r>
                      <a:endParaRPr lang="en-US" dirty="0"/>
                    </a:p>
                  </a:txBody>
                  <a:tcPr/>
                </a:tc>
                <a:tc>
                  <a:txBody>
                    <a:bodyPr/>
                    <a:lstStyle/>
                    <a:p>
                      <a:endParaRPr lang="en-US" dirty="0"/>
                    </a:p>
                  </a:txBody>
                  <a:tcPr/>
                </a:tc>
                <a:tc>
                  <a:txBody>
                    <a:bodyPr/>
                    <a:lstStyle/>
                    <a:p>
                      <a:r>
                        <a:rPr lang="en-US" dirty="0" smtClean="0"/>
                        <a:t>Variable-register</a:t>
                      </a:r>
                      <a:r>
                        <a:rPr lang="en-US" baseline="0" dirty="0" smtClean="0"/>
                        <a:t> 2.</a:t>
                      </a:r>
                      <a:endParaRPr lang="en-US" dirty="0"/>
                    </a:p>
                  </a:txBody>
                  <a:tcPr/>
                </a:tc>
              </a:tr>
              <a:tr h="352911">
                <a:tc>
                  <a:txBody>
                    <a:bodyPr/>
                    <a:lstStyle/>
                    <a:p>
                      <a:r>
                        <a:rPr lang="en-US" dirty="0" smtClean="0"/>
                        <a:t>r4</a:t>
                      </a:r>
                      <a:endParaRPr lang="en-US" dirty="0"/>
                    </a:p>
                  </a:txBody>
                  <a:tcPr/>
                </a:tc>
                <a:tc>
                  <a:txBody>
                    <a:bodyPr/>
                    <a:lstStyle/>
                    <a:p>
                      <a:r>
                        <a:rPr lang="en-US" dirty="0" smtClean="0"/>
                        <a:t>v1</a:t>
                      </a:r>
                      <a:endParaRPr lang="en-US" dirty="0"/>
                    </a:p>
                  </a:txBody>
                  <a:tcPr/>
                </a:tc>
                <a:tc>
                  <a:txBody>
                    <a:bodyPr/>
                    <a:lstStyle/>
                    <a:p>
                      <a:endParaRPr lang="en-US" dirty="0"/>
                    </a:p>
                  </a:txBody>
                  <a:tcPr/>
                </a:tc>
                <a:tc>
                  <a:txBody>
                    <a:bodyPr/>
                    <a:lstStyle/>
                    <a:p>
                      <a:r>
                        <a:rPr lang="en-US" dirty="0" smtClean="0"/>
                        <a:t>Variable-register</a:t>
                      </a:r>
                      <a:r>
                        <a:rPr lang="en-US" baseline="0" dirty="0" smtClean="0"/>
                        <a:t> 1.</a:t>
                      </a:r>
                      <a:endParaRPr lang="en-US" dirty="0"/>
                    </a:p>
                  </a:txBody>
                  <a:tcPr/>
                </a:tc>
              </a:tr>
              <a:tr h="352911">
                <a:tc>
                  <a:txBody>
                    <a:bodyPr/>
                    <a:lstStyle/>
                    <a:p>
                      <a:r>
                        <a:rPr lang="en-US" dirty="0" smtClean="0"/>
                        <a:t>r3</a:t>
                      </a:r>
                      <a:endParaRPr lang="en-US" dirty="0"/>
                    </a:p>
                  </a:txBody>
                  <a:tcPr/>
                </a:tc>
                <a:tc>
                  <a:txBody>
                    <a:bodyPr/>
                    <a:lstStyle/>
                    <a:p>
                      <a:r>
                        <a:rPr lang="en-US" dirty="0" smtClean="0"/>
                        <a:t>a4</a:t>
                      </a:r>
                      <a:endParaRPr lang="en-US" dirty="0"/>
                    </a:p>
                  </a:txBody>
                  <a:tcPr/>
                </a:tc>
                <a:tc>
                  <a:txBody>
                    <a:bodyPr/>
                    <a:lstStyle/>
                    <a:p>
                      <a:endParaRPr lang="en-US" dirty="0"/>
                    </a:p>
                  </a:txBody>
                  <a:tcPr/>
                </a:tc>
                <a:tc>
                  <a:txBody>
                    <a:bodyPr/>
                    <a:lstStyle/>
                    <a:p>
                      <a:r>
                        <a:rPr lang="en-US" dirty="0" smtClean="0"/>
                        <a:t>Argument/scratch</a:t>
                      </a:r>
                      <a:r>
                        <a:rPr lang="en-US" baseline="0" dirty="0" smtClean="0"/>
                        <a:t> register 4.</a:t>
                      </a:r>
                      <a:endParaRPr lang="en-US" dirty="0"/>
                    </a:p>
                  </a:txBody>
                  <a:tcPr/>
                </a:tc>
              </a:tr>
              <a:tr h="352911">
                <a:tc>
                  <a:txBody>
                    <a:bodyPr/>
                    <a:lstStyle/>
                    <a:p>
                      <a:r>
                        <a:rPr lang="en-US" dirty="0" smtClean="0"/>
                        <a:t>r2</a:t>
                      </a:r>
                      <a:endParaRPr lang="en-US" dirty="0"/>
                    </a:p>
                  </a:txBody>
                  <a:tcPr/>
                </a:tc>
                <a:tc>
                  <a:txBody>
                    <a:bodyPr/>
                    <a:lstStyle/>
                    <a:p>
                      <a:r>
                        <a:rPr lang="en-US" dirty="0" smtClean="0"/>
                        <a:t>a3</a:t>
                      </a:r>
                      <a:endParaRPr lang="en-US" dirty="0"/>
                    </a:p>
                  </a:txBody>
                  <a:tcPr/>
                </a:tc>
                <a:tc>
                  <a:txBody>
                    <a:bodyPr/>
                    <a:lstStyle/>
                    <a:p>
                      <a:endParaRPr lang="en-US" dirty="0"/>
                    </a:p>
                  </a:txBody>
                  <a:tcPr/>
                </a:tc>
                <a:tc>
                  <a:txBody>
                    <a:bodyPr/>
                    <a:lstStyle/>
                    <a:p>
                      <a:r>
                        <a:rPr lang="en-US" dirty="0" smtClean="0"/>
                        <a:t>Argument/scratch</a:t>
                      </a:r>
                      <a:r>
                        <a:rPr lang="en-US" baseline="0" dirty="0" smtClean="0"/>
                        <a:t> register 3.</a:t>
                      </a:r>
                      <a:endParaRPr lang="en-US" dirty="0"/>
                    </a:p>
                  </a:txBody>
                  <a:tcPr/>
                </a:tc>
              </a:tr>
              <a:tr h="352911">
                <a:tc>
                  <a:txBody>
                    <a:bodyPr/>
                    <a:lstStyle/>
                    <a:p>
                      <a:r>
                        <a:rPr lang="en-US" dirty="0" smtClean="0"/>
                        <a:t>r1</a:t>
                      </a:r>
                      <a:endParaRPr lang="en-US" dirty="0"/>
                    </a:p>
                  </a:txBody>
                  <a:tcPr/>
                </a:tc>
                <a:tc>
                  <a:txBody>
                    <a:bodyPr/>
                    <a:lstStyle/>
                    <a:p>
                      <a:r>
                        <a:rPr lang="en-US" dirty="0" smtClean="0"/>
                        <a:t>a2</a:t>
                      </a:r>
                      <a:endParaRPr lang="en-US" dirty="0"/>
                    </a:p>
                  </a:txBody>
                  <a:tcPr/>
                </a:tc>
                <a:tc>
                  <a:txBody>
                    <a:bodyPr/>
                    <a:lstStyle/>
                    <a:p>
                      <a:endParaRPr lang="en-US" dirty="0"/>
                    </a:p>
                  </a:txBody>
                  <a:tcPr/>
                </a:tc>
                <a:tc>
                  <a:txBody>
                    <a:bodyPr/>
                    <a:lstStyle/>
                    <a:p>
                      <a:r>
                        <a:rPr lang="en-US" dirty="0" smtClean="0"/>
                        <a:t>Argument/result/scratch</a:t>
                      </a:r>
                      <a:r>
                        <a:rPr lang="en-US" baseline="0" dirty="0" smtClean="0"/>
                        <a:t> register 2.</a:t>
                      </a:r>
                      <a:endParaRPr lang="en-US" dirty="0"/>
                    </a:p>
                  </a:txBody>
                  <a:tcPr/>
                </a:tc>
              </a:tr>
              <a:tr h="352911">
                <a:tc>
                  <a:txBody>
                    <a:bodyPr/>
                    <a:lstStyle/>
                    <a:p>
                      <a:r>
                        <a:rPr lang="en-US" dirty="0" smtClean="0"/>
                        <a:t>r0</a:t>
                      </a:r>
                      <a:endParaRPr lang="en-US" dirty="0"/>
                    </a:p>
                  </a:txBody>
                  <a:tcPr/>
                </a:tc>
                <a:tc>
                  <a:txBody>
                    <a:bodyPr/>
                    <a:lstStyle/>
                    <a:p>
                      <a:r>
                        <a:rPr lang="en-US" dirty="0" smtClean="0"/>
                        <a:t>a1</a:t>
                      </a:r>
                      <a:endParaRPr lang="en-US" dirty="0"/>
                    </a:p>
                  </a:txBody>
                  <a:tcPr/>
                </a:tc>
                <a:tc>
                  <a:txBody>
                    <a:bodyPr/>
                    <a:lstStyle/>
                    <a:p>
                      <a:endParaRPr lang="en-US" dirty="0"/>
                    </a:p>
                  </a:txBody>
                  <a:tcPr/>
                </a:tc>
                <a:tc>
                  <a:txBody>
                    <a:bodyPr/>
                    <a:lstStyle/>
                    <a:p>
                      <a:r>
                        <a:rPr lang="en-US" dirty="0" smtClean="0"/>
                        <a:t>Argument/result/scratch</a:t>
                      </a:r>
                      <a:r>
                        <a:rPr lang="en-US" baseline="0" dirty="0" smtClean="0"/>
                        <a:t> register 1.</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111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ATPCS</a:t>
            </a:r>
            <a:endParaRPr lang="en-US" dirty="0"/>
          </a:p>
        </p:txBody>
      </p:sp>
      <p:sp>
        <p:nvSpPr>
          <p:cNvPr id="3" name="Rectangle 2"/>
          <p:cNvSpPr/>
          <p:nvPr/>
        </p:nvSpPr>
        <p:spPr>
          <a:xfrm>
            <a:off x="685800" y="1066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r0</a:t>
            </a:r>
            <a:endParaRPr lang="en-US" dirty="0"/>
          </a:p>
        </p:txBody>
      </p:sp>
      <p:sp>
        <p:nvSpPr>
          <p:cNvPr id="4" name="Rectangle 3"/>
          <p:cNvSpPr/>
          <p:nvPr/>
        </p:nvSpPr>
        <p:spPr>
          <a:xfrm>
            <a:off x="685800" y="1371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en-US" dirty="0"/>
          </a:p>
        </p:txBody>
      </p:sp>
      <p:sp>
        <p:nvSpPr>
          <p:cNvPr id="5" name="Rectangle 4"/>
          <p:cNvSpPr/>
          <p:nvPr/>
        </p:nvSpPr>
        <p:spPr>
          <a:xfrm>
            <a:off x="685800" y="1676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endParaRPr lang="en-US" dirty="0"/>
          </a:p>
        </p:txBody>
      </p:sp>
      <p:sp>
        <p:nvSpPr>
          <p:cNvPr id="6" name="Rectangle 5"/>
          <p:cNvSpPr/>
          <p:nvPr/>
        </p:nvSpPr>
        <p:spPr>
          <a:xfrm>
            <a:off x="685800" y="1981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endParaRPr lang="en-US" dirty="0"/>
          </a:p>
        </p:txBody>
      </p:sp>
      <p:sp>
        <p:nvSpPr>
          <p:cNvPr id="7" name="Rectangle 6"/>
          <p:cNvSpPr/>
          <p:nvPr/>
        </p:nvSpPr>
        <p:spPr>
          <a:xfrm>
            <a:off x="685800" y="2286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endParaRPr lang="en-US" dirty="0"/>
          </a:p>
        </p:txBody>
      </p:sp>
      <p:sp>
        <p:nvSpPr>
          <p:cNvPr id="8" name="Rectangle 7"/>
          <p:cNvSpPr/>
          <p:nvPr/>
        </p:nvSpPr>
        <p:spPr>
          <a:xfrm>
            <a:off x="685800" y="2590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r5</a:t>
            </a:r>
            <a:endParaRPr lang="en-US" dirty="0"/>
          </a:p>
        </p:txBody>
      </p:sp>
      <p:sp>
        <p:nvSpPr>
          <p:cNvPr id="9" name="Rectangle 8"/>
          <p:cNvSpPr/>
          <p:nvPr/>
        </p:nvSpPr>
        <p:spPr>
          <a:xfrm>
            <a:off x="685800" y="2895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r6</a:t>
            </a:r>
            <a:endParaRPr lang="en-US" dirty="0"/>
          </a:p>
        </p:txBody>
      </p:sp>
      <p:sp>
        <p:nvSpPr>
          <p:cNvPr id="10" name="Rectangle 9"/>
          <p:cNvSpPr/>
          <p:nvPr/>
        </p:nvSpPr>
        <p:spPr>
          <a:xfrm>
            <a:off x="685800" y="3200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r7</a:t>
            </a:r>
            <a:endParaRPr lang="en-US" dirty="0"/>
          </a:p>
        </p:txBody>
      </p:sp>
      <p:sp>
        <p:nvSpPr>
          <p:cNvPr id="11" name="Rectangle 10"/>
          <p:cNvSpPr/>
          <p:nvPr/>
        </p:nvSpPr>
        <p:spPr>
          <a:xfrm>
            <a:off x="685800" y="3505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r8</a:t>
            </a:r>
            <a:endParaRPr lang="en-US" dirty="0"/>
          </a:p>
        </p:txBody>
      </p:sp>
      <p:sp>
        <p:nvSpPr>
          <p:cNvPr id="12" name="Rectangle 11"/>
          <p:cNvSpPr/>
          <p:nvPr/>
        </p:nvSpPr>
        <p:spPr>
          <a:xfrm>
            <a:off x="685800" y="3810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r9</a:t>
            </a:r>
            <a:endParaRPr lang="en-US" dirty="0"/>
          </a:p>
        </p:txBody>
      </p:sp>
      <p:sp>
        <p:nvSpPr>
          <p:cNvPr id="13" name="Rectangle 12"/>
          <p:cNvSpPr/>
          <p:nvPr/>
        </p:nvSpPr>
        <p:spPr>
          <a:xfrm>
            <a:off x="685800" y="4114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R10 (SL)</a:t>
            </a:r>
            <a:endParaRPr lang="en-US" dirty="0"/>
          </a:p>
        </p:txBody>
      </p:sp>
      <p:sp>
        <p:nvSpPr>
          <p:cNvPr id="14" name="Rectangle 13"/>
          <p:cNvSpPr/>
          <p:nvPr/>
        </p:nvSpPr>
        <p:spPr>
          <a:xfrm>
            <a:off x="685800" y="4419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r11 (FP)</a:t>
            </a:r>
            <a:endParaRPr lang="en-US" dirty="0"/>
          </a:p>
        </p:txBody>
      </p:sp>
      <p:sp>
        <p:nvSpPr>
          <p:cNvPr id="15" name="Rectangle 14"/>
          <p:cNvSpPr/>
          <p:nvPr/>
        </p:nvSpPr>
        <p:spPr>
          <a:xfrm>
            <a:off x="685800" y="4724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r12 (IP)</a:t>
            </a:r>
            <a:endParaRPr lang="en-US" dirty="0"/>
          </a:p>
        </p:txBody>
      </p:sp>
      <p:sp>
        <p:nvSpPr>
          <p:cNvPr id="16" name="Rectangle 15"/>
          <p:cNvSpPr/>
          <p:nvPr/>
        </p:nvSpPr>
        <p:spPr>
          <a:xfrm>
            <a:off x="685800" y="5029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r13 (SP)</a:t>
            </a:r>
            <a:endParaRPr lang="en-US" dirty="0"/>
          </a:p>
        </p:txBody>
      </p:sp>
      <p:sp>
        <p:nvSpPr>
          <p:cNvPr id="17" name="Rectangle 16"/>
          <p:cNvSpPr/>
          <p:nvPr/>
        </p:nvSpPr>
        <p:spPr>
          <a:xfrm>
            <a:off x="685800" y="5334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r14 (LR)</a:t>
            </a:r>
            <a:endParaRPr lang="en-US" dirty="0"/>
          </a:p>
        </p:txBody>
      </p:sp>
      <p:sp>
        <p:nvSpPr>
          <p:cNvPr id="18" name="Rectangle 17"/>
          <p:cNvSpPr/>
          <p:nvPr/>
        </p:nvSpPr>
        <p:spPr>
          <a:xfrm>
            <a:off x="685800" y="6248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CPSR</a:t>
            </a:r>
            <a:endParaRPr lang="en-US" dirty="0"/>
          </a:p>
        </p:txBody>
      </p:sp>
      <p:sp>
        <p:nvSpPr>
          <p:cNvPr id="19" name="Rectangle 18"/>
          <p:cNvSpPr/>
          <p:nvPr/>
        </p:nvSpPr>
        <p:spPr>
          <a:xfrm>
            <a:off x="685800" y="5638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r15 (PC)</a:t>
            </a:r>
            <a:endParaRPr lang="en-US" dirty="0"/>
          </a:p>
        </p:txBody>
      </p:sp>
      <p:sp>
        <p:nvSpPr>
          <p:cNvPr id="20" name="TextBox 19"/>
          <p:cNvSpPr txBox="1"/>
          <p:nvPr/>
        </p:nvSpPr>
        <p:spPr>
          <a:xfrm>
            <a:off x="2286000" y="1524000"/>
            <a:ext cx="2133599" cy="369332"/>
          </a:xfrm>
          <a:prstGeom prst="rect">
            <a:avLst/>
          </a:prstGeom>
          <a:noFill/>
        </p:spPr>
        <p:txBody>
          <a:bodyPr wrap="square" rtlCol="0">
            <a:spAutoFit/>
          </a:bodyPr>
          <a:lstStyle/>
          <a:p>
            <a:r>
              <a:rPr lang="en-US" dirty="0" smtClean="0"/>
              <a:t>Caller saved</a:t>
            </a:r>
            <a:endParaRPr lang="en-US" dirty="0"/>
          </a:p>
        </p:txBody>
      </p:sp>
      <p:sp>
        <p:nvSpPr>
          <p:cNvPr id="21" name="Right Brace 20"/>
          <p:cNvSpPr/>
          <p:nvPr/>
        </p:nvSpPr>
        <p:spPr>
          <a:xfrm>
            <a:off x="2057400" y="1066800"/>
            <a:ext cx="1524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2286000" y="3276600"/>
            <a:ext cx="2133599" cy="369332"/>
          </a:xfrm>
          <a:prstGeom prst="rect">
            <a:avLst/>
          </a:prstGeom>
          <a:noFill/>
        </p:spPr>
        <p:txBody>
          <a:bodyPr wrap="square" rtlCol="0">
            <a:spAutoFit/>
          </a:bodyPr>
          <a:lstStyle/>
          <a:p>
            <a:r>
              <a:rPr lang="en-US" dirty="0" err="1" smtClean="0"/>
              <a:t>Callee</a:t>
            </a:r>
            <a:r>
              <a:rPr lang="en-US" dirty="0" smtClean="0"/>
              <a:t> saved</a:t>
            </a:r>
            <a:endParaRPr lang="en-US" dirty="0"/>
          </a:p>
        </p:txBody>
      </p:sp>
      <p:sp>
        <p:nvSpPr>
          <p:cNvPr id="24" name="Right Brace 23"/>
          <p:cNvSpPr/>
          <p:nvPr/>
        </p:nvSpPr>
        <p:spPr>
          <a:xfrm>
            <a:off x="2057400" y="2286000"/>
            <a:ext cx="152400" cy="2362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1981200" y="5029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2209800" y="5040868"/>
            <a:ext cx="5715000" cy="646331"/>
          </a:xfrm>
          <a:prstGeom prst="rect">
            <a:avLst/>
          </a:prstGeom>
          <a:noFill/>
        </p:spPr>
        <p:txBody>
          <a:bodyPr wrap="square" rtlCol="0">
            <a:spAutoFit/>
          </a:bodyPr>
          <a:lstStyle/>
          <a:p>
            <a:r>
              <a:rPr lang="en-US" dirty="0" smtClean="0"/>
              <a:t>Stack Pointer should be same upon </a:t>
            </a:r>
            <a:r>
              <a:rPr lang="en-US" dirty="0" err="1" smtClean="0"/>
              <a:t>Callee</a:t>
            </a:r>
            <a:r>
              <a:rPr lang="en-US" dirty="0" smtClean="0"/>
              <a:t> return as it was upon </a:t>
            </a:r>
            <a:r>
              <a:rPr lang="en-US" dirty="0" err="1" smtClean="0"/>
              <a:t>Callee</a:t>
            </a:r>
            <a:r>
              <a:rPr lang="en-US" dirty="0" smtClean="0"/>
              <a:t> entry. So should the Link Register!</a:t>
            </a:r>
            <a:endParaRPr lang="en-US" dirty="0"/>
          </a:p>
        </p:txBody>
      </p:sp>
      <p:sp>
        <p:nvSpPr>
          <p:cNvPr id="27" name="TextBox 26"/>
          <p:cNvSpPr txBox="1"/>
          <p:nvPr/>
        </p:nvSpPr>
        <p:spPr>
          <a:xfrm>
            <a:off x="2438400" y="4038600"/>
            <a:ext cx="5715000" cy="923330"/>
          </a:xfrm>
          <a:prstGeom prst="rect">
            <a:avLst/>
          </a:prstGeom>
          <a:noFill/>
        </p:spPr>
        <p:txBody>
          <a:bodyPr wrap="square" rtlCol="0">
            <a:spAutoFit/>
          </a:bodyPr>
          <a:lstStyle/>
          <a:p>
            <a:r>
              <a:rPr lang="en-US" dirty="0" smtClean="0"/>
              <a:t>FP is neither mandated nor precluded from use. If it is used, it must be </a:t>
            </a:r>
            <a:r>
              <a:rPr lang="en-US" dirty="0" err="1" smtClean="0"/>
              <a:t>Callee</a:t>
            </a:r>
            <a:r>
              <a:rPr lang="en-US" dirty="0" smtClean="0"/>
              <a:t> saved. In ARM state, R11 is used. In Thumb state, R4-R7 can be used.</a:t>
            </a:r>
            <a:endParaRPr lang="en-US" dirty="0"/>
          </a:p>
        </p:txBody>
      </p:sp>
      <p:sp>
        <p:nvSpPr>
          <p:cNvPr id="22" name="Slide Number Placeholder 21"/>
          <p:cNvSpPr>
            <a:spLocks noGrp="1"/>
          </p:cNvSpPr>
          <p:nvPr>
            <p:ph type="sldNum" sz="quarter" idx="12"/>
          </p:nvPr>
        </p:nvSpPr>
        <p:spPr/>
        <p:txBody>
          <a:bodyPr/>
          <a:lstStyle/>
          <a:p>
            <a:fld id="{E66970BE-4790-4AAC-BBF1-E334F1B28FAF}" type="slidenum">
              <a:rPr lang="en-US" smtClean="0"/>
              <a:pPr/>
              <a:t>112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ATPCS in action</a:t>
            </a:r>
            <a:endParaRPr lang="en-US" dirty="0"/>
          </a:p>
        </p:txBody>
      </p:sp>
      <p:sp>
        <p:nvSpPr>
          <p:cNvPr id="4" name="TextBox 3"/>
          <p:cNvSpPr txBox="1"/>
          <p:nvPr/>
        </p:nvSpPr>
        <p:spPr>
          <a:xfrm>
            <a:off x="457200" y="1676400"/>
            <a:ext cx="4267200" cy="5047536"/>
          </a:xfrm>
          <a:prstGeom prst="rect">
            <a:avLst/>
          </a:prstGeom>
          <a:noFill/>
        </p:spPr>
        <p:txBody>
          <a:bodyPr wrap="square" rtlCol="0">
            <a:spAutoFit/>
          </a:bodyPr>
          <a:lstStyle/>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one();</a:t>
            </a: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  }</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void one(void)</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zero();</a:t>
            </a:r>
          </a:p>
          <a:p>
            <a:r>
              <a:rPr lang="en-US" sz="1400" dirty="0" smtClean="0">
                <a:latin typeface="Ubuntu Mono" pitchFamily="49" charset="0"/>
                <a:cs typeface="Courier New" pitchFamily="49" charset="0"/>
              </a:rPr>
              <a:t>     two();</a:t>
            </a:r>
          </a:p>
          <a:p>
            <a:r>
              <a:rPr lang="en-US" sz="1400" dirty="0" smtClean="0">
                <a:latin typeface="Ubuntu Mono" pitchFamily="49" charset="0"/>
                <a:cs typeface="Courier New" pitchFamily="49" charset="0"/>
              </a:rPr>
              <a:t>     return;</a:t>
            </a:r>
          </a:p>
          <a:p>
            <a:r>
              <a:rPr lang="en-US" sz="1400" dirty="0" smtClean="0">
                <a:latin typeface="Ubuntu Mono" pitchFamily="49" charset="0"/>
                <a:cs typeface="Courier New" pitchFamily="49" charset="0"/>
              </a:rPr>
              <a:t>  }</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void two(void)</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("main...one...two\n");</a:t>
            </a:r>
          </a:p>
          <a:p>
            <a:r>
              <a:rPr lang="en-US" sz="1400" dirty="0" smtClean="0">
                <a:latin typeface="Ubuntu Mono" pitchFamily="49" charset="0"/>
                <a:cs typeface="Courier New" pitchFamily="49" charset="0"/>
              </a:rPr>
              <a:t>     return;</a:t>
            </a:r>
          </a:p>
          <a:p>
            <a:r>
              <a:rPr lang="en-US" sz="1400" dirty="0" smtClean="0">
                <a:latin typeface="Ubuntu Mono" pitchFamily="49" charset="0"/>
                <a:cs typeface="Courier New" pitchFamily="49" charset="0"/>
              </a:rPr>
              <a:t>  }</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void zero(void)</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return;</a:t>
            </a:r>
          </a:p>
          <a:p>
            <a:r>
              <a:rPr lang="en-US" sz="1400" dirty="0" smtClean="0">
                <a:latin typeface="Ubuntu Mono" pitchFamily="49" charset="0"/>
                <a:cs typeface="Courier New" pitchFamily="49" charset="0"/>
              </a:rPr>
              <a:t>  }</a:t>
            </a:r>
            <a:endParaRPr lang="en-US" sz="1400" dirty="0">
              <a:latin typeface="Ubuntu Mono" pitchFamily="49" charset="0"/>
              <a:cs typeface="Courier New" pitchFamily="49" charset="0"/>
            </a:endParaRPr>
          </a:p>
        </p:txBody>
      </p:sp>
      <p:sp>
        <p:nvSpPr>
          <p:cNvPr id="6" name="TextBox 5"/>
          <p:cNvSpPr txBox="1"/>
          <p:nvPr/>
        </p:nvSpPr>
        <p:spPr>
          <a:xfrm>
            <a:off x="4572000" y="1810464"/>
            <a:ext cx="4267200" cy="4185761"/>
          </a:xfrm>
          <a:prstGeom prst="rect">
            <a:avLst/>
          </a:prstGeom>
          <a:noFill/>
        </p:spPr>
        <p:txBody>
          <a:bodyPr wrap="square" rtlCol="0">
            <a:spAutoFit/>
          </a:bodyPr>
          <a:lstStyle/>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r0-r3 saved.</a:t>
            </a:r>
          </a:p>
          <a:p>
            <a:r>
              <a:rPr lang="en-US" sz="1400" dirty="0" smtClean="0">
                <a:latin typeface="Ubuntu Mono" pitchFamily="49" charset="0"/>
                <a:cs typeface="Courier New" pitchFamily="49" charset="0"/>
              </a:rPr>
              <a:t>     call to one() made.</a:t>
            </a:r>
          </a:p>
          <a:p>
            <a:r>
              <a:rPr lang="en-US" sz="1400" dirty="0" smtClean="0">
                <a:latin typeface="Ubuntu Mono" pitchFamily="49" charset="0"/>
                <a:cs typeface="Courier New" pitchFamily="49" charset="0"/>
              </a:rPr>
              <a:t>  }</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void one(void)</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r4-r11 saved.</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lr</a:t>
            </a:r>
            <a:r>
              <a:rPr lang="en-US" sz="1400" dirty="0" smtClean="0">
                <a:latin typeface="Ubuntu Mono" pitchFamily="49" charset="0"/>
                <a:cs typeface="Courier New" pitchFamily="49" charset="0"/>
              </a:rPr>
              <a:t> saved</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fp</a:t>
            </a:r>
            <a:r>
              <a:rPr lang="en-US" sz="1400" dirty="0" smtClean="0">
                <a:latin typeface="Ubuntu Mono" pitchFamily="49" charset="0"/>
                <a:cs typeface="Courier New" pitchFamily="49" charset="0"/>
              </a:rPr>
              <a:t> saved to point to one above </a:t>
            </a:r>
            <a:r>
              <a:rPr lang="en-US" sz="1400" dirty="0" err="1" smtClean="0">
                <a:latin typeface="Ubuntu Mono" pitchFamily="49" charset="0"/>
                <a:cs typeface="Courier New" pitchFamily="49" charset="0"/>
              </a:rPr>
              <a:t>lr</a:t>
            </a:r>
            <a:r>
              <a:rPr lang="en-US" sz="1400" dirty="0" smtClean="0">
                <a:latin typeface="Ubuntu Mono" pitchFamily="49" charset="0"/>
                <a:cs typeface="Courier New" pitchFamily="49" charset="0"/>
              </a:rPr>
              <a:t> in stack</a:t>
            </a:r>
          </a:p>
          <a:p>
            <a:r>
              <a:rPr lang="en-US" sz="1400" dirty="0" smtClean="0">
                <a:latin typeface="Ubuntu Mono" pitchFamily="49" charset="0"/>
                <a:cs typeface="Courier New" pitchFamily="49" charset="0"/>
              </a:rPr>
              <a:t>     // use r0-r3 as arguments</a:t>
            </a:r>
          </a:p>
          <a:p>
            <a:r>
              <a:rPr lang="en-US" sz="1400" dirty="0" smtClean="0">
                <a:latin typeface="Ubuntu Mono" pitchFamily="49" charset="0"/>
                <a:cs typeface="Courier New" pitchFamily="49" charset="0"/>
              </a:rPr>
              <a:t>     two();</a:t>
            </a:r>
          </a:p>
          <a:p>
            <a:r>
              <a:rPr lang="en-US" sz="1400" dirty="0" smtClean="0">
                <a:latin typeface="Ubuntu Mono" pitchFamily="49" charset="0"/>
                <a:cs typeface="Courier New" pitchFamily="49" charset="0"/>
              </a:rPr>
              <a:t>     r4-r11, </a:t>
            </a:r>
            <a:r>
              <a:rPr lang="en-US" sz="1400" dirty="0" err="1" smtClean="0">
                <a:latin typeface="Ubuntu Mono" pitchFamily="49" charset="0"/>
                <a:cs typeface="Courier New" pitchFamily="49" charset="0"/>
              </a:rPr>
              <a:t>lr</a:t>
            </a:r>
            <a:r>
              <a:rPr lang="en-US" sz="1400" dirty="0" smtClean="0">
                <a:latin typeface="Ubuntu Mono" pitchFamily="49" charset="0"/>
                <a:cs typeface="Courier New" pitchFamily="49" charset="0"/>
              </a:rPr>
              <a:t> restored</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bx</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lr</a:t>
            </a:r>
            <a:r>
              <a:rPr lang="en-US" sz="1400" dirty="0" smtClean="0">
                <a:latin typeface="Ubuntu Mono" pitchFamily="49" charset="0"/>
                <a:cs typeface="Courier New" pitchFamily="49" charset="0"/>
              </a:rPr>
              <a:t> (branches to </a:t>
            </a:r>
            <a:r>
              <a:rPr lang="en-US" sz="1400" dirty="0" err="1" smtClean="0">
                <a:latin typeface="Ubuntu Mono" pitchFamily="49" charset="0"/>
                <a:cs typeface="Courier New" pitchFamily="49" charset="0"/>
              </a:rPr>
              <a:t>lr</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how does this stack up? (pun intended)</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457200" y="2819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457200" y="3276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457200" y="3733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8" name="Straight Connector 17"/>
          <p:cNvCxnSpPr/>
          <p:nvPr/>
        </p:nvCxnSpPr>
        <p:spPr>
          <a:xfrm flipH="1" flipV="1">
            <a:off x="2743200" y="2819400"/>
            <a:ext cx="114300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2743200" y="4191000"/>
            <a:ext cx="1143000" cy="152400"/>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114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with Link occurs to one()</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457200" y="2819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457200" y="3276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457200" y="3733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7" name="Straight Connector 16"/>
          <p:cNvCxnSpPr/>
          <p:nvPr/>
        </p:nvCxnSpPr>
        <p:spPr>
          <a:xfrm flipH="1" flipV="1">
            <a:off x="2743200" y="2819400"/>
            <a:ext cx="114300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flipV="1">
            <a:off x="2743200" y="4191000"/>
            <a:ext cx="1143000" cy="1524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81000" y="1295400"/>
            <a:ext cx="2971800" cy="646331"/>
          </a:xfrm>
          <a:prstGeom prst="rect">
            <a:avLst/>
          </a:prstGeom>
          <a:noFill/>
        </p:spPr>
        <p:txBody>
          <a:bodyPr wrap="square" rtlCol="0">
            <a:spAutoFit/>
          </a:bodyPr>
          <a:lstStyle/>
          <a:p>
            <a:r>
              <a:rPr lang="en-US" dirty="0" smtClean="0"/>
              <a:t>Processor copies PC into LR</a:t>
            </a:r>
          </a:p>
          <a:p>
            <a:r>
              <a:rPr lang="en-US" dirty="0" smtClean="0"/>
              <a:t>Sets PC = one() in memory</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now executing first instruction in one()</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One() “frame”</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457200" y="2819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457200" y="3276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457200" y="3733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7" name="Straight Connector 16"/>
          <p:cNvCxnSpPr/>
          <p:nvPr/>
        </p:nvCxnSpPr>
        <p:spPr>
          <a:xfrm flipH="1" flipV="1">
            <a:off x="2743200" y="4191000"/>
            <a:ext cx="11430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743200" y="4800600"/>
            <a:ext cx="1143000"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2400" y="914400"/>
            <a:ext cx="3581400" cy="1754326"/>
          </a:xfrm>
          <a:prstGeom prst="rect">
            <a:avLst/>
          </a:prstGeom>
          <a:noFill/>
        </p:spPr>
        <p:txBody>
          <a:bodyPr wrap="square" rtlCol="0">
            <a:spAutoFit/>
          </a:bodyPr>
          <a:lstStyle/>
          <a:p>
            <a:r>
              <a:rPr lang="en-US" dirty="0" err="1" smtClean="0"/>
              <a:t>Callee</a:t>
            </a:r>
            <a:r>
              <a:rPr lang="en-US" dirty="0" smtClean="0"/>
              <a:t>-save registers are pushed onto stack using STMFD sp!,{registers} along with R14 (LR)</a:t>
            </a:r>
          </a:p>
          <a:p>
            <a:endParaRPr lang="en-US" dirty="0" smtClean="0"/>
          </a:p>
          <a:p>
            <a:r>
              <a:rPr lang="en-US" b="1" dirty="0" smtClean="0"/>
              <a:t>And R11/R7/R3(FP) can also be updated relative to (R13)SP</a:t>
            </a:r>
            <a:endParaRPr lang="en-US" b="1" dirty="0"/>
          </a:p>
        </p:txBody>
      </p:sp>
      <p:sp>
        <p:nvSpPr>
          <p:cNvPr id="20" name="Rectangle 19"/>
          <p:cNvSpPr/>
          <p:nvPr/>
        </p:nvSpPr>
        <p:spPr>
          <a:xfrm>
            <a:off x="457200" y="4648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Callee</a:t>
            </a:r>
            <a:r>
              <a:rPr lang="en-US" dirty="0" smtClean="0"/>
              <a:t>-save registers</a:t>
            </a:r>
            <a:endParaRPr lang="en-US" dirty="0"/>
          </a:p>
        </p:txBody>
      </p:sp>
      <p:sp>
        <p:nvSpPr>
          <p:cNvPr id="31" name="Rectangle 30"/>
          <p:cNvSpPr/>
          <p:nvPr/>
        </p:nvSpPr>
        <p:spPr>
          <a:xfrm>
            <a:off x="457200" y="4191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LR = </a:t>
            </a:r>
            <a:r>
              <a:rPr lang="en-US" dirty="0" err="1" smtClean="0"/>
              <a:t>PC@main</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now executing second instruction in one()</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One() “frame”</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457200" y="2819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457200" y="3276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457200" y="3733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7" name="Straight Connector 16"/>
          <p:cNvCxnSpPr/>
          <p:nvPr/>
        </p:nvCxnSpPr>
        <p:spPr>
          <a:xfrm flipH="1" flipV="1">
            <a:off x="2743200" y="4191000"/>
            <a:ext cx="11430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743200" y="4800600"/>
            <a:ext cx="1143000" cy="762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0" y="1828800"/>
            <a:ext cx="3733800" cy="646331"/>
          </a:xfrm>
          <a:prstGeom prst="rect">
            <a:avLst/>
          </a:prstGeom>
          <a:noFill/>
        </p:spPr>
        <p:txBody>
          <a:bodyPr wrap="square" rtlCol="0">
            <a:spAutoFit/>
          </a:bodyPr>
          <a:lstStyle/>
          <a:p>
            <a:r>
              <a:rPr lang="en-US" dirty="0" smtClean="0"/>
              <a:t>Local variables are also added to the stack</a:t>
            </a:r>
            <a:endParaRPr lang="en-US" dirty="0"/>
          </a:p>
        </p:txBody>
      </p:sp>
      <p:sp>
        <p:nvSpPr>
          <p:cNvPr id="20" name="Rectangle 19"/>
          <p:cNvSpPr/>
          <p:nvPr/>
        </p:nvSpPr>
        <p:spPr>
          <a:xfrm>
            <a:off x="457200" y="4648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Callee</a:t>
            </a:r>
            <a:r>
              <a:rPr lang="en-US" dirty="0" smtClean="0"/>
              <a:t>-save registers</a:t>
            </a:r>
            <a:endParaRPr lang="en-US" dirty="0"/>
          </a:p>
        </p:txBody>
      </p:sp>
      <p:sp>
        <p:nvSpPr>
          <p:cNvPr id="21" name="Rectangle 20"/>
          <p:cNvSpPr/>
          <p:nvPr/>
        </p:nvSpPr>
        <p:spPr>
          <a:xfrm>
            <a:off x="457200" y="5105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25" name="Rectangle 24"/>
          <p:cNvSpPr/>
          <p:nvPr/>
        </p:nvSpPr>
        <p:spPr>
          <a:xfrm>
            <a:off x="457200" y="4191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LR = </a:t>
            </a:r>
            <a:r>
              <a:rPr lang="en-US" dirty="0" err="1" smtClean="0"/>
              <a:t>PC@main</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PC now about to branch to two()</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One() “frame”</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undefined</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533400" y="1981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533400" y="2438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533400" y="2895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7" name="Straight Connector 16"/>
          <p:cNvCxnSpPr/>
          <p:nvPr/>
        </p:nvCxnSpPr>
        <p:spPr>
          <a:xfrm flipH="1" flipV="1">
            <a:off x="2819400" y="3352800"/>
            <a:ext cx="106680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19400" y="4800600"/>
            <a:ext cx="106680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886200" y="5486400"/>
            <a:ext cx="4191000" cy="646331"/>
          </a:xfrm>
          <a:prstGeom prst="rect">
            <a:avLst/>
          </a:prstGeom>
          <a:noFill/>
        </p:spPr>
        <p:txBody>
          <a:bodyPr wrap="square" rtlCol="0">
            <a:spAutoFit/>
          </a:bodyPr>
          <a:lstStyle/>
          <a:p>
            <a:r>
              <a:rPr lang="en-US" dirty="0" smtClean="0"/>
              <a:t>Caller-save registers for one() are saved.</a:t>
            </a:r>
          </a:p>
          <a:p>
            <a:r>
              <a:rPr lang="en-US" dirty="0" smtClean="0"/>
              <a:t>Arguments to two are also pushed</a:t>
            </a:r>
            <a:endParaRPr lang="en-US" dirty="0"/>
          </a:p>
        </p:txBody>
      </p:sp>
      <p:sp>
        <p:nvSpPr>
          <p:cNvPr id="20" name="Rectangle 19"/>
          <p:cNvSpPr/>
          <p:nvPr/>
        </p:nvSpPr>
        <p:spPr>
          <a:xfrm>
            <a:off x="533400" y="3810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Callee</a:t>
            </a:r>
            <a:r>
              <a:rPr lang="en-US" dirty="0" smtClean="0"/>
              <a:t>-save registers</a:t>
            </a:r>
            <a:endParaRPr lang="en-US" dirty="0"/>
          </a:p>
        </p:txBody>
      </p:sp>
      <p:sp>
        <p:nvSpPr>
          <p:cNvPr id="21" name="Rectangle 20"/>
          <p:cNvSpPr/>
          <p:nvPr/>
        </p:nvSpPr>
        <p:spPr>
          <a:xfrm>
            <a:off x="533400" y="4267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25" name="Rectangle 24"/>
          <p:cNvSpPr/>
          <p:nvPr/>
        </p:nvSpPr>
        <p:spPr>
          <a:xfrm>
            <a:off x="533400" y="3352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LR = </a:t>
            </a:r>
            <a:r>
              <a:rPr lang="en-US" dirty="0" err="1" smtClean="0"/>
              <a:t>PC@main</a:t>
            </a:r>
            <a:endParaRPr lang="en-US" dirty="0"/>
          </a:p>
        </p:txBody>
      </p:sp>
      <p:sp>
        <p:nvSpPr>
          <p:cNvPr id="22" name="Rectangle 21"/>
          <p:cNvSpPr/>
          <p:nvPr/>
        </p:nvSpPr>
        <p:spPr>
          <a:xfrm>
            <a:off x="533400" y="4724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23" name="Rectangle 22"/>
          <p:cNvSpPr/>
          <p:nvPr/>
        </p:nvSpPr>
        <p:spPr>
          <a:xfrm>
            <a:off x="533400" y="5181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Two()</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with Link occurs to two()</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One() “frame”</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Two() “frame”</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533400" y="1981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533400" y="2438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533400" y="2895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7" name="Straight Connector 16"/>
          <p:cNvCxnSpPr/>
          <p:nvPr/>
        </p:nvCxnSpPr>
        <p:spPr>
          <a:xfrm flipH="1" flipV="1">
            <a:off x="2819400" y="3352800"/>
            <a:ext cx="106680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19400" y="4800600"/>
            <a:ext cx="106680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533400" y="3810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Callee</a:t>
            </a:r>
            <a:r>
              <a:rPr lang="en-US" dirty="0" smtClean="0"/>
              <a:t>-save registers</a:t>
            </a:r>
            <a:endParaRPr lang="en-US" dirty="0"/>
          </a:p>
        </p:txBody>
      </p:sp>
      <p:sp>
        <p:nvSpPr>
          <p:cNvPr id="21" name="Rectangle 20"/>
          <p:cNvSpPr/>
          <p:nvPr/>
        </p:nvSpPr>
        <p:spPr>
          <a:xfrm>
            <a:off x="533400" y="4267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25" name="Rectangle 24"/>
          <p:cNvSpPr/>
          <p:nvPr/>
        </p:nvSpPr>
        <p:spPr>
          <a:xfrm>
            <a:off x="533400" y="3352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LR = </a:t>
            </a:r>
            <a:r>
              <a:rPr lang="en-US" dirty="0" err="1" smtClean="0"/>
              <a:t>PC@main</a:t>
            </a:r>
            <a:endParaRPr lang="en-US" dirty="0"/>
          </a:p>
        </p:txBody>
      </p:sp>
      <p:sp>
        <p:nvSpPr>
          <p:cNvPr id="22" name="Rectangle 21"/>
          <p:cNvSpPr/>
          <p:nvPr/>
        </p:nvSpPr>
        <p:spPr>
          <a:xfrm>
            <a:off x="533400" y="4724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23" name="Rectangle 22"/>
          <p:cNvSpPr/>
          <p:nvPr/>
        </p:nvSpPr>
        <p:spPr>
          <a:xfrm>
            <a:off x="533400" y="5181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Two()</a:t>
            </a:r>
            <a:endParaRPr lang="en-US" dirty="0"/>
          </a:p>
        </p:txBody>
      </p:sp>
      <p:sp>
        <p:nvSpPr>
          <p:cNvPr id="24" name="TextBox 23"/>
          <p:cNvSpPr txBox="1"/>
          <p:nvPr/>
        </p:nvSpPr>
        <p:spPr>
          <a:xfrm>
            <a:off x="381000" y="1295400"/>
            <a:ext cx="2971800" cy="646331"/>
          </a:xfrm>
          <a:prstGeom prst="rect">
            <a:avLst/>
          </a:prstGeom>
          <a:noFill/>
        </p:spPr>
        <p:txBody>
          <a:bodyPr wrap="square" rtlCol="0">
            <a:spAutoFit/>
          </a:bodyPr>
          <a:lstStyle/>
          <a:p>
            <a:r>
              <a:rPr lang="en-US" dirty="0" smtClean="0"/>
              <a:t>Processor copies PC into LR</a:t>
            </a:r>
          </a:p>
          <a:p>
            <a:r>
              <a:rPr lang="en-US" dirty="0" smtClean="0"/>
              <a:t>Sets PC = one() in memory</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Acorn Computers Ltd. (Cambridge, England) Nov. 1990</a:t>
            </a:r>
          </a:p>
          <a:p>
            <a:r>
              <a:rPr lang="en-US" dirty="0" smtClean="0"/>
              <a:t>First called </a:t>
            </a:r>
            <a:r>
              <a:rPr lang="en-US" u="sng" dirty="0" smtClean="0"/>
              <a:t>A</a:t>
            </a:r>
            <a:r>
              <a:rPr lang="en-US" dirty="0" smtClean="0"/>
              <a:t>corn </a:t>
            </a:r>
            <a:r>
              <a:rPr lang="en-US" u="sng" dirty="0" smtClean="0"/>
              <a:t>R</a:t>
            </a:r>
            <a:r>
              <a:rPr lang="en-US" dirty="0" smtClean="0"/>
              <a:t>ISC </a:t>
            </a:r>
            <a:r>
              <a:rPr lang="en-US" u="sng" dirty="0" smtClean="0"/>
              <a:t>M</a:t>
            </a:r>
            <a:r>
              <a:rPr lang="en-US" dirty="0" smtClean="0"/>
              <a:t>achine, then </a:t>
            </a:r>
            <a:r>
              <a:rPr lang="en-US" u="sng" dirty="0" smtClean="0"/>
              <a:t>A</a:t>
            </a:r>
            <a:r>
              <a:rPr lang="en-US" dirty="0" smtClean="0"/>
              <a:t>dvanced </a:t>
            </a:r>
            <a:r>
              <a:rPr lang="en-US" u="sng" dirty="0" smtClean="0"/>
              <a:t>R</a:t>
            </a:r>
            <a:r>
              <a:rPr lang="en-US" dirty="0" smtClean="0"/>
              <a:t>ISC </a:t>
            </a:r>
            <a:r>
              <a:rPr lang="en-US" u="sng" dirty="0" smtClean="0"/>
              <a:t>M</a:t>
            </a:r>
            <a:r>
              <a:rPr lang="en-US" dirty="0" smtClean="0"/>
              <a:t>achine</a:t>
            </a:r>
          </a:p>
          <a:p>
            <a:r>
              <a:rPr lang="en-US" dirty="0" smtClean="0"/>
              <a:t>Based on RISC architecture work done at </a:t>
            </a:r>
            <a:r>
              <a:rPr lang="en-US" dirty="0" err="1" smtClean="0"/>
              <a:t>UCal</a:t>
            </a:r>
            <a:r>
              <a:rPr lang="en-US" dirty="0" smtClean="0"/>
              <a:t> Berkley and Stanford</a:t>
            </a:r>
          </a:p>
          <a:p>
            <a:r>
              <a:rPr lang="en-US" dirty="0" smtClean="0"/>
              <a:t>ARM only sells licenses for its core architecture design</a:t>
            </a:r>
          </a:p>
          <a:p>
            <a:r>
              <a:rPr lang="en-US" dirty="0" smtClean="0"/>
              <a:t>Optimized for low power &amp; performance</a:t>
            </a:r>
          </a:p>
          <a:p>
            <a:r>
              <a:rPr lang="en-US" dirty="0" err="1" smtClean="0"/>
              <a:t>VersatileExpress</a:t>
            </a:r>
            <a:r>
              <a:rPr lang="en-US" dirty="0" smtClean="0"/>
              <a:t> board with Cortex-A9 (ARMv7) core will be “emulated” using </a:t>
            </a:r>
            <a:r>
              <a:rPr lang="en-US" dirty="0" err="1" smtClean="0"/>
              <a:t>Linaro</a:t>
            </a:r>
            <a:r>
              <a:rPr lang="en-US" dirty="0" smtClean="0"/>
              <a:t> builds.</a:t>
            </a:r>
          </a:p>
          <a:p>
            <a:r>
              <a:rPr lang="en-US" dirty="0" smtClean="0"/>
              <a:t>This also means some things may not work. You’ve been warned. </a:t>
            </a:r>
          </a:p>
          <a:p>
            <a:pPr>
              <a:buNone/>
            </a:pPr>
            <a:endParaRPr lang="en-US" dirty="0" smtClean="0"/>
          </a:p>
          <a:p>
            <a:endParaRPr lang="en-US" dirty="0"/>
          </a:p>
        </p:txBody>
      </p:sp>
      <p:pic>
        <p:nvPicPr>
          <p:cNvPr id="6" name="Picture 5"/>
          <p:cNvPicPr>
            <a:picLocks noChangeAspect="1"/>
          </p:cNvPicPr>
          <p:nvPr/>
        </p:nvPicPr>
        <p:blipFill>
          <a:blip r:embed="rId3" cstate="print"/>
          <a:stretch>
            <a:fillRect/>
          </a:stretch>
        </p:blipFill>
        <p:spPr>
          <a:xfrm>
            <a:off x="7975600" y="6096476"/>
            <a:ext cx="1143000" cy="761524"/>
          </a:xfrm>
          <a:prstGeom prst="rect">
            <a:avLst/>
          </a:prstGeom>
        </p:spPr>
      </p:pic>
      <p:sp>
        <p:nvSpPr>
          <p:cNvPr id="4" name="Slide Number Placeholder 3"/>
          <p:cNvSpPr>
            <a:spLocks noGrp="1"/>
          </p:cNvSpPr>
          <p:nvPr>
            <p:ph type="sldNum" sz="quarter" idx="12"/>
          </p:nvPr>
        </p:nvSpPr>
        <p:spPr/>
        <p:txBody>
          <a:bodyPr/>
          <a:lstStyle/>
          <a:p>
            <a:fld id="{E66970BE-4790-4AAC-BBF1-E334F1B28FAF}"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now executes first instruction in two()</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main() “frame”</a:t>
            </a:r>
            <a:endParaRPr lang="en-US" dirty="0"/>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One() “frame”</a:t>
            </a:r>
            <a:endParaRPr lang="en-US" dirty="0"/>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Two() “frame”</a:t>
            </a:r>
            <a:endParaRPr lang="en-US" dirty="0"/>
          </a:p>
        </p:txBody>
      </p:sp>
      <p:cxnSp>
        <p:nvCxnSpPr>
          <p:cNvPr id="12" name="Straight Arrow Connector 11"/>
          <p:cNvCxnSpPr/>
          <p:nvPr/>
        </p:nvCxnSpPr>
        <p:spPr>
          <a:xfrm flipV="1">
            <a:off x="8001000"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rPr>
              <a:t>Increasing Memory</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4" name="Rectangle 13"/>
          <p:cNvSpPr/>
          <p:nvPr/>
        </p:nvSpPr>
        <p:spPr>
          <a:xfrm>
            <a:off x="533400" y="1981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15" name="Rectangle 14"/>
          <p:cNvSpPr/>
          <p:nvPr/>
        </p:nvSpPr>
        <p:spPr>
          <a:xfrm>
            <a:off x="533400" y="2438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16" name="Rectangle 15"/>
          <p:cNvSpPr/>
          <p:nvPr/>
        </p:nvSpPr>
        <p:spPr>
          <a:xfrm>
            <a:off x="533400" y="2895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One()</a:t>
            </a:r>
            <a:endParaRPr lang="en-US" dirty="0"/>
          </a:p>
        </p:txBody>
      </p:sp>
      <p:cxnSp>
        <p:nvCxnSpPr>
          <p:cNvPr id="17" name="Straight Connector 16"/>
          <p:cNvCxnSpPr/>
          <p:nvPr/>
        </p:nvCxnSpPr>
        <p:spPr>
          <a:xfrm flipH="1">
            <a:off x="2819400" y="4800600"/>
            <a:ext cx="10668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19400" y="5257800"/>
            <a:ext cx="1066800" cy="129540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533400" y="3352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Callee</a:t>
            </a:r>
            <a:r>
              <a:rPr lang="en-US" dirty="0" smtClean="0"/>
              <a:t>-save registers</a:t>
            </a:r>
            <a:endParaRPr lang="en-US" dirty="0"/>
          </a:p>
        </p:txBody>
      </p:sp>
      <p:sp>
        <p:nvSpPr>
          <p:cNvPr id="21" name="Rectangle 20"/>
          <p:cNvSpPr/>
          <p:nvPr/>
        </p:nvSpPr>
        <p:spPr>
          <a:xfrm>
            <a:off x="533400" y="4267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Local variables</a:t>
            </a:r>
            <a:endParaRPr lang="en-US" dirty="0"/>
          </a:p>
        </p:txBody>
      </p:sp>
      <p:sp>
        <p:nvSpPr>
          <p:cNvPr id="25" name="Rectangle 24"/>
          <p:cNvSpPr/>
          <p:nvPr/>
        </p:nvSpPr>
        <p:spPr>
          <a:xfrm>
            <a:off x="533400" y="3810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LR = </a:t>
            </a:r>
            <a:r>
              <a:rPr lang="en-US" dirty="0" err="1" smtClean="0"/>
              <a:t>PC@main</a:t>
            </a:r>
            <a:r>
              <a:rPr lang="en-US" dirty="0" smtClean="0"/>
              <a:t>()</a:t>
            </a:r>
            <a:endParaRPr lang="en-US" dirty="0"/>
          </a:p>
        </p:txBody>
      </p:sp>
      <p:sp>
        <p:nvSpPr>
          <p:cNvPr id="22" name="Rectangle 21"/>
          <p:cNvSpPr/>
          <p:nvPr/>
        </p:nvSpPr>
        <p:spPr>
          <a:xfrm>
            <a:off x="533400" y="4724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Caller-save registers</a:t>
            </a:r>
            <a:endParaRPr lang="en-US" dirty="0"/>
          </a:p>
        </p:txBody>
      </p:sp>
      <p:sp>
        <p:nvSpPr>
          <p:cNvPr id="23" name="Rectangle 22"/>
          <p:cNvSpPr/>
          <p:nvPr/>
        </p:nvSpPr>
        <p:spPr>
          <a:xfrm>
            <a:off x="533400" y="5181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Args</a:t>
            </a:r>
            <a:r>
              <a:rPr lang="en-US" dirty="0" smtClean="0"/>
              <a:t> to Two()</a:t>
            </a:r>
            <a:endParaRPr lang="en-US" dirty="0"/>
          </a:p>
        </p:txBody>
      </p:sp>
      <p:sp>
        <p:nvSpPr>
          <p:cNvPr id="24" name="TextBox 23"/>
          <p:cNvSpPr txBox="1"/>
          <p:nvPr/>
        </p:nvSpPr>
        <p:spPr>
          <a:xfrm>
            <a:off x="4114800" y="5486400"/>
            <a:ext cx="3733800" cy="646331"/>
          </a:xfrm>
          <a:prstGeom prst="rect">
            <a:avLst/>
          </a:prstGeom>
          <a:noFill/>
        </p:spPr>
        <p:txBody>
          <a:bodyPr wrap="square" rtlCol="0">
            <a:spAutoFit/>
          </a:bodyPr>
          <a:lstStyle/>
          <a:p>
            <a:r>
              <a:rPr lang="en-US" dirty="0" smtClean="0"/>
              <a:t>Saves the </a:t>
            </a:r>
            <a:r>
              <a:rPr lang="en-US" dirty="0" err="1" smtClean="0"/>
              <a:t>callee</a:t>
            </a:r>
            <a:r>
              <a:rPr lang="en-US" dirty="0" smtClean="0"/>
              <a:t>-save registers</a:t>
            </a:r>
          </a:p>
          <a:p>
            <a:r>
              <a:rPr lang="en-US" dirty="0" smtClean="0"/>
              <a:t>Also saves the R14(Link Register)</a:t>
            </a:r>
            <a:endParaRPr lang="en-US" dirty="0"/>
          </a:p>
        </p:txBody>
      </p:sp>
      <p:sp>
        <p:nvSpPr>
          <p:cNvPr id="27" name="Rectangle 26"/>
          <p:cNvSpPr/>
          <p:nvPr/>
        </p:nvSpPr>
        <p:spPr>
          <a:xfrm>
            <a:off x="533400" y="6096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Callee</a:t>
            </a:r>
            <a:r>
              <a:rPr lang="en-US" dirty="0" smtClean="0"/>
              <a:t>-save registers</a:t>
            </a:r>
            <a:endParaRPr lang="en-US" dirty="0"/>
          </a:p>
        </p:txBody>
      </p:sp>
      <p:sp>
        <p:nvSpPr>
          <p:cNvPr id="31" name="Rectangle 30"/>
          <p:cNvSpPr/>
          <p:nvPr/>
        </p:nvSpPr>
        <p:spPr>
          <a:xfrm>
            <a:off x="533400" y="5638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LR = </a:t>
            </a:r>
            <a:r>
              <a:rPr lang="en-US" dirty="0" err="1" smtClean="0"/>
              <a:t>PC@One</a:t>
            </a:r>
            <a:r>
              <a:rPr lang="en-US" dirty="0" smtClean="0"/>
              <a:t>()</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did it stack up?</a:t>
            </a:r>
            <a:endParaRPr lang="en-US" dirty="0"/>
          </a:p>
        </p:txBody>
      </p:sp>
      <p:sp>
        <p:nvSpPr>
          <p:cNvPr id="3" name="Content Placeholder 2"/>
          <p:cNvSpPr>
            <a:spLocks noGrp="1"/>
          </p:cNvSpPr>
          <p:nvPr>
            <p:ph idx="1"/>
          </p:nvPr>
        </p:nvSpPr>
        <p:spPr/>
        <p:txBody>
          <a:bodyPr/>
          <a:lstStyle/>
          <a:p>
            <a:r>
              <a:rPr lang="en-US" dirty="0" smtClean="0"/>
              <a:t>Similar to x86 in some ways.</a:t>
            </a:r>
          </a:p>
          <a:p>
            <a:r>
              <a:rPr lang="en-US" dirty="0" smtClean="0"/>
              <a:t>However, R11(FP) is not really used much.</a:t>
            </a:r>
          </a:p>
          <a:p>
            <a:r>
              <a:rPr lang="en-US" dirty="0" smtClean="0"/>
              <a:t>SP is updated using STMFD and LDMFD</a:t>
            </a:r>
          </a:p>
          <a:p>
            <a:r>
              <a:rPr lang="en-US" dirty="0" smtClean="0"/>
              <a:t>Despite the return address being saved in the LR, most often it is put on the stack and then restored later directly into PC</a:t>
            </a:r>
          </a:p>
          <a:p>
            <a:r>
              <a:rPr lang="en-US" dirty="0" smtClean="0"/>
              <a:t>Which may help you in Lab 3…</a:t>
            </a:r>
            <a:endParaRPr lang="en-US" dirty="0"/>
          </a:p>
        </p:txBody>
      </p:sp>
      <p:pic>
        <p:nvPicPr>
          <p:cNvPr id="175109" name="Picture 5" descr="C:\Users\Jilebi\AppData\Local\Microsoft\Windows\Temporary Internet Files\Content.IE5\TOLXH0QU\MC900389182[1].wmf"/>
          <p:cNvPicPr>
            <a:picLocks noChangeAspect="1" noChangeArrowheads="1"/>
          </p:cNvPicPr>
          <p:nvPr/>
        </p:nvPicPr>
        <p:blipFill>
          <a:blip r:embed="rId2" cstate="print"/>
          <a:srcRect/>
          <a:stretch>
            <a:fillRect/>
          </a:stretch>
        </p:blipFill>
        <p:spPr bwMode="auto">
          <a:xfrm>
            <a:off x="5943600" y="4648200"/>
            <a:ext cx="732434" cy="920801"/>
          </a:xfrm>
          <a:prstGeom prst="rect">
            <a:avLst/>
          </a:prstGeom>
          <a:noFill/>
        </p:spPr>
      </p:pic>
      <p:sp>
        <p:nvSpPr>
          <p:cNvPr id="4" name="Slide Number Placeholder 3"/>
          <p:cNvSpPr>
            <a:spLocks noGrp="1"/>
          </p:cNvSpPr>
          <p:nvPr>
            <p:ph type="sldNum" sz="quarter" idx="12"/>
          </p:nvPr>
        </p:nvSpPr>
        <p:spPr/>
        <p:txBody>
          <a:bodyPr/>
          <a:lstStyle/>
          <a:p>
            <a:fld id="{E66970BE-4790-4AAC-BBF1-E334F1B28FAF}" type="slidenum">
              <a:rPr lang="en-US" smtClean="0"/>
              <a:pPr/>
              <a:t>121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Program Status Register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latin typeface="Courier New" pitchFamily="49" charset="0"/>
                <a:cs typeface="Courier New" pitchFamily="49" charset="0"/>
              </a:rPr>
              <a:t>N – Negative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Z – Zero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C – Carry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V – Overflow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Q – Sticky overflow</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_MODE – Mode bits</a:t>
            </a:r>
          </a:p>
        </p:txBody>
      </p:sp>
      <p:graphicFrame>
        <p:nvGraphicFramePr>
          <p:cNvPr id="7" name="Table 6"/>
          <p:cNvGraphicFramePr>
            <a:graphicFrameLocks noGrp="1"/>
          </p:cNvGraphicFramePr>
          <p:nvPr/>
        </p:nvGraphicFramePr>
        <p:xfrm>
          <a:off x="5105400" y="3505200"/>
          <a:ext cx="3886200" cy="3149600"/>
        </p:xfrm>
        <a:graphic>
          <a:graphicData uri="http://schemas.openxmlformats.org/drawingml/2006/table">
            <a:tbl>
              <a:tblPr firstRow="1" bandRow="1">
                <a:tableStyleId>{073A0DAA-6AF3-43AB-8588-CEC1D06C72B9}</a:tableStyleId>
              </a:tblPr>
              <a:tblGrid>
                <a:gridCol w="1371600"/>
                <a:gridCol w="2514600"/>
              </a:tblGrid>
              <a:tr h="393700">
                <a:tc>
                  <a:txBody>
                    <a:bodyPr/>
                    <a:lstStyle/>
                    <a:p>
                      <a:r>
                        <a:rPr lang="en-US" dirty="0" smtClean="0"/>
                        <a:t>_Mode [4:0]</a:t>
                      </a:r>
                      <a:endParaRPr lang="en-US" dirty="0"/>
                    </a:p>
                  </a:txBody>
                  <a:tcPr/>
                </a:tc>
                <a:tc>
                  <a:txBody>
                    <a:bodyPr/>
                    <a:lstStyle/>
                    <a:p>
                      <a:r>
                        <a:rPr lang="en-US" dirty="0" smtClean="0"/>
                        <a:t>Mode</a:t>
                      </a:r>
                      <a:endParaRPr lang="en-US" dirty="0"/>
                    </a:p>
                  </a:txBody>
                  <a:tcPr/>
                </a:tc>
              </a:tr>
              <a:tr h="393700">
                <a:tc>
                  <a:txBody>
                    <a:bodyPr/>
                    <a:lstStyle/>
                    <a:p>
                      <a:r>
                        <a:rPr lang="en-US" dirty="0" smtClean="0"/>
                        <a:t>10000</a:t>
                      </a:r>
                      <a:endParaRPr lang="en-US" dirty="0"/>
                    </a:p>
                  </a:txBody>
                  <a:tcPr/>
                </a:tc>
                <a:tc>
                  <a:txBody>
                    <a:bodyPr/>
                    <a:lstStyle/>
                    <a:p>
                      <a:r>
                        <a:rPr lang="en-US" dirty="0" smtClean="0"/>
                        <a:t>User</a:t>
                      </a:r>
                      <a:endParaRPr lang="en-US" dirty="0"/>
                    </a:p>
                  </a:txBody>
                  <a:tcPr/>
                </a:tc>
              </a:tr>
              <a:tr h="393700">
                <a:tc>
                  <a:txBody>
                    <a:bodyPr/>
                    <a:lstStyle/>
                    <a:p>
                      <a:r>
                        <a:rPr lang="en-US" dirty="0" smtClean="0"/>
                        <a:t>10001</a:t>
                      </a:r>
                      <a:endParaRPr lang="en-US" dirty="0"/>
                    </a:p>
                  </a:txBody>
                  <a:tcPr/>
                </a:tc>
                <a:tc>
                  <a:txBody>
                    <a:bodyPr/>
                    <a:lstStyle/>
                    <a:p>
                      <a:r>
                        <a:rPr lang="en-US" dirty="0" smtClean="0"/>
                        <a:t>FIQ</a:t>
                      </a:r>
                      <a:endParaRPr lang="en-US" dirty="0"/>
                    </a:p>
                  </a:txBody>
                  <a:tcPr/>
                </a:tc>
              </a:tr>
              <a:tr h="393700">
                <a:tc>
                  <a:txBody>
                    <a:bodyPr/>
                    <a:lstStyle/>
                    <a:p>
                      <a:r>
                        <a:rPr lang="en-US" dirty="0" smtClean="0"/>
                        <a:t>10010</a:t>
                      </a:r>
                      <a:endParaRPr lang="en-US" dirty="0"/>
                    </a:p>
                  </a:txBody>
                  <a:tcPr/>
                </a:tc>
                <a:tc>
                  <a:txBody>
                    <a:bodyPr/>
                    <a:lstStyle/>
                    <a:p>
                      <a:r>
                        <a:rPr lang="en-US" dirty="0" smtClean="0"/>
                        <a:t>IRQ</a:t>
                      </a:r>
                      <a:endParaRPr lang="en-US" dirty="0"/>
                    </a:p>
                  </a:txBody>
                  <a:tcPr/>
                </a:tc>
              </a:tr>
              <a:tr h="393700">
                <a:tc>
                  <a:txBody>
                    <a:bodyPr/>
                    <a:lstStyle/>
                    <a:p>
                      <a:r>
                        <a:rPr lang="en-US" dirty="0" smtClean="0"/>
                        <a:t>10011</a:t>
                      </a:r>
                      <a:endParaRPr lang="en-US" dirty="0"/>
                    </a:p>
                  </a:txBody>
                  <a:tcPr/>
                </a:tc>
                <a:tc>
                  <a:txBody>
                    <a:bodyPr/>
                    <a:lstStyle/>
                    <a:p>
                      <a:r>
                        <a:rPr lang="en-US" dirty="0" smtClean="0"/>
                        <a:t>SVC (Supervisor)</a:t>
                      </a:r>
                      <a:endParaRPr lang="en-US" dirty="0"/>
                    </a:p>
                  </a:txBody>
                  <a:tcPr/>
                </a:tc>
              </a:tr>
              <a:tr h="393700">
                <a:tc>
                  <a:txBody>
                    <a:bodyPr/>
                    <a:lstStyle/>
                    <a:p>
                      <a:r>
                        <a:rPr lang="en-US" dirty="0" smtClean="0"/>
                        <a:t>10111</a:t>
                      </a:r>
                      <a:endParaRPr lang="en-US" dirty="0"/>
                    </a:p>
                  </a:txBody>
                  <a:tcPr/>
                </a:tc>
                <a:tc>
                  <a:txBody>
                    <a:bodyPr/>
                    <a:lstStyle/>
                    <a:p>
                      <a:r>
                        <a:rPr lang="en-US" dirty="0" smtClean="0"/>
                        <a:t>Abort</a:t>
                      </a:r>
                      <a:endParaRPr lang="en-US" dirty="0"/>
                    </a:p>
                  </a:txBody>
                  <a:tcPr/>
                </a:tc>
              </a:tr>
              <a:tr h="393700">
                <a:tc>
                  <a:txBody>
                    <a:bodyPr/>
                    <a:lstStyle/>
                    <a:p>
                      <a:r>
                        <a:rPr lang="en-US" dirty="0" smtClean="0"/>
                        <a:t>11011</a:t>
                      </a:r>
                      <a:endParaRPr lang="en-US" dirty="0"/>
                    </a:p>
                  </a:txBody>
                  <a:tcPr/>
                </a:tc>
                <a:tc>
                  <a:txBody>
                    <a:bodyPr/>
                    <a:lstStyle/>
                    <a:p>
                      <a:r>
                        <a:rPr lang="en-US" dirty="0" smtClean="0"/>
                        <a:t>Undefined</a:t>
                      </a:r>
                      <a:endParaRPr lang="en-US" dirty="0"/>
                    </a:p>
                  </a:txBody>
                  <a:tcPr/>
                </a:tc>
              </a:tr>
              <a:tr h="393700">
                <a:tc>
                  <a:txBody>
                    <a:bodyPr/>
                    <a:lstStyle/>
                    <a:p>
                      <a:r>
                        <a:rPr lang="en-US" dirty="0" smtClean="0"/>
                        <a:t>11111</a:t>
                      </a:r>
                      <a:endParaRPr lang="en-US" dirty="0"/>
                    </a:p>
                  </a:txBody>
                  <a:tcPr/>
                </a:tc>
                <a:tc>
                  <a:txBody>
                    <a:bodyPr/>
                    <a:lstStyle/>
                    <a:p>
                      <a:r>
                        <a:rPr lang="en-US" dirty="0" smtClean="0"/>
                        <a:t>System</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122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ARM Modes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User: Normal program execution mode</a:t>
            </a:r>
          </a:p>
          <a:p>
            <a:r>
              <a:rPr lang="en-US" dirty="0" smtClean="0"/>
              <a:t>FIQ: used for handling a high priority (fast) interrupt</a:t>
            </a:r>
          </a:p>
          <a:p>
            <a:r>
              <a:rPr lang="en-US" dirty="0" smtClean="0"/>
              <a:t>IRQ: used for handling a low priority (normal) interrupt</a:t>
            </a:r>
          </a:p>
          <a:p>
            <a:r>
              <a:rPr lang="en-US" dirty="0" smtClean="0"/>
              <a:t>Supervisor: entered on board reset and when a Software Interrupt instruction is executed</a:t>
            </a:r>
          </a:p>
          <a:p>
            <a:r>
              <a:rPr lang="en-US" dirty="0" smtClean="0"/>
              <a:t>Abort: used for handling memory access violations</a:t>
            </a:r>
          </a:p>
          <a:p>
            <a:r>
              <a:rPr lang="en-US" dirty="0" smtClean="0"/>
              <a:t>System: a privileged mode using same registers as User mode</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Banked Registers</a:t>
            </a:r>
            <a:endParaRPr lang="en-US" dirty="0"/>
          </a:p>
        </p:txBody>
      </p:sp>
      <p:sp>
        <p:nvSpPr>
          <p:cNvPr id="4" name="Rectangle 3"/>
          <p:cNvSpPr/>
          <p:nvPr/>
        </p:nvSpPr>
        <p:spPr>
          <a:xfrm>
            <a:off x="457200" y="1066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r0</a:t>
            </a:r>
            <a:endParaRPr lang="en-US" dirty="0"/>
          </a:p>
        </p:txBody>
      </p:sp>
      <p:sp>
        <p:nvSpPr>
          <p:cNvPr id="5" name="Rectangle 4"/>
          <p:cNvSpPr/>
          <p:nvPr/>
        </p:nvSpPr>
        <p:spPr>
          <a:xfrm>
            <a:off x="457200" y="1371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en-US" dirty="0"/>
          </a:p>
        </p:txBody>
      </p:sp>
      <p:sp>
        <p:nvSpPr>
          <p:cNvPr id="6" name="Rectangle 5"/>
          <p:cNvSpPr/>
          <p:nvPr/>
        </p:nvSpPr>
        <p:spPr>
          <a:xfrm>
            <a:off x="457200" y="1676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endParaRPr lang="en-US" dirty="0"/>
          </a:p>
        </p:txBody>
      </p:sp>
      <p:sp>
        <p:nvSpPr>
          <p:cNvPr id="7" name="Rectangle 6"/>
          <p:cNvSpPr/>
          <p:nvPr/>
        </p:nvSpPr>
        <p:spPr>
          <a:xfrm>
            <a:off x="457200" y="1981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endParaRPr lang="en-US" dirty="0"/>
          </a:p>
        </p:txBody>
      </p:sp>
      <p:sp>
        <p:nvSpPr>
          <p:cNvPr id="8" name="Rectangle 7"/>
          <p:cNvSpPr/>
          <p:nvPr/>
        </p:nvSpPr>
        <p:spPr>
          <a:xfrm>
            <a:off x="457200" y="2286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endParaRPr lang="en-US" dirty="0"/>
          </a:p>
        </p:txBody>
      </p:sp>
      <p:sp>
        <p:nvSpPr>
          <p:cNvPr id="9" name="Rectangle 8"/>
          <p:cNvSpPr/>
          <p:nvPr/>
        </p:nvSpPr>
        <p:spPr>
          <a:xfrm>
            <a:off x="457200" y="2590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r5</a:t>
            </a:r>
            <a:endParaRPr lang="en-US" dirty="0"/>
          </a:p>
        </p:txBody>
      </p:sp>
      <p:sp>
        <p:nvSpPr>
          <p:cNvPr id="10" name="Rectangle 9"/>
          <p:cNvSpPr/>
          <p:nvPr/>
        </p:nvSpPr>
        <p:spPr>
          <a:xfrm>
            <a:off x="457200" y="2895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r6</a:t>
            </a:r>
            <a:endParaRPr lang="en-US" dirty="0"/>
          </a:p>
        </p:txBody>
      </p:sp>
      <p:sp>
        <p:nvSpPr>
          <p:cNvPr id="11" name="Rectangle 10"/>
          <p:cNvSpPr/>
          <p:nvPr/>
        </p:nvSpPr>
        <p:spPr>
          <a:xfrm>
            <a:off x="457200" y="3200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r7</a:t>
            </a:r>
            <a:endParaRPr lang="en-US" dirty="0"/>
          </a:p>
        </p:txBody>
      </p:sp>
      <p:sp>
        <p:nvSpPr>
          <p:cNvPr id="12" name="Rectangle 11"/>
          <p:cNvSpPr/>
          <p:nvPr/>
        </p:nvSpPr>
        <p:spPr>
          <a:xfrm>
            <a:off x="457200" y="3505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r8</a:t>
            </a:r>
            <a:endParaRPr lang="en-US" dirty="0"/>
          </a:p>
        </p:txBody>
      </p:sp>
      <p:sp>
        <p:nvSpPr>
          <p:cNvPr id="13" name="Rectangle 12"/>
          <p:cNvSpPr/>
          <p:nvPr/>
        </p:nvSpPr>
        <p:spPr>
          <a:xfrm>
            <a:off x="457200" y="3810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r9</a:t>
            </a:r>
            <a:endParaRPr lang="en-US" dirty="0"/>
          </a:p>
        </p:txBody>
      </p:sp>
      <p:sp>
        <p:nvSpPr>
          <p:cNvPr id="14" name="Rectangle 13"/>
          <p:cNvSpPr/>
          <p:nvPr/>
        </p:nvSpPr>
        <p:spPr>
          <a:xfrm>
            <a:off x="457200" y="4114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r10</a:t>
            </a:r>
            <a:endParaRPr lang="en-US" dirty="0"/>
          </a:p>
        </p:txBody>
      </p:sp>
      <p:sp>
        <p:nvSpPr>
          <p:cNvPr id="15" name="Rectangle 14"/>
          <p:cNvSpPr/>
          <p:nvPr/>
        </p:nvSpPr>
        <p:spPr>
          <a:xfrm>
            <a:off x="457200" y="4419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r11 (FP)</a:t>
            </a:r>
            <a:endParaRPr lang="en-US" dirty="0"/>
          </a:p>
        </p:txBody>
      </p:sp>
      <p:sp>
        <p:nvSpPr>
          <p:cNvPr id="16" name="Rectangle 15"/>
          <p:cNvSpPr/>
          <p:nvPr/>
        </p:nvSpPr>
        <p:spPr>
          <a:xfrm>
            <a:off x="457200" y="4724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r12 (IP)</a:t>
            </a:r>
            <a:endParaRPr lang="en-US" dirty="0"/>
          </a:p>
        </p:txBody>
      </p:sp>
      <p:sp>
        <p:nvSpPr>
          <p:cNvPr id="17" name="Rectangle 16"/>
          <p:cNvSpPr/>
          <p:nvPr/>
        </p:nvSpPr>
        <p:spPr>
          <a:xfrm>
            <a:off x="457200" y="5029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r13 (SP)</a:t>
            </a:r>
            <a:endParaRPr lang="en-US" dirty="0"/>
          </a:p>
        </p:txBody>
      </p:sp>
      <p:sp>
        <p:nvSpPr>
          <p:cNvPr id="18" name="Rectangle 17"/>
          <p:cNvSpPr/>
          <p:nvPr/>
        </p:nvSpPr>
        <p:spPr>
          <a:xfrm>
            <a:off x="457200" y="5334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r14 (LR)</a:t>
            </a:r>
            <a:endParaRPr lang="en-US" dirty="0"/>
          </a:p>
        </p:txBody>
      </p:sp>
      <p:sp>
        <p:nvSpPr>
          <p:cNvPr id="19" name="Rectangle 18"/>
          <p:cNvSpPr/>
          <p:nvPr/>
        </p:nvSpPr>
        <p:spPr>
          <a:xfrm>
            <a:off x="457200" y="6096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CPSR</a:t>
            </a:r>
            <a:endParaRPr lang="en-US" dirty="0"/>
          </a:p>
        </p:txBody>
      </p:sp>
      <p:sp>
        <p:nvSpPr>
          <p:cNvPr id="20" name="Rectangle 19"/>
          <p:cNvSpPr/>
          <p:nvPr/>
        </p:nvSpPr>
        <p:spPr>
          <a:xfrm>
            <a:off x="457200" y="5638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r15 (PC)</a:t>
            </a:r>
            <a:endParaRPr lang="en-US" dirty="0"/>
          </a:p>
        </p:txBody>
      </p:sp>
      <p:sp>
        <p:nvSpPr>
          <p:cNvPr id="21" name="TextBox 20"/>
          <p:cNvSpPr txBox="1"/>
          <p:nvPr/>
        </p:nvSpPr>
        <p:spPr>
          <a:xfrm>
            <a:off x="381000" y="609600"/>
            <a:ext cx="2514600" cy="369332"/>
          </a:xfrm>
          <a:prstGeom prst="rect">
            <a:avLst/>
          </a:prstGeom>
          <a:noFill/>
        </p:spPr>
        <p:txBody>
          <a:bodyPr wrap="square" rtlCol="0">
            <a:spAutoFit/>
          </a:bodyPr>
          <a:lstStyle/>
          <a:p>
            <a:r>
              <a:rPr lang="en-US" dirty="0" smtClean="0">
                <a:ln>
                  <a:solidFill>
                    <a:schemeClr val="tx2">
                      <a:lumMod val="40000"/>
                      <a:lumOff val="60000"/>
                    </a:schemeClr>
                  </a:solidFill>
                </a:ln>
              </a:rPr>
              <a:t>User &amp; System Mode</a:t>
            </a:r>
            <a:endParaRPr lang="en-US" dirty="0">
              <a:ln>
                <a:solidFill>
                  <a:schemeClr val="tx2">
                    <a:lumMod val="40000"/>
                    <a:lumOff val="60000"/>
                  </a:schemeClr>
                </a:solidFill>
              </a:ln>
            </a:endParaRPr>
          </a:p>
        </p:txBody>
      </p:sp>
      <p:sp>
        <p:nvSpPr>
          <p:cNvPr id="22" name="Rectangle 21"/>
          <p:cNvSpPr/>
          <p:nvPr/>
        </p:nvSpPr>
        <p:spPr>
          <a:xfrm>
            <a:off x="1905000" y="35052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r8</a:t>
            </a:r>
            <a:endParaRPr lang="en-US" dirty="0"/>
          </a:p>
        </p:txBody>
      </p:sp>
      <p:sp>
        <p:nvSpPr>
          <p:cNvPr id="23" name="Rectangle 22"/>
          <p:cNvSpPr/>
          <p:nvPr/>
        </p:nvSpPr>
        <p:spPr>
          <a:xfrm>
            <a:off x="1905000" y="38100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r9</a:t>
            </a:r>
            <a:endParaRPr lang="en-US" dirty="0"/>
          </a:p>
        </p:txBody>
      </p:sp>
      <p:sp>
        <p:nvSpPr>
          <p:cNvPr id="24" name="Rectangle 23"/>
          <p:cNvSpPr/>
          <p:nvPr/>
        </p:nvSpPr>
        <p:spPr>
          <a:xfrm>
            <a:off x="1905000" y="41148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r10</a:t>
            </a:r>
            <a:endParaRPr lang="en-US" dirty="0"/>
          </a:p>
        </p:txBody>
      </p:sp>
      <p:sp>
        <p:nvSpPr>
          <p:cNvPr id="25" name="Rectangle 24"/>
          <p:cNvSpPr/>
          <p:nvPr/>
        </p:nvSpPr>
        <p:spPr>
          <a:xfrm>
            <a:off x="1905000" y="44196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r11</a:t>
            </a:r>
            <a:endParaRPr lang="en-US" dirty="0"/>
          </a:p>
        </p:txBody>
      </p:sp>
      <p:sp>
        <p:nvSpPr>
          <p:cNvPr id="26" name="Rectangle 25"/>
          <p:cNvSpPr/>
          <p:nvPr/>
        </p:nvSpPr>
        <p:spPr>
          <a:xfrm>
            <a:off x="1905000" y="47244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r12</a:t>
            </a:r>
            <a:endParaRPr lang="en-US" dirty="0"/>
          </a:p>
        </p:txBody>
      </p:sp>
      <p:sp>
        <p:nvSpPr>
          <p:cNvPr id="27" name="Rectangle 26"/>
          <p:cNvSpPr/>
          <p:nvPr/>
        </p:nvSpPr>
        <p:spPr>
          <a:xfrm>
            <a:off x="1905000" y="50292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r13 (SP)</a:t>
            </a:r>
            <a:endParaRPr lang="en-US" dirty="0"/>
          </a:p>
        </p:txBody>
      </p:sp>
      <p:sp>
        <p:nvSpPr>
          <p:cNvPr id="28" name="Rectangle 27"/>
          <p:cNvSpPr/>
          <p:nvPr/>
        </p:nvSpPr>
        <p:spPr>
          <a:xfrm>
            <a:off x="1905000" y="53340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r14 (LR)</a:t>
            </a:r>
            <a:endParaRPr lang="en-US" dirty="0"/>
          </a:p>
        </p:txBody>
      </p:sp>
      <p:sp>
        <p:nvSpPr>
          <p:cNvPr id="29" name="Rectangle 28"/>
          <p:cNvSpPr/>
          <p:nvPr/>
        </p:nvSpPr>
        <p:spPr>
          <a:xfrm>
            <a:off x="1905000" y="64008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SPSR</a:t>
            </a:r>
            <a:endParaRPr lang="en-US" dirty="0"/>
          </a:p>
        </p:txBody>
      </p:sp>
      <p:sp>
        <p:nvSpPr>
          <p:cNvPr id="30" name="Rectangle 29"/>
          <p:cNvSpPr/>
          <p:nvPr/>
        </p:nvSpPr>
        <p:spPr>
          <a:xfrm>
            <a:off x="3352800" y="5029200"/>
            <a:ext cx="1219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r13 (SP)</a:t>
            </a:r>
            <a:endParaRPr lang="en-US" dirty="0"/>
          </a:p>
        </p:txBody>
      </p:sp>
      <p:sp>
        <p:nvSpPr>
          <p:cNvPr id="31" name="Rectangle 30"/>
          <p:cNvSpPr/>
          <p:nvPr/>
        </p:nvSpPr>
        <p:spPr>
          <a:xfrm>
            <a:off x="3352800" y="5334000"/>
            <a:ext cx="1219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r14 (LR)</a:t>
            </a:r>
            <a:endParaRPr lang="en-US" dirty="0"/>
          </a:p>
        </p:txBody>
      </p:sp>
      <p:sp>
        <p:nvSpPr>
          <p:cNvPr id="32" name="Rectangle 31"/>
          <p:cNvSpPr/>
          <p:nvPr/>
        </p:nvSpPr>
        <p:spPr>
          <a:xfrm>
            <a:off x="3352800" y="6400800"/>
            <a:ext cx="1219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SPSR</a:t>
            </a:r>
            <a:endParaRPr lang="en-US" dirty="0"/>
          </a:p>
        </p:txBody>
      </p:sp>
      <p:sp>
        <p:nvSpPr>
          <p:cNvPr id="33" name="Rectangle 32"/>
          <p:cNvSpPr/>
          <p:nvPr/>
        </p:nvSpPr>
        <p:spPr>
          <a:xfrm>
            <a:off x="4800600" y="5029200"/>
            <a:ext cx="1219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r13 (SP)</a:t>
            </a:r>
            <a:endParaRPr lang="en-US" dirty="0"/>
          </a:p>
        </p:txBody>
      </p:sp>
      <p:sp>
        <p:nvSpPr>
          <p:cNvPr id="34" name="Rectangle 33"/>
          <p:cNvSpPr/>
          <p:nvPr/>
        </p:nvSpPr>
        <p:spPr>
          <a:xfrm>
            <a:off x="4800600" y="5334000"/>
            <a:ext cx="1219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r14 (LR)</a:t>
            </a:r>
            <a:endParaRPr lang="en-US" dirty="0"/>
          </a:p>
        </p:txBody>
      </p:sp>
      <p:sp>
        <p:nvSpPr>
          <p:cNvPr id="35" name="Rectangle 34"/>
          <p:cNvSpPr/>
          <p:nvPr/>
        </p:nvSpPr>
        <p:spPr>
          <a:xfrm>
            <a:off x="4800600" y="6400800"/>
            <a:ext cx="1219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SPSR</a:t>
            </a:r>
            <a:endParaRPr lang="en-US" dirty="0"/>
          </a:p>
        </p:txBody>
      </p:sp>
      <p:sp>
        <p:nvSpPr>
          <p:cNvPr id="36" name="Rectangle 35"/>
          <p:cNvSpPr/>
          <p:nvPr/>
        </p:nvSpPr>
        <p:spPr>
          <a:xfrm>
            <a:off x="6248400" y="50292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r13 (SP)</a:t>
            </a:r>
            <a:endParaRPr lang="en-US" dirty="0"/>
          </a:p>
        </p:txBody>
      </p:sp>
      <p:sp>
        <p:nvSpPr>
          <p:cNvPr id="37" name="Rectangle 36"/>
          <p:cNvSpPr/>
          <p:nvPr/>
        </p:nvSpPr>
        <p:spPr>
          <a:xfrm>
            <a:off x="6248400" y="53340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r14 (LR)</a:t>
            </a:r>
            <a:endParaRPr lang="en-US" dirty="0"/>
          </a:p>
        </p:txBody>
      </p:sp>
      <p:sp>
        <p:nvSpPr>
          <p:cNvPr id="38" name="Rectangle 37"/>
          <p:cNvSpPr/>
          <p:nvPr/>
        </p:nvSpPr>
        <p:spPr>
          <a:xfrm>
            <a:off x="6248400" y="64008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SPSR</a:t>
            </a:r>
            <a:endParaRPr lang="en-US" dirty="0"/>
          </a:p>
        </p:txBody>
      </p:sp>
      <p:sp>
        <p:nvSpPr>
          <p:cNvPr id="39" name="Rectangle 38"/>
          <p:cNvSpPr/>
          <p:nvPr/>
        </p:nvSpPr>
        <p:spPr>
          <a:xfrm>
            <a:off x="7696200" y="5029200"/>
            <a:ext cx="1219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r13 (SP)</a:t>
            </a:r>
            <a:endParaRPr lang="en-US" dirty="0"/>
          </a:p>
        </p:txBody>
      </p:sp>
      <p:sp>
        <p:nvSpPr>
          <p:cNvPr id="40" name="Rectangle 39"/>
          <p:cNvSpPr/>
          <p:nvPr/>
        </p:nvSpPr>
        <p:spPr>
          <a:xfrm>
            <a:off x="7696200" y="5334000"/>
            <a:ext cx="1219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r14 (LR)</a:t>
            </a:r>
            <a:endParaRPr lang="en-US" dirty="0"/>
          </a:p>
        </p:txBody>
      </p:sp>
      <p:sp>
        <p:nvSpPr>
          <p:cNvPr id="41" name="Rectangle 40"/>
          <p:cNvSpPr/>
          <p:nvPr/>
        </p:nvSpPr>
        <p:spPr>
          <a:xfrm>
            <a:off x="7696200" y="6400800"/>
            <a:ext cx="1219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SPSR</a:t>
            </a:r>
            <a:endParaRPr lang="en-US" dirty="0"/>
          </a:p>
        </p:txBody>
      </p:sp>
      <p:sp>
        <p:nvSpPr>
          <p:cNvPr id="45" name="TextBox 44"/>
          <p:cNvSpPr txBox="1"/>
          <p:nvPr/>
        </p:nvSpPr>
        <p:spPr>
          <a:xfrm>
            <a:off x="1981200" y="2971800"/>
            <a:ext cx="1219200" cy="369332"/>
          </a:xfrm>
          <a:prstGeom prst="rect">
            <a:avLst/>
          </a:prstGeom>
          <a:noFill/>
        </p:spPr>
        <p:txBody>
          <a:bodyPr wrap="square" rtlCol="0">
            <a:spAutoFit/>
          </a:bodyPr>
          <a:lstStyle/>
          <a:p>
            <a:r>
              <a:rPr lang="en-US" dirty="0" smtClean="0">
                <a:ln>
                  <a:solidFill>
                    <a:schemeClr val="accent2">
                      <a:lumMod val="60000"/>
                      <a:lumOff val="40000"/>
                    </a:schemeClr>
                  </a:solidFill>
                </a:ln>
                <a:solidFill>
                  <a:schemeClr val="accent2">
                    <a:lumMod val="75000"/>
                  </a:schemeClr>
                </a:solidFill>
              </a:rPr>
              <a:t>FIQ Mode</a:t>
            </a:r>
            <a:endParaRPr lang="en-US" dirty="0">
              <a:ln>
                <a:solidFill>
                  <a:schemeClr val="accent2">
                    <a:lumMod val="60000"/>
                    <a:lumOff val="40000"/>
                  </a:schemeClr>
                </a:solidFill>
              </a:ln>
              <a:solidFill>
                <a:schemeClr val="accent2">
                  <a:lumMod val="75000"/>
                </a:schemeClr>
              </a:solidFill>
            </a:endParaRPr>
          </a:p>
        </p:txBody>
      </p:sp>
      <p:sp>
        <p:nvSpPr>
          <p:cNvPr id="46" name="TextBox 45"/>
          <p:cNvSpPr txBox="1"/>
          <p:nvPr/>
        </p:nvSpPr>
        <p:spPr>
          <a:xfrm>
            <a:off x="3352800" y="4343400"/>
            <a:ext cx="1219200" cy="369332"/>
          </a:xfrm>
          <a:prstGeom prst="rect">
            <a:avLst/>
          </a:prstGeom>
          <a:noFill/>
        </p:spPr>
        <p:txBody>
          <a:bodyPr wrap="square" rtlCol="0">
            <a:spAutoFit/>
          </a:bodyPr>
          <a:lstStyle/>
          <a:p>
            <a:r>
              <a:rPr lang="en-US" dirty="0" smtClean="0">
                <a:ln>
                  <a:solidFill>
                    <a:schemeClr val="accent2">
                      <a:lumMod val="60000"/>
                      <a:lumOff val="40000"/>
                    </a:schemeClr>
                  </a:solidFill>
                </a:ln>
                <a:solidFill>
                  <a:srgbClr val="FFC000"/>
                </a:solidFill>
              </a:rPr>
              <a:t>IRQ Mode</a:t>
            </a:r>
            <a:endParaRPr lang="en-US" dirty="0">
              <a:ln>
                <a:solidFill>
                  <a:schemeClr val="accent2">
                    <a:lumMod val="60000"/>
                    <a:lumOff val="40000"/>
                  </a:schemeClr>
                </a:solidFill>
              </a:ln>
              <a:solidFill>
                <a:srgbClr val="FFC000"/>
              </a:solidFill>
            </a:endParaRPr>
          </a:p>
        </p:txBody>
      </p:sp>
      <p:sp>
        <p:nvSpPr>
          <p:cNvPr id="47" name="TextBox 46"/>
          <p:cNvSpPr txBox="1"/>
          <p:nvPr/>
        </p:nvSpPr>
        <p:spPr>
          <a:xfrm>
            <a:off x="4800600" y="4343400"/>
            <a:ext cx="1219200" cy="369332"/>
          </a:xfrm>
          <a:prstGeom prst="rect">
            <a:avLst/>
          </a:prstGeom>
          <a:noFill/>
        </p:spPr>
        <p:txBody>
          <a:bodyPr wrap="square" rtlCol="0">
            <a:spAutoFit/>
          </a:bodyPr>
          <a:lstStyle/>
          <a:p>
            <a:r>
              <a:rPr lang="en-US" dirty="0" smtClean="0">
                <a:ln>
                  <a:solidFill>
                    <a:srgbClr val="00B050"/>
                  </a:solidFill>
                </a:ln>
                <a:solidFill>
                  <a:srgbClr val="00B050"/>
                </a:solidFill>
              </a:rPr>
              <a:t>SVC Mode</a:t>
            </a:r>
            <a:endParaRPr lang="en-US" dirty="0">
              <a:ln>
                <a:solidFill>
                  <a:srgbClr val="00B050"/>
                </a:solidFill>
              </a:ln>
              <a:solidFill>
                <a:srgbClr val="00B050"/>
              </a:solidFill>
            </a:endParaRPr>
          </a:p>
        </p:txBody>
      </p:sp>
      <p:sp>
        <p:nvSpPr>
          <p:cNvPr id="48" name="TextBox 47"/>
          <p:cNvSpPr txBox="1"/>
          <p:nvPr/>
        </p:nvSpPr>
        <p:spPr>
          <a:xfrm>
            <a:off x="6248400" y="4343400"/>
            <a:ext cx="1219200" cy="646331"/>
          </a:xfrm>
          <a:prstGeom prst="rect">
            <a:avLst/>
          </a:prstGeom>
          <a:noFill/>
        </p:spPr>
        <p:txBody>
          <a:bodyPr wrap="square" rtlCol="0">
            <a:spAutoFit/>
          </a:bodyPr>
          <a:lstStyle/>
          <a:p>
            <a:r>
              <a:rPr lang="en-US" dirty="0" smtClean="0">
                <a:ln>
                  <a:solidFill>
                    <a:srgbClr val="7030A0"/>
                  </a:solidFill>
                </a:ln>
                <a:solidFill>
                  <a:srgbClr val="7030A0"/>
                </a:solidFill>
              </a:rPr>
              <a:t>Undef Mode</a:t>
            </a:r>
            <a:endParaRPr lang="en-US" dirty="0">
              <a:ln>
                <a:solidFill>
                  <a:srgbClr val="7030A0"/>
                </a:solidFill>
              </a:ln>
              <a:solidFill>
                <a:srgbClr val="7030A0"/>
              </a:solidFill>
            </a:endParaRPr>
          </a:p>
        </p:txBody>
      </p:sp>
      <p:sp>
        <p:nvSpPr>
          <p:cNvPr id="49" name="TextBox 48"/>
          <p:cNvSpPr txBox="1"/>
          <p:nvPr/>
        </p:nvSpPr>
        <p:spPr>
          <a:xfrm>
            <a:off x="7696200" y="4343400"/>
            <a:ext cx="1219200" cy="646331"/>
          </a:xfrm>
          <a:prstGeom prst="rect">
            <a:avLst/>
          </a:prstGeom>
          <a:noFill/>
        </p:spPr>
        <p:txBody>
          <a:bodyPr wrap="square" rtlCol="0">
            <a:spAutoFit/>
          </a:bodyPr>
          <a:lstStyle/>
          <a:p>
            <a:r>
              <a:rPr lang="en-US" dirty="0" smtClean="0">
                <a:ln>
                  <a:solidFill>
                    <a:schemeClr val="bg1">
                      <a:lumMod val="65000"/>
                    </a:schemeClr>
                  </a:solidFill>
                </a:ln>
                <a:solidFill>
                  <a:schemeClr val="bg1">
                    <a:lumMod val="65000"/>
                  </a:schemeClr>
                </a:solidFill>
              </a:rPr>
              <a:t>Abort Mode</a:t>
            </a:r>
            <a:endParaRPr lang="en-US" dirty="0">
              <a:ln>
                <a:solidFill>
                  <a:schemeClr val="bg1">
                    <a:lumMod val="65000"/>
                  </a:schemeClr>
                </a:solidFill>
              </a:ln>
              <a:solidFill>
                <a:schemeClr val="bg1">
                  <a:lumMod val="65000"/>
                </a:schemeClr>
              </a:solidFill>
            </a:endParaRPr>
          </a:p>
        </p:txBody>
      </p:sp>
      <p:sp>
        <p:nvSpPr>
          <p:cNvPr id="50" name="TextBox 49"/>
          <p:cNvSpPr txBox="1"/>
          <p:nvPr/>
        </p:nvSpPr>
        <p:spPr>
          <a:xfrm>
            <a:off x="3276600" y="1371600"/>
            <a:ext cx="5715000" cy="369332"/>
          </a:xfrm>
          <a:prstGeom prst="rect">
            <a:avLst/>
          </a:prstGeom>
          <a:noFill/>
        </p:spPr>
        <p:txBody>
          <a:bodyPr wrap="square" rtlCol="0">
            <a:spAutoFit/>
          </a:bodyPr>
          <a:lstStyle/>
          <a:p>
            <a:r>
              <a:rPr lang="en-US" dirty="0" smtClean="0"/>
              <a:t>Banked registers are preserved across mode changes.</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Arm Processor modes</a:t>
            </a:r>
            <a:endParaRPr lang="en-US" dirty="0"/>
          </a:p>
        </p:txBody>
      </p:sp>
      <p:sp>
        <p:nvSpPr>
          <p:cNvPr id="3" name="Content Placeholder 2"/>
          <p:cNvSpPr>
            <a:spLocks noGrp="1"/>
          </p:cNvSpPr>
          <p:nvPr>
            <p:ph idx="1"/>
          </p:nvPr>
        </p:nvSpPr>
        <p:spPr>
          <a:xfrm>
            <a:off x="304800" y="1219200"/>
            <a:ext cx="8610600" cy="5486400"/>
          </a:xfrm>
        </p:spPr>
        <p:txBody>
          <a:bodyPr>
            <a:noAutofit/>
          </a:bodyPr>
          <a:lstStyle/>
          <a:p>
            <a:r>
              <a:rPr lang="en-US" sz="2400" dirty="0" smtClean="0"/>
              <a:t>User: normal program execution mode</a:t>
            </a:r>
          </a:p>
          <a:p>
            <a:r>
              <a:rPr lang="en-US" sz="2400" dirty="0" smtClean="0"/>
              <a:t>FIQ: used for handling a high priority (fast) interrupt</a:t>
            </a:r>
          </a:p>
          <a:p>
            <a:r>
              <a:rPr lang="en-US" sz="2400" dirty="0" smtClean="0"/>
              <a:t>IRQ: used for handling a low priority (normal) interrupt</a:t>
            </a:r>
          </a:p>
          <a:p>
            <a:r>
              <a:rPr lang="en-US" sz="2400" dirty="0" smtClean="0"/>
              <a:t>Supervisor: entered on reset and when SWI (software interrupt instruction) is executed</a:t>
            </a:r>
          </a:p>
          <a:p>
            <a:r>
              <a:rPr lang="en-US" sz="2400" dirty="0" smtClean="0"/>
              <a:t>Abort: used for handling memory access violations</a:t>
            </a:r>
          </a:p>
          <a:p>
            <a:r>
              <a:rPr lang="en-US" sz="2400" dirty="0" smtClean="0"/>
              <a:t>Undefined: used for handling undefined instructions</a:t>
            </a:r>
          </a:p>
          <a:p>
            <a:r>
              <a:rPr lang="en-US" sz="2400" dirty="0" smtClean="0"/>
              <a:t>System: a privileged mode that uses the same registers as the user mode</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ARMv7 Processor modes (Table B1-1)</a:t>
            </a:r>
            <a:endParaRPr lang="en-US" dirty="0"/>
          </a:p>
        </p:txBody>
      </p:sp>
      <p:graphicFrame>
        <p:nvGraphicFramePr>
          <p:cNvPr id="4" name="Content Placeholder 3"/>
          <p:cNvGraphicFramePr>
            <a:graphicFrameLocks noGrp="1"/>
          </p:cNvGraphicFramePr>
          <p:nvPr>
            <p:ph idx="1"/>
          </p:nvPr>
        </p:nvGraphicFramePr>
        <p:xfrm>
          <a:off x="152400" y="1219200"/>
          <a:ext cx="8763000" cy="4785360"/>
        </p:xfrm>
        <a:graphic>
          <a:graphicData uri="http://schemas.openxmlformats.org/drawingml/2006/table">
            <a:tbl>
              <a:tblPr firstRow="1" bandRow="1">
                <a:tableStyleId>{69CF1AB2-1976-4502-BF36-3FF5EA218861}</a:tableStyleId>
              </a:tblPr>
              <a:tblGrid>
                <a:gridCol w="1134848"/>
                <a:gridCol w="630471"/>
                <a:gridCol w="1071801"/>
                <a:gridCol w="1049080"/>
                <a:gridCol w="1371600"/>
                <a:gridCol w="1447800"/>
                <a:gridCol w="2057400"/>
              </a:tblGrid>
              <a:tr h="370840">
                <a:tc>
                  <a:txBody>
                    <a:bodyPr/>
                    <a:lstStyle/>
                    <a:p>
                      <a:r>
                        <a:rPr lang="en-US" sz="1600" dirty="0" smtClean="0"/>
                        <a:t>Processor mode</a:t>
                      </a:r>
                      <a:endParaRPr lang="en-US" sz="1600" dirty="0"/>
                    </a:p>
                  </a:txBody>
                  <a:tcPr/>
                </a:tc>
                <a:tc>
                  <a:txBody>
                    <a:bodyPr/>
                    <a:lstStyle/>
                    <a:p>
                      <a:endParaRPr lang="en-US" sz="1600" dirty="0"/>
                    </a:p>
                  </a:txBody>
                  <a:tcPr/>
                </a:tc>
                <a:tc>
                  <a:txBody>
                    <a:bodyPr/>
                    <a:lstStyle/>
                    <a:p>
                      <a:r>
                        <a:rPr lang="en-US" sz="1600" dirty="0" smtClean="0"/>
                        <a:t>Encoding</a:t>
                      </a:r>
                      <a:endParaRPr lang="en-US" sz="1600" dirty="0"/>
                    </a:p>
                  </a:txBody>
                  <a:tcPr/>
                </a:tc>
                <a:tc>
                  <a:txBody>
                    <a:bodyPr/>
                    <a:lstStyle/>
                    <a:p>
                      <a:r>
                        <a:rPr lang="en-US" sz="1600" dirty="0" smtClean="0"/>
                        <a:t>Privilege Level</a:t>
                      </a:r>
                      <a:endParaRPr lang="en-US" sz="1600" dirty="0"/>
                    </a:p>
                  </a:txBody>
                  <a:tcPr/>
                </a:tc>
                <a:tc>
                  <a:txBody>
                    <a:bodyPr/>
                    <a:lstStyle/>
                    <a:p>
                      <a:r>
                        <a:rPr lang="en-US" sz="1600" dirty="0" smtClean="0"/>
                        <a:t>Implemented</a:t>
                      </a:r>
                      <a:endParaRPr lang="en-US" sz="1600" dirty="0"/>
                    </a:p>
                  </a:txBody>
                  <a:tcPr/>
                </a:tc>
                <a:tc>
                  <a:txBody>
                    <a:bodyPr/>
                    <a:lstStyle/>
                    <a:p>
                      <a:r>
                        <a:rPr lang="en-US" sz="1600" dirty="0" smtClean="0"/>
                        <a:t>Security</a:t>
                      </a:r>
                      <a:r>
                        <a:rPr lang="en-US" sz="1600" baseline="0" dirty="0" smtClean="0"/>
                        <a:t> State</a:t>
                      </a:r>
                      <a:endParaRPr lang="en-US" sz="1600" dirty="0"/>
                    </a:p>
                  </a:txBody>
                  <a:tcPr/>
                </a:tc>
                <a:tc>
                  <a:txBody>
                    <a:bodyPr/>
                    <a:lstStyle/>
                    <a:p>
                      <a:r>
                        <a:rPr lang="en-US" sz="1600" dirty="0" smtClean="0"/>
                        <a:t>Instruction/Condition (if available)</a:t>
                      </a:r>
                      <a:endParaRPr lang="en-US" sz="1600" dirty="0"/>
                    </a:p>
                  </a:txBody>
                  <a:tcPr/>
                </a:tc>
              </a:tr>
              <a:tr h="370840">
                <a:tc>
                  <a:txBody>
                    <a:bodyPr/>
                    <a:lstStyle/>
                    <a:p>
                      <a:r>
                        <a:rPr lang="en-US" sz="1600" dirty="0" smtClean="0"/>
                        <a:t>User</a:t>
                      </a:r>
                      <a:endParaRPr lang="en-US" sz="1600" dirty="0"/>
                    </a:p>
                  </a:txBody>
                  <a:tcPr/>
                </a:tc>
                <a:tc>
                  <a:txBody>
                    <a:bodyPr/>
                    <a:lstStyle/>
                    <a:p>
                      <a:r>
                        <a:rPr lang="en-US" sz="1600" dirty="0" err="1" smtClean="0"/>
                        <a:t>usr</a:t>
                      </a:r>
                      <a:endParaRPr lang="en-US" sz="1600" dirty="0"/>
                    </a:p>
                  </a:txBody>
                  <a:tcPr/>
                </a:tc>
                <a:tc>
                  <a:txBody>
                    <a:bodyPr/>
                    <a:lstStyle/>
                    <a:p>
                      <a:r>
                        <a:rPr lang="en-US" sz="1600" dirty="0" smtClean="0"/>
                        <a:t>10000</a:t>
                      </a:r>
                      <a:endParaRPr lang="en-US" sz="1600" dirty="0"/>
                    </a:p>
                  </a:txBody>
                  <a:tcPr/>
                </a:tc>
                <a:tc>
                  <a:txBody>
                    <a:bodyPr/>
                    <a:lstStyle/>
                    <a:p>
                      <a:r>
                        <a:rPr lang="en-US" sz="1600" dirty="0" smtClean="0"/>
                        <a:t>PL0</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endParaRPr lang="en-US" sz="1600" dirty="0"/>
                    </a:p>
                  </a:txBody>
                  <a:tcPr/>
                </a:tc>
              </a:tr>
              <a:tr h="370840">
                <a:tc>
                  <a:txBody>
                    <a:bodyPr/>
                    <a:lstStyle/>
                    <a:p>
                      <a:r>
                        <a:rPr lang="en-US" sz="1600" dirty="0" smtClean="0"/>
                        <a:t>FIQ</a:t>
                      </a:r>
                      <a:endParaRPr lang="en-US" sz="1600" dirty="0"/>
                    </a:p>
                  </a:txBody>
                  <a:tcPr/>
                </a:tc>
                <a:tc>
                  <a:txBody>
                    <a:bodyPr/>
                    <a:lstStyle/>
                    <a:p>
                      <a:r>
                        <a:rPr lang="en-US" sz="1600" dirty="0" err="1" smtClean="0"/>
                        <a:t>fiq</a:t>
                      </a:r>
                      <a:endParaRPr lang="en-US" sz="1600" dirty="0"/>
                    </a:p>
                  </a:txBody>
                  <a:tcPr/>
                </a:tc>
                <a:tc>
                  <a:txBody>
                    <a:bodyPr/>
                    <a:lstStyle/>
                    <a:p>
                      <a:r>
                        <a:rPr lang="en-US" sz="1600" dirty="0" smtClean="0"/>
                        <a:t>10001</a:t>
                      </a:r>
                      <a:endParaRPr lang="en-US" sz="1600" dirty="0"/>
                    </a:p>
                  </a:txBody>
                  <a:tcPr/>
                </a:tc>
                <a:tc>
                  <a:txBody>
                    <a:bodyPr/>
                    <a:lstStyle/>
                    <a:p>
                      <a:r>
                        <a:rPr lang="en-US" sz="1600" dirty="0" smtClean="0"/>
                        <a:t>PL1</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r>
                        <a:rPr lang="en-US" sz="1600" dirty="0" smtClean="0"/>
                        <a:t>INTERRUPT</a:t>
                      </a:r>
                      <a:endParaRPr lang="en-US" sz="1600" dirty="0"/>
                    </a:p>
                  </a:txBody>
                  <a:tcPr/>
                </a:tc>
              </a:tr>
              <a:tr h="370840">
                <a:tc>
                  <a:txBody>
                    <a:bodyPr/>
                    <a:lstStyle/>
                    <a:p>
                      <a:r>
                        <a:rPr lang="en-US" sz="1600" dirty="0" smtClean="0"/>
                        <a:t>IRQ</a:t>
                      </a:r>
                      <a:endParaRPr lang="en-US" sz="1600" dirty="0"/>
                    </a:p>
                  </a:txBody>
                  <a:tcPr/>
                </a:tc>
                <a:tc>
                  <a:txBody>
                    <a:bodyPr/>
                    <a:lstStyle/>
                    <a:p>
                      <a:r>
                        <a:rPr lang="en-US" sz="1600" dirty="0" err="1" smtClean="0"/>
                        <a:t>irq</a:t>
                      </a:r>
                      <a:endParaRPr lang="en-US" sz="1600" dirty="0"/>
                    </a:p>
                  </a:txBody>
                  <a:tcPr/>
                </a:tc>
                <a:tc>
                  <a:txBody>
                    <a:bodyPr/>
                    <a:lstStyle/>
                    <a:p>
                      <a:r>
                        <a:rPr lang="en-US" sz="1600" dirty="0" smtClean="0"/>
                        <a:t>10010</a:t>
                      </a:r>
                      <a:endParaRPr lang="en-US" sz="1600" dirty="0"/>
                    </a:p>
                  </a:txBody>
                  <a:tcPr/>
                </a:tc>
                <a:tc>
                  <a:txBody>
                    <a:bodyPr/>
                    <a:lstStyle/>
                    <a:p>
                      <a:r>
                        <a:rPr lang="en-US" sz="1600" dirty="0" smtClean="0"/>
                        <a:t>PL1</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r>
                        <a:rPr lang="en-US" sz="1600" dirty="0" smtClean="0"/>
                        <a:t>INTERRUPT</a:t>
                      </a:r>
                      <a:endParaRPr lang="en-US" sz="1600" dirty="0"/>
                    </a:p>
                  </a:txBody>
                  <a:tcPr/>
                </a:tc>
              </a:tr>
              <a:tr h="370840">
                <a:tc>
                  <a:txBody>
                    <a:bodyPr/>
                    <a:lstStyle/>
                    <a:p>
                      <a:r>
                        <a:rPr lang="en-US" sz="1600" dirty="0" smtClean="0"/>
                        <a:t>Supervisor</a:t>
                      </a:r>
                      <a:endParaRPr lang="en-US" sz="1600" dirty="0"/>
                    </a:p>
                  </a:txBody>
                  <a:tcPr/>
                </a:tc>
                <a:tc>
                  <a:txBody>
                    <a:bodyPr/>
                    <a:lstStyle/>
                    <a:p>
                      <a:r>
                        <a:rPr lang="en-US" sz="1600" dirty="0" smtClean="0"/>
                        <a:t>svc</a:t>
                      </a:r>
                      <a:endParaRPr lang="en-US" sz="1600" dirty="0"/>
                    </a:p>
                  </a:txBody>
                  <a:tcPr/>
                </a:tc>
                <a:tc>
                  <a:txBody>
                    <a:bodyPr/>
                    <a:lstStyle/>
                    <a:p>
                      <a:r>
                        <a:rPr lang="en-US" sz="1600" dirty="0" smtClean="0"/>
                        <a:t>10011</a:t>
                      </a:r>
                      <a:endParaRPr lang="en-US" sz="1600" dirty="0"/>
                    </a:p>
                  </a:txBody>
                  <a:tcPr/>
                </a:tc>
                <a:tc>
                  <a:txBody>
                    <a:bodyPr/>
                    <a:lstStyle/>
                    <a:p>
                      <a:r>
                        <a:rPr lang="en-US" sz="1600" dirty="0" smtClean="0"/>
                        <a:t>PL1</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r>
                        <a:rPr lang="en-US" sz="1600" dirty="0" smtClean="0"/>
                        <a:t>SVC/SWI</a:t>
                      </a:r>
                      <a:endParaRPr lang="en-US" sz="1600" dirty="0"/>
                    </a:p>
                  </a:txBody>
                  <a:tcPr/>
                </a:tc>
              </a:tr>
              <a:tr h="370840">
                <a:tc>
                  <a:txBody>
                    <a:bodyPr/>
                    <a:lstStyle/>
                    <a:p>
                      <a:r>
                        <a:rPr lang="en-US" sz="1600" dirty="0" smtClean="0"/>
                        <a:t>Monitor</a:t>
                      </a:r>
                      <a:endParaRPr lang="en-US" sz="1600" dirty="0"/>
                    </a:p>
                  </a:txBody>
                  <a:tcPr/>
                </a:tc>
                <a:tc>
                  <a:txBody>
                    <a:bodyPr/>
                    <a:lstStyle/>
                    <a:p>
                      <a:r>
                        <a:rPr lang="en-US" sz="1600" dirty="0" err="1" smtClean="0"/>
                        <a:t>mon</a:t>
                      </a:r>
                      <a:endParaRPr lang="en-US" sz="1600" dirty="0"/>
                    </a:p>
                  </a:txBody>
                  <a:tcPr/>
                </a:tc>
                <a:tc>
                  <a:txBody>
                    <a:bodyPr/>
                    <a:lstStyle/>
                    <a:p>
                      <a:r>
                        <a:rPr lang="en-US" sz="1600" dirty="0" smtClean="0"/>
                        <a:t>10110</a:t>
                      </a:r>
                      <a:endParaRPr lang="en-US" sz="1600" dirty="0"/>
                    </a:p>
                  </a:txBody>
                  <a:tcPr/>
                </a:tc>
                <a:tc>
                  <a:txBody>
                    <a:bodyPr/>
                    <a:lstStyle/>
                    <a:p>
                      <a:r>
                        <a:rPr lang="en-US" sz="1600" dirty="0" smtClean="0"/>
                        <a:t>PL1</a:t>
                      </a:r>
                      <a:endParaRPr lang="en-US" sz="1600" dirty="0"/>
                    </a:p>
                  </a:txBody>
                  <a:tcPr/>
                </a:tc>
                <a:tc>
                  <a:txBody>
                    <a:bodyPr/>
                    <a:lstStyle/>
                    <a:p>
                      <a:r>
                        <a:rPr lang="en-US" sz="1600" dirty="0" smtClean="0"/>
                        <a:t>Security Extensions (</a:t>
                      </a:r>
                      <a:r>
                        <a:rPr lang="en-US" sz="1600" dirty="0" err="1" smtClean="0"/>
                        <a:t>TrustZone</a:t>
                      </a:r>
                      <a:r>
                        <a:rPr lang="en-US" sz="1600" dirty="0" smtClean="0"/>
                        <a:t>)</a:t>
                      </a:r>
                      <a:endParaRPr lang="en-US" sz="1600" dirty="0"/>
                    </a:p>
                  </a:txBody>
                  <a:tcPr/>
                </a:tc>
                <a:tc>
                  <a:txBody>
                    <a:bodyPr/>
                    <a:lstStyle/>
                    <a:p>
                      <a:r>
                        <a:rPr lang="en-US" sz="1600" dirty="0" smtClean="0"/>
                        <a:t>Secure only</a:t>
                      </a:r>
                      <a:endParaRPr lang="en-US" sz="1600" dirty="0"/>
                    </a:p>
                  </a:txBody>
                  <a:tcPr/>
                </a:tc>
                <a:tc>
                  <a:txBody>
                    <a:bodyPr/>
                    <a:lstStyle/>
                    <a:p>
                      <a:r>
                        <a:rPr lang="en-US" sz="1600" dirty="0" smtClean="0"/>
                        <a:t>SMC/Secure Monitor Call EXCEPTION</a:t>
                      </a:r>
                      <a:endParaRPr lang="en-US" sz="1600" dirty="0"/>
                    </a:p>
                  </a:txBody>
                  <a:tcPr/>
                </a:tc>
              </a:tr>
              <a:tr h="370840">
                <a:tc>
                  <a:txBody>
                    <a:bodyPr/>
                    <a:lstStyle/>
                    <a:p>
                      <a:r>
                        <a:rPr lang="en-US" sz="1600" dirty="0" smtClean="0"/>
                        <a:t>Abort</a:t>
                      </a:r>
                      <a:endParaRPr lang="en-US" sz="1600" dirty="0"/>
                    </a:p>
                  </a:txBody>
                  <a:tcPr/>
                </a:tc>
                <a:tc>
                  <a:txBody>
                    <a:bodyPr/>
                    <a:lstStyle/>
                    <a:p>
                      <a:r>
                        <a:rPr lang="en-US" sz="1600" dirty="0" err="1" smtClean="0"/>
                        <a:t>abt</a:t>
                      </a:r>
                      <a:endParaRPr lang="en-US" sz="1600" dirty="0"/>
                    </a:p>
                  </a:txBody>
                  <a:tcPr/>
                </a:tc>
                <a:tc>
                  <a:txBody>
                    <a:bodyPr/>
                    <a:lstStyle/>
                    <a:p>
                      <a:r>
                        <a:rPr lang="en-US" sz="1600" dirty="0" smtClean="0"/>
                        <a:t>10111</a:t>
                      </a:r>
                      <a:endParaRPr lang="en-US" sz="1600" dirty="0"/>
                    </a:p>
                  </a:txBody>
                  <a:tcPr/>
                </a:tc>
                <a:tc>
                  <a:txBody>
                    <a:bodyPr/>
                    <a:lstStyle/>
                    <a:p>
                      <a:r>
                        <a:rPr lang="en-US" sz="1600" dirty="0" smtClean="0"/>
                        <a:t>PL1</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r>
                        <a:rPr lang="en-US" sz="1600" dirty="0" smtClean="0"/>
                        <a:t>Data</a:t>
                      </a:r>
                      <a:r>
                        <a:rPr lang="en-US" sz="1600" baseline="0" dirty="0" smtClean="0"/>
                        <a:t>/</a:t>
                      </a:r>
                      <a:r>
                        <a:rPr lang="en-US" sz="1600" baseline="0" dirty="0" err="1" smtClean="0"/>
                        <a:t>Prefetch</a:t>
                      </a:r>
                      <a:r>
                        <a:rPr lang="en-US" sz="1600" baseline="0" dirty="0" smtClean="0"/>
                        <a:t> Abort </a:t>
                      </a:r>
                      <a:r>
                        <a:rPr lang="en-US" sz="1600" dirty="0" smtClean="0"/>
                        <a:t>EXCEPTION</a:t>
                      </a:r>
                      <a:endParaRPr lang="en-US" sz="1600" dirty="0"/>
                    </a:p>
                  </a:txBody>
                  <a:tcPr/>
                </a:tc>
              </a:tr>
              <a:tr h="370840">
                <a:tc>
                  <a:txBody>
                    <a:bodyPr/>
                    <a:lstStyle/>
                    <a:p>
                      <a:r>
                        <a:rPr lang="en-US" sz="1600" dirty="0" err="1" smtClean="0"/>
                        <a:t>Hyp</a:t>
                      </a:r>
                      <a:endParaRPr lang="en-US" sz="1600" dirty="0"/>
                    </a:p>
                  </a:txBody>
                  <a:tcPr/>
                </a:tc>
                <a:tc>
                  <a:txBody>
                    <a:bodyPr/>
                    <a:lstStyle/>
                    <a:p>
                      <a:r>
                        <a:rPr lang="en-US" sz="1600" dirty="0" err="1" smtClean="0"/>
                        <a:t>hyp</a:t>
                      </a:r>
                      <a:endParaRPr lang="en-US" sz="1600" dirty="0"/>
                    </a:p>
                  </a:txBody>
                  <a:tcPr/>
                </a:tc>
                <a:tc>
                  <a:txBody>
                    <a:bodyPr/>
                    <a:lstStyle/>
                    <a:p>
                      <a:r>
                        <a:rPr lang="en-US" sz="1600" dirty="0" smtClean="0"/>
                        <a:t>11010</a:t>
                      </a:r>
                      <a:endParaRPr lang="en-US" sz="1600" dirty="0"/>
                    </a:p>
                  </a:txBody>
                  <a:tcPr/>
                </a:tc>
                <a:tc>
                  <a:txBody>
                    <a:bodyPr/>
                    <a:lstStyle/>
                    <a:p>
                      <a:r>
                        <a:rPr lang="en-US" sz="1600" dirty="0" smtClean="0"/>
                        <a:t>PL2</a:t>
                      </a:r>
                      <a:endParaRPr lang="en-US" sz="1600" dirty="0"/>
                    </a:p>
                  </a:txBody>
                  <a:tcPr/>
                </a:tc>
                <a:tc>
                  <a:txBody>
                    <a:bodyPr/>
                    <a:lstStyle/>
                    <a:p>
                      <a:r>
                        <a:rPr lang="en-US" sz="1600" dirty="0" smtClean="0"/>
                        <a:t>Virtualization</a:t>
                      </a:r>
                      <a:r>
                        <a:rPr lang="en-US" sz="1600" baseline="0" dirty="0" smtClean="0"/>
                        <a:t> Extensions</a:t>
                      </a:r>
                      <a:endParaRPr lang="en-US" sz="1600" dirty="0"/>
                    </a:p>
                  </a:txBody>
                  <a:tcPr/>
                </a:tc>
                <a:tc>
                  <a:txBody>
                    <a:bodyPr/>
                    <a:lstStyle/>
                    <a:p>
                      <a:r>
                        <a:rPr lang="en-US" sz="1600" dirty="0" smtClean="0"/>
                        <a:t>Non-secure</a:t>
                      </a:r>
                      <a:r>
                        <a:rPr lang="en-US" sz="1600" baseline="0" dirty="0" smtClean="0"/>
                        <a:t> only</a:t>
                      </a:r>
                      <a:endParaRPr lang="en-US" sz="1600" dirty="0"/>
                    </a:p>
                  </a:txBody>
                  <a:tcPr/>
                </a:tc>
                <a:tc>
                  <a:txBody>
                    <a:bodyPr/>
                    <a:lstStyle/>
                    <a:p>
                      <a:r>
                        <a:rPr lang="en-US" sz="1600" dirty="0" smtClean="0"/>
                        <a:t>HVC/EXCEPTION</a:t>
                      </a:r>
                      <a:endParaRPr lang="en-US" sz="1600" dirty="0"/>
                    </a:p>
                  </a:txBody>
                  <a:tcPr/>
                </a:tc>
              </a:tr>
              <a:tr h="370840">
                <a:tc>
                  <a:txBody>
                    <a:bodyPr/>
                    <a:lstStyle/>
                    <a:p>
                      <a:r>
                        <a:rPr lang="en-US" sz="1600" dirty="0" smtClean="0"/>
                        <a:t>Undefined</a:t>
                      </a:r>
                      <a:endParaRPr lang="en-US" sz="1600" dirty="0"/>
                    </a:p>
                  </a:txBody>
                  <a:tcPr/>
                </a:tc>
                <a:tc>
                  <a:txBody>
                    <a:bodyPr/>
                    <a:lstStyle/>
                    <a:p>
                      <a:r>
                        <a:rPr lang="en-US" sz="1600" dirty="0" smtClean="0"/>
                        <a:t>und</a:t>
                      </a:r>
                      <a:endParaRPr lang="en-US" sz="1600" dirty="0"/>
                    </a:p>
                  </a:txBody>
                  <a:tcPr/>
                </a:tc>
                <a:tc>
                  <a:txBody>
                    <a:bodyPr/>
                    <a:lstStyle/>
                    <a:p>
                      <a:r>
                        <a:rPr lang="en-US" sz="1600" dirty="0" smtClean="0"/>
                        <a:t>11011</a:t>
                      </a:r>
                      <a:endParaRPr lang="en-US" sz="1600" dirty="0"/>
                    </a:p>
                  </a:txBody>
                  <a:tcPr/>
                </a:tc>
                <a:tc>
                  <a:txBody>
                    <a:bodyPr/>
                    <a:lstStyle/>
                    <a:p>
                      <a:r>
                        <a:rPr lang="en-US" sz="1600" dirty="0" smtClean="0"/>
                        <a:t>PL1</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r>
                        <a:rPr lang="en-US" sz="1600" dirty="0" smtClean="0"/>
                        <a:t>UNDEFINED</a:t>
                      </a:r>
                      <a:endParaRPr lang="en-US" sz="1600" dirty="0"/>
                    </a:p>
                  </a:txBody>
                  <a:tcPr/>
                </a:tc>
              </a:tr>
              <a:tr h="370840">
                <a:tc>
                  <a:txBody>
                    <a:bodyPr/>
                    <a:lstStyle/>
                    <a:p>
                      <a:r>
                        <a:rPr lang="en-US" sz="1600" dirty="0" smtClean="0"/>
                        <a:t>System</a:t>
                      </a:r>
                      <a:endParaRPr lang="en-US" sz="1600" dirty="0"/>
                    </a:p>
                  </a:txBody>
                  <a:tcPr/>
                </a:tc>
                <a:tc>
                  <a:txBody>
                    <a:bodyPr/>
                    <a:lstStyle/>
                    <a:p>
                      <a:r>
                        <a:rPr lang="en-US" sz="1600" dirty="0" smtClean="0"/>
                        <a:t>sys</a:t>
                      </a:r>
                      <a:endParaRPr lang="en-US" sz="1600" dirty="0"/>
                    </a:p>
                  </a:txBody>
                  <a:tcPr/>
                </a:tc>
                <a:tc>
                  <a:txBody>
                    <a:bodyPr/>
                    <a:lstStyle/>
                    <a:p>
                      <a:r>
                        <a:rPr lang="en-US" sz="1600" dirty="0" smtClean="0"/>
                        <a:t>11111</a:t>
                      </a:r>
                      <a:endParaRPr lang="en-US" sz="1600" dirty="0"/>
                    </a:p>
                  </a:txBody>
                  <a:tcPr/>
                </a:tc>
                <a:tc>
                  <a:txBody>
                    <a:bodyPr/>
                    <a:lstStyle/>
                    <a:p>
                      <a:r>
                        <a:rPr lang="en-US" sz="1600" dirty="0" smtClean="0"/>
                        <a:t>PL1</a:t>
                      </a:r>
                      <a:endParaRPr lang="en-US" sz="1600" dirty="0"/>
                    </a:p>
                  </a:txBody>
                  <a:tcPr/>
                </a:tc>
                <a:tc>
                  <a:txBody>
                    <a:bodyPr/>
                    <a:lstStyle/>
                    <a:p>
                      <a:r>
                        <a:rPr lang="en-US" sz="1600" dirty="0" smtClean="0"/>
                        <a:t>Always</a:t>
                      </a:r>
                      <a:endParaRPr lang="en-US" sz="1600" dirty="0"/>
                    </a:p>
                  </a:txBody>
                  <a:tcPr/>
                </a:tc>
                <a:tc>
                  <a:txBody>
                    <a:bodyPr/>
                    <a:lstStyle/>
                    <a:p>
                      <a:r>
                        <a:rPr lang="en-US" sz="1600" dirty="0" smtClean="0"/>
                        <a:t>Both</a:t>
                      </a:r>
                      <a:endParaRPr lang="en-US" sz="1600" dirty="0"/>
                    </a:p>
                  </a:txBody>
                  <a:tcPr/>
                </a:tc>
                <a:tc>
                  <a:txBody>
                    <a:bodyPr/>
                    <a:lstStyle/>
                    <a:p>
                      <a:endParaRPr lang="en-US" sz="1600"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126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changing instructions</a:t>
            </a:r>
            <a:endParaRPr lang="en-US" dirty="0"/>
          </a:p>
        </p:txBody>
      </p:sp>
      <p:sp>
        <p:nvSpPr>
          <p:cNvPr id="3" name="Content Placeholder 2"/>
          <p:cNvSpPr>
            <a:spLocks noGrp="1"/>
          </p:cNvSpPr>
          <p:nvPr>
            <p:ph idx="1"/>
          </p:nvPr>
        </p:nvSpPr>
        <p:spPr/>
        <p:txBody>
          <a:bodyPr/>
          <a:lstStyle/>
          <a:p>
            <a:r>
              <a:rPr lang="en-US" dirty="0" smtClean="0"/>
              <a:t>SVC – </a:t>
            </a:r>
            <a:r>
              <a:rPr lang="en-US" dirty="0" err="1" smtClean="0"/>
              <a:t>SuperVisor</a:t>
            </a:r>
            <a:r>
              <a:rPr lang="en-US" dirty="0" smtClean="0"/>
              <a:t> Call or SWI – </a:t>
            </a:r>
            <a:r>
              <a:rPr lang="en-US" dirty="0" err="1" smtClean="0"/>
              <a:t>SoftWare</a:t>
            </a:r>
            <a:r>
              <a:rPr lang="en-US" dirty="0" smtClean="0"/>
              <a:t> Interrupt</a:t>
            </a:r>
          </a:p>
          <a:p>
            <a:pPr lvl="1"/>
            <a:r>
              <a:rPr lang="en-US" dirty="0" smtClean="0"/>
              <a:t>Changes mode to Supervisor mode</a:t>
            </a:r>
          </a:p>
          <a:p>
            <a:r>
              <a:rPr lang="en-US" dirty="0" smtClean="0"/>
              <a:t>SMC – Secure Monitor Call</a:t>
            </a:r>
          </a:p>
          <a:p>
            <a:pPr lvl="1"/>
            <a:r>
              <a:rPr lang="en-US" dirty="0" smtClean="0"/>
              <a:t>Changes mode to Secure (with </a:t>
            </a:r>
            <a:r>
              <a:rPr lang="en-US" dirty="0" err="1" smtClean="0"/>
              <a:t>TrustZone</a:t>
            </a:r>
            <a:r>
              <a:rPr lang="en-US" dirty="0" smtClean="0"/>
              <a:t>)</a:t>
            </a:r>
          </a:p>
          <a:p>
            <a:r>
              <a:rPr lang="en-US" dirty="0" smtClean="0"/>
              <a:t>HVC – Hypervisor Call</a:t>
            </a:r>
          </a:p>
          <a:p>
            <a:pPr lvl="1"/>
            <a:r>
              <a:rPr lang="en-US" dirty="0" smtClean="0"/>
              <a:t>Changes mode supervisor (with hardware virtualization </a:t>
            </a:r>
            <a:r>
              <a:rPr lang="en-US" dirty="0" err="1" smtClean="0"/>
              <a:t>extenstions</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127</a:t>
            </a:fld>
            <a:endParaRPr lang="en-US"/>
          </a:p>
        </p:txBody>
      </p:sp>
    </p:spTree>
    <p:extLst>
      <p:ext uri="{BB962C8B-B14F-4D97-AF65-F5344CB8AC3E}">
        <p14:creationId xmlns:p14="http://schemas.microsoft.com/office/powerpoint/2010/main" val="3487672404"/>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modes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Specific instructions for switching between processor modes (SVC/SWI etc.)</a:t>
            </a:r>
          </a:p>
          <a:p>
            <a:r>
              <a:rPr lang="en-US" dirty="0" smtClean="0"/>
              <a:t>HVC (Hypervisor call) only available with specific hardware support</a:t>
            </a:r>
          </a:p>
          <a:p>
            <a:r>
              <a:rPr lang="en-US" dirty="0" smtClean="0"/>
              <a:t>SMC (Secure Monitor call) also only available only with specific hardware support (</a:t>
            </a:r>
            <a:r>
              <a:rPr lang="en-US" dirty="0" err="1" smtClean="0"/>
              <a:t>TrustZone</a:t>
            </a:r>
            <a:r>
              <a:rPr lang="en-US" dirty="0" smtClean="0"/>
              <a:t>)</a:t>
            </a:r>
          </a:p>
          <a:p>
            <a:r>
              <a:rPr lang="en-US" dirty="0" smtClean="0"/>
              <a:t>MOVS PC, LR (copies SPSR to CPSR/APSR)</a:t>
            </a:r>
          </a:p>
          <a:p>
            <a:r>
              <a:rPr lang="en-US" dirty="0" smtClean="0"/>
              <a:t>Linux kernel and other RTOS (“rich featured” OS) run in Supervisor mode generally</a:t>
            </a:r>
            <a:endParaRPr lang="en-US" dirty="0"/>
          </a:p>
          <a:p>
            <a:r>
              <a:rPr lang="en-US" dirty="0" smtClean="0"/>
              <a:t>Remember the SWI from Hello World?</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128</a:t>
            </a:fld>
            <a:endParaRPr lang="en-US"/>
          </a:p>
        </p:txBody>
      </p:sp>
    </p:spTree>
    <p:extLst>
      <p:ext uri="{BB962C8B-B14F-4D97-AF65-F5344CB8AC3E}">
        <p14:creationId xmlns:p14="http://schemas.microsoft.com/office/powerpoint/2010/main" val="589632308"/>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instructions</a:t>
            </a:r>
            <a:endParaRPr lang="en-US" dirty="0"/>
          </a:p>
        </p:txBody>
      </p:sp>
      <p:sp>
        <p:nvSpPr>
          <p:cNvPr id="3" name="Content Placeholder 2"/>
          <p:cNvSpPr>
            <a:spLocks noGrp="1"/>
          </p:cNvSpPr>
          <p:nvPr>
            <p:ph idx="1"/>
          </p:nvPr>
        </p:nvSpPr>
        <p:spPr/>
        <p:txBody>
          <a:bodyPr>
            <a:normAutofit lnSpcReduction="10000"/>
          </a:bodyPr>
          <a:lstStyle/>
          <a:p>
            <a:r>
              <a:rPr lang="en-US" dirty="0" smtClean="0"/>
              <a:t>SUBS PC, LR, #&lt;</a:t>
            </a:r>
            <a:r>
              <a:rPr lang="en-US" dirty="0" err="1" smtClean="0"/>
              <a:t>imm</a:t>
            </a:r>
            <a:r>
              <a:rPr lang="en-US" dirty="0" smtClean="0"/>
              <a:t>&gt;</a:t>
            </a:r>
          </a:p>
          <a:p>
            <a:pPr lvl="1"/>
            <a:r>
              <a:rPr lang="en-US" dirty="0" smtClean="0"/>
              <a:t>Subtracts #&lt;</a:t>
            </a:r>
            <a:r>
              <a:rPr lang="en-US" dirty="0" err="1" smtClean="0"/>
              <a:t>imm</a:t>
            </a:r>
            <a:r>
              <a:rPr lang="en-US" dirty="0" smtClean="0"/>
              <a:t>&gt; value from LR and branches to resulting address</a:t>
            </a:r>
          </a:p>
          <a:p>
            <a:pPr lvl="1"/>
            <a:r>
              <a:rPr lang="en-US" dirty="0" smtClean="0"/>
              <a:t>It also copies SPSR to CPSR</a:t>
            </a:r>
          </a:p>
          <a:p>
            <a:r>
              <a:rPr lang="en-US" dirty="0" smtClean="0"/>
              <a:t>MOVS PC, LR</a:t>
            </a:r>
          </a:p>
          <a:p>
            <a:pPr lvl="1"/>
            <a:r>
              <a:rPr lang="en-US" dirty="0" smtClean="0"/>
              <a:t>Same as above but branches to address in LR and also copies SPSR to CPSR</a:t>
            </a:r>
          </a:p>
          <a:p>
            <a:r>
              <a:rPr lang="en-US" dirty="0" smtClean="0"/>
              <a:t>For use in returning to User/System mode from exception/interrupt modes</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129</a:t>
            </a:fld>
            <a:endParaRPr lang="en-US"/>
          </a:p>
        </p:txBody>
      </p:sp>
    </p:spTree>
    <p:extLst>
      <p:ext uri="{BB962C8B-B14F-4D97-AF65-F5344CB8AC3E}">
        <p14:creationId xmlns:p14="http://schemas.microsoft.com/office/powerpoint/2010/main" val="12310221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architecture versions</a:t>
            </a:r>
            <a:endParaRPr lang="en-US" dirty="0"/>
          </a:p>
        </p:txBody>
      </p:sp>
      <p:graphicFrame>
        <p:nvGraphicFramePr>
          <p:cNvPr id="4" name="Table 3"/>
          <p:cNvGraphicFramePr>
            <a:graphicFrameLocks noGrp="1"/>
          </p:cNvGraphicFramePr>
          <p:nvPr/>
        </p:nvGraphicFramePr>
        <p:xfrm>
          <a:off x="1524000" y="1397000"/>
          <a:ext cx="6096000" cy="3606800"/>
        </p:xfrm>
        <a:graphic>
          <a:graphicData uri="http://schemas.openxmlformats.org/drawingml/2006/table">
            <a:tbl>
              <a:tblPr firstRow="1" bandRow="1">
                <a:tableStyleId>{5C22544A-7EE6-4342-B048-85BDC9FD1C3A}</a:tableStyleId>
              </a:tblPr>
              <a:tblGrid>
                <a:gridCol w="1371600"/>
                <a:gridCol w="4724400"/>
              </a:tblGrid>
              <a:tr h="370840">
                <a:tc>
                  <a:txBody>
                    <a:bodyPr/>
                    <a:lstStyle/>
                    <a:p>
                      <a:r>
                        <a:rPr lang="en-US" dirty="0" smtClean="0"/>
                        <a:t>Architecture</a:t>
                      </a:r>
                      <a:endParaRPr lang="en-US" dirty="0"/>
                    </a:p>
                  </a:txBody>
                  <a:tcPr/>
                </a:tc>
                <a:tc>
                  <a:txBody>
                    <a:bodyPr/>
                    <a:lstStyle/>
                    <a:p>
                      <a:r>
                        <a:rPr lang="en-US" dirty="0" smtClean="0"/>
                        <a:t>Family</a:t>
                      </a:r>
                      <a:endParaRPr lang="en-US" dirty="0"/>
                    </a:p>
                  </a:txBody>
                  <a:tcPr/>
                </a:tc>
              </a:tr>
              <a:tr h="370840">
                <a:tc>
                  <a:txBody>
                    <a:bodyPr/>
                    <a:lstStyle/>
                    <a:p>
                      <a:r>
                        <a:rPr lang="en-US" dirty="0" smtClean="0"/>
                        <a:t>ARMv1</a:t>
                      </a:r>
                      <a:endParaRPr lang="en-US" dirty="0"/>
                    </a:p>
                  </a:txBody>
                  <a:tcPr/>
                </a:tc>
                <a:tc>
                  <a:txBody>
                    <a:bodyPr/>
                    <a:lstStyle/>
                    <a:p>
                      <a:r>
                        <a:rPr lang="en-US" dirty="0" smtClean="0"/>
                        <a:t>ARM1</a:t>
                      </a:r>
                      <a:endParaRPr lang="en-US" dirty="0"/>
                    </a:p>
                  </a:txBody>
                  <a:tcPr/>
                </a:tc>
              </a:tr>
              <a:tr h="370840">
                <a:tc>
                  <a:txBody>
                    <a:bodyPr/>
                    <a:lstStyle/>
                    <a:p>
                      <a:r>
                        <a:rPr lang="en-US" dirty="0" smtClean="0"/>
                        <a:t>ARMv2</a:t>
                      </a:r>
                      <a:endParaRPr lang="en-US" dirty="0"/>
                    </a:p>
                  </a:txBody>
                  <a:tcPr/>
                </a:tc>
                <a:tc>
                  <a:txBody>
                    <a:bodyPr/>
                    <a:lstStyle/>
                    <a:p>
                      <a:r>
                        <a:rPr lang="en-US" dirty="0" smtClean="0"/>
                        <a:t>ARM2, ARM3</a:t>
                      </a:r>
                      <a:endParaRPr lang="en-US" dirty="0"/>
                    </a:p>
                  </a:txBody>
                  <a:tcPr/>
                </a:tc>
              </a:tr>
              <a:tr h="370840">
                <a:tc>
                  <a:txBody>
                    <a:bodyPr/>
                    <a:lstStyle/>
                    <a:p>
                      <a:r>
                        <a:rPr lang="en-US" dirty="0" smtClean="0"/>
                        <a:t>ARMv3</a:t>
                      </a:r>
                      <a:endParaRPr lang="en-US" dirty="0"/>
                    </a:p>
                  </a:txBody>
                  <a:tcPr/>
                </a:tc>
                <a:tc>
                  <a:txBody>
                    <a:bodyPr/>
                    <a:lstStyle/>
                    <a:p>
                      <a:r>
                        <a:rPr lang="en-US" dirty="0" smtClean="0"/>
                        <a:t>ARM6, ARM7</a:t>
                      </a:r>
                      <a:endParaRPr lang="en-US" dirty="0"/>
                    </a:p>
                  </a:txBody>
                  <a:tcPr/>
                </a:tc>
              </a:tr>
              <a:tr h="370840">
                <a:tc>
                  <a:txBody>
                    <a:bodyPr/>
                    <a:lstStyle/>
                    <a:p>
                      <a:r>
                        <a:rPr lang="en-US" dirty="0" smtClean="0"/>
                        <a:t>ARMv4</a:t>
                      </a:r>
                      <a:endParaRPr lang="en-US" dirty="0"/>
                    </a:p>
                  </a:txBody>
                  <a:tcPr/>
                </a:tc>
                <a:tc>
                  <a:txBody>
                    <a:bodyPr/>
                    <a:lstStyle/>
                    <a:p>
                      <a:r>
                        <a:rPr lang="en-US" dirty="0" err="1" smtClean="0"/>
                        <a:t>StrongARM</a:t>
                      </a:r>
                      <a:r>
                        <a:rPr lang="en-US" dirty="0" smtClean="0"/>
                        <a:t>, ARM7TDMI, ARM9TDMI</a:t>
                      </a:r>
                      <a:endParaRPr lang="en-US" dirty="0"/>
                    </a:p>
                  </a:txBody>
                  <a:tcPr/>
                </a:tc>
              </a:tr>
              <a:tr h="370840">
                <a:tc>
                  <a:txBody>
                    <a:bodyPr/>
                    <a:lstStyle/>
                    <a:p>
                      <a:r>
                        <a:rPr lang="en-US" dirty="0" smtClean="0"/>
                        <a:t>ARMv5</a:t>
                      </a:r>
                      <a:endParaRPr lang="en-US" dirty="0"/>
                    </a:p>
                  </a:txBody>
                  <a:tcPr/>
                </a:tc>
                <a:tc>
                  <a:txBody>
                    <a:bodyPr/>
                    <a:lstStyle/>
                    <a:p>
                      <a:r>
                        <a:rPr lang="en-US" dirty="0" smtClean="0"/>
                        <a:t>ARM7EJ, ARM9E, ARM10E, </a:t>
                      </a:r>
                      <a:r>
                        <a:rPr lang="en-US" dirty="0" err="1" smtClean="0"/>
                        <a:t>Xscale</a:t>
                      </a:r>
                      <a:endParaRPr lang="en-US" dirty="0"/>
                    </a:p>
                  </a:txBody>
                  <a:tcPr/>
                </a:tc>
              </a:tr>
              <a:tr h="370840">
                <a:tc>
                  <a:txBody>
                    <a:bodyPr/>
                    <a:lstStyle/>
                    <a:p>
                      <a:r>
                        <a:rPr lang="en-US" dirty="0" smtClean="0"/>
                        <a:t>ARMv6</a:t>
                      </a:r>
                      <a:endParaRPr lang="en-US" dirty="0"/>
                    </a:p>
                  </a:txBody>
                  <a:tcPr/>
                </a:tc>
                <a:tc>
                  <a:txBody>
                    <a:bodyPr/>
                    <a:lstStyle/>
                    <a:p>
                      <a:r>
                        <a:rPr lang="en-US" dirty="0" smtClean="0"/>
                        <a:t>ARM11, ARM Cortex</a:t>
                      </a:r>
                      <a:r>
                        <a:rPr lang="en-US" baseline="0" dirty="0" smtClean="0"/>
                        <a:t>-M</a:t>
                      </a:r>
                      <a:endParaRPr lang="en-US" dirty="0"/>
                    </a:p>
                  </a:txBody>
                  <a:tcPr/>
                </a:tc>
              </a:tr>
              <a:tr h="370840">
                <a:tc>
                  <a:txBody>
                    <a:bodyPr/>
                    <a:lstStyle/>
                    <a:p>
                      <a:r>
                        <a:rPr lang="en-US" dirty="0" smtClean="0"/>
                        <a:t>ARMv7</a:t>
                      </a:r>
                      <a:endParaRPr lang="en-US" dirty="0"/>
                    </a:p>
                  </a:txBody>
                  <a:tcPr/>
                </a:tc>
                <a:tc>
                  <a:txBody>
                    <a:bodyPr/>
                    <a:lstStyle/>
                    <a:p>
                      <a:r>
                        <a:rPr lang="en-US" dirty="0" smtClean="0"/>
                        <a:t>ARM Cortex-A,</a:t>
                      </a:r>
                      <a:r>
                        <a:rPr lang="en-US" baseline="0" dirty="0" smtClean="0"/>
                        <a:t> ARM Cortex-M, ARM Cortex-R</a:t>
                      </a:r>
                      <a:endParaRPr lang="en-US" dirty="0"/>
                    </a:p>
                  </a:txBody>
                  <a:tcPr/>
                </a:tc>
              </a:tr>
              <a:tr h="370840">
                <a:tc>
                  <a:txBody>
                    <a:bodyPr/>
                    <a:lstStyle/>
                    <a:p>
                      <a:r>
                        <a:rPr lang="en-US" dirty="0" smtClean="0"/>
                        <a:t>ARMv8</a:t>
                      </a:r>
                      <a:endParaRPr lang="en-US" dirty="0"/>
                    </a:p>
                  </a:txBody>
                  <a:tcPr/>
                </a:tc>
                <a:tc>
                  <a:txBody>
                    <a:bodyPr/>
                    <a:lstStyle/>
                    <a:p>
                      <a:r>
                        <a:rPr lang="en-US" dirty="0" smtClean="0"/>
                        <a:t>Not available yet. Will</a:t>
                      </a:r>
                      <a:r>
                        <a:rPr lang="en-US" baseline="0" dirty="0" smtClean="0"/>
                        <a:t> support 64-bit addressing + data</a:t>
                      </a:r>
                      <a:endParaRPr lang="en-US" dirty="0"/>
                    </a:p>
                  </a:txBody>
                  <a:tcPr/>
                </a:tc>
              </a:tr>
            </a:tbl>
          </a:graphicData>
        </a:graphic>
      </p:graphicFrame>
      <p:sp>
        <p:nvSpPr>
          <p:cNvPr id="5" name="TextBox 4"/>
          <p:cNvSpPr txBox="1"/>
          <p:nvPr/>
        </p:nvSpPr>
        <p:spPr>
          <a:xfrm>
            <a:off x="1676400" y="5029200"/>
            <a:ext cx="5943600" cy="584775"/>
          </a:xfrm>
          <a:prstGeom prst="rect">
            <a:avLst/>
          </a:prstGeom>
          <a:noFill/>
        </p:spPr>
        <p:txBody>
          <a:bodyPr wrap="square" rtlCol="0">
            <a:spAutoFit/>
          </a:bodyPr>
          <a:lstStyle/>
          <a:p>
            <a:r>
              <a:rPr lang="en-US" sz="1600" dirty="0" smtClean="0"/>
              <a:t>“ARM Architecture.” Wikipedia, The Free Encyclopedia. Wikimedia Foundation, Inc. 3 March 2012. Web. 3 March 2012. </a:t>
            </a:r>
            <a:endParaRPr lang="en-US" sz="1600"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read/write Status registers</a:t>
            </a:r>
            <a:endParaRPr lang="en-US" dirty="0"/>
          </a:p>
        </p:txBody>
      </p:sp>
      <p:sp>
        <p:nvSpPr>
          <p:cNvPr id="3" name="Content Placeholder 2"/>
          <p:cNvSpPr>
            <a:spLocks noGrp="1"/>
          </p:cNvSpPr>
          <p:nvPr>
            <p:ph idx="1"/>
          </p:nvPr>
        </p:nvSpPr>
        <p:spPr/>
        <p:txBody>
          <a:bodyPr/>
          <a:lstStyle/>
          <a:p>
            <a:r>
              <a:rPr lang="en-US" dirty="0" smtClean="0"/>
              <a:t>CPSR and APSR value can be saved into register</a:t>
            </a:r>
          </a:p>
          <a:p>
            <a:r>
              <a:rPr lang="en-US" dirty="0" smtClean="0"/>
              <a:t>MSR – Move to Special register from ARM core register</a:t>
            </a:r>
          </a:p>
          <a:p>
            <a:r>
              <a:rPr lang="en-US" dirty="0" smtClean="0"/>
              <a:t>Example: </a:t>
            </a:r>
            <a:r>
              <a:rPr lang="en-US" dirty="0" err="1" smtClean="0"/>
              <a:t>msr</a:t>
            </a:r>
            <a:r>
              <a:rPr lang="en-US" dirty="0" smtClean="0"/>
              <a:t> &lt;</a:t>
            </a:r>
            <a:r>
              <a:rPr lang="en-US" dirty="0" err="1" smtClean="0"/>
              <a:t>cpsr</a:t>
            </a:r>
            <a:r>
              <a:rPr lang="en-US" dirty="0" smtClean="0"/>
              <a:t>/</a:t>
            </a:r>
            <a:r>
              <a:rPr lang="en-US" dirty="0" err="1" smtClean="0"/>
              <a:t>apsr</a:t>
            </a:r>
            <a:r>
              <a:rPr lang="en-US" dirty="0" smtClean="0"/>
              <a:t>&gt; &lt;r0&gt;</a:t>
            </a:r>
          </a:p>
          <a:p>
            <a:r>
              <a:rPr lang="en-US" dirty="0" smtClean="0"/>
              <a:t>MRS – Move to ARM core </a:t>
            </a:r>
            <a:r>
              <a:rPr lang="en-US" dirty="0" err="1" smtClean="0"/>
              <a:t>Regsiter</a:t>
            </a:r>
            <a:r>
              <a:rPr lang="en-US" dirty="0" smtClean="0"/>
              <a:t> from special register</a:t>
            </a:r>
          </a:p>
          <a:p>
            <a:r>
              <a:rPr lang="en-US" dirty="0" smtClean="0"/>
              <a:t>Example: </a:t>
            </a:r>
            <a:r>
              <a:rPr lang="en-US" dirty="0" err="1" smtClean="0"/>
              <a:t>mrs</a:t>
            </a:r>
            <a:r>
              <a:rPr lang="en-US" dirty="0" smtClean="0"/>
              <a:t> &lt;r0&gt; &lt;</a:t>
            </a:r>
            <a:r>
              <a:rPr lang="en-US" dirty="0" err="1" smtClean="0"/>
              <a:t>cpsr</a:t>
            </a:r>
            <a:r>
              <a:rPr lang="en-US" dirty="0" smtClean="0"/>
              <a:t>/</a:t>
            </a:r>
            <a:r>
              <a:rPr lang="en-US" dirty="0" err="1" smtClean="0"/>
              <a:t>apsr</a:t>
            </a:r>
            <a:r>
              <a:rPr lang="en-US" dirty="0" smtClean="0"/>
              <a:t>&gt;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SCTLR Register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System Control Register: part of Coprocessor CP15 registers</a:t>
            </a:r>
          </a:p>
          <a:p>
            <a:r>
              <a:rPr lang="en-US" dirty="0" smtClean="0"/>
              <a:t>Allows controlling system wide settings such as:</a:t>
            </a:r>
          </a:p>
          <a:p>
            <a:pPr lvl="1"/>
            <a:r>
              <a:rPr lang="en-US" dirty="0" smtClean="0"/>
              <a:t>Mode (ARM/Thumb) for exceptions</a:t>
            </a:r>
          </a:p>
          <a:p>
            <a:pPr lvl="1"/>
            <a:r>
              <a:rPr lang="en-US" dirty="0" smtClean="0"/>
              <a:t>Base address for exception vector table</a:t>
            </a:r>
          </a:p>
          <a:p>
            <a:r>
              <a:rPr lang="en-US" dirty="0" smtClean="0"/>
              <a:t>Not fully emulated in </a:t>
            </a:r>
            <a:r>
              <a:rPr lang="en-US" dirty="0" err="1" smtClean="0"/>
              <a:t>kvm</a:t>
            </a:r>
            <a:r>
              <a:rPr lang="en-US" dirty="0" smtClean="0"/>
              <a:t>/</a:t>
            </a:r>
            <a:r>
              <a:rPr lang="en-US" dirty="0" err="1" smtClean="0"/>
              <a:t>qemu</a:t>
            </a:r>
            <a:endParaRPr lang="en-US" dirty="0" smtClean="0"/>
          </a:p>
          <a:p>
            <a:r>
              <a:rPr lang="en-US" dirty="0" smtClean="0"/>
              <a:t>Different for different processor profiles</a:t>
            </a:r>
          </a:p>
          <a:p>
            <a:r>
              <a:rPr lang="en-US" dirty="0" smtClean="0"/>
              <a:t>Controls exception handling configurations</a:t>
            </a:r>
          </a:p>
          <a:p>
            <a:pPr lvl="1"/>
            <a:r>
              <a:rPr lang="en-US" dirty="0" smtClean="0"/>
              <a:t>Whether exceptions should be handled in ARM state or Thumb state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SCTLR Register</a:t>
            </a:r>
            <a:endParaRPr lang="en-US" dirty="0"/>
          </a:p>
        </p:txBody>
      </p:sp>
      <p:sp>
        <p:nvSpPr>
          <p:cNvPr id="3" name="Content Placeholder 2"/>
          <p:cNvSpPr>
            <a:spLocks noGrp="1"/>
          </p:cNvSpPr>
          <p:nvPr>
            <p:ph idx="1"/>
          </p:nvPr>
        </p:nvSpPr>
        <p:spPr/>
        <p:txBody>
          <a:bodyPr/>
          <a:lstStyle/>
          <a:p>
            <a:r>
              <a:rPr lang="en-US" dirty="0" smtClean="0"/>
              <a:t>These settings are only available on Cortex-R and not on any others</a:t>
            </a:r>
          </a:p>
          <a:p>
            <a:pPr lvl="1"/>
            <a:r>
              <a:rPr lang="en-US" dirty="0" smtClean="0"/>
              <a:t>SCTLR.DZ = 0 means a Divide-by-Zero returns zero result</a:t>
            </a:r>
          </a:p>
          <a:p>
            <a:pPr lvl="1"/>
            <a:r>
              <a:rPr lang="en-US" dirty="0" smtClean="0"/>
              <a:t>SCTLR.DZ = 1 means a Divide-by-Zero generates and undefined instruction exception </a:t>
            </a:r>
          </a:p>
          <a:p>
            <a:pPr lvl="1"/>
            <a:r>
              <a:rPr lang="en-US" dirty="0" smtClean="0"/>
              <a:t>IE bit gives instruction </a:t>
            </a:r>
            <a:r>
              <a:rPr lang="en-US" dirty="0" err="1" smtClean="0"/>
              <a:t>endianness</a:t>
            </a:r>
            <a:r>
              <a:rPr lang="en-US" dirty="0" smtClean="0"/>
              <a:t> as implemented and is READ ONLY</a:t>
            </a:r>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Debugger (GDB) Intro</a:t>
            </a:r>
            <a:endParaRPr lang="en-US" dirty="0"/>
          </a:p>
        </p:txBody>
      </p:sp>
      <p:sp>
        <p:nvSpPr>
          <p:cNvPr id="3" name="Content Placeholder 2"/>
          <p:cNvSpPr>
            <a:spLocks noGrp="1"/>
          </p:cNvSpPr>
          <p:nvPr>
            <p:ph idx="1"/>
          </p:nvPr>
        </p:nvSpPr>
        <p:spPr/>
        <p:txBody>
          <a:bodyPr/>
          <a:lstStyle/>
          <a:p>
            <a:r>
              <a:rPr lang="en-US" dirty="0" smtClean="0"/>
              <a:t>The GNU debugger is a command line debugging tool</a:t>
            </a:r>
          </a:p>
          <a:p>
            <a:r>
              <a:rPr lang="en-US" dirty="0" smtClean="0"/>
              <a:t>A graphical frontend is also available called </a:t>
            </a:r>
            <a:r>
              <a:rPr lang="en-US" dirty="0" err="1" smtClean="0"/>
              <a:t>ddd</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Debugger (GDB) intro</a:t>
            </a:r>
            <a:endParaRPr lang="en-US" dirty="0"/>
          </a:p>
        </p:txBody>
      </p:sp>
      <p:sp>
        <p:nvSpPr>
          <p:cNvPr id="3" name="Content Placeholder 2"/>
          <p:cNvSpPr>
            <a:spLocks noGrp="1"/>
          </p:cNvSpPr>
          <p:nvPr>
            <p:ph idx="1"/>
          </p:nvPr>
        </p:nvSpPr>
        <p:spPr/>
        <p:txBody>
          <a:bodyPr>
            <a:normAutofit/>
          </a:bodyPr>
          <a:lstStyle/>
          <a:p>
            <a:r>
              <a:rPr lang="en-US" dirty="0" smtClean="0"/>
              <a:t>Start </a:t>
            </a:r>
            <a:r>
              <a:rPr lang="en-US" dirty="0" err="1" smtClean="0"/>
              <a:t>gdb</a:t>
            </a:r>
            <a:r>
              <a:rPr lang="en-US" dirty="0" smtClean="0"/>
              <a:t> using:</a:t>
            </a:r>
          </a:p>
          <a:p>
            <a:pPr lvl="1"/>
            <a:r>
              <a:rPr lang="en-US" dirty="0" err="1" smtClean="0"/>
              <a:t>gdb</a:t>
            </a:r>
            <a:r>
              <a:rPr lang="en-US" dirty="0" smtClean="0"/>
              <a:t> &lt;binary&gt;</a:t>
            </a:r>
          </a:p>
          <a:p>
            <a:r>
              <a:rPr lang="en-US" dirty="0" smtClean="0"/>
              <a:t>Pass initial commands for </a:t>
            </a:r>
            <a:r>
              <a:rPr lang="en-US" dirty="0" err="1" smtClean="0"/>
              <a:t>gdb</a:t>
            </a:r>
            <a:r>
              <a:rPr lang="en-US" dirty="0" smtClean="0"/>
              <a:t> through a file</a:t>
            </a:r>
          </a:p>
          <a:p>
            <a:pPr lvl="1"/>
            <a:r>
              <a:rPr lang="en-US" dirty="0" err="1" smtClean="0"/>
              <a:t>gdb</a:t>
            </a:r>
            <a:r>
              <a:rPr lang="en-US" dirty="0" smtClean="0"/>
              <a:t> &lt;binary&gt; –x &lt;</a:t>
            </a:r>
            <a:r>
              <a:rPr lang="en-US" dirty="0" err="1" smtClean="0"/>
              <a:t>initfile</a:t>
            </a:r>
            <a:r>
              <a:rPr lang="en-US" dirty="0" smtClean="0"/>
              <a:t>&gt;</a:t>
            </a:r>
          </a:p>
          <a:p>
            <a:r>
              <a:rPr lang="en-US" dirty="0" smtClean="0"/>
              <a:t>For help</a:t>
            </a:r>
          </a:p>
          <a:p>
            <a:pPr lvl="1"/>
            <a:r>
              <a:rPr lang="en-US" dirty="0"/>
              <a:t>h</a:t>
            </a:r>
            <a:r>
              <a:rPr lang="en-US" dirty="0" smtClean="0"/>
              <a:t>elp</a:t>
            </a:r>
          </a:p>
          <a:p>
            <a:r>
              <a:rPr lang="en-US" dirty="0" smtClean="0"/>
              <a:t>To start running the program</a:t>
            </a:r>
          </a:p>
          <a:p>
            <a:pPr lvl="1"/>
            <a:r>
              <a:rPr lang="en-US" dirty="0" smtClean="0"/>
              <a:t>run or r &lt;</a:t>
            </a:r>
            <a:r>
              <a:rPr lang="en-US" dirty="0" err="1" smtClean="0"/>
              <a:t>argv</a:t>
            </a:r>
            <a:r>
              <a:rPr lang="en-US" dirty="0" smtClean="0"/>
              <a:t>&gt;</a:t>
            </a:r>
          </a:p>
          <a:p>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initial commands</a:t>
            </a:r>
            <a:endParaRPr lang="en-US" dirty="0"/>
          </a:p>
        </p:txBody>
      </p:sp>
      <p:sp>
        <p:nvSpPr>
          <p:cNvPr id="3" name="Content Placeholder 2"/>
          <p:cNvSpPr>
            <a:spLocks noGrp="1"/>
          </p:cNvSpPr>
          <p:nvPr>
            <p:ph idx="1"/>
          </p:nvPr>
        </p:nvSpPr>
        <p:spPr>
          <a:xfrm>
            <a:off x="457200" y="1143000"/>
            <a:ext cx="8229600" cy="4525963"/>
          </a:xfrm>
        </p:spPr>
        <p:txBody>
          <a:bodyPr>
            <a:noAutofit/>
          </a:bodyPr>
          <a:lstStyle/>
          <a:p>
            <a:r>
              <a:rPr lang="en-US" sz="2000" dirty="0" smtClean="0"/>
              <a:t>One possible set of initial commands:</a:t>
            </a:r>
          </a:p>
          <a:p>
            <a:pPr>
              <a:buNone/>
            </a:pPr>
            <a:r>
              <a:rPr lang="en-US" sz="2000" dirty="0" smtClean="0"/>
              <a:t>b main</a:t>
            </a:r>
          </a:p>
          <a:p>
            <a:pPr>
              <a:buNone/>
            </a:pPr>
            <a:r>
              <a:rPr lang="en-US" sz="2000" dirty="0" smtClean="0"/>
              <a:t>run</a:t>
            </a:r>
          </a:p>
          <a:p>
            <a:pPr>
              <a:buNone/>
            </a:pPr>
            <a:r>
              <a:rPr lang="en-US" sz="2000" dirty="0" smtClean="0"/>
              <a:t>display/10i $pc</a:t>
            </a:r>
          </a:p>
          <a:p>
            <a:pPr>
              <a:buNone/>
            </a:pPr>
            <a:r>
              <a:rPr lang="en-US" sz="2000" dirty="0" smtClean="0"/>
              <a:t>display/x $r0</a:t>
            </a:r>
          </a:p>
          <a:p>
            <a:pPr>
              <a:buNone/>
            </a:pPr>
            <a:r>
              <a:rPr lang="en-US" sz="2000" dirty="0" smtClean="0"/>
              <a:t>display/x $r1</a:t>
            </a:r>
          </a:p>
          <a:p>
            <a:pPr>
              <a:buNone/>
            </a:pPr>
            <a:r>
              <a:rPr lang="en-US" sz="2000" dirty="0" smtClean="0"/>
              <a:t>display/x $r2</a:t>
            </a:r>
          </a:p>
          <a:p>
            <a:pPr>
              <a:buNone/>
            </a:pPr>
            <a:r>
              <a:rPr lang="en-US" sz="2000" dirty="0" smtClean="0"/>
              <a:t>display/x $r3</a:t>
            </a:r>
          </a:p>
          <a:p>
            <a:pPr>
              <a:buNone/>
            </a:pPr>
            <a:r>
              <a:rPr lang="en-US" sz="2000" dirty="0" smtClean="0"/>
              <a:t>display/x $r4</a:t>
            </a:r>
          </a:p>
          <a:p>
            <a:pPr>
              <a:buNone/>
            </a:pPr>
            <a:r>
              <a:rPr lang="en-US" sz="2000" dirty="0" smtClean="0"/>
              <a:t>display/x $r5</a:t>
            </a:r>
          </a:p>
          <a:p>
            <a:pPr>
              <a:buNone/>
            </a:pPr>
            <a:r>
              <a:rPr lang="en-US" sz="2000" dirty="0" smtClean="0"/>
              <a:t>display/x $r6</a:t>
            </a:r>
          </a:p>
          <a:p>
            <a:pPr>
              <a:buNone/>
            </a:pPr>
            <a:r>
              <a:rPr lang="en-US" sz="2000" dirty="0" smtClean="0"/>
              <a:t>display/x $r7</a:t>
            </a:r>
          </a:p>
          <a:p>
            <a:pPr>
              <a:buNone/>
            </a:pPr>
            <a:r>
              <a:rPr lang="en-US" sz="2000" dirty="0" smtClean="0"/>
              <a:t>display/x $r11</a:t>
            </a:r>
          </a:p>
          <a:p>
            <a:pPr>
              <a:buNone/>
            </a:pPr>
            <a:r>
              <a:rPr lang="en-US" sz="2000" dirty="0" smtClean="0"/>
              <a:t>display/32xw $sp</a:t>
            </a:r>
          </a:p>
          <a:p>
            <a:pPr>
              <a:buNone/>
            </a:pPr>
            <a:r>
              <a:rPr lang="en-US" sz="2000" dirty="0" smtClean="0"/>
              <a:t>display/32xw $</a:t>
            </a:r>
            <a:r>
              <a:rPr lang="en-US" sz="2000" dirty="0" err="1" smtClean="0"/>
              <a:t>cpsr</a:t>
            </a:r>
            <a:endParaRPr lang="en-US" sz="2000" dirty="0" smtClean="0"/>
          </a:p>
          <a:p>
            <a:endParaRPr lang="en-US" sz="2000" dirty="0"/>
          </a:p>
        </p:txBody>
      </p:sp>
      <p:sp>
        <p:nvSpPr>
          <p:cNvPr id="4" name="TextBox 3"/>
          <p:cNvSpPr txBox="1"/>
          <p:nvPr/>
        </p:nvSpPr>
        <p:spPr>
          <a:xfrm>
            <a:off x="3429000" y="1905000"/>
            <a:ext cx="5486400" cy="4801314"/>
          </a:xfrm>
          <a:prstGeom prst="rect">
            <a:avLst/>
          </a:prstGeom>
          <a:noFill/>
        </p:spPr>
        <p:txBody>
          <a:bodyPr wrap="square" rtlCol="0">
            <a:spAutoFit/>
          </a:bodyPr>
          <a:lstStyle/>
          <a:p>
            <a:r>
              <a:rPr lang="en-US" dirty="0" smtClean="0"/>
              <a:t>display/{format string} – prints the expression following the command every time debugger stops</a:t>
            </a:r>
          </a:p>
          <a:p>
            <a:endParaRPr lang="en-US" dirty="0"/>
          </a:p>
          <a:p>
            <a:r>
              <a:rPr lang="en-US" dirty="0" smtClean="0"/>
              <a:t>{format string} include two things:</a:t>
            </a:r>
          </a:p>
          <a:p>
            <a:r>
              <a:rPr lang="en-US" dirty="0" smtClean="0"/>
              <a:t>Count – repeat specified number of {size} elements</a:t>
            </a:r>
          </a:p>
          <a:p>
            <a:r>
              <a:rPr lang="en-US" dirty="0" smtClean="0"/>
              <a:t>Format – format of how whatever is displayed</a:t>
            </a:r>
          </a:p>
          <a:p>
            <a:endParaRPr lang="en-US" dirty="0" smtClean="0"/>
          </a:p>
          <a:p>
            <a:r>
              <a:rPr lang="en-US" dirty="0" smtClean="0"/>
              <a:t>x (hexadecimal), </a:t>
            </a:r>
            <a:r>
              <a:rPr lang="en-US" dirty="0" smtClean="0">
                <a:ea typeface="ＭＳ Ｐゴシック" pitchFamily="-116" charset="-128"/>
              </a:rPr>
              <a:t>o(octal</a:t>
            </a:r>
            <a:r>
              <a:rPr lang="en-US" dirty="0">
                <a:ea typeface="ＭＳ Ｐゴシック" pitchFamily="-116" charset="-128"/>
              </a:rPr>
              <a:t>), </a:t>
            </a:r>
            <a:r>
              <a:rPr lang="en-US" dirty="0" smtClean="0">
                <a:ea typeface="ＭＳ Ｐゴシック" pitchFamily="-116" charset="-128"/>
              </a:rPr>
              <a:t>d(decimal</a:t>
            </a:r>
            <a:r>
              <a:rPr lang="en-US" dirty="0">
                <a:ea typeface="ＭＳ Ｐゴシック" pitchFamily="-116" charset="-128"/>
              </a:rPr>
              <a:t>), u(unsigned decimal</a:t>
            </a:r>
            <a:r>
              <a:rPr lang="en-US" dirty="0" smtClean="0">
                <a:ea typeface="ＭＳ Ｐゴシック" pitchFamily="-116" charset="-128"/>
              </a:rPr>
              <a:t>), t(binary</a:t>
            </a:r>
            <a:r>
              <a:rPr lang="en-US" dirty="0">
                <a:ea typeface="ＭＳ Ｐゴシック" pitchFamily="-116" charset="-128"/>
              </a:rPr>
              <a:t>), f(float), a(address), </a:t>
            </a:r>
            <a:r>
              <a:rPr lang="en-US" dirty="0" err="1">
                <a:ea typeface="ＭＳ Ｐゴシック" pitchFamily="-116" charset="-128"/>
              </a:rPr>
              <a:t>i</a:t>
            </a:r>
            <a:r>
              <a:rPr lang="en-US" dirty="0">
                <a:ea typeface="ＭＳ Ｐゴシック" pitchFamily="-116" charset="-128"/>
              </a:rPr>
              <a:t>(instruction), c(char) and s(string</a:t>
            </a:r>
            <a:r>
              <a:rPr lang="en-US" dirty="0" smtClean="0">
                <a:ea typeface="ＭＳ Ｐゴシック" pitchFamily="-116" charset="-128"/>
              </a:rPr>
              <a:t>).</a:t>
            </a:r>
          </a:p>
          <a:p>
            <a:endParaRPr lang="en-US" dirty="0">
              <a:ea typeface="ＭＳ Ｐゴシック" pitchFamily="-116" charset="-128"/>
            </a:endParaRPr>
          </a:p>
          <a:p>
            <a:r>
              <a:rPr lang="en-US" dirty="0">
                <a:ea typeface="ＭＳ Ｐゴシック" pitchFamily="-116" charset="-128"/>
              </a:rPr>
              <a:t>Size letters are b(byte), h(</a:t>
            </a:r>
            <a:r>
              <a:rPr lang="en-US" dirty="0" err="1">
                <a:ea typeface="ＭＳ Ｐゴシック" pitchFamily="-116" charset="-128"/>
              </a:rPr>
              <a:t>halfword</a:t>
            </a:r>
            <a:r>
              <a:rPr lang="en-US" dirty="0">
                <a:ea typeface="ＭＳ Ｐゴシック" pitchFamily="-116" charset="-128"/>
              </a:rPr>
              <a:t>), w(word), g(giant, 8 bytes</a:t>
            </a:r>
            <a:r>
              <a:rPr lang="en-US" dirty="0" smtClean="0">
                <a:ea typeface="ＭＳ Ｐゴシック" pitchFamily="-116" charset="-128"/>
              </a:rPr>
              <a:t>).</a:t>
            </a:r>
            <a:endParaRPr lang="en-US" dirty="0" smtClean="0"/>
          </a:p>
          <a:p>
            <a:endParaRPr lang="en-US" dirty="0"/>
          </a:p>
          <a:p>
            <a:r>
              <a:rPr lang="en-US" dirty="0" smtClean="0"/>
              <a:t>These commands can be entered into the </a:t>
            </a:r>
            <a:r>
              <a:rPr lang="en-US" dirty="0" err="1" smtClean="0"/>
              <a:t>init</a:t>
            </a:r>
            <a:r>
              <a:rPr lang="en-US" dirty="0" smtClean="0"/>
              <a:t> file, and helps to see the values in the registers after executing each statement or set of statements.</a:t>
            </a:r>
            <a:endParaRPr lang="en-US" dirty="0"/>
          </a:p>
        </p:txBody>
      </p:sp>
      <p:sp>
        <p:nvSpPr>
          <p:cNvPr id="5" name="Slide Number Placeholder 4"/>
          <p:cNvSpPr>
            <a:spLocks noGrp="1"/>
          </p:cNvSpPr>
          <p:nvPr>
            <p:ph type="sldNum" sz="quarter" idx="12"/>
          </p:nvPr>
        </p:nvSpPr>
        <p:spPr/>
        <p:txBody>
          <a:bodyPr/>
          <a:lstStyle/>
          <a:p>
            <a:fld id="{E66970BE-4790-4AAC-BBF1-E334F1B28FAF}" type="slidenum">
              <a:rPr lang="en-US" smtClean="0"/>
              <a:pPr/>
              <a:t>135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Breakpoints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put breakpoints (stop execution on a certain line)</a:t>
            </a:r>
          </a:p>
          <a:p>
            <a:pPr lvl="1"/>
            <a:r>
              <a:rPr lang="en-US" dirty="0" smtClean="0"/>
              <a:t>b &lt;function name&gt;</a:t>
            </a:r>
          </a:p>
          <a:p>
            <a:pPr lvl="1"/>
            <a:r>
              <a:rPr lang="en-US" dirty="0" smtClean="0"/>
              <a:t>b *&lt;instruction address&gt;</a:t>
            </a:r>
          </a:p>
          <a:p>
            <a:pPr lvl="1"/>
            <a:r>
              <a:rPr lang="en-US" dirty="0" smtClean="0"/>
              <a:t>b &lt;</a:t>
            </a:r>
            <a:r>
              <a:rPr lang="en-US" dirty="0" err="1" smtClean="0"/>
              <a:t>filename:line</a:t>
            </a:r>
            <a:r>
              <a:rPr lang="en-US" dirty="0" smtClean="0"/>
              <a:t> number&gt;</a:t>
            </a:r>
          </a:p>
          <a:p>
            <a:pPr lvl="1"/>
            <a:r>
              <a:rPr lang="en-US" dirty="0" smtClean="0"/>
              <a:t>b &lt;line number&gt;</a:t>
            </a:r>
          </a:p>
          <a:p>
            <a:r>
              <a:rPr lang="en-US" dirty="0" smtClean="0"/>
              <a:t>To show breakpoints</a:t>
            </a:r>
          </a:p>
          <a:p>
            <a:pPr lvl="1"/>
            <a:r>
              <a:rPr lang="en-US" dirty="0" smtClean="0"/>
              <a:t>info b</a:t>
            </a:r>
          </a:p>
          <a:p>
            <a:r>
              <a:rPr lang="en-US" dirty="0" smtClean="0"/>
              <a:t>To remove breakpoints</a:t>
            </a:r>
          </a:p>
          <a:p>
            <a:pPr lvl="1"/>
            <a:r>
              <a:rPr lang="en-US" dirty="0" smtClean="0"/>
              <a:t>clear &lt;function name&gt;</a:t>
            </a:r>
          </a:p>
          <a:p>
            <a:pPr lvl="1"/>
            <a:r>
              <a:rPr lang="en-US" dirty="0" smtClean="0"/>
              <a:t>clear *&lt;instruction address&gt;</a:t>
            </a:r>
          </a:p>
          <a:p>
            <a:pPr lvl="1"/>
            <a:r>
              <a:rPr lang="en-US" dirty="0" smtClean="0"/>
              <a:t>clear &lt;</a:t>
            </a:r>
            <a:r>
              <a:rPr lang="en-US" dirty="0" err="1" smtClean="0"/>
              <a:t>filename:line</a:t>
            </a:r>
            <a:r>
              <a:rPr lang="en-US" dirty="0" smtClean="0"/>
              <a:t> number&gt;</a:t>
            </a:r>
          </a:p>
          <a:p>
            <a:pPr lvl="1"/>
            <a:r>
              <a:rPr lang="en-US" dirty="0" smtClean="0"/>
              <a:t>clear &lt;line number&gt;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GDB examining variables/memory</a:t>
            </a:r>
            <a:endParaRPr lang="en-US" dirty="0"/>
          </a:p>
        </p:txBody>
      </p:sp>
      <p:sp>
        <p:nvSpPr>
          <p:cNvPr id="3" name="Content Placeholder 2"/>
          <p:cNvSpPr>
            <a:spLocks noGrp="1"/>
          </p:cNvSpPr>
          <p:nvPr>
            <p:ph idx="1"/>
          </p:nvPr>
        </p:nvSpPr>
        <p:spPr/>
        <p:txBody>
          <a:bodyPr/>
          <a:lstStyle/>
          <a:p>
            <a:r>
              <a:rPr lang="en-US" dirty="0" smtClean="0"/>
              <a:t>Similar to display, to look at contents of memory</a:t>
            </a:r>
          </a:p>
          <a:p>
            <a:r>
              <a:rPr lang="en-US" dirty="0" smtClean="0"/>
              <a:t>Use “examine” or “x” command</a:t>
            </a:r>
          </a:p>
          <a:p>
            <a:pPr marL="342900" lvl="1" indent="-342900">
              <a:buFont typeface="Arial" pitchFamily="34" charset="0"/>
              <a:buChar char="•"/>
            </a:pPr>
            <a:r>
              <a:rPr lang="en-US" dirty="0"/>
              <a:t>x/32xw &lt;memory location&gt; to see memory </a:t>
            </a:r>
            <a:r>
              <a:rPr lang="en-US" dirty="0" smtClean="0"/>
              <a:t>contents at memory location, showing </a:t>
            </a:r>
            <a:r>
              <a:rPr lang="en-US" u="sng" dirty="0" smtClean="0"/>
              <a:t>32</a:t>
            </a:r>
            <a:r>
              <a:rPr lang="en-US" dirty="0" smtClean="0"/>
              <a:t> he</a:t>
            </a:r>
            <a:r>
              <a:rPr lang="en-US" u="sng" dirty="0" smtClean="0"/>
              <a:t>x</a:t>
            </a:r>
            <a:r>
              <a:rPr lang="en-US" dirty="0" smtClean="0"/>
              <a:t>adecimal </a:t>
            </a:r>
            <a:r>
              <a:rPr lang="en-US" u="sng" dirty="0" smtClean="0"/>
              <a:t>w</a:t>
            </a:r>
            <a:r>
              <a:rPr lang="en-US" dirty="0" smtClean="0"/>
              <a:t>ords</a:t>
            </a:r>
          </a:p>
          <a:p>
            <a:pPr marL="342900" lvl="1" indent="-342900">
              <a:buFont typeface="Arial" pitchFamily="34" charset="0"/>
              <a:buChar char="•"/>
            </a:pPr>
            <a:r>
              <a:rPr lang="en-US" dirty="0" smtClean="0"/>
              <a:t>x/5s &lt;memory location&gt; to show 5 strings (null terminated) at a particular memory location</a:t>
            </a:r>
          </a:p>
          <a:p>
            <a:pPr marL="342900" lvl="1" indent="-342900">
              <a:buFont typeface="Arial" pitchFamily="34" charset="0"/>
              <a:buChar char="•"/>
            </a:pPr>
            <a:r>
              <a:rPr lang="en-US" dirty="0" smtClean="0"/>
              <a:t>x/10i &lt;memory location&gt; to show 10 instructions at particular memory location</a:t>
            </a:r>
          </a:p>
          <a:p>
            <a:pPr marL="0" lvl="1" indent="0">
              <a:buNone/>
            </a:pP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disassembly &amp; listing things</a:t>
            </a:r>
            <a:endParaRPr lang="en-US" dirty="0"/>
          </a:p>
        </p:txBody>
      </p:sp>
      <p:sp>
        <p:nvSpPr>
          <p:cNvPr id="3" name="Content Placeholder 2"/>
          <p:cNvSpPr>
            <a:spLocks noGrp="1"/>
          </p:cNvSpPr>
          <p:nvPr>
            <p:ph idx="1"/>
          </p:nvPr>
        </p:nvSpPr>
        <p:spPr/>
        <p:txBody>
          <a:bodyPr/>
          <a:lstStyle/>
          <a:p>
            <a:r>
              <a:rPr lang="en-US" dirty="0" smtClean="0"/>
              <a:t>Can see disassembly if compiled with </a:t>
            </a:r>
            <a:r>
              <a:rPr lang="en-US" dirty="0" err="1" smtClean="0"/>
              <a:t>gdb</a:t>
            </a:r>
            <a:r>
              <a:rPr lang="en-US" dirty="0" smtClean="0"/>
              <a:t> symbols option in </a:t>
            </a:r>
            <a:r>
              <a:rPr lang="en-US" dirty="0" err="1" smtClean="0"/>
              <a:t>gcc</a:t>
            </a:r>
            <a:r>
              <a:rPr lang="en-US" dirty="0" smtClean="0"/>
              <a:t> (-</a:t>
            </a:r>
            <a:r>
              <a:rPr lang="en-US" dirty="0" err="1" smtClean="0"/>
              <a:t>ggdb</a:t>
            </a:r>
            <a:r>
              <a:rPr lang="en-US" dirty="0" smtClean="0"/>
              <a:t>)</a:t>
            </a:r>
          </a:p>
          <a:p>
            <a:pPr lvl="1"/>
            <a:r>
              <a:rPr lang="en-US" dirty="0" err="1" smtClean="0"/>
              <a:t>disass</a:t>
            </a:r>
            <a:r>
              <a:rPr lang="en-US" dirty="0" smtClean="0"/>
              <a:t> &lt;function name&gt;</a:t>
            </a:r>
          </a:p>
          <a:p>
            <a:r>
              <a:rPr lang="en-US" dirty="0" smtClean="0"/>
              <a:t>Can see breakpoints</a:t>
            </a:r>
          </a:p>
          <a:p>
            <a:pPr lvl="1"/>
            <a:r>
              <a:rPr lang="en-US" dirty="0" smtClean="0"/>
              <a:t>info breakpoints</a:t>
            </a:r>
          </a:p>
          <a:p>
            <a:r>
              <a:rPr lang="en-US" dirty="0" smtClean="0"/>
              <a:t>Can see registers</a:t>
            </a:r>
          </a:p>
          <a:p>
            <a:pPr lvl="1"/>
            <a:r>
              <a:rPr lang="en-US" dirty="0" smtClean="0"/>
              <a:t>info </a:t>
            </a:r>
            <a:r>
              <a:rPr lang="en-US" dirty="0" err="1" smtClean="0"/>
              <a:t>reg</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138</a:t>
            </a:fld>
            <a:endParaRPr lang="en-US"/>
          </a:p>
        </p:txBody>
      </p:sp>
    </p:spTree>
    <p:extLst>
      <p:ext uri="{BB962C8B-B14F-4D97-AF65-F5344CB8AC3E}">
        <p14:creationId xmlns:p14="http://schemas.microsoft.com/office/powerpoint/2010/main" val="2083384806"/>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stepping</a:t>
            </a:r>
            <a:endParaRPr lang="en-US" dirty="0"/>
          </a:p>
        </p:txBody>
      </p:sp>
      <p:sp>
        <p:nvSpPr>
          <p:cNvPr id="3" name="Content Placeholder 2"/>
          <p:cNvSpPr>
            <a:spLocks noGrp="1"/>
          </p:cNvSpPr>
          <p:nvPr>
            <p:ph idx="1"/>
          </p:nvPr>
        </p:nvSpPr>
        <p:spPr/>
        <p:txBody>
          <a:bodyPr/>
          <a:lstStyle/>
          <a:p>
            <a:r>
              <a:rPr lang="en-US" dirty="0" smtClean="0"/>
              <a:t>To step one instruction</a:t>
            </a:r>
          </a:p>
          <a:p>
            <a:pPr lvl="1"/>
            <a:r>
              <a:rPr lang="en-US" dirty="0" err="1" smtClean="0"/>
              <a:t>stepi</a:t>
            </a:r>
            <a:r>
              <a:rPr lang="en-US" dirty="0" smtClean="0"/>
              <a:t> or </a:t>
            </a:r>
            <a:r>
              <a:rPr lang="en-US" dirty="0" err="1" smtClean="0"/>
              <a:t>si</a:t>
            </a:r>
            <a:endParaRPr lang="en-US" dirty="0" smtClean="0"/>
          </a:p>
          <a:p>
            <a:r>
              <a:rPr lang="en-US" dirty="0" smtClean="0"/>
              <a:t>To continue till next breakpoint</a:t>
            </a:r>
          </a:p>
          <a:p>
            <a:pPr lvl="1"/>
            <a:r>
              <a:rPr lang="en-US" dirty="0" smtClean="0"/>
              <a:t>Continue or c</a:t>
            </a:r>
          </a:p>
          <a:p>
            <a:r>
              <a:rPr lang="en-US" dirty="0" smtClean="0"/>
              <a:t>To see </a:t>
            </a:r>
            <a:r>
              <a:rPr lang="en-US" dirty="0" err="1" smtClean="0"/>
              <a:t>backtrace</a:t>
            </a:r>
            <a:endParaRPr lang="en-US" dirty="0" smtClean="0"/>
          </a:p>
          <a:p>
            <a:pPr lvl="1"/>
            <a:r>
              <a:rPr lang="en-US" dirty="0" err="1" smtClean="0"/>
              <a:t>backtrace</a:t>
            </a:r>
            <a:r>
              <a:rPr lang="en-US" dirty="0" smtClean="0"/>
              <a:t> or </a:t>
            </a:r>
            <a:r>
              <a:rPr lang="en-US" dirty="0" err="1" smtClean="0"/>
              <a:t>bt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139</a:t>
            </a:fld>
            <a:endParaRPr lang="en-US"/>
          </a:p>
        </p:txBody>
      </p:sp>
    </p:spTree>
    <p:extLst>
      <p:ext uri="{BB962C8B-B14F-4D97-AF65-F5344CB8AC3E}">
        <p14:creationId xmlns:p14="http://schemas.microsoft.com/office/powerpoint/2010/main" val="24411903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Extra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Similar to RISC architecture (not purely RISC)</a:t>
            </a:r>
          </a:p>
          <a:p>
            <a:pPr lvl="1"/>
            <a:r>
              <a:rPr lang="en-US" dirty="0" smtClean="0"/>
              <a:t>Variable cycle instructions (LD/STR multiple)</a:t>
            </a:r>
          </a:p>
          <a:p>
            <a:pPr lvl="1"/>
            <a:r>
              <a:rPr lang="en-US" dirty="0" smtClean="0"/>
              <a:t>Inline barrel shifter</a:t>
            </a:r>
          </a:p>
          <a:p>
            <a:pPr lvl="1"/>
            <a:r>
              <a:rPr lang="en-US" dirty="0" smtClean="0"/>
              <a:t>16-bit (Thumb) and 32-bit instruction sets combined called Thumb2</a:t>
            </a:r>
          </a:p>
          <a:p>
            <a:pPr lvl="1"/>
            <a:r>
              <a:rPr lang="en-US" dirty="0" smtClean="0"/>
              <a:t>Conditional execution (reduces number of branches)</a:t>
            </a:r>
          </a:p>
          <a:p>
            <a:pPr lvl="1"/>
            <a:r>
              <a:rPr lang="en-US" dirty="0" smtClean="0"/>
              <a:t>Auto-increment/decrement addressing modes</a:t>
            </a:r>
          </a:p>
          <a:p>
            <a:pPr lvl="1"/>
            <a:r>
              <a:rPr lang="en-US" dirty="0" smtClean="0"/>
              <a:t>Changed to a Modified Harvard architecture since ARM9 (ARMv5)</a:t>
            </a:r>
          </a:p>
          <a:p>
            <a:pPr lvl="1"/>
            <a:r>
              <a:rPr lang="en-US" dirty="0" smtClean="0"/>
              <a:t>Extensions (not covered in this course):</a:t>
            </a:r>
          </a:p>
          <a:p>
            <a:pPr lvl="2"/>
            <a:r>
              <a:rPr lang="en-US" dirty="0" err="1" smtClean="0"/>
              <a:t>TrustZone</a:t>
            </a:r>
            <a:endParaRPr lang="en-US" dirty="0" smtClean="0"/>
          </a:p>
          <a:p>
            <a:pPr lvl="2"/>
            <a:r>
              <a:rPr lang="en-US" dirty="0" smtClean="0"/>
              <a:t>VFP, NEON &amp; SIMD (DSP &amp; Multimedia processing)</a:t>
            </a:r>
          </a:p>
          <a:p>
            <a:endParaRPr lang="en-US" dirty="0" smtClean="0"/>
          </a:p>
        </p:txBody>
      </p:sp>
      <p:sp>
        <p:nvSpPr>
          <p:cNvPr id="4" name="Slide Number Placeholder 3"/>
          <p:cNvSpPr>
            <a:spLocks noGrp="1"/>
          </p:cNvSpPr>
          <p:nvPr>
            <p:ph type="sldNum" sz="quarter" idx="12"/>
          </p:nvPr>
        </p:nvSpPr>
        <p:spPr/>
        <p:txBody>
          <a:bodyPr/>
          <a:lstStyle/>
          <a:p>
            <a:fld id="{E66970BE-4790-4AAC-BBF1-E334F1B28FAF}"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of </a:t>
            </a:r>
            <a:r>
              <a:rPr lang="en-US" dirty="0" err="1" smtClean="0"/>
              <a:t>gdb</a:t>
            </a:r>
            <a:r>
              <a:rPr lang="en-US" dirty="0" smtClean="0"/>
              <a:t> and your knowledge of ARM assembly to stop Dr. Evil</a:t>
            </a:r>
          </a:p>
          <a:p>
            <a:pPr lvl="1"/>
            <a:r>
              <a:rPr lang="en-US" dirty="0" err="1" smtClean="0"/>
              <a:t>gdb</a:t>
            </a:r>
            <a:r>
              <a:rPr lang="en-US" dirty="0" smtClean="0"/>
              <a:t> –x &lt;</a:t>
            </a:r>
            <a:r>
              <a:rPr lang="en-US" dirty="0" err="1" smtClean="0"/>
              <a:t>initfile</a:t>
            </a:r>
            <a:r>
              <a:rPr lang="en-US" dirty="0" smtClean="0"/>
              <a:t>&gt; bomb (Can optionally specify initial commands file using –x)</a:t>
            </a:r>
          </a:p>
          <a:p>
            <a:pPr lvl="1"/>
            <a:r>
              <a:rPr lang="en-US" dirty="0" smtClean="0"/>
              <a:t>b </a:t>
            </a:r>
            <a:r>
              <a:rPr lang="en-US" dirty="0" err="1" smtClean="0"/>
              <a:t>explode_bomb</a:t>
            </a:r>
            <a:r>
              <a:rPr lang="en-US" dirty="0" smtClean="0"/>
              <a:t>() (breakpoint at </a:t>
            </a:r>
            <a:r>
              <a:rPr lang="en-US" dirty="0" err="1" smtClean="0"/>
              <a:t>explode_bomb</a:t>
            </a:r>
            <a:r>
              <a:rPr lang="en-US" dirty="0" smtClean="0"/>
              <a:t>)</a:t>
            </a:r>
          </a:p>
          <a:p>
            <a:pPr lvl="1"/>
            <a:r>
              <a:rPr lang="en-US" dirty="0" err="1"/>
              <a:t>d</a:t>
            </a:r>
            <a:r>
              <a:rPr lang="en-US" dirty="0" err="1" smtClean="0"/>
              <a:t>isass</a:t>
            </a:r>
            <a:r>
              <a:rPr lang="en-US" dirty="0" smtClean="0"/>
              <a:t> phase_1 (to see phase_1 code)</a:t>
            </a:r>
          </a:p>
          <a:p>
            <a:pPr lvl="1"/>
            <a:r>
              <a:rPr lang="en-US" dirty="0" smtClean="0"/>
              <a:t>info </a:t>
            </a:r>
            <a:r>
              <a:rPr lang="en-US" dirty="0" err="1" smtClean="0"/>
              <a:t>reg</a:t>
            </a:r>
            <a:r>
              <a:rPr lang="en-US" dirty="0" smtClean="0"/>
              <a:t> to see all registers</a:t>
            </a:r>
          </a:p>
          <a:p>
            <a:r>
              <a:rPr lang="en-US" dirty="0" smtClean="0"/>
              <a:t>Find the right inputs to defuse it</a:t>
            </a:r>
          </a:p>
          <a:p>
            <a:r>
              <a:rPr lang="en-US" dirty="0" smtClean="0"/>
              <a:t>GDB cheat sheet on /home/arm/Desktop</a:t>
            </a:r>
          </a:p>
          <a:p>
            <a:r>
              <a:rPr lang="en-US" dirty="0" smtClean="0"/>
              <a:t>Shift + </a:t>
            </a:r>
            <a:r>
              <a:rPr lang="en-US" dirty="0" err="1" smtClean="0"/>
              <a:t>PgUp</a:t>
            </a:r>
            <a:r>
              <a:rPr lang="en-US" dirty="0" smtClean="0"/>
              <a:t> to scroll up and Shift + </a:t>
            </a:r>
            <a:r>
              <a:rPr lang="en-US" dirty="0" err="1" smtClean="0"/>
              <a:t>PgDown</a:t>
            </a:r>
            <a:r>
              <a:rPr lang="en-US" dirty="0" smtClean="0"/>
              <a:t> to scroll down</a:t>
            </a:r>
          </a:p>
          <a:p>
            <a:pPr>
              <a:buNone/>
            </a:pPr>
            <a:endParaRPr lang="en-US" dirty="0" smtClean="0"/>
          </a:p>
          <a:p>
            <a:pPr lvl="1"/>
            <a:endParaRPr lang="en-US" dirty="0" smtClean="0"/>
          </a:p>
          <a:p>
            <a:endParaRPr lang="en-US" dirty="0"/>
          </a:p>
        </p:txBody>
      </p:sp>
      <p:pic>
        <p:nvPicPr>
          <p:cNvPr id="41985" name="Picture 1" descr="C:\Users\Jilebi\AppData\Local\Microsoft\Windows\Temporary Internet Files\Content.IE5\L89GNR3A\MP900321202[1].jpg"/>
          <p:cNvPicPr>
            <a:picLocks noChangeAspect="1" noChangeArrowheads="1"/>
          </p:cNvPicPr>
          <p:nvPr/>
        </p:nvPicPr>
        <p:blipFill>
          <a:blip r:embed="rId2" cstate="print"/>
          <a:srcRect/>
          <a:stretch>
            <a:fillRect/>
          </a:stretch>
        </p:blipFill>
        <p:spPr bwMode="auto">
          <a:xfrm>
            <a:off x="6629400" y="0"/>
            <a:ext cx="2209800" cy="1576324"/>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E66970BE-4790-4AAC-BBF1-E334F1B28FAF}" type="slidenum">
              <a:rPr lang="en-US" smtClean="0"/>
              <a:pPr/>
              <a:t>140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part 1</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6970BE-4790-4AAC-BBF1-E334F1B28FAF}" type="slidenum">
              <a:rPr lang="en-US" smtClean="0"/>
              <a:pPr/>
              <a:t>141</a:t>
            </a:fld>
            <a:endParaRPr lang="en-US"/>
          </a:p>
        </p:txBody>
      </p:sp>
    </p:spTree>
    <p:extLst>
      <p:ext uri="{BB962C8B-B14F-4D97-AF65-F5344CB8AC3E}">
        <p14:creationId xmlns:p14="http://schemas.microsoft.com/office/powerpoint/2010/main" val="26988955"/>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operations (Table A4-1)</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9463874"/>
              </p:ext>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1600200"/>
                <a:gridCol w="3657600"/>
                <a:gridCol w="2971800"/>
              </a:tblGrid>
              <a:tr h="370840">
                <a:tc>
                  <a:txBody>
                    <a:bodyPr/>
                    <a:lstStyle/>
                    <a:p>
                      <a:r>
                        <a:rPr lang="en-US" sz="1600" dirty="0" smtClean="0"/>
                        <a:t>Instruction</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Meaning</a:t>
                      </a:r>
                      <a:endParaRPr lang="en-US" sz="1600" dirty="0"/>
                    </a:p>
                  </a:txBody>
                  <a:tcPr/>
                </a:tc>
              </a:tr>
              <a:tr h="370840">
                <a:tc>
                  <a:txBody>
                    <a:bodyPr/>
                    <a:lstStyle/>
                    <a:p>
                      <a:r>
                        <a:rPr lang="en-US" sz="1600" dirty="0" smtClean="0"/>
                        <a:t>B &lt;label&gt;</a:t>
                      </a:r>
                      <a:endParaRPr lang="en-US" sz="1600" dirty="0"/>
                    </a:p>
                  </a:txBody>
                  <a:tcPr/>
                </a:tc>
                <a:tc>
                  <a:txBody>
                    <a:bodyPr/>
                    <a:lstStyle/>
                    <a:p>
                      <a:r>
                        <a:rPr lang="en-US" sz="1600" dirty="0" smtClean="0"/>
                        <a:t>Branch to label</a:t>
                      </a:r>
                      <a:endParaRPr lang="en-US" sz="1600" dirty="0"/>
                    </a:p>
                  </a:txBody>
                  <a:tcPr/>
                </a:tc>
                <a:tc>
                  <a:txBody>
                    <a:bodyPr/>
                    <a:lstStyle/>
                    <a:p>
                      <a:r>
                        <a:rPr lang="en-US" sz="1600" dirty="0" smtClean="0"/>
                        <a:t>PC = &amp;label</a:t>
                      </a:r>
                      <a:endParaRPr lang="en-US" sz="1600" dirty="0"/>
                    </a:p>
                  </a:txBody>
                  <a:tcPr/>
                </a:tc>
              </a:tr>
              <a:tr h="370840">
                <a:tc>
                  <a:txBody>
                    <a:bodyPr/>
                    <a:lstStyle/>
                    <a:p>
                      <a:r>
                        <a:rPr lang="en-US" sz="1600" dirty="0" smtClean="0"/>
                        <a:t>BL &lt;label&gt;</a:t>
                      </a:r>
                      <a:endParaRPr lang="en-US" sz="1600" dirty="0"/>
                    </a:p>
                  </a:txBody>
                  <a:tcPr/>
                </a:tc>
                <a:tc>
                  <a:txBody>
                    <a:bodyPr/>
                    <a:lstStyle/>
                    <a:p>
                      <a:r>
                        <a:rPr lang="en-US" sz="1600" dirty="0" smtClean="0"/>
                        <a:t>Branch to label with link register</a:t>
                      </a:r>
                      <a:endParaRPr lang="en-US" sz="1600" dirty="0"/>
                    </a:p>
                  </a:txBody>
                  <a:tcPr/>
                </a:tc>
                <a:tc>
                  <a:txBody>
                    <a:bodyPr/>
                    <a:lstStyle/>
                    <a:p>
                      <a:r>
                        <a:rPr lang="en-US" sz="1600" dirty="0" smtClean="0"/>
                        <a:t>LR = PC+4</a:t>
                      </a:r>
                    </a:p>
                    <a:p>
                      <a:r>
                        <a:rPr lang="en-US" sz="1600" dirty="0" smtClean="0"/>
                        <a:t>PC = &amp;label</a:t>
                      </a:r>
                    </a:p>
                  </a:txBody>
                  <a:tcPr/>
                </a:tc>
              </a:tr>
              <a:tr h="370840">
                <a:tc>
                  <a:txBody>
                    <a:bodyPr/>
                    <a:lstStyle/>
                    <a:p>
                      <a:pPr marL="0" algn="l" defTabSz="914400" rtl="0" eaLnBrk="1" latinLnBrk="0" hangingPunct="1"/>
                      <a:r>
                        <a:rPr lang="en-US" sz="1600" kern="1200" dirty="0" smtClean="0">
                          <a:solidFill>
                            <a:schemeClr val="dk1"/>
                          </a:solidFill>
                          <a:latin typeface="+mn-lt"/>
                          <a:ea typeface="+mn-ea"/>
                          <a:cs typeface="+mn-cs"/>
                        </a:rPr>
                        <a:t>BLX &lt;</a:t>
                      </a:r>
                      <a:r>
                        <a:rPr lang="en-US" sz="1600" kern="1200" dirty="0" err="1" smtClean="0">
                          <a:solidFill>
                            <a:schemeClr val="dk1"/>
                          </a:solidFill>
                          <a:latin typeface="+mn-lt"/>
                          <a:ea typeface="+mn-ea"/>
                          <a:cs typeface="+mn-cs"/>
                        </a:rPr>
                        <a:t>Rm</a:t>
                      </a:r>
                      <a:r>
                        <a:rPr lang="en-US" sz="1600" kern="1200" dirty="0" smtClean="0">
                          <a:solidFill>
                            <a:schemeClr val="dk1"/>
                          </a:solidFill>
                          <a:latin typeface="+mn-lt"/>
                          <a:ea typeface="+mn-ea"/>
                          <a:cs typeface="+mn-cs"/>
                        </a:rPr>
                        <a:t> or #</a:t>
                      </a:r>
                      <a:r>
                        <a:rPr lang="en-US" sz="1600" kern="1200" dirty="0" err="1" smtClean="0">
                          <a:solidFill>
                            <a:schemeClr val="dk1"/>
                          </a:solidFill>
                          <a:latin typeface="+mn-lt"/>
                          <a:ea typeface="+mn-ea"/>
                          <a:cs typeface="+mn-cs"/>
                        </a:rPr>
                        <a:t>imm</a:t>
                      </a:r>
                      <a:r>
                        <a:rPr lang="en-US" sz="1600" kern="1200" dirty="0" smtClean="0">
                          <a:solidFill>
                            <a:schemeClr val="dk1"/>
                          </a:solidFill>
                          <a:latin typeface="+mn-lt"/>
                          <a:ea typeface="+mn-ea"/>
                          <a:cs typeface="+mn-cs"/>
                        </a:rPr>
                        <a:t>&gt;</a:t>
                      </a:r>
                    </a:p>
                  </a:txBody>
                  <a:tcPr/>
                </a:tc>
                <a:tc>
                  <a:txBody>
                    <a:bodyPr/>
                    <a:lstStyle/>
                    <a:p>
                      <a:pPr marL="0" algn="l" defTabSz="914400" rtl="0" eaLnBrk="1" latinLnBrk="0" hangingPunct="1"/>
                      <a:r>
                        <a:rPr lang="en-US" sz="1600" kern="1200" dirty="0" smtClean="0">
                          <a:solidFill>
                            <a:schemeClr val="dk1"/>
                          </a:solidFill>
                          <a:latin typeface="+mn-lt"/>
                          <a:ea typeface="+mn-ea"/>
                          <a:cs typeface="+mn-cs"/>
                        </a:rPr>
                        <a:t>Branch exchange</a:t>
                      </a:r>
                      <a:r>
                        <a:rPr lang="en-US" sz="1600" kern="1200" baseline="0" dirty="0" smtClean="0">
                          <a:solidFill>
                            <a:schemeClr val="dk1"/>
                          </a:solidFill>
                          <a:latin typeface="+mn-lt"/>
                          <a:ea typeface="+mn-ea"/>
                          <a:cs typeface="+mn-cs"/>
                        </a:rPr>
                        <a:t> with link register</a:t>
                      </a:r>
                      <a:endParaRPr lang="en-US" sz="1600" kern="1200" dirty="0" smtClean="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LR = &amp;</a:t>
                      </a:r>
                      <a:r>
                        <a:rPr lang="en-US" sz="1600" kern="1200" baseline="0" dirty="0" smtClean="0">
                          <a:solidFill>
                            <a:schemeClr val="dk1"/>
                          </a:solidFill>
                          <a:latin typeface="+mn-lt"/>
                          <a:ea typeface="+mn-ea"/>
                          <a:cs typeface="+mn-cs"/>
                        </a:rPr>
                        <a:t> of instr. after BLX instr.</a:t>
                      </a:r>
                      <a:endParaRPr lang="en-US" sz="1600" kern="1200" dirty="0" smtClean="0">
                        <a:solidFill>
                          <a:schemeClr val="dk1"/>
                        </a:solidFill>
                        <a:latin typeface="+mn-lt"/>
                        <a:ea typeface="+mn-ea"/>
                        <a:cs typeface="+mn-cs"/>
                      </a:endParaRPr>
                    </a:p>
                    <a:p>
                      <a:pPr marL="0" algn="l" defTabSz="914400" rtl="0" eaLnBrk="1" latinLnBrk="0" hangingPunct="1"/>
                      <a:r>
                        <a:rPr lang="en-US" sz="1600" kern="1200" dirty="0" smtClean="0">
                          <a:solidFill>
                            <a:schemeClr val="dk1"/>
                          </a:solidFill>
                          <a:latin typeface="+mn-lt"/>
                          <a:ea typeface="+mn-ea"/>
                          <a:cs typeface="+mn-cs"/>
                        </a:rPr>
                        <a:t>PC = </a:t>
                      </a:r>
                      <a:r>
                        <a:rPr lang="en-US" sz="1600" kern="1200" dirty="0" err="1" smtClean="0">
                          <a:solidFill>
                            <a:schemeClr val="dk1"/>
                          </a:solidFill>
                          <a:latin typeface="+mn-lt"/>
                          <a:ea typeface="+mn-ea"/>
                          <a:cs typeface="+mn-cs"/>
                        </a:rPr>
                        <a:t>Rm</a:t>
                      </a:r>
                      <a:r>
                        <a:rPr lang="en-US" sz="1600" kern="1200" dirty="0" smtClean="0">
                          <a:solidFill>
                            <a:schemeClr val="dk1"/>
                          </a:solidFill>
                          <a:latin typeface="+mn-lt"/>
                          <a:ea typeface="+mn-ea"/>
                          <a:cs typeface="+mn-cs"/>
                        </a:rPr>
                        <a:t> &amp; 0xFFFFFFFE</a:t>
                      </a:r>
                    </a:p>
                    <a:p>
                      <a:pPr marL="0" algn="l" defTabSz="914400" rtl="0" eaLnBrk="1" latinLnBrk="0" hangingPunct="1"/>
                      <a:r>
                        <a:rPr lang="en-US" sz="1600" kern="1200" dirty="0" smtClean="0">
                          <a:solidFill>
                            <a:schemeClr val="dk1"/>
                          </a:solidFill>
                          <a:latin typeface="+mn-lt"/>
                          <a:ea typeface="+mn-ea"/>
                          <a:cs typeface="+mn-cs"/>
                        </a:rPr>
                        <a:t>T bit = </a:t>
                      </a:r>
                      <a:r>
                        <a:rPr lang="en-US" sz="1600" kern="1200" dirty="0" err="1" smtClean="0">
                          <a:solidFill>
                            <a:schemeClr val="dk1"/>
                          </a:solidFill>
                          <a:latin typeface="+mn-lt"/>
                          <a:ea typeface="+mn-ea"/>
                          <a:cs typeface="+mn-cs"/>
                        </a:rPr>
                        <a:t>Rm</a:t>
                      </a:r>
                      <a:r>
                        <a:rPr lang="en-US" sz="1600" kern="1200" dirty="0" smtClean="0">
                          <a:solidFill>
                            <a:schemeClr val="dk1"/>
                          </a:solidFill>
                          <a:latin typeface="+mn-lt"/>
                          <a:ea typeface="+mn-ea"/>
                          <a:cs typeface="+mn-cs"/>
                        </a:rPr>
                        <a:t> &amp; 1</a:t>
                      </a:r>
                      <a:endParaRPr lang="en-US" sz="1600" kern="1200" dirty="0">
                        <a:solidFill>
                          <a:schemeClr val="dk1"/>
                        </a:solidFill>
                        <a:latin typeface="+mn-lt"/>
                        <a:ea typeface="+mn-ea"/>
                        <a:cs typeface="+mn-cs"/>
                      </a:endParaRPr>
                    </a:p>
                  </a:txBody>
                  <a:tcPr/>
                </a:tc>
              </a:tr>
              <a:tr h="370840">
                <a:tc>
                  <a:txBody>
                    <a:bodyPr/>
                    <a:lstStyle/>
                    <a:p>
                      <a:r>
                        <a:rPr lang="en-US" sz="1600" dirty="0" smtClean="0"/>
                        <a:t>BX &lt;</a:t>
                      </a:r>
                      <a:r>
                        <a:rPr lang="en-US" sz="1600" dirty="0" err="1" smtClean="0"/>
                        <a:t>Rm</a:t>
                      </a:r>
                      <a:r>
                        <a:rPr lang="en-US" sz="1600" dirty="0" smtClean="0"/>
                        <a:t> or #</a:t>
                      </a:r>
                      <a:r>
                        <a:rPr lang="en-US" sz="1600" dirty="0" err="1" smtClean="0"/>
                        <a:t>imm</a:t>
                      </a:r>
                      <a:r>
                        <a:rPr lang="en-US" sz="1600" dirty="0" smtClean="0"/>
                        <a:t>&gt;</a:t>
                      </a:r>
                      <a:endParaRPr lang="en-US" sz="1600" dirty="0"/>
                    </a:p>
                  </a:txBody>
                  <a:tcPr/>
                </a:tc>
                <a:tc>
                  <a:txBody>
                    <a:bodyPr/>
                    <a:lstStyle/>
                    <a:p>
                      <a:r>
                        <a:rPr lang="en-US" sz="1600" dirty="0" smtClean="0"/>
                        <a:t>Branch</a:t>
                      </a:r>
                      <a:r>
                        <a:rPr lang="en-US" sz="1600" baseline="0" dirty="0" smtClean="0"/>
                        <a:t> exchange</a:t>
                      </a:r>
                      <a:endParaRPr lang="en-US" sz="1600" dirty="0"/>
                    </a:p>
                  </a:txBody>
                  <a:tcPr/>
                </a:tc>
                <a:tc>
                  <a:txBody>
                    <a:bodyPr/>
                    <a:lstStyle/>
                    <a:p>
                      <a:r>
                        <a:rPr lang="en-US" sz="1600" dirty="0" smtClean="0"/>
                        <a:t>LR = &amp; of instr. after BLX instr.</a:t>
                      </a:r>
                    </a:p>
                    <a:p>
                      <a:r>
                        <a:rPr lang="en-US" sz="1600" dirty="0" smtClean="0"/>
                        <a:t>PC</a:t>
                      </a:r>
                      <a:r>
                        <a:rPr lang="en-US" sz="1600" baseline="0" dirty="0" smtClean="0"/>
                        <a:t> = </a:t>
                      </a:r>
                      <a:r>
                        <a:rPr lang="en-US" sz="1600" baseline="0" dirty="0" err="1" smtClean="0"/>
                        <a:t>Rm</a:t>
                      </a:r>
                      <a:r>
                        <a:rPr lang="en-US" sz="1600" baseline="0" dirty="0" smtClean="0"/>
                        <a:t> &amp; 0xFFFFFFFE</a:t>
                      </a:r>
                    </a:p>
                    <a:p>
                      <a:r>
                        <a:rPr lang="en-US" sz="1600" baseline="0" dirty="0" smtClean="0"/>
                        <a:t>T bit = </a:t>
                      </a:r>
                      <a:r>
                        <a:rPr lang="en-US" sz="1600" baseline="0" dirty="0" err="1" smtClean="0"/>
                        <a:t>Rm</a:t>
                      </a:r>
                      <a:r>
                        <a:rPr lang="en-US" sz="1600" baseline="0" dirty="0" smtClean="0"/>
                        <a:t> &amp; 1</a:t>
                      </a:r>
                      <a:endParaRPr lang="en-US" sz="1600" dirty="0"/>
                    </a:p>
                  </a:txBody>
                  <a:tcPr/>
                </a:tc>
              </a:tr>
            </a:tbl>
          </a:graphicData>
        </a:graphic>
      </p:graphicFrame>
      <p:sp>
        <p:nvSpPr>
          <p:cNvPr id="4" name="TextBox 3"/>
          <p:cNvSpPr txBox="1"/>
          <p:nvPr/>
        </p:nvSpPr>
        <p:spPr>
          <a:xfrm>
            <a:off x="609600" y="6248400"/>
            <a:ext cx="7391400" cy="369332"/>
          </a:xfrm>
          <a:prstGeom prst="rect">
            <a:avLst/>
          </a:prstGeom>
          <a:noFill/>
        </p:spPr>
        <p:txBody>
          <a:bodyPr wrap="square" rtlCol="0">
            <a:spAutoFit/>
          </a:bodyPr>
          <a:lstStyle/>
          <a:p>
            <a:r>
              <a:rPr lang="en-US" dirty="0" smtClean="0"/>
              <a:t>Source: </a:t>
            </a:r>
            <a:r>
              <a:rPr lang="en-US" dirty="0" smtClean="0">
                <a:hlinkClick r:id="rId2"/>
              </a:rPr>
              <a:t>http://www.slideshare.net/guest56d1b781/arm-fundamentals</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operations (Table A4-1)</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7076892"/>
              </p:ext>
            </p:extLst>
          </p:nvPr>
        </p:nvGraphicFramePr>
        <p:xfrm>
          <a:off x="457200" y="1600200"/>
          <a:ext cx="8229600" cy="4795520"/>
        </p:xfrm>
        <a:graphic>
          <a:graphicData uri="http://schemas.openxmlformats.org/drawingml/2006/table">
            <a:tbl>
              <a:tblPr firstRow="1" bandRow="1">
                <a:tableStyleId>{5C22544A-7EE6-4342-B048-85BDC9FD1C3A}</a:tableStyleId>
              </a:tblPr>
              <a:tblGrid>
                <a:gridCol w="1600200"/>
                <a:gridCol w="3657600"/>
                <a:gridCol w="1447800"/>
                <a:gridCol w="1524000"/>
              </a:tblGrid>
              <a:tr h="370840">
                <a:tc>
                  <a:txBody>
                    <a:bodyPr/>
                    <a:lstStyle/>
                    <a:p>
                      <a:r>
                        <a:rPr lang="en-US" sz="1600" dirty="0" smtClean="0"/>
                        <a:t>Instruction</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Thumb mode range</a:t>
                      </a:r>
                      <a:endParaRPr lang="en-US" sz="1600" dirty="0"/>
                    </a:p>
                  </a:txBody>
                  <a:tcPr/>
                </a:tc>
                <a:tc>
                  <a:txBody>
                    <a:bodyPr/>
                    <a:lstStyle/>
                    <a:p>
                      <a:r>
                        <a:rPr lang="en-US" sz="1600" dirty="0" smtClean="0"/>
                        <a:t>ARM mode range</a:t>
                      </a:r>
                      <a:endParaRPr lang="en-US" sz="1600" dirty="0"/>
                    </a:p>
                  </a:txBody>
                  <a:tcPr/>
                </a:tc>
              </a:tr>
              <a:tr h="370840">
                <a:tc>
                  <a:txBody>
                    <a:bodyPr/>
                    <a:lstStyle/>
                    <a:p>
                      <a:r>
                        <a:rPr lang="en-US" sz="1600" dirty="0" smtClean="0"/>
                        <a:t>B &lt;label&gt;</a:t>
                      </a:r>
                      <a:endParaRPr lang="en-US" sz="1600" dirty="0"/>
                    </a:p>
                  </a:txBody>
                  <a:tcPr/>
                </a:tc>
                <a:tc>
                  <a:txBody>
                    <a:bodyPr/>
                    <a:lstStyle/>
                    <a:p>
                      <a:r>
                        <a:rPr lang="en-US" sz="1600" dirty="0" smtClean="0"/>
                        <a:t>Branch to target address</a:t>
                      </a:r>
                      <a:endParaRPr lang="en-US" sz="1600" dirty="0"/>
                    </a:p>
                  </a:txBody>
                  <a:tcPr/>
                </a:tc>
                <a:tc>
                  <a:txBody>
                    <a:bodyPr/>
                    <a:lstStyle/>
                    <a:p>
                      <a:r>
                        <a:rPr lang="en-US" sz="1600" dirty="0" smtClean="0"/>
                        <a:t>+/-</a:t>
                      </a:r>
                      <a:r>
                        <a:rPr lang="en-US" sz="1600" baseline="0" dirty="0" smtClean="0"/>
                        <a:t> 16 MB</a:t>
                      </a:r>
                      <a:endParaRPr lang="en-US" sz="1600" dirty="0"/>
                    </a:p>
                  </a:txBody>
                  <a:tcPr/>
                </a:tc>
                <a:tc>
                  <a:txBody>
                    <a:bodyPr/>
                    <a:lstStyle/>
                    <a:p>
                      <a:r>
                        <a:rPr lang="en-US" sz="1600" dirty="0" smtClean="0"/>
                        <a:t>+/- 32</a:t>
                      </a:r>
                      <a:r>
                        <a:rPr lang="en-US" sz="1600" baseline="0" dirty="0" smtClean="0"/>
                        <a:t> MB</a:t>
                      </a:r>
                      <a:endParaRPr lang="en-US" sz="1600" dirty="0"/>
                    </a:p>
                  </a:txBody>
                  <a:tcPr/>
                </a:tc>
              </a:tr>
              <a:tr h="370840">
                <a:tc>
                  <a:txBody>
                    <a:bodyPr/>
                    <a:lstStyle/>
                    <a:p>
                      <a:r>
                        <a:rPr lang="en-US" sz="1600" dirty="0" smtClean="0"/>
                        <a:t>BL, BLX &lt;</a:t>
                      </a:r>
                      <a:r>
                        <a:rPr lang="en-US" sz="1600" dirty="0" err="1" smtClean="0"/>
                        <a:t>imm</a:t>
                      </a:r>
                      <a:r>
                        <a:rPr lang="en-US" sz="1600" dirty="0" smtClean="0"/>
                        <a:t>&gt;</a:t>
                      </a:r>
                      <a:endParaRPr lang="en-US" sz="1600" dirty="0"/>
                    </a:p>
                  </a:txBody>
                  <a:tcPr/>
                </a:tc>
                <a:tc>
                  <a:txBody>
                    <a:bodyPr/>
                    <a:lstStyle/>
                    <a:p>
                      <a:r>
                        <a:rPr lang="en-US" sz="1600" dirty="0" smtClean="0"/>
                        <a:t>Call</a:t>
                      </a:r>
                      <a:r>
                        <a:rPr lang="en-US" sz="1600" baseline="0" dirty="0" smtClean="0"/>
                        <a:t> a subroutine</a:t>
                      </a:r>
                    </a:p>
                    <a:p>
                      <a:r>
                        <a:rPr lang="en-US" sz="1600" baseline="0" dirty="0" smtClean="0"/>
                        <a:t>Call a subroutine, change instruction set</a:t>
                      </a:r>
                      <a:endParaRPr lang="en-US" sz="1600" dirty="0"/>
                    </a:p>
                  </a:txBody>
                  <a:tcPr/>
                </a:tc>
                <a:tc>
                  <a:txBody>
                    <a:bodyPr/>
                    <a:lstStyle/>
                    <a:p>
                      <a:r>
                        <a:rPr lang="en-US" sz="1600" dirty="0" smtClean="0"/>
                        <a:t>+/- 16</a:t>
                      </a:r>
                      <a:r>
                        <a:rPr lang="en-US" sz="1600" baseline="0" dirty="0" smtClean="0"/>
                        <a:t> MB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t>
                      </a:r>
                      <a:r>
                        <a:rPr lang="en-US" sz="1600" baseline="0" dirty="0" smtClean="0"/>
                        <a:t> 32 MB</a:t>
                      </a:r>
                      <a:endParaRPr lang="en-US" sz="1600" dirty="0" smtClean="0"/>
                    </a:p>
                  </a:txBody>
                  <a:tcPr/>
                </a:tc>
              </a:tr>
              <a:tr h="370840">
                <a:tc>
                  <a:txBody>
                    <a:bodyPr/>
                    <a:lstStyle/>
                    <a:p>
                      <a:r>
                        <a:rPr lang="en-US" sz="1600" dirty="0" smtClean="0"/>
                        <a:t>BLX &lt;</a:t>
                      </a:r>
                      <a:r>
                        <a:rPr lang="en-US" sz="1600" dirty="0" err="1" smtClean="0"/>
                        <a:t>reg</a:t>
                      </a:r>
                      <a:r>
                        <a:rPr lang="en-US" sz="1600" dirty="0" smtClean="0"/>
                        <a:t>&gt;</a:t>
                      </a:r>
                      <a:endParaRPr lang="en-US" sz="1600" dirty="0"/>
                    </a:p>
                  </a:txBody>
                  <a:tcPr/>
                </a:tc>
                <a:tc>
                  <a:txBody>
                    <a:bodyPr/>
                    <a:lstStyle/>
                    <a:p>
                      <a:r>
                        <a:rPr lang="en-US" sz="1600" dirty="0" smtClean="0"/>
                        <a:t>Call a subroutine,</a:t>
                      </a:r>
                      <a:r>
                        <a:rPr lang="en-US" sz="1600" baseline="0" dirty="0" smtClean="0"/>
                        <a:t> </a:t>
                      </a:r>
                      <a:r>
                        <a:rPr lang="en-US" sz="1600" i="1" baseline="0" dirty="0" smtClean="0"/>
                        <a:t>optionally</a:t>
                      </a:r>
                      <a:r>
                        <a:rPr lang="en-US" sz="1600" baseline="0" dirty="0" smtClean="0"/>
                        <a:t> change instruction set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Any</a:t>
                      </a:r>
                    </a:p>
                  </a:txBody>
                  <a:tcPr/>
                </a:tc>
              </a:tr>
              <a:tr h="370840">
                <a:tc>
                  <a:txBody>
                    <a:bodyPr/>
                    <a:lstStyle/>
                    <a:p>
                      <a:r>
                        <a:rPr lang="en-US" sz="1600" dirty="0" smtClean="0"/>
                        <a:t>BX</a:t>
                      </a:r>
                      <a:endParaRPr lang="en-US" sz="1600" dirty="0"/>
                    </a:p>
                  </a:txBody>
                  <a:tcPr/>
                </a:tc>
                <a:tc>
                  <a:txBody>
                    <a:bodyPr/>
                    <a:lstStyle/>
                    <a:p>
                      <a:r>
                        <a:rPr lang="en-US" sz="1600" dirty="0" smtClean="0"/>
                        <a:t>Branch</a:t>
                      </a:r>
                      <a:r>
                        <a:rPr lang="en-US" sz="1600" baseline="0" dirty="0" smtClean="0"/>
                        <a:t> to target address, change instruction set</a:t>
                      </a:r>
                      <a:endParaRPr lang="en-US" sz="1600" dirty="0"/>
                    </a:p>
                  </a:txBody>
                  <a:tcPr/>
                </a:tc>
                <a:tc>
                  <a:txBody>
                    <a:bodyPr/>
                    <a:lstStyle/>
                    <a:p>
                      <a:r>
                        <a:rPr lang="en-US" sz="1600" dirty="0" smtClean="0"/>
                        <a:t>Any</a:t>
                      </a:r>
                      <a:endParaRPr lang="en-US" sz="1600" dirty="0"/>
                    </a:p>
                  </a:txBody>
                  <a:tcPr/>
                </a:tc>
                <a:tc>
                  <a:txBody>
                    <a:bodyPr/>
                    <a:lstStyle/>
                    <a:p>
                      <a:r>
                        <a:rPr lang="en-US" sz="1600" dirty="0" smtClean="0"/>
                        <a:t>Any</a:t>
                      </a:r>
                      <a:endParaRPr lang="en-US" sz="1600" dirty="0"/>
                    </a:p>
                  </a:txBody>
                  <a:tcPr/>
                </a:tc>
              </a:tr>
              <a:tr h="370840">
                <a:tc>
                  <a:txBody>
                    <a:bodyPr/>
                    <a:lstStyle/>
                    <a:p>
                      <a:r>
                        <a:rPr lang="en-US" sz="1600" dirty="0" smtClean="0"/>
                        <a:t>CBZ</a:t>
                      </a:r>
                      <a:endParaRPr lang="en-US" sz="1600" dirty="0"/>
                    </a:p>
                  </a:txBody>
                  <a:tcPr/>
                </a:tc>
                <a:tc>
                  <a:txBody>
                    <a:bodyPr/>
                    <a:lstStyle/>
                    <a:p>
                      <a:r>
                        <a:rPr lang="en-US" sz="1600" dirty="0" smtClean="0"/>
                        <a:t>Compare</a:t>
                      </a:r>
                      <a:r>
                        <a:rPr lang="en-US" sz="1600" baseline="0" dirty="0" smtClean="0"/>
                        <a:t> and Branch on Zero (16-bit)</a:t>
                      </a:r>
                    </a:p>
                    <a:p>
                      <a:r>
                        <a:rPr lang="en-US" sz="1600" baseline="0" dirty="0" smtClean="0"/>
                        <a:t>Permitted offsets are even from 0 – 126</a:t>
                      </a:r>
                      <a:endParaRPr lang="en-US" sz="1600" dirty="0"/>
                    </a:p>
                  </a:txBody>
                  <a:tcPr/>
                </a:tc>
                <a:tc>
                  <a:txBody>
                    <a:bodyPr/>
                    <a:lstStyle/>
                    <a:p>
                      <a:r>
                        <a:rPr lang="en-US" sz="1600" dirty="0" smtClean="0"/>
                        <a:t>+4</a:t>
                      </a:r>
                      <a:r>
                        <a:rPr lang="en-US" sz="1600" baseline="0" dirty="0" smtClean="0"/>
                        <a:t> to +130 bytes</a:t>
                      </a:r>
                      <a:endParaRPr lang="en-US" sz="1600" dirty="0"/>
                    </a:p>
                  </a:txBody>
                  <a:tcPr/>
                </a:tc>
                <a:tc>
                  <a:txBody>
                    <a:bodyPr/>
                    <a:lstStyle/>
                    <a:p>
                      <a:r>
                        <a:rPr lang="en-US" sz="1600" dirty="0" smtClean="0"/>
                        <a:t>Does not</a:t>
                      </a:r>
                      <a:r>
                        <a:rPr lang="en-US" sz="1600" baseline="0" dirty="0" smtClean="0"/>
                        <a:t> exist</a:t>
                      </a:r>
                      <a:endParaRPr lang="en-US" sz="1600" dirty="0"/>
                    </a:p>
                  </a:txBody>
                  <a:tcPr/>
                </a:tc>
              </a:tr>
              <a:tr h="370840">
                <a:tc>
                  <a:txBody>
                    <a:bodyPr/>
                    <a:lstStyle/>
                    <a:p>
                      <a:r>
                        <a:rPr lang="en-US" sz="1600" dirty="0" smtClean="0"/>
                        <a:t>CBNZ</a:t>
                      </a:r>
                      <a:endParaRPr lang="en-US" sz="1600" dirty="0"/>
                    </a:p>
                  </a:txBody>
                  <a:tcPr/>
                </a:tc>
                <a:tc>
                  <a:txBody>
                    <a:bodyPr/>
                    <a:lstStyle/>
                    <a:p>
                      <a:r>
                        <a:rPr lang="en-US" sz="1600" dirty="0" smtClean="0"/>
                        <a:t>Compare</a:t>
                      </a:r>
                      <a:r>
                        <a:rPr lang="en-US" sz="1600" baseline="0" dirty="0" smtClean="0"/>
                        <a:t> and Branch on Nonzero (16-bit)</a:t>
                      </a:r>
                    </a:p>
                    <a:p>
                      <a:r>
                        <a:rPr lang="en-US" sz="1600" baseline="0" dirty="0" smtClean="0"/>
                        <a:t>Permitted offsets are even from 0 – 126</a:t>
                      </a:r>
                      <a:endParaRPr lang="en-US" sz="1600" dirty="0"/>
                    </a:p>
                  </a:txBody>
                  <a:tcPr/>
                </a:tc>
                <a:tc>
                  <a:txBody>
                    <a:bodyPr/>
                    <a:lstStyle/>
                    <a:p>
                      <a:r>
                        <a:rPr lang="en-US" sz="1600" dirty="0" smtClean="0"/>
                        <a:t>+4 to +130</a:t>
                      </a:r>
                      <a:r>
                        <a:rPr lang="en-US" sz="1600" baseline="0" dirty="0" smtClean="0"/>
                        <a:t> bytes</a:t>
                      </a:r>
                      <a:endParaRPr lang="en-US" sz="1600" dirty="0"/>
                    </a:p>
                  </a:txBody>
                  <a:tcPr/>
                </a:tc>
                <a:tc>
                  <a:txBody>
                    <a:bodyPr/>
                    <a:lstStyle/>
                    <a:p>
                      <a:r>
                        <a:rPr lang="en-US" sz="1600" dirty="0" smtClean="0"/>
                        <a:t>Does not exist</a:t>
                      </a:r>
                      <a:endParaRPr lang="en-US" sz="1600" dirty="0"/>
                    </a:p>
                  </a:txBody>
                  <a:tcPr/>
                </a:tc>
              </a:tr>
              <a:tr h="370840">
                <a:tc>
                  <a:txBody>
                    <a:bodyPr/>
                    <a:lstStyle/>
                    <a:p>
                      <a:r>
                        <a:rPr lang="en-US" sz="1600" dirty="0" smtClean="0"/>
                        <a:t>TBB</a:t>
                      </a:r>
                      <a:endParaRPr lang="en-US" sz="1600" dirty="0"/>
                    </a:p>
                  </a:txBody>
                  <a:tcPr/>
                </a:tc>
                <a:tc>
                  <a:txBody>
                    <a:bodyPr/>
                    <a:lstStyle/>
                    <a:p>
                      <a:r>
                        <a:rPr lang="en-US" sz="1600" dirty="0" smtClean="0"/>
                        <a:t>Table Branch (byte offsets) (32-bit)</a:t>
                      </a:r>
                      <a:endParaRPr lang="en-US" sz="1600" dirty="0"/>
                    </a:p>
                  </a:txBody>
                  <a:tcPr/>
                </a:tc>
                <a:tc>
                  <a:txBody>
                    <a:bodyPr/>
                    <a:lstStyle/>
                    <a:p>
                      <a:r>
                        <a:rPr lang="en-US" sz="1600" dirty="0" smtClean="0"/>
                        <a:t>0-510 bytes</a:t>
                      </a:r>
                      <a:endParaRPr lang="en-US" sz="1600" dirty="0"/>
                    </a:p>
                  </a:txBody>
                  <a:tcPr/>
                </a:tc>
                <a:tc>
                  <a:txBody>
                    <a:bodyPr/>
                    <a:lstStyle/>
                    <a:p>
                      <a:r>
                        <a:rPr lang="en-US" sz="1600" dirty="0" smtClean="0"/>
                        <a:t>Does not exist</a:t>
                      </a:r>
                      <a:endParaRPr lang="en-US" sz="1600" dirty="0"/>
                    </a:p>
                  </a:txBody>
                  <a:tcPr/>
                </a:tc>
              </a:tr>
              <a:tr h="370840">
                <a:tc>
                  <a:txBody>
                    <a:bodyPr/>
                    <a:lstStyle/>
                    <a:p>
                      <a:r>
                        <a:rPr lang="en-US" sz="1600" dirty="0" smtClean="0"/>
                        <a:t>TBH</a:t>
                      </a:r>
                      <a:endParaRPr lang="en-US" sz="1600" dirty="0"/>
                    </a:p>
                  </a:txBody>
                  <a:tcPr/>
                </a:tc>
                <a:tc>
                  <a:txBody>
                    <a:bodyPr/>
                    <a:lstStyle/>
                    <a:p>
                      <a:r>
                        <a:rPr lang="en-US" sz="1600" dirty="0" smtClean="0"/>
                        <a:t>Table Branch (</a:t>
                      </a:r>
                      <a:r>
                        <a:rPr lang="en-US" sz="1600" dirty="0" err="1" smtClean="0"/>
                        <a:t>halfword</a:t>
                      </a:r>
                      <a:r>
                        <a:rPr lang="en-US" sz="1600" baseline="0" dirty="0" smtClean="0"/>
                        <a:t> offsets) (32-bit)</a:t>
                      </a:r>
                      <a:endParaRPr lang="en-US" sz="1600" dirty="0"/>
                    </a:p>
                  </a:txBody>
                  <a:tcPr/>
                </a:tc>
                <a:tc>
                  <a:txBody>
                    <a:bodyPr/>
                    <a:lstStyle/>
                    <a:p>
                      <a:r>
                        <a:rPr lang="en-US" sz="1600" dirty="0" smtClean="0"/>
                        <a:t>0-131070 bytes</a:t>
                      </a:r>
                      <a:endParaRPr lang="en-US" sz="1600" dirty="0"/>
                    </a:p>
                  </a:txBody>
                  <a:tcPr/>
                </a:tc>
                <a:tc>
                  <a:txBody>
                    <a:bodyPr/>
                    <a:lstStyle/>
                    <a:p>
                      <a:r>
                        <a:rPr lang="en-US" sz="1600" dirty="0" smtClean="0"/>
                        <a:t>Does not exist</a:t>
                      </a:r>
                      <a:endParaRPr lang="en-US" sz="1600"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solidFill>
                  <a:prstClr val="black">
                    <a:tint val="75000"/>
                  </a:prstClr>
                </a:solidFill>
              </a:rPr>
              <a:pPr/>
              <a:t>143</a:t>
            </a:fld>
            <a:endParaRPr lang="en-US">
              <a:solidFill>
                <a:prstClr val="black">
                  <a:tint val="75000"/>
                </a:prstClr>
              </a:solidFill>
            </a:endParaRPr>
          </a:p>
        </p:txBody>
      </p:sp>
    </p:spTree>
    <p:extLst>
      <p:ext uri="{BB962C8B-B14F-4D97-AF65-F5344CB8AC3E}">
        <p14:creationId xmlns:p14="http://schemas.microsoft.com/office/powerpoint/2010/main" val="968190343"/>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LDR/STR instructions!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LDRB Rd, [</a:t>
            </a:r>
            <a:r>
              <a:rPr lang="en-US" dirty="0" err="1" smtClean="0"/>
              <a:t>Rm</a:t>
            </a:r>
            <a:r>
              <a:rPr lang="en-US" dirty="0" smtClean="0"/>
              <a:t>] – load byte at memory address in </a:t>
            </a:r>
            <a:r>
              <a:rPr lang="en-US" dirty="0" err="1" smtClean="0"/>
              <a:t>Rm</a:t>
            </a:r>
            <a:r>
              <a:rPr lang="en-US" dirty="0" smtClean="0"/>
              <a:t> into Rd</a:t>
            </a:r>
          </a:p>
          <a:p>
            <a:r>
              <a:rPr lang="en-US" dirty="0" smtClean="0"/>
              <a:t>STRB Rd, [</a:t>
            </a:r>
            <a:r>
              <a:rPr lang="en-US" dirty="0" err="1" smtClean="0"/>
              <a:t>Rm</a:t>
            </a:r>
            <a:r>
              <a:rPr lang="en-US" dirty="0" smtClean="0"/>
              <a:t>] – store byte from Rd into memory address in </a:t>
            </a:r>
            <a:r>
              <a:rPr lang="en-US" dirty="0" err="1" smtClean="0"/>
              <a:t>Rm</a:t>
            </a:r>
            <a:endParaRPr lang="en-US" dirty="0" smtClean="0"/>
          </a:p>
          <a:p>
            <a:r>
              <a:rPr lang="en-US" dirty="0" smtClean="0"/>
              <a:t>LDRH Rd, [</a:t>
            </a:r>
            <a:r>
              <a:rPr lang="en-US" dirty="0" err="1" smtClean="0"/>
              <a:t>Rm</a:t>
            </a:r>
            <a:r>
              <a:rPr lang="en-US" dirty="0" smtClean="0"/>
              <a:t>] – load </a:t>
            </a:r>
            <a:r>
              <a:rPr lang="en-US" dirty="0" err="1" smtClean="0"/>
              <a:t>halfword</a:t>
            </a:r>
            <a:r>
              <a:rPr lang="en-US" dirty="0" smtClean="0"/>
              <a:t> at memory address in </a:t>
            </a:r>
            <a:r>
              <a:rPr lang="en-US" dirty="0" err="1" smtClean="0"/>
              <a:t>Rm</a:t>
            </a:r>
            <a:r>
              <a:rPr lang="en-US" dirty="0" smtClean="0"/>
              <a:t> into Rd</a:t>
            </a:r>
          </a:p>
          <a:p>
            <a:r>
              <a:rPr lang="en-US" dirty="0" smtClean="0"/>
              <a:t>STRH Rd, [</a:t>
            </a:r>
            <a:r>
              <a:rPr lang="en-US" dirty="0" err="1" smtClean="0"/>
              <a:t>Rm</a:t>
            </a:r>
            <a:r>
              <a:rPr lang="en-US" dirty="0" smtClean="0"/>
              <a:t>] – store </a:t>
            </a:r>
            <a:r>
              <a:rPr lang="en-US" dirty="0" err="1" smtClean="0"/>
              <a:t>halfword</a:t>
            </a:r>
            <a:r>
              <a:rPr lang="en-US" dirty="0" smtClean="0"/>
              <a:t> at memory address in </a:t>
            </a:r>
            <a:r>
              <a:rPr lang="en-US" dirty="0" err="1" smtClean="0"/>
              <a:t>Rm</a:t>
            </a:r>
            <a:r>
              <a:rPr lang="en-US" dirty="0" smtClean="0"/>
              <a:t> into Rd</a:t>
            </a:r>
          </a:p>
          <a:p>
            <a:r>
              <a:rPr lang="en-US" dirty="0" smtClean="0"/>
              <a:t>LDRSB Rd, [</a:t>
            </a:r>
            <a:r>
              <a:rPr lang="en-US" dirty="0" err="1" smtClean="0"/>
              <a:t>Rm</a:t>
            </a:r>
            <a:r>
              <a:rPr lang="en-US" dirty="0" smtClean="0"/>
              <a:t>] – load signed byte at memory address in </a:t>
            </a:r>
            <a:r>
              <a:rPr lang="en-US" dirty="0" err="1" smtClean="0"/>
              <a:t>Rm</a:t>
            </a:r>
            <a:r>
              <a:rPr lang="en-US" dirty="0" smtClean="0"/>
              <a:t> into Rd (sign extend to 32 bits)</a:t>
            </a:r>
          </a:p>
          <a:p>
            <a:r>
              <a:rPr lang="en-US" dirty="0" smtClean="0"/>
              <a:t>LDRSH Rd, [</a:t>
            </a:r>
            <a:r>
              <a:rPr lang="en-US" dirty="0" err="1" smtClean="0"/>
              <a:t>Rm</a:t>
            </a:r>
            <a:r>
              <a:rPr lang="en-US" dirty="0" smtClean="0"/>
              <a:t>] – load signed half-word at memory address in </a:t>
            </a:r>
            <a:r>
              <a:rPr lang="en-US" dirty="0" err="1" smtClean="0"/>
              <a:t>Rm</a:t>
            </a:r>
            <a:r>
              <a:rPr lang="en-US" dirty="0" smtClean="0"/>
              <a:t> into Rd (sign extend to 32 bits)</a:t>
            </a:r>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144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“Misc.” instructions - Hints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PLD, PLDW [&lt;</a:t>
            </a:r>
            <a:r>
              <a:rPr lang="en-US" dirty="0" err="1" smtClean="0"/>
              <a:t>reg</a:t>
            </a:r>
            <a:r>
              <a:rPr lang="en-US" dirty="0" smtClean="0"/>
              <a:t>&gt;, &lt;</a:t>
            </a:r>
            <a:r>
              <a:rPr lang="en-US" dirty="0" err="1" smtClean="0"/>
              <a:t>imm</a:t>
            </a:r>
            <a:r>
              <a:rPr lang="en-US" dirty="0" smtClean="0"/>
              <a:t>&gt;] -  Preload data from memory at address in &lt;</a:t>
            </a:r>
            <a:r>
              <a:rPr lang="en-US" dirty="0" err="1" smtClean="0"/>
              <a:t>reg</a:t>
            </a:r>
            <a:r>
              <a:rPr lang="en-US" dirty="0" smtClean="0"/>
              <a:t>&gt; with offset of &lt;</a:t>
            </a:r>
            <a:r>
              <a:rPr lang="en-US" dirty="0" err="1" smtClean="0"/>
              <a:t>imm</a:t>
            </a:r>
            <a:r>
              <a:rPr lang="en-US" dirty="0" smtClean="0"/>
              <a:t>&gt;</a:t>
            </a:r>
          </a:p>
          <a:p>
            <a:r>
              <a:rPr lang="en-US" dirty="0" smtClean="0"/>
              <a:t>PLI [&lt;</a:t>
            </a:r>
            <a:r>
              <a:rPr lang="en-US" dirty="0" err="1" smtClean="0"/>
              <a:t>reg</a:t>
            </a:r>
            <a:r>
              <a:rPr lang="en-US" dirty="0" smtClean="0"/>
              <a:t>&gt;, &lt;</a:t>
            </a:r>
            <a:r>
              <a:rPr lang="en-US" dirty="0" err="1" smtClean="0"/>
              <a:t>imm</a:t>
            </a:r>
            <a:r>
              <a:rPr lang="en-US" dirty="0" smtClean="0"/>
              <a:t>&gt;] – Preload instructions from memory</a:t>
            </a:r>
          </a:p>
          <a:p>
            <a:r>
              <a:rPr lang="en-US" dirty="0" smtClean="0"/>
              <a:t>DMB – Data memory barrier ensures order of memory operations</a:t>
            </a:r>
          </a:p>
          <a:p>
            <a:r>
              <a:rPr lang="en-US" dirty="0" smtClean="0"/>
              <a:t>DSB – Data Synchronization barrier ensures completion of memory access operation</a:t>
            </a:r>
          </a:p>
          <a:p>
            <a:r>
              <a:rPr lang="en-US" dirty="0" smtClean="0"/>
              <a:t>ISB –Instruction Synchronization barrier flushes pipeline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145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Misc. instructions</a:t>
            </a:r>
            <a:endParaRPr lang="en-US" dirty="0"/>
          </a:p>
        </p:txBody>
      </p:sp>
      <p:sp>
        <p:nvSpPr>
          <p:cNvPr id="3" name="Content Placeholder 2"/>
          <p:cNvSpPr>
            <a:spLocks noGrp="1"/>
          </p:cNvSpPr>
          <p:nvPr>
            <p:ph idx="1"/>
          </p:nvPr>
        </p:nvSpPr>
        <p:spPr/>
        <p:txBody>
          <a:bodyPr/>
          <a:lstStyle/>
          <a:p>
            <a:r>
              <a:rPr lang="en-US" dirty="0"/>
              <a:t>SETEND BE/LE – Sets the </a:t>
            </a:r>
            <a:r>
              <a:rPr lang="en-US" dirty="0" err="1"/>
              <a:t>endianness</a:t>
            </a:r>
            <a:r>
              <a:rPr lang="en-US" dirty="0"/>
              <a:t> to Big Endian or Little Endian for memory access (only applies to data</a:t>
            </a:r>
            <a:r>
              <a:rPr lang="en-US" dirty="0" smtClean="0"/>
              <a:t>)</a:t>
            </a:r>
          </a:p>
          <a:p>
            <a:r>
              <a:rPr lang="en-US" dirty="0" smtClean="0"/>
              <a:t>SRS{DA|DB|IA|IB} – Save Return State saves the LR and SPSR of one mode into the stack pointer of another mode</a:t>
            </a:r>
            <a:endParaRPr lang="en-US" dirty="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146</a:t>
            </a:fld>
            <a:endParaRPr lang="en-US"/>
          </a:p>
        </p:txBody>
      </p:sp>
    </p:spTree>
    <p:extLst>
      <p:ext uri="{BB962C8B-B14F-4D97-AF65-F5344CB8AC3E}">
        <p14:creationId xmlns:p14="http://schemas.microsoft.com/office/powerpoint/2010/main" val="39273983"/>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Banked Registers</a:t>
            </a:r>
            <a:endParaRPr lang="en-US" dirty="0"/>
          </a:p>
        </p:txBody>
      </p:sp>
      <p:sp>
        <p:nvSpPr>
          <p:cNvPr id="4" name="Rectangle 3"/>
          <p:cNvSpPr/>
          <p:nvPr/>
        </p:nvSpPr>
        <p:spPr>
          <a:xfrm>
            <a:off x="457200" y="1066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r0</a:t>
            </a:r>
            <a:endParaRPr lang="en-US" dirty="0"/>
          </a:p>
        </p:txBody>
      </p:sp>
      <p:sp>
        <p:nvSpPr>
          <p:cNvPr id="5" name="Rectangle 4"/>
          <p:cNvSpPr/>
          <p:nvPr/>
        </p:nvSpPr>
        <p:spPr>
          <a:xfrm>
            <a:off x="457200" y="1371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en-US" dirty="0"/>
          </a:p>
        </p:txBody>
      </p:sp>
      <p:sp>
        <p:nvSpPr>
          <p:cNvPr id="6" name="Rectangle 5"/>
          <p:cNvSpPr/>
          <p:nvPr/>
        </p:nvSpPr>
        <p:spPr>
          <a:xfrm>
            <a:off x="457200" y="1676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endParaRPr lang="en-US" dirty="0"/>
          </a:p>
        </p:txBody>
      </p:sp>
      <p:sp>
        <p:nvSpPr>
          <p:cNvPr id="7" name="Rectangle 6"/>
          <p:cNvSpPr/>
          <p:nvPr/>
        </p:nvSpPr>
        <p:spPr>
          <a:xfrm>
            <a:off x="457200" y="1981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endParaRPr lang="en-US" dirty="0"/>
          </a:p>
        </p:txBody>
      </p:sp>
      <p:sp>
        <p:nvSpPr>
          <p:cNvPr id="8" name="Rectangle 7"/>
          <p:cNvSpPr/>
          <p:nvPr/>
        </p:nvSpPr>
        <p:spPr>
          <a:xfrm>
            <a:off x="457200" y="2286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endParaRPr lang="en-US" dirty="0"/>
          </a:p>
        </p:txBody>
      </p:sp>
      <p:sp>
        <p:nvSpPr>
          <p:cNvPr id="9" name="Rectangle 8"/>
          <p:cNvSpPr/>
          <p:nvPr/>
        </p:nvSpPr>
        <p:spPr>
          <a:xfrm>
            <a:off x="457200" y="2590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r5</a:t>
            </a:r>
            <a:endParaRPr lang="en-US" dirty="0"/>
          </a:p>
        </p:txBody>
      </p:sp>
      <p:sp>
        <p:nvSpPr>
          <p:cNvPr id="10" name="Rectangle 9"/>
          <p:cNvSpPr/>
          <p:nvPr/>
        </p:nvSpPr>
        <p:spPr>
          <a:xfrm>
            <a:off x="457200" y="2895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r6</a:t>
            </a:r>
            <a:endParaRPr lang="en-US" dirty="0"/>
          </a:p>
        </p:txBody>
      </p:sp>
      <p:sp>
        <p:nvSpPr>
          <p:cNvPr id="11" name="Rectangle 10"/>
          <p:cNvSpPr/>
          <p:nvPr/>
        </p:nvSpPr>
        <p:spPr>
          <a:xfrm>
            <a:off x="457200" y="3200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r7</a:t>
            </a:r>
            <a:endParaRPr lang="en-US" dirty="0"/>
          </a:p>
        </p:txBody>
      </p:sp>
      <p:sp>
        <p:nvSpPr>
          <p:cNvPr id="12" name="Rectangle 11"/>
          <p:cNvSpPr/>
          <p:nvPr/>
        </p:nvSpPr>
        <p:spPr>
          <a:xfrm>
            <a:off x="457200" y="3505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r8</a:t>
            </a:r>
            <a:endParaRPr lang="en-US" dirty="0"/>
          </a:p>
        </p:txBody>
      </p:sp>
      <p:sp>
        <p:nvSpPr>
          <p:cNvPr id="13" name="Rectangle 12"/>
          <p:cNvSpPr/>
          <p:nvPr/>
        </p:nvSpPr>
        <p:spPr>
          <a:xfrm>
            <a:off x="457200" y="3810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r9</a:t>
            </a:r>
            <a:endParaRPr lang="en-US" dirty="0"/>
          </a:p>
        </p:txBody>
      </p:sp>
      <p:sp>
        <p:nvSpPr>
          <p:cNvPr id="14" name="Rectangle 13"/>
          <p:cNvSpPr/>
          <p:nvPr/>
        </p:nvSpPr>
        <p:spPr>
          <a:xfrm>
            <a:off x="457200" y="4114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r10</a:t>
            </a:r>
            <a:endParaRPr lang="en-US" dirty="0"/>
          </a:p>
        </p:txBody>
      </p:sp>
      <p:sp>
        <p:nvSpPr>
          <p:cNvPr id="15" name="Rectangle 14"/>
          <p:cNvSpPr/>
          <p:nvPr/>
        </p:nvSpPr>
        <p:spPr>
          <a:xfrm>
            <a:off x="457200" y="4419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r11 (FP)</a:t>
            </a:r>
            <a:endParaRPr lang="en-US" dirty="0"/>
          </a:p>
        </p:txBody>
      </p:sp>
      <p:sp>
        <p:nvSpPr>
          <p:cNvPr id="16" name="Rectangle 15"/>
          <p:cNvSpPr/>
          <p:nvPr/>
        </p:nvSpPr>
        <p:spPr>
          <a:xfrm>
            <a:off x="457200" y="4724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r12 (IP)</a:t>
            </a:r>
            <a:endParaRPr lang="en-US" dirty="0"/>
          </a:p>
        </p:txBody>
      </p:sp>
      <p:sp>
        <p:nvSpPr>
          <p:cNvPr id="17" name="Rectangle 16"/>
          <p:cNvSpPr/>
          <p:nvPr/>
        </p:nvSpPr>
        <p:spPr>
          <a:xfrm>
            <a:off x="457200" y="5029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r13 (SP)</a:t>
            </a:r>
            <a:endParaRPr lang="en-US" dirty="0"/>
          </a:p>
        </p:txBody>
      </p:sp>
      <p:sp>
        <p:nvSpPr>
          <p:cNvPr id="18" name="Rectangle 17"/>
          <p:cNvSpPr/>
          <p:nvPr/>
        </p:nvSpPr>
        <p:spPr>
          <a:xfrm>
            <a:off x="457200" y="5334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r14 (LR)</a:t>
            </a:r>
            <a:endParaRPr lang="en-US" dirty="0"/>
          </a:p>
        </p:txBody>
      </p:sp>
      <p:sp>
        <p:nvSpPr>
          <p:cNvPr id="19" name="Rectangle 18"/>
          <p:cNvSpPr/>
          <p:nvPr/>
        </p:nvSpPr>
        <p:spPr>
          <a:xfrm>
            <a:off x="457200" y="6096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CPSR</a:t>
            </a:r>
            <a:endParaRPr lang="en-US" dirty="0"/>
          </a:p>
        </p:txBody>
      </p:sp>
      <p:sp>
        <p:nvSpPr>
          <p:cNvPr id="20" name="Rectangle 19"/>
          <p:cNvSpPr/>
          <p:nvPr/>
        </p:nvSpPr>
        <p:spPr>
          <a:xfrm>
            <a:off x="457200" y="5638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r15 (PC)</a:t>
            </a:r>
            <a:endParaRPr lang="en-US" dirty="0"/>
          </a:p>
        </p:txBody>
      </p:sp>
      <p:sp>
        <p:nvSpPr>
          <p:cNvPr id="21" name="TextBox 20"/>
          <p:cNvSpPr txBox="1"/>
          <p:nvPr/>
        </p:nvSpPr>
        <p:spPr>
          <a:xfrm>
            <a:off x="381000" y="609600"/>
            <a:ext cx="2514600" cy="369332"/>
          </a:xfrm>
          <a:prstGeom prst="rect">
            <a:avLst/>
          </a:prstGeom>
          <a:noFill/>
        </p:spPr>
        <p:txBody>
          <a:bodyPr wrap="square" rtlCol="0">
            <a:spAutoFit/>
          </a:bodyPr>
          <a:lstStyle/>
          <a:p>
            <a:r>
              <a:rPr lang="en-US" dirty="0" smtClean="0">
                <a:ln>
                  <a:solidFill>
                    <a:schemeClr val="tx2">
                      <a:lumMod val="40000"/>
                      <a:lumOff val="60000"/>
                    </a:schemeClr>
                  </a:solidFill>
                </a:ln>
              </a:rPr>
              <a:t>User &amp; System Mode</a:t>
            </a:r>
            <a:endParaRPr lang="en-US" dirty="0">
              <a:ln>
                <a:solidFill>
                  <a:schemeClr val="tx2">
                    <a:lumMod val="40000"/>
                    <a:lumOff val="60000"/>
                  </a:schemeClr>
                </a:solidFill>
              </a:ln>
            </a:endParaRPr>
          </a:p>
        </p:txBody>
      </p:sp>
      <p:sp>
        <p:nvSpPr>
          <p:cNvPr id="22" name="Rectangle 21"/>
          <p:cNvSpPr/>
          <p:nvPr/>
        </p:nvSpPr>
        <p:spPr>
          <a:xfrm>
            <a:off x="1905000" y="35052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r8</a:t>
            </a:r>
            <a:endParaRPr lang="en-US" dirty="0"/>
          </a:p>
        </p:txBody>
      </p:sp>
      <p:sp>
        <p:nvSpPr>
          <p:cNvPr id="23" name="Rectangle 22"/>
          <p:cNvSpPr/>
          <p:nvPr/>
        </p:nvSpPr>
        <p:spPr>
          <a:xfrm>
            <a:off x="1905000" y="38100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r9</a:t>
            </a:r>
            <a:endParaRPr lang="en-US" dirty="0"/>
          </a:p>
        </p:txBody>
      </p:sp>
      <p:sp>
        <p:nvSpPr>
          <p:cNvPr id="24" name="Rectangle 23"/>
          <p:cNvSpPr/>
          <p:nvPr/>
        </p:nvSpPr>
        <p:spPr>
          <a:xfrm>
            <a:off x="1905000" y="41148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r10</a:t>
            </a:r>
            <a:endParaRPr lang="en-US" dirty="0"/>
          </a:p>
        </p:txBody>
      </p:sp>
      <p:sp>
        <p:nvSpPr>
          <p:cNvPr id="25" name="Rectangle 24"/>
          <p:cNvSpPr/>
          <p:nvPr/>
        </p:nvSpPr>
        <p:spPr>
          <a:xfrm>
            <a:off x="1905000" y="44196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r11</a:t>
            </a:r>
            <a:endParaRPr lang="en-US" dirty="0"/>
          </a:p>
        </p:txBody>
      </p:sp>
      <p:sp>
        <p:nvSpPr>
          <p:cNvPr id="26" name="Rectangle 25"/>
          <p:cNvSpPr/>
          <p:nvPr/>
        </p:nvSpPr>
        <p:spPr>
          <a:xfrm>
            <a:off x="1905000" y="47244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r12</a:t>
            </a:r>
            <a:endParaRPr lang="en-US" dirty="0"/>
          </a:p>
        </p:txBody>
      </p:sp>
      <p:sp>
        <p:nvSpPr>
          <p:cNvPr id="27" name="Rectangle 26"/>
          <p:cNvSpPr/>
          <p:nvPr/>
        </p:nvSpPr>
        <p:spPr>
          <a:xfrm>
            <a:off x="1905000" y="50292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r13 (SP)</a:t>
            </a:r>
            <a:endParaRPr lang="en-US" dirty="0"/>
          </a:p>
        </p:txBody>
      </p:sp>
      <p:sp>
        <p:nvSpPr>
          <p:cNvPr id="28" name="Rectangle 27"/>
          <p:cNvSpPr/>
          <p:nvPr/>
        </p:nvSpPr>
        <p:spPr>
          <a:xfrm>
            <a:off x="1905000" y="53340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r14 (LR)</a:t>
            </a:r>
            <a:endParaRPr lang="en-US" dirty="0"/>
          </a:p>
        </p:txBody>
      </p:sp>
      <p:sp>
        <p:nvSpPr>
          <p:cNvPr id="29" name="Rectangle 28"/>
          <p:cNvSpPr/>
          <p:nvPr/>
        </p:nvSpPr>
        <p:spPr>
          <a:xfrm>
            <a:off x="1905000" y="6400800"/>
            <a:ext cx="12192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SPSR</a:t>
            </a:r>
            <a:endParaRPr lang="en-US" dirty="0"/>
          </a:p>
        </p:txBody>
      </p:sp>
      <p:sp>
        <p:nvSpPr>
          <p:cNvPr id="30" name="Rectangle 29"/>
          <p:cNvSpPr/>
          <p:nvPr/>
        </p:nvSpPr>
        <p:spPr>
          <a:xfrm>
            <a:off x="3352800" y="5029200"/>
            <a:ext cx="1219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r13 (SP)</a:t>
            </a:r>
            <a:endParaRPr lang="en-US" dirty="0"/>
          </a:p>
        </p:txBody>
      </p:sp>
      <p:sp>
        <p:nvSpPr>
          <p:cNvPr id="31" name="Rectangle 30"/>
          <p:cNvSpPr/>
          <p:nvPr/>
        </p:nvSpPr>
        <p:spPr>
          <a:xfrm>
            <a:off x="3352800" y="5334000"/>
            <a:ext cx="1219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r14 (LR)</a:t>
            </a:r>
            <a:endParaRPr lang="en-US" dirty="0"/>
          </a:p>
        </p:txBody>
      </p:sp>
      <p:sp>
        <p:nvSpPr>
          <p:cNvPr id="32" name="Rectangle 31"/>
          <p:cNvSpPr/>
          <p:nvPr/>
        </p:nvSpPr>
        <p:spPr>
          <a:xfrm>
            <a:off x="3352800" y="6400800"/>
            <a:ext cx="1219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SPSR</a:t>
            </a:r>
            <a:endParaRPr lang="en-US" dirty="0"/>
          </a:p>
        </p:txBody>
      </p:sp>
      <p:sp>
        <p:nvSpPr>
          <p:cNvPr id="33" name="Rectangle 32"/>
          <p:cNvSpPr/>
          <p:nvPr/>
        </p:nvSpPr>
        <p:spPr>
          <a:xfrm>
            <a:off x="4800600" y="5029200"/>
            <a:ext cx="1219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r13 (SP)</a:t>
            </a:r>
            <a:endParaRPr lang="en-US" dirty="0"/>
          </a:p>
        </p:txBody>
      </p:sp>
      <p:sp>
        <p:nvSpPr>
          <p:cNvPr id="34" name="Rectangle 33"/>
          <p:cNvSpPr/>
          <p:nvPr/>
        </p:nvSpPr>
        <p:spPr>
          <a:xfrm>
            <a:off x="4800600" y="5334000"/>
            <a:ext cx="1219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r14 (LR)</a:t>
            </a:r>
            <a:endParaRPr lang="en-US" dirty="0"/>
          </a:p>
        </p:txBody>
      </p:sp>
      <p:sp>
        <p:nvSpPr>
          <p:cNvPr id="35" name="Rectangle 34"/>
          <p:cNvSpPr/>
          <p:nvPr/>
        </p:nvSpPr>
        <p:spPr>
          <a:xfrm>
            <a:off x="4800600" y="6400800"/>
            <a:ext cx="1219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SPSR</a:t>
            </a:r>
            <a:endParaRPr lang="en-US" dirty="0"/>
          </a:p>
        </p:txBody>
      </p:sp>
      <p:sp>
        <p:nvSpPr>
          <p:cNvPr id="36" name="Rectangle 35"/>
          <p:cNvSpPr/>
          <p:nvPr/>
        </p:nvSpPr>
        <p:spPr>
          <a:xfrm>
            <a:off x="6248400" y="50292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r13 (SP)</a:t>
            </a:r>
            <a:endParaRPr lang="en-US" dirty="0"/>
          </a:p>
        </p:txBody>
      </p:sp>
      <p:sp>
        <p:nvSpPr>
          <p:cNvPr id="37" name="Rectangle 36"/>
          <p:cNvSpPr/>
          <p:nvPr/>
        </p:nvSpPr>
        <p:spPr>
          <a:xfrm>
            <a:off x="6248400" y="53340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r14 (LR)</a:t>
            </a:r>
            <a:endParaRPr lang="en-US" dirty="0"/>
          </a:p>
        </p:txBody>
      </p:sp>
      <p:sp>
        <p:nvSpPr>
          <p:cNvPr id="38" name="Rectangle 37"/>
          <p:cNvSpPr/>
          <p:nvPr/>
        </p:nvSpPr>
        <p:spPr>
          <a:xfrm>
            <a:off x="6248400" y="64008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SPSR</a:t>
            </a:r>
            <a:endParaRPr lang="en-US" dirty="0"/>
          </a:p>
        </p:txBody>
      </p:sp>
      <p:sp>
        <p:nvSpPr>
          <p:cNvPr id="39" name="Rectangle 38"/>
          <p:cNvSpPr/>
          <p:nvPr/>
        </p:nvSpPr>
        <p:spPr>
          <a:xfrm>
            <a:off x="7696200" y="5029200"/>
            <a:ext cx="1219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r13 (SP)</a:t>
            </a:r>
            <a:endParaRPr lang="en-US" dirty="0"/>
          </a:p>
        </p:txBody>
      </p:sp>
      <p:sp>
        <p:nvSpPr>
          <p:cNvPr id="40" name="Rectangle 39"/>
          <p:cNvSpPr/>
          <p:nvPr/>
        </p:nvSpPr>
        <p:spPr>
          <a:xfrm>
            <a:off x="7696200" y="5334000"/>
            <a:ext cx="1219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r14 (LR)</a:t>
            </a:r>
            <a:endParaRPr lang="en-US" dirty="0"/>
          </a:p>
        </p:txBody>
      </p:sp>
      <p:sp>
        <p:nvSpPr>
          <p:cNvPr id="41" name="Rectangle 40"/>
          <p:cNvSpPr/>
          <p:nvPr/>
        </p:nvSpPr>
        <p:spPr>
          <a:xfrm>
            <a:off x="7696200" y="6400800"/>
            <a:ext cx="1219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SPSR</a:t>
            </a:r>
            <a:endParaRPr lang="en-US" dirty="0"/>
          </a:p>
        </p:txBody>
      </p:sp>
      <p:sp>
        <p:nvSpPr>
          <p:cNvPr id="45" name="TextBox 44"/>
          <p:cNvSpPr txBox="1"/>
          <p:nvPr/>
        </p:nvSpPr>
        <p:spPr>
          <a:xfrm>
            <a:off x="1981200" y="2971800"/>
            <a:ext cx="1219200" cy="369332"/>
          </a:xfrm>
          <a:prstGeom prst="rect">
            <a:avLst/>
          </a:prstGeom>
          <a:noFill/>
        </p:spPr>
        <p:txBody>
          <a:bodyPr wrap="square" rtlCol="0">
            <a:spAutoFit/>
          </a:bodyPr>
          <a:lstStyle/>
          <a:p>
            <a:r>
              <a:rPr lang="en-US" dirty="0" smtClean="0">
                <a:ln>
                  <a:solidFill>
                    <a:schemeClr val="accent2">
                      <a:lumMod val="60000"/>
                      <a:lumOff val="40000"/>
                    </a:schemeClr>
                  </a:solidFill>
                </a:ln>
                <a:solidFill>
                  <a:schemeClr val="accent2">
                    <a:lumMod val="75000"/>
                  </a:schemeClr>
                </a:solidFill>
              </a:rPr>
              <a:t>FIQ Mode</a:t>
            </a:r>
            <a:endParaRPr lang="en-US" dirty="0">
              <a:ln>
                <a:solidFill>
                  <a:schemeClr val="accent2">
                    <a:lumMod val="60000"/>
                    <a:lumOff val="40000"/>
                  </a:schemeClr>
                </a:solidFill>
              </a:ln>
              <a:solidFill>
                <a:schemeClr val="accent2">
                  <a:lumMod val="75000"/>
                </a:schemeClr>
              </a:solidFill>
            </a:endParaRPr>
          </a:p>
        </p:txBody>
      </p:sp>
      <p:sp>
        <p:nvSpPr>
          <p:cNvPr id="46" name="TextBox 45"/>
          <p:cNvSpPr txBox="1"/>
          <p:nvPr/>
        </p:nvSpPr>
        <p:spPr>
          <a:xfrm>
            <a:off x="3352800" y="4343400"/>
            <a:ext cx="1219200" cy="369332"/>
          </a:xfrm>
          <a:prstGeom prst="rect">
            <a:avLst/>
          </a:prstGeom>
          <a:noFill/>
        </p:spPr>
        <p:txBody>
          <a:bodyPr wrap="square" rtlCol="0">
            <a:spAutoFit/>
          </a:bodyPr>
          <a:lstStyle/>
          <a:p>
            <a:r>
              <a:rPr lang="en-US" dirty="0" smtClean="0">
                <a:ln>
                  <a:solidFill>
                    <a:schemeClr val="accent2">
                      <a:lumMod val="60000"/>
                      <a:lumOff val="40000"/>
                    </a:schemeClr>
                  </a:solidFill>
                </a:ln>
                <a:solidFill>
                  <a:srgbClr val="FFC000"/>
                </a:solidFill>
              </a:rPr>
              <a:t>IRQ Mode</a:t>
            </a:r>
            <a:endParaRPr lang="en-US" dirty="0">
              <a:ln>
                <a:solidFill>
                  <a:schemeClr val="accent2">
                    <a:lumMod val="60000"/>
                    <a:lumOff val="40000"/>
                  </a:schemeClr>
                </a:solidFill>
              </a:ln>
              <a:solidFill>
                <a:srgbClr val="FFC000"/>
              </a:solidFill>
            </a:endParaRPr>
          </a:p>
        </p:txBody>
      </p:sp>
      <p:sp>
        <p:nvSpPr>
          <p:cNvPr id="47" name="TextBox 46"/>
          <p:cNvSpPr txBox="1"/>
          <p:nvPr/>
        </p:nvSpPr>
        <p:spPr>
          <a:xfrm>
            <a:off x="4800600" y="4343400"/>
            <a:ext cx="1219200" cy="369332"/>
          </a:xfrm>
          <a:prstGeom prst="rect">
            <a:avLst/>
          </a:prstGeom>
          <a:noFill/>
        </p:spPr>
        <p:txBody>
          <a:bodyPr wrap="square" rtlCol="0">
            <a:spAutoFit/>
          </a:bodyPr>
          <a:lstStyle/>
          <a:p>
            <a:r>
              <a:rPr lang="en-US" dirty="0" smtClean="0">
                <a:ln>
                  <a:solidFill>
                    <a:srgbClr val="00B050"/>
                  </a:solidFill>
                </a:ln>
                <a:solidFill>
                  <a:srgbClr val="00B050"/>
                </a:solidFill>
              </a:rPr>
              <a:t>SVC Mode</a:t>
            </a:r>
            <a:endParaRPr lang="en-US" dirty="0">
              <a:ln>
                <a:solidFill>
                  <a:srgbClr val="00B050"/>
                </a:solidFill>
              </a:ln>
              <a:solidFill>
                <a:srgbClr val="00B050"/>
              </a:solidFill>
            </a:endParaRPr>
          </a:p>
        </p:txBody>
      </p:sp>
      <p:sp>
        <p:nvSpPr>
          <p:cNvPr id="48" name="TextBox 47"/>
          <p:cNvSpPr txBox="1"/>
          <p:nvPr/>
        </p:nvSpPr>
        <p:spPr>
          <a:xfrm>
            <a:off x="6248400" y="4343400"/>
            <a:ext cx="1219200" cy="646331"/>
          </a:xfrm>
          <a:prstGeom prst="rect">
            <a:avLst/>
          </a:prstGeom>
          <a:noFill/>
        </p:spPr>
        <p:txBody>
          <a:bodyPr wrap="square" rtlCol="0">
            <a:spAutoFit/>
          </a:bodyPr>
          <a:lstStyle/>
          <a:p>
            <a:r>
              <a:rPr lang="en-US" dirty="0" smtClean="0">
                <a:ln>
                  <a:solidFill>
                    <a:srgbClr val="7030A0"/>
                  </a:solidFill>
                </a:ln>
                <a:solidFill>
                  <a:srgbClr val="7030A0"/>
                </a:solidFill>
              </a:rPr>
              <a:t>Undef Mode</a:t>
            </a:r>
            <a:endParaRPr lang="en-US" dirty="0">
              <a:ln>
                <a:solidFill>
                  <a:srgbClr val="7030A0"/>
                </a:solidFill>
              </a:ln>
              <a:solidFill>
                <a:srgbClr val="7030A0"/>
              </a:solidFill>
            </a:endParaRPr>
          </a:p>
        </p:txBody>
      </p:sp>
      <p:sp>
        <p:nvSpPr>
          <p:cNvPr id="49" name="TextBox 48"/>
          <p:cNvSpPr txBox="1"/>
          <p:nvPr/>
        </p:nvSpPr>
        <p:spPr>
          <a:xfrm>
            <a:off x="7696200" y="4343400"/>
            <a:ext cx="1219200" cy="646331"/>
          </a:xfrm>
          <a:prstGeom prst="rect">
            <a:avLst/>
          </a:prstGeom>
          <a:noFill/>
        </p:spPr>
        <p:txBody>
          <a:bodyPr wrap="square" rtlCol="0">
            <a:spAutoFit/>
          </a:bodyPr>
          <a:lstStyle/>
          <a:p>
            <a:r>
              <a:rPr lang="en-US" dirty="0" smtClean="0">
                <a:ln>
                  <a:solidFill>
                    <a:schemeClr val="bg1">
                      <a:lumMod val="65000"/>
                    </a:schemeClr>
                  </a:solidFill>
                </a:ln>
                <a:solidFill>
                  <a:schemeClr val="bg1">
                    <a:lumMod val="65000"/>
                  </a:schemeClr>
                </a:solidFill>
              </a:rPr>
              <a:t>Abort Mode</a:t>
            </a:r>
            <a:endParaRPr lang="en-US" dirty="0">
              <a:ln>
                <a:solidFill>
                  <a:schemeClr val="bg1">
                    <a:lumMod val="65000"/>
                  </a:schemeClr>
                </a:solidFill>
              </a:ln>
              <a:solidFill>
                <a:schemeClr val="bg1">
                  <a:lumMod val="65000"/>
                </a:schemeClr>
              </a:solidFill>
            </a:endParaRPr>
          </a:p>
        </p:txBody>
      </p:sp>
      <p:sp>
        <p:nvSpPr>
          <p:cNvPr id="50" name="TextBox 49"/>
          <p:cNvSpPr txBox="1"/>
          <p:nvPr/>
        </p:nvSpPr>
        <p:spPr>
          <a:xfrm>
            <a:off x="3276600" y="1371600"/>
            <a:ext cx="5715000" cy="369332"/>
          </a:xfrm>
          <a:prstGeom prst="rect">
            <a:avLst/>
          </a:prstGeom>
          <a:noFill/>
        </p:spPr>
        <p:txBody>
          <a:bodyPr wrap="square" rtlCol="0">
            <a:spAutoFit/>
          </a:bodyPr>
          <a:lstStyle/>
          <a:p>
            <a:r>
              <a:rPr lang="en-US" dirty="0" smtClean="0"/>
              <a:t>Banked registers are preserved across mode changes.</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147</a:t>
            </a:fld>
            <a:endParaRPr lang="en-US"/>
          </a:p>
        </p:txBody>
      </p:sp>
    </p:spTree>
    <p:extLst>
      <p:ext uri="{BB962C8B-B14F-4D97-AF65-F5344CB8AC3E}">
        <p14:creationId xmlns:p14="http://schemas.microsoft.com/office/powerpoint/2010/main" val="941547274"/>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timing important?</a:t>
            </a:r>
            <a:endParaRPr lang="en-US" dirty="0"/>
          </a:p>
        </p:txBody>
      </p:sp>
      <p:pic>
        <p:nvPicPr>
          <p:cNvPr id="186370" name="Picture 2" descr="Estimation"/>
          <p:cNvPicPr>
            <a:picLocks noChangeAspect="1" noChangeArrowheads="1"/>
          </p:cNvPicPr>
          <p:nvPr/>
        </p:nvPicPr>
        <p:blipFill>
          <a:blip r:embed="rId2" cstate="print"/>
          <a:srcRect/>
          <a:stretch>
            <a:fillRect/>
          </a:stretch>
        </p:blipFill>
        <p:spPr bwMode="auto">
          <a:xfrm>
            <a:off x="2895600" y="1905000"/>
            <a:ext cx="2828925" cy="3190876"/>
          </a:xfrm>
          <a:prstGeom prst="rect">
            <a:avLst/>
          </a:prstGeom>
          <a:noFill/>
        </p:spPr>
      </p:pic>
      <p:sp>
        <p:nvSpPr>
          <p:cNvPr id="5" name="Rectangle 4"/>
          <p:cNvSpPr/>
          <p:nvPr/>
        </p:nvSpPr>
        <p:spPr>
          <a:xfrm>
            <a:off x="2743200" y="5562600"/>
            <a:ext cx="3505200" cy="369332"/>
          </a:xfrm>
          <a:prstGeom prst="rect">
            <a:avLst/>
          </a:prstGeom>
        </p:spPr>
        <p:txBody>
          <a:bodyPr wrap="square">
            <a:spAutoFit/>
          </a:bodyPr>
          <a:lstStyle/>
          <a:p>
            <a:r>
              <a:rPr lang="en-US" dirty="0" smtClean="0">
                <a:hlinkClick r:id="rId3"/>
              </a:rPr>
              <a:t>Source: http://xkcd.com/612/</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148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PBX-A9 Memory Map</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133600" y="1192401"/>
            <a:ext cx="4495800" cy="5142621"/>
          </a:xfrm>
          <a:prstGeom prst="rect">
            <a:avLst/>
          </a:prstGeom>
          <a:noFill/>
          <a:ln w="9525">
            <a:noFill/>
            <a:miter lim="800000"/>
            <a:headEnd/>
            <a:tailEnd/>
          </a:ln>
        </p:spPr>
      </p:pic>
      <p:sp>
        <p:nvSpPr>
          <p:cNvPr id="4" name="Rectangle 3"/>
          <p:cNvSpPr/>
          <p:nvPr/>
        </p:nvSpPr>
        <p:spPr>
          <a:xfrm>
            <a:off x="5638800" y="3385458"/>
            <a:ext cx="914400" cy="2612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66970BE-4790-4AAC-BBF1-E334F1B28FAF}" type="slidenum">
              <a:rPr lang="en-US" smtClean="0"/>
              <a:pPr/>
              <a:t>149</a:t>
            </a:fld>
            <a:endParaRPr lang="en-US"/>
          </a:p>
        </p:txBody>
      </p:sp>
      <p:sp>
        <p:nvSpPr>
          <p:cNvPr id="5" name="Rectangle 4"/>
          <p:cNvSpPr/>
          <p:nvPr/>
        </p:nvSpPr>
        <p:spPr>
          <a:xfrm>
            <a:off x="304800" y="6362750"/>
            <a:ext cx="7892143" cy="307777"/>
          </a:xfrm>
          <a:prstGeom prst="rect">
            <a:avLst/>
          </a:prstGeom>
        </p:spPr>
        <p:txBody>
          <a:bodyPr wrap="square">
            <a:spAutoFit/>
          </a:bodyPr>
          <a:lstStyle/>
          <a:p>
            <a:r>
              <a:rPr lang="en-US" sz="1400" dirty="0"/>
              <a:t>Source: </a:t>
            </a:r>
            <a:r>
              <a:rPr lang="en-US" sz="1400" dirty="0">
                <a:hlinkClick r:id="rId4"/>
              </a:rPr>
              <a:t>http://infocenter.arm.com/help/index.jsp?topic=/</a:t>
            </a:r>
            <a:r>
              <a:rPr lang="en-US" sz="1400" dirty="0" smtClean="0">
                <a:hlinkClick r:id="rId4"/>
              </a:rPr>
              <a:t>com.arm.doc.dui0440b/Bbajihec.html</a:t>
            </a:r>
            <a:endParaRPr lang="en-US" sz="14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normAutofit lnSpcReduction="10000"/>
          </a:bodyPr>
          <a:lstStyle/>
          <a:p>
            <a:r>
              <a:rPr lang="en-US" dirty="0" smtClean="0"/>
              <a:t>Total of 37 registers available (including banked registers):</a:t>
            </a:r>
          </a:p>
          <a:p>
            <a:pPr lvl="1"/>
            <a:r>
              <a:rPr lang="en-US" dirty="0" smtClean="0"/>
              <a:t>30 general purpose registers</a:t>
            </a:r>
          </a:p>
          <a:p>
            <a:pPr lvl="1"/>
            <a:r>
              <a:rPr lang="en-US" dirty="0" smtClean="0"/>
              <a:t>1 PC (program-counter)</a:t>
            </a:r>
          </a:p>
          <a:p>
            <a:pPr lvl="1"/>
            <a:r>
              <a:rPr lang="en-US" dirty="0" smtClean="0"/>
              <a:t>1 CPSR (Current Program Status Register)</a:t>
            </a:r>
          </a:p>
          <a:p>
            <a:pPr lvl="1"/>
            <a:r>
              <a:rPr lang="en-US" dirty="0" smtClean="0"/>
              <a:t>5 SPSR (Saved Program Status Register)</a:t>
            </a:r>
          </a:p>
          <a:p>
            <a:pPr lvl="2"/>
            <a:r>
              <a:rPr lang="en-US" dirty="0" smtClean="0"/>
              <a:t>The saved CPSR for each of the five exception modes</a:t>
            </a:r>
          </a:p>
          <a:p>
            <a:r>
              <a:rPr lang="en-US" dirty="0" smtClean="0"/>
              <a:t>Several exception modes</a:t>
            </a:r>
          </a:p>
          <a:p>
            <a:r>
              <a:rPr lang="en-US" dirty="0" smtClean="0"/>
              <a:t>For now we will refer to “User” mode</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Watchdog timer</a:t>
            </a:r>
            <a:endParaRPr lang="en-US" dirty="0"/>
          </a:p>
        </p:txBody>
      </p:sp>
      <p:sp>
        <p:nvSpPr>
          <p:cNvPr id="3" name="Content Placeholder 2"/>
          <p:cNvSpPr>
            <a:spLocks noGrp="1"/>
          </p:cNvSpPr>
          <p:nvPr>
            <p:ph idx="1"/>
          </p:nvPr>
        </p:nvSpPr>
        <p:spPr>
          <a:xfrm>
            <a:off x="457200" y="1600201"/>
            <a:ext cx="8229600" cy="2895600"/>
          </a:xfrm>
        </p:spPr>
        <p:txBody>
          <a:bodyPr>
            <a:normAutofit fontScale="77500" lnSpcReduction="20000"/>
          </a:bodyPr>
          <a:lstStyle/>
          <a:p>
            <a:r>
              <a:rPr lang="en-US" dirty="0" smtClean="0"/>
              <a:t>Usually used in embedded systems scenarios</a:t>
            </a:r>
          </a:p>
          <a:p>
            <a:r>
              <a:rPr lang="en-US" dirty="0" smtClean="0"/>
              <a:t>A hardware timer that hard resets the system when it reaches zero</a:t>
            </a:r>
          </a:p>
          <a:p>
            <a:r>
              <a:rPr lang="en-US" dirty="0" smtClean="0"/>
              <a:t>Up to system designer to make sure counter does not reach zero</a:t>
            </a:r>
          </a:p>
          <a:p>
            <a:r>
              <a:rPr lang="en-US" dirty="0" smtClean="0"/>
              <a:t>Timer accessible through register</a:t>
            </a:r>
          </a:p>
          <a:p>
            <a:r>
              <a:rPr lang="en-US" dirty="0" smtClean="0"/>
              <a:t>Reset @ critical code sections where deadlocks can occur</a:t>
            </a:r>
          </a:p>
          <a:p>
            <a:endParaRPr lang="en-US" dirty="0"/>
          </a:p>
        </p:txBody>
      </p:sp>
      <p:pic>
        <p:nvPicPr>
          <p:cNvPr id="35846" name="Picture 6" descr="http://img.cmpnet.com/embedded/gifs/2001/0110/0110bcfig1.gif"/>
          <p:cNvPicPr>
            <a:picLocks noChangeAspect="1" noChangeArrowheads="1"/>
          </p:cNvPicPr>
          <p:nvPr/>
        </p:nvPicPr>
        <p:blipFill>
          <a:blip r:embed="rId2" cstate="print"/>
          <a:srcRect/>
          <a:stretch>
            <a:fillRect/>
          </a:stretch>
        </p:blipFill>
        <p:spPr bwMode="auto">
          <a:xfrm>
            <a:off x="1371600" y="4419600"/>
            <a:ext cx="6800088" cy="1752600"/>
          </a:xfrm>
          <a:prstGeom prst="rect">
            <a:avLst/>
          </a:prstGeom>
          <a:noFill/>
        </p:spPr>
      </p:pic>
      <p:sp>
        <p:nvSpPr>
          <p:cNvPr id="7" name="TextBox 6"/>
          <p:cNvSpPr txBox="1"/>
          <p:nvPr/>
        </p:nvSpPr>
        <p:spPr>
          <a:xfrm>
            <a:off x="457200" y="6096000"/>
            <a:ext cx="8382000" cy="646331"/>
          </a:xfrm>
          <a:prstGeom prst="rect">
            <a:avLst/>
          </a:prstGeom>
          <a:noFill/>
        </p:spPr>
        <p:txBody>
          <a:bodyPr wrap="square" rtlCol="0">
            <a:spAutoFit/>
          </a:bodyPr>
          <a:lstStyle/>
          <a:p>
            <a:r>
              <a:rPr lang="en-US" dirty="0" smtClean="0"/>
              <a:t>Source: </a:t>
            </a:r>
            <a:r>
              <a:rPr lang="en-US" dirty="0" smtClean="0">
                <a:hlinkClick r:id="rId3"/>
              </a:rPr>
              <a:t>http://www.eetimes.com/discussion/beginner-s-corner/4023849/Introduction-to-Watchdog-Timers</a:t>
            </a:r>
            <a:endParaRPr lang="en-US" dirty="0" smtClean="0"/>
          </a:p>
        </p:txBody>
      </p:sp>
      <p:sp>
        <p:nvSpPr>
          <p:cNvPr id="4" name="Slide Number Placeholder 3"/>
          <p:cNvSpPr>
            <a:spLocks noGrp="1"/>
          </p:cNvSpPr>
          <p:nvPr>
            <p:ph type="sldNum" sz="quarter" idx="12"/>
          </p:nvPr>
        </p:nvSpPr>
        <p:spPr/>
        <p:txBody>
          <a:bodyPr/>
          <a:lstStyle/>
          <a:p>
            <a:fld id="{E66970BE-4790-4AAC-BBF1-E334F1B28FAF}" type="slidenum">
              <a:rPr lang="en-US" smtClean="0"/>
              <a:pPr/>
              <a:t>150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Interrupts &amp;</a:t>
            </a:r>
            <a:br>
              <a:rPr lang="en-US" dirty="0" smtClean="0"/>
            </a:br>
            <a:r>
              <a:rPr lang="en-US" dirty="0" smtClean="0"/>
              <a:t>Watchdog timers</a:t>
            </a:r>
            <a:endParaRPr lang="en-US" dirty="0"/>
          </a:p>
        </p:txBody>
      </p:sp>
      <p:sp>
        <p:nvSpPr>
          <p:cNvPr id="3" name="Content Placeholder 2"/>
          <p:cNvSpPr>
            <a:spLocks noGrp="1"/>
          </p:cNvSpPr>
          <p:nvPr>
            <p:ph idx="1"/>
          </p:nvPr>
        </p:nvSpPr>
        <p:spPr>
          <a:xfrm>
            <a:off x="457200" y="1600200"/>
            <a:ext cx="4114800" cy="4525963"/>
          </a:xfrm>
        </p:spPr>
        <p:txBody>
          <a:bodyPr>
            <a:normAutofit lnSpcReduction="10000"/>
          </a:bodyPr>
          <a:lstStyle/>
          <a:p>
            <a:r>
              <a:rPr lang="en-US" dirty="0" smtClean="0"/>
              <a:t>Is it worth it?</a:t>
            </a:r>
          </a:p>
          <a:p>
            <a:r>
              <a:rPr lang="en-US" dirty="0" smtClean="0"/>
              <a:t>Meant for mainly RTOS</a:t>
            </a:r>
          </a:p>
          <a:p>
            <a:r>
              <a:rPr lang="en-US" dirty="0" smtClean="0"/>
              <a:t>Helps recover from inconsistent state</a:t>
            </a:r>
          </a:p>
          <a:p>
            <a:r>
              <a:rPr lang="en-US" dirty="0" smtClean="0"/>
              <a:t>However system designer has to specify “consistent state”</a:t>
            </a:r>
          </a:p>
          <a:p>
            <a:endParaRPr lang="en-US" dirty="0" smtClean="0"/>
          </a:p>
          <a:p>
            <a:endParaRPr lang="en-US" dirty="0"/>
          </a:p>
        </p:txBody>
      </p:sp>
      <p:pic>
        <p:nvPicPr>
          <p:cNvPr id="174083" name="Picture 3"/>
          <p:cNvPicPr>
            <a:picLocks noChangeAspect="1" noChangeArrowheads="1"/>
          </p:cNvPicPr>
          <p:nvPr/>
        </p:nvPicPr>
        <p:blipFill>
          <a:blip r:embed="rId2" cstate="print"/>
          <a:srcRect/>
          <a:stretch>
            <a:fillRect/>
          </a:stretch>
        </p:blipFill>
        <p:spPr bwMode="auto">
          <a:xfrm>
            <a:off x="4572000" y="0"/>
            <a:ext cx="4323868" cy="6629400"/>
          </a:xfrm>
          <a:prstGeom prst="rect">
            <a:avLst/>
          </a:prstGeom>
          <a:noFill/>
          <a:ln w="9525">
            <a:noFill/>
            <a:miter lim="800000"/>
            <a:headEnd/>
            <a:tailEnd/>
          </a:ln>
        </p:spPr>
      </p:pic>
      <p:sp>
        <p:nvSpPr>
          <p:cNvPr id="7" name="TextBox 6"/>
          <p:cNvSpPr txBox="1"/>
          <p:nvPr/>
        </p:nvSpPr>
        <p:spPr>
          <a:xfrm>
            <a:off x="457200" y="6096000"/>
            <a:ext cx="4267200" cy="646331"/>
          </a:xfrm>
          <a:prstGeom prst="rect">
            <a:avLst/>
          </a:prstGeom>
          <a:noFill/>
        </p:spPr>
        <p:txBody>
          <a:bodyPr wrap="square" rtlCol="0">
            <a:spAutoFit/>
          </a:bodyPr>
          <a:lstStyle/>
          <a:p>
            <a:r>
              <a:rPr lang="en-US" dirty="0" smtClean="0"/>
              <a:t>Source: </a:t>
            </a:r>
            <a:r>
              <a:rPr lang="en-US" dirty="0" smtClean="0">
                <a:hlinkClick r:id="rId3"/>
              </a:rPr>
              <a:t>http://catless.ncl.ac.uk/Risks/19.49.html</a:t>
            </a:r>
            <a:endParaRPr lang="en-US" dirty="0" smtClean="0"/>
          </a:p>
        </p:txBody>
      </p:sp>
      <p:sp>
        <p:nvSpPr>
          <p:cNvPr id="4" name="Slide Number Placeholder 3"/>
          <p:cNvSpPr>
            <a:spLocks noGrp="1"/>
          </p:cNvSpPr>
          <p:nvPr>
            <p:ph type="sldNum" sz="quarter" idx="12"/>
          </p:nvPr>
        </p:nvSpPr>
        <p:spPr/>
        <p:txBody>
          <a:bodyPr/>
          <a:lstStyle/>
          <a:p>
            <a:fld id="{E66970BE-4790-4AAC-BBF1-E334F1B28FAF}" type="slidenum">
              <a:rPr lang="en-US" smtClean="0"/>
              <a:pPr/>
              <a:t>151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Interrupts </a:t>
            </a:r>
          </a:p>
          <a:p>
            <a:pPr lvl="1"/>
            <a:r>
              <a:rPr lang="en-US" dirty="0" smtClean="0"/>
              <a:t>can be synchronous (software generated)</a:t>
            </a:r>
          </a:p>
          <a:p>
            <a:pPr lvl="1"/>
            <a:r>
              <a:rPr lang="en-US" dirty="0" smtClean="0"/>
              <a:t>can be asynchronous (hardware generated)</a:t>
            </a:r>
          </a:p>
          <a:p>
            <a:pPr lvl="1"/>
            <a:r>
              <a:rPr lang="en-US" dirty="0" smtClean="0"/>
              <a:t>Literally interrupt the control flow of the program</a:t>
            </a:r>
          </a:p>
          <a:p>
            <a:r>
              <a:rPr lang="en-US" dirty="0" smtClean="0"/>
              <a:t>Generated when</a:t>
            </a:r>
          </a:p>
          <a:p>
            <a:pPr lvl="1"/>
            <a:r>
              <a:rPr lang="en-US" dirty="0" smtClean="0"/>
              <a:t>System power off/reset</a:t>
            </a:r>
          </a:p>
          <a:p>
            <a:pPr lvl="1"/>
            <a:r>
              <a:rPr lang="en-US" dirty="0" smtClean="0"/>
              <a:t>Undefined instruction</a:t>
            </a:r>
          </a:p>
          <a:p>
            <a:pPr lvl="1"/>
            <a:r>
              <a:rPr lang="en-US" dirty="0" smtClean="0"/>
              <a:t>Non-aligned memory access</a:t>
            </a:r>
          </a:p>
          <a:p>
            <a:pPr lvl="1"/>
            <a:r>
              <a:rPr lang="en-US" dirty="0" smtClean="0"/>
              <a:t>Non-readable memory access</a:t>
            </a:r>
          </a:p>
          <a:p>
            <a:pPr lvl="1"/>
            <a:r>
              <a:rPr lang="en-US" dirty="0" smtClean="0"/>
              <a:t>Page faults</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152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Referred to as ISR or Interrupt Service Routine</a:t>
            </a:r>
          </a:p>
          <a:p>
            <a:r>
              <a:rPr lang="en-US" dirty="0" smtClean="0"/>
              <a:t>Use masks in registers to enable/disable interrupts</a:t>
            </a:r>
          </a:p>
          <a:p>
            <a:r>
              <a:rPr lang="en-US" dirty="0" smtClean="0"/>
              <a:t>Section in memory that has addresses to ISRs called an Interrupt Vector table (usually located at 0x00000000)</a:t>
            </a:r>
          </a:p>
          <a:p>
            <a:r>
              <a:rPr lang="en-US" dirty="0" smtClean="0"/>
              <a:t>Wire the handler by writing code directly at location in memory or roll your own lookup table code and insert into vector table</a:t>
            </a:r>
          </a:p>
          <a:p>
            <a:endParaRPr lang="en-US" dirty="0" smtClean="0"/>
          </a:p>
        </p:txBody>
      </p:sp>
      <p:sp>
        <p:nvSpPr>
          <p:cNvPr id="4" name="Slide Number Placeholder 3"/>
          <p:cNvSpPr>
            <a:spLocks noGrp="1"/>
          </p:cNvSpPr>
          <p:nvPr>
            <p:ph type="sldNum" sz="quarter" idx="12"/>
          </p:nvPr>
        </p:nvSpPr>
        <p:spPr/>
        <p:txBody>
          <a:bodyPr/>
          <a:lstStyle/>
          <a:p>
            <a:fld id="{E66970BE-4790-4AAC-BBF1-E334F1B28FAF}" type="slidenum">
              <a:rPr lang="en-US" smtClean="0"/>
              <a:pPr/>
              <a:t>153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Wiring</a:t>
            </a:r>
            <a:endParaRPr lang="en-US" dirty="0"/>
          </a:p>
        </p:txBody>
      </p:sp>
      <p:graphicFrame>
        <p:nvGraphicFramePr>
          <p:cNvPr id="5" name="Content Placeholder 4"/>
          <p:cNvGraphicFramePr>
            <a:graphicFrameLocks noGrp="1"/>
          </p:cNvGraphicFramePr>
          <p:nvPr>
            <p:ph idx="1"/>
          </p:nvPr>
        </p:nvGraphicFramePr>
        <p:xfrm>
          <a:off x="457200" y="1600200"/>
          <a:ext cx="8229601" cy="4043680"/>
        </p:xfrm>
        <a:graphic>
          <a:graphicData uri="http://schemas.openxmlformats.org/drawingml/2006/table">
            <a:tbl>
              <a:tblPr firstRow="1" bandRow="1">
                <a:tableStyleId>{5C22544A-7EE6-4342-B048-85BDC9FD1C3A}</a:tableStyleId>
              </a:tblPr>
              <a:tblGrid>
                <a:gridCol w="1875099"/>
                <a:gridCol w="1630101"/>
                <a:gridCol w="2120097"/>
                <a:gridCol w="2604304"/>
              </a:tblGrid>
              <a:tr h="370840">
                <a:tc>
                  <a:txBody>
                    <a:bodyPr/>
                    <a:lstStyle/>
                    <a:p>
                      <a:r>
                        <a:rPr lang="en-US" dirty="0" smtClean="0"/>
                        <a:t>Exception type</a:t>
                      </a:r>
                      <a:endParaRPr lang="en-US" dirty="0"/>
                    </a:p>
                  </a:txBody>
                  <a:tcPr/>
                </a:tc>
                <a:tc>
                  <a:txBody>
                    <a:bodyPr/>
                    <a:lstStyle/>
                    <a:p>
                      <a:r>
                        <a:rPr lang="en-US" dirty="0" smtClean="0"/>
                        <a:t>Mode</a:t>
                      </a:r>
                      <a:endParaRPr lang="en-US" dirty="0"/>
                    </a:p>
                  </a:txBody>
                  <a:tcPr/>
                </a:tc>
                <a:tc>
                  <a:txBody>
                    <a:bodyPr/>
                    <a:lstStyle/>
                    <a:p>
                      <a:r>
                        <a:rPr lang="en-US" dirty="0" smtClean="0"/>
                        <a:t>Vector Address</a:t>
                      </a:r>
                      <a:endParaRPr lang="en-US" dirty="0"/>
                    </a:p>
                  </a:txBody>
                  <a:tcPr/>
                </a:tc>
                <a:tc>
                  <a:txBody>
                    <a:bodyPr/>
                    <a:lstStyle/>
                    <a:p>
                      <a:r>
                        <a:rPr lang="en-US" dirty="0" smtClean="0"/>
                        <a:t>Priority</a:t>
                      </a:r>
                      <a:endParaRPr lang="en-US" dirty="0"/>
                    </a:p>
                  </a:txBody>
                  <a:tcPr/>
                </a:tc>
              </a:tr>
              <a:tr h="370840">
                <a:tc>
                  <a:txBody>
                    <a:bodyPr/>
                    <a:lstStyle/>
                    <a:p>
                      <a:r>
                        <a:rPr lang="en-US" dirty="0" smtClean="0"/>
                        <a:t>Reset</a:t>
                      </a:r>
                      <a:endParaRPr lang="en-US" dirty="0"/>
                    </a:p>
                  </a:txBody>
                  <a:tcPr/>
                </a:tc>
                <a:tc>
                  <a:txBody>
                    <a:bodyPr/>
                    <a:lstStyle/>
                    <a:p>
                      <a:r>
                        <a:rPr lang="en-US" dirty="0" smtClean="0"/>
                        <a:t>Supervisor</a:t>
                      </a:r>
                      <a:endParaRPr lang="en-US" dirty="0"/>
                    </a:p>
                  </a:txBody>
                  <a:tcPr/>
                </a:tc>
                <a:tc>
                  <a:txBody>
                    <a:bodyPr/>
                    <a:lstStyle/>
                    <a:p>
                      <a:r>
                        <a:rPr lang="en-US" dirty="0" smtClean="0"/>
                        <a:t>0x00000000</a:t>
                      </a:r>
                      <a:endParaRPr lang="en-US" dirty="0"/>
                    </a:p>
                  </a:txBody>
                  <a:tcPr/>
                </a:tc>
                <a:tc>
                  <a:txBody>
                    <a:bodyPr/>
                    <a:lstStyle/>
                    <a:p>
                      <a:r>
                        <a:rPr lang="en-US" dirty="0" smtClean="0"/>
                        <a:t>1 (highest)</a:t>
                      </a:r>
                      <a:endParaRPr lang="en-US" dirty="0"/>
                    </a:p>
                  </a:txBody>
                  <a:tcPr/>
                </a:tc>
              </a:tr>
              <a:tr h="370840">
                <a:tc>
                  <a:txBody>
                    <a:bodyPr/>
                    <a:lstStyle/>
                    <a:p>
                      <a:r>
                        <a:rPr lang="en-US" dirty="0" smtClean="0"/>
                        <a:t>Data</a:t>
                      </a:r>
                      <a:r>
                        <a:rPr lang="en-US" baseline="0" dirty="0" smtClean="0"/>
                        <a:t> Abort</a:t>
                      </a:r>
                      <a:endParaRPr lang="en-US" dirty="0"/>
                    </a:p>
                  </a:txBody>
                  <a:tcPr/>
                </a:tc>
                <a:tc>
                  <a:txBody>
                    <a:bodyPr/>
                    <a:lstStyle/>
                    <a:p>
                      <a:r>
                        <a:rPr lang="en-US" dirty="0" smtClean="0"/>
                        <a:t>Abort</a:t>
                      </a:r>
                      <a:endParaRPr lang="en-US" dirty="0"/>
                    </a:p>
                  </a:txBody>
                  <a:tcPr/>
                </a:tc>
                <a:tc>
                  <a:txBody>
                    <a:bodyPr/>
                    <a:lstStyle/>
                    <a:p>
                      <a:r>
                        <a:rPr lang="en-US" dirty="0" smtClean="0"/>
                        <a:t>0x00000010</a:t>
                      </a:r>
                      <a:endParaRPr lang="en-US" dirty="0"/>
                    </a:p>
                  </a:txBody>
                  <a:tcPr/>
                </a:tc>
                <a:tc>
                  <a:txBody>
                    <a:bodyPr/>
                    <a:lstStyle/>
                    <a:p>
                      <a:r>
                        <a:rPr lang="en-US" dirty="0" smtClean="0"/>
                        <a:t>2</a:t>
                      </a:r>
                      <a:endParaRPr lang="en-US" dirty="0"/>
                    </a:p>
                  </a:txBody>
                  <a:tcPr/>
                </a:tc>
              </a:tr>
              <a:tr h="370840">
                <a:tc>
                  <a:txBody>
                    <a:bodyPr/>
                    <a:lstStyle/>
                    <a:p>
                      <a:r>
                        <a:rPr lang="en-US" dirty="0" smtClean="0"/>
                        <a:t>FIQ (Fast Interrupt)</a:t>
                      </a:r>
                      <a:endParaRPr lang="en-US" dirty="0"/>
                    </a:p>
                  </a:txBody>
                  <a:tcPr/>
                </a:tc>
                <a:tc>
                  <a:txBody>
                    <a:bodyPr/>
                    <a:lstStyle/>
                    <a:p>
                      <a:r>
                        <a:rPr lang="en-US" dirty="0" smtClean="0"/>
                        <a:t>FIQ</a:t>
                      </a:r>
                      <a:endParaRPr lang="en-US" dirty="0"/>
                    </a:p>
                  </a:txBody>
                  <a:tcPr/>
                </a:tc>
                <a:tc>
                  <a:txBody>
                    <a:bodyPr/>
                    <a:lstStyle/>
                    <a:p>
                      <a:r>
                        <a:rPr lang="en-US" dirty="0" smtClean="0"/>
                        <a:t>0x0000001C</a:t>
                      </a:r>
                      <a:endParaRPr lang="en-US" dirty="0"/>
                    </a:p>
                  </a:txBody>
                  <a:tcPr/>
                </a:tc>
                <a:tc>
                  <a:txBody>
                    <a:bodyPr/>
                    <a:lstStyle/>
                    <a:p>
                      <a:r>
                        <a:rPr lang="en-US" dirty="0" smtClean="0"/>
                        <a:t>3</a:t>
                      </a:r>
                      <a:endParaRPr lang="en-US" dirty="0"/>
                    </a:p>
                  </a:txBody>
                  <a:tcPr/>
                </a:tc>
              </a:tr>
              <a:tr h="370840">
                <a:tc>
                  <a:txBody>
                    <a:bodyPr/>
                    <a:lstStyle/>
                    <a:p>
                      <a:r>
                        <a:rPr lang="en-US" dirty="0" smtClean="0"/>
                        <a:t>IRQ</a:t>
                      </a:r>
                      <a:r>
                        <a:rPr lang="en-US" baseline="0" dirty="0" smtClean="0"/>
                        <a:t> (Normal Interrupt)</a:t>
                      </a:r>
                      <a:endParaRPr lang="en-US" dirty="0"/>
                    </a:p>
                  </a:txBody>
                  <a:tcPr/>
                </a:tc>
                <a:tc>
                  <a:txBody>
                    <a:bodyPr/>
                    <a:lstStyle/>
                    <a:p>
                      <a:r>
                        <a:rPr lang="en-US" dirty="0" smtClean="0"/>
                        <a:t>IRQ</a:t>
                      </a:r>
                      <a:endParaRPr lang="en-US" dirty="0"/>
                    </a:p>
                  </a:txBody>
                  <a:tcPr/>
                </a:tc>
                <a:tc>
                  <a:txBody>
                    <a:bodyPr/>
                    <a:lstStyle/>
                    <a:p>
                      <a:r>
                        <a:rPr lang="en-US" dirty="0" smtClean="0"/>
                        <a:t>0x00000018</a:t>
                      </a:r>
                      <a:endParaRPr lang="en-US" dirty="0"/>
                    </a:p>
                  </a:txBody>
                  <a:tcPr/>
                </a:tc>
                <a:tc>
                  <a:txBody>
                    <a:bodyPr/>
                    <a:lstStyle/>
                    <a:p>
                      <a:r>
                        <a:rPr lang="en-US" dirty="0" smtClean="0"/>
                        <a:t>4</a:t>
                      </a:r>
                      <a:endParaRPr lang="en-US" dirty="0"/>
                    </a:p>
                  </a:txBody>
                  <a:tcPr/>
                </a:tc>
              </a:tr>
              <a:tr h="370840">
                <a:tc>
                  <a:txBody>
                    <a:bodyPr/>
                    <a:lstStyle/>
                    <a:p>
                      <a:r>
                        <a:rPr lang="en-US" dirty="0" err="1" smtClean="0"/>
                        <a:t>Prefetch</a:t>
                      </a:r>
                      <a:r>
                        <a:rPr lang="en-US" baseline="0" dirty="0" smtClean="0"/>
                        <a:t> Abort</a:t>
                      </a:r>
                      <a:endParaRPr lang="en-US" dirty="0"/>
                    </a:p>
                  </a:txBody>
                  <a:tcPr/>
                </a:tc>
                <a:tc>
                  <a:txBody>
                    <a:bodyPr/>
                    <a:lstStyle/>
                    <a:p>
                      <a:r>
                        <a:rPr lang="en-US" dirty="0" smtClean="0"/>
                        <a:t>Abort</a:t>
                      </a:r>
                      <a:endParaRPr lang="en-US" dirty="0"/>
                    </a:p>
                  </a:txBody>
                  <a:tcPr/>
                </a:tc>
                <a:tc>
                  <a:txBody>
                    <a:bodyPr/>
                    <a:lstStyle/>
                    <a:p>
                      <a:r>
                        <a:rPr lang="en-US" dirty="0" smtClean="0"/>
                        <a:t>0x0000000C</a:t>
                      </a:r>
                      <a:endParaRPr lang="en-US" dirty="0"/>
                    </a:p>
                  </a:txBody>
                  <a:tcPr/>
                </a:tc>
                <a:tc>
                  <a:txBody>
                    <a:bodyPr/>
                    <a:lstStyle/>
                    <a:p>
                      <a:r>
                        <a:rPr lang="en-US" dirty="0" smtClean="0"/>
                        <a:t>5</a:t>
                      </a:r>
                      <a:endParaRPr lang="en-US" dirty="0"/>
                    </a:p>
                  </a:txBody>
                  <a:tcPr/>
                </a:tc>
              </a:tr>
              <a:tr h="370840">
                <a:tc>
                  <a:txBody>
                    <a:bodyPr/>
                    <a:lstStyle/>
                    <a:p>
                      <a:r>
                        <a:rPr lang="en-US" dirty="0" err="1" smtClean="0"/>
                        <a:t>Sofware</a:t>
                      </a:r>
                      <a:r>
                        <a:rPr lang="en-US" dirty="0" smtClean="0"/>
                        <a:t> Interrupt</a:t>
                      </a:r>
                      <a:r>
                        <a:rPr lang="en-US" baseline="0" dirty="0" smtClean="0"/>
                        <a:t> (SWI/SVC)</a:t>
                      </a:r>
                      <a:endParaRPr lang="en-US" dirty="0"/>
                    </a:p>
                  </a:txBody>
                  <a:tcPr/>
                </a:tc>
                <a:tc>
                  <a:txBody>
                    <a:bodyPr/>
                    <a:lstStyle/>
                    <a:p>
                      <a:r>
                        <a:rPr lang="en-US" dirty="0" smtClean="0"/>
                        <a:t>Supervisor</a:t>
                      </a:r>
                      <a:endParaRPr lang="en-US" dirty="0"/>
                    </a:p>
                  </a:txBody>
                  <a:tcPr/>
                </a:tc>
                <a:tc>
                  <a:txBody>
                    <a:bodyPr/>
                    <a:lstStyle/>
                    <a:p>
                      <a:r>
                        <a:rPr lang="en-US" dirty="0" smtClean="0"/>
                        <a:t>0x00000008</a:t>
                      </a:r>
                      <a:endParaRPr lang="en-US" dirty="0"/>
                    </a:p>
                  </a:txBody>
                  <a:tcPr/>
                </a:tc>
                <a:tc>
                  <a:txBody>
                    <a:bodyPr/>
                    <a:lstStyle/>
                    <a:p>
                      <a:r>
                        <a:rPr lang="en-US" dirty="0" smtClean="0"/>
                        <a:t>6</a:t>
                      </a:r>
                      <a:endParaRPr lang="en-US" dirty="0"/>
                    </a:p>
                  </a:txBody>
                  <a:tcPr/>
                </a:tc>
              </a:tr>
              <a:tr h="370840">
                <a:tc>
                  <a:txBody>
                    <a:bodyPr/>
                    <a:lstStyle/>
                    <a:p>
                      <a:r>
                        <a:rPr lang="en-US" dirty="0" smtClean="0"/>
                        <a:t>Undefined</a:t>
                      </a:r>
                      <a:r>
                        <a:rPr lang="en-US" baseline="0" dirty="0" smtClean="0"/>
                        <a:t> instruction</a:t>
                      </a:r>
                      <a:endParaRPr lang="en-US" dirty="0"/>
                    </a:p>
                  </a:txBody>
                  <a:tcPr/>
                </a:tc>
                <a:tc>
                  <a:txBody>
                    <a:bodyPr/>
                    <a:lstStyle/>
                    <a:p>
                      <a:r>
                        <a:rPr lang="en-US" dirty="0" smtClean="0"/>
                        <a:t>Undefined</a:t>
                      </a:r>
                      <a:endParaRPr lang="en-US" dirty="0"/>
                    </a:p>
                  </a:txBody>
                  <a:tcPr/>
                </a:tc>
                <a:tc>
                  <a:txBody>
                    <a:bodyPr/>
                    <a:lstStyle/>
                    <a:p>
                      <a:r>
                        <a:rPr lang="en-US" dirty="0" smtClean="0"/>
                        <a:t>0x00000004</a:t>
                      </a:r>
                      <a:endParaRPr lang="en-US" dirty="0"/>
                    </a:p>
                  </a:txBody>
                  <a:tcPr/>
                </a:tc>
                <a:tc>
                  <a:txBody>
                    <a:bodyPr/>
                    <a:lstStyle/>
                    <a:p>
                      <a:r>
                        <a:rPr lang="en-US" dirty="0" smtClean="0"/>
                        <a:t>6 (lowest)</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154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sp>
        <p:nvSpPr>
          <p:cNvPr id="4" name="Rectangle 3"/>
          <p:cNvSpPr/>
          <p:nvPr/>
        </p:nvSpPr>
        <p:spPr>
          <a:xfrm>
            <a:off x="1295400" y="4575544"/>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UNDEFINED</a:t>
            </a:r>
            <a:endParaRPr lang="en-US" dirty="0"/>
          </a:p>
        </p:txBody>
      </p:sp>
      <p:sp>
        <p:nvSpPr>
          <p:cNvPr id="5" name="Rectangle 4"/>
          <p:cNvSpPr/>
          <p:nvPr/>
        </p:nvSpPr>
        <p:spPr>
          <a:xfrm>
            <a:off x="1295400" y="4118344"/>
            <a:ext cx="28194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SWI</a:t>
            </a:r>
            <a:endParaRPr lang="en-US" dirty="0"/>
          </a:p>
        </p:txBody>
      </p:sp>
      <p:sp>
        <p:nvSpPr>
          <p:cNvPr id="6" name="Rectangle 5"/>
          <p:cNvSpPr/>
          <p:nvPr/>
        </p:nvSpPr>
        <p:spPr>
          <a:xfrm>
            <a:off x="1295400" y="3661144"/>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PREFETCH ABORT</a:t>
            </a:r>
            <a:endParaRPr lang="en-US" dirty="0"/>
          </a:p>
        </p:txBody>
      </p:sp>
      <p:sp>
        <p:nvSpPr>
          <p:cNvPr id="7" name="Rectangle 6"/>
          <p:cNvSpPr/>
          <p:nvPr/>
        </p:nvSpPr>
        <p:spPr>
          <a:xfrm>
            <a:off x="1295400" y="3203944"/>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ABORT</a:t>
            </a:r>
            <a:endParaRPr lang="en-US" dirty="0"/>
          </a:p>
        </p:txBody>
      </p:sp>
      <p:sp>
        <p:nvSpPr>
          <p:cNvPr id="8" name="Rectangle 7"/>
          <p:cNvSpPr/>
          <p:nvPr/>
        </p:nvSpPr>
        <p:spPr>
          <a:xfrm>
            <a:off x="1295400" y="2764465"/>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RESERVED</a:t>
            </a:r>
            <a:endParaRPr lang="en-US" dirty="0"/>
          </a:p>
        </p:txBody>
      </p:sp>
      <p:sp>
        <p:nvSpPr>
          <p:cNvPr id="9" name="Rectangle 8"/>
          <p:cNvSpPr/>
          <p:nvPr/>
        </p:nvSpPr>
        <p:spPr>
          <a:xfrm>
            <a:off x="1295400" y="2307265"/>
            <a:ext cx="28194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IRQ</a:t>
            </a:r>
            <a:endParaRPr lang="en-US" dirty="0"/>
          </a:p>
        </p:txBody>
      </p:sp>
      <p:sp>
        <p:nvSpPr>
          <p:cNvPr id="10" name="Rectangle 9"/>
          <p:cNvSpPr/>
          <p:nvPr/>
        </p:nvSpPr>
        <p:spPr>
          <a:xfrm>
            <a:off x="1295400" y="1834116"/>
            <a:ext cx="28194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FIQ</a:t>
            </a:r>
            <a:endParaRPr lang="en-US" dirty="0"/>
          </a:p>
        </p:txBody>
      </p:sp>
      <p:sp>
        <p:nvSpPr>
          <p:cNvPr id="11" name="Rectangle 10"/>
          <p:cNvSpPr/>
          <p:nvPr/>
        </p:nvSpPr>
        <p:spPr>
          <a:xfrm>
            <a:off x="1295400" y="5032744"/>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RESET</a:t>
            </a:r>
            <a:endParaRPr lang="en-US" dirty="0"/>
          </a:p>
        </p:txBody>
      </p:sp>
      <p:sp>
        <p:nvSpPr>
          <p:cNvPr id="12" name="TextBox 11"/>
          <p:cNvSpPr txBox="1"/>
          <p:nvPr/>
        </p:nvSpPr>
        <p:spPr>
          <a:xfrm>
            <a:off x="381000" y="5108944"/>
            <a:ext cx="762000" cy="369332"/>
          </a:xfrm>
          <a:prstGeom prst="rect">
            <a:avLst/>
          </a:prstGeom>
          <a:noFill/>
        </p:spPr>
        <p:txBody>
          <a:bodyPr wrap="square" rtlCol="0">
            <a:spAutoFit/>
          </a:bodyPr>
          <a:lstStyle/>
          <a:p>
            <a:r>
              <a:rPr lang="en-US" dirty="0" smtClean="0"/>
              <a:t>0x00</a:t>
            </a:r>
            <a:endParaRPr lang="en-US" dirty="0"/>
          </a:p>
        </p:txBody>
      </p:sp>
      <p:sp>
        <p:nvSpPr>
          <p:cNvPr id="13" name="TextBox 12"/>
          <p:cNvSpPr txBox="1"/>
          <p:nvPr/>
        </p:nvSpPr>
        <p:spPr>
          <a:xfrm>
            <a:off x="381000" y="4619478"/>
            <a:ext cx="762000" cy="369332"/>
          </a:xfrm>
          <a:prstGeom prst="rect">
            <a:avLst/>
          </a:prstGeom>
          <a:noFill/>
        </p:spPr>
        <p:txBody>
          <a:bodyPr wrap="square" rtlCol="0">
            <a:spAutoFit/>
          </a:bodyPr>
          <a:lstStyle/>
          <a:p>
            <a:r>
              <a:rPr lang="en-US" dirty="0" smtClean="0"/>
              <a:t>0x04</a:t>
            </a:r>
            <a:endParaRPr lang="en-US" dirty="0"/>
          </a:p>
        </p:txBody>
      </p:sp>
      <p:sp>
        <p:nvSpPr>
          <p:cNvPr id="14" name="TextBox 13"/>
          <p:cNvSpPr txBox="1"/>
          <p:nvPr/>
        </p:nvSpPr>
        <p:spPr>
          <a:xfrm>
            <a:off x="381000" y="4162278"/>
            <a:ext cx="762000" cy="369332"/>
          </a:xfrm>
          <a:prstGeom prst="rect">
            <a:avLst/>
          </a:prstGeom>
          <a:noFill/>
        </p:spPr>
        <p:txBody>
          <a:bodyPr wrap="square" rtlCol="0">
            <a:spAutoFit/>
          </a:bodyPr>
          <a:lstStyle/>
          <a:p>
            <a:r>
              <a:rPr lang="en-US" dirty="0" smtClean="0"/>
              <a:t>0x08</a:t>
            </a:r>
            <a:endParaRPr lang="en-US" dirty="0"/>
          </a:p>
        </p:txBody>
      </p:sp>
      <p:sp>
        <p:nvSpPr>
          <p:cNvPr id="15" name="TextBox 14"/>
          <p:cNvSpPr txBox="1"/>
          <p:nvPr/>
        </p:nvSpPr>
        <p:spPr>
          <a:xfrm>
            <a:off x="381000" y="3705078"/>
            <a:ext cx="762000" cy="369332"/>
          </a:xfrm>
          <a:prstGeom prst="rect">
            <a:avLst/>
          </a:prstGeom>
          <a:noFill/>
        </p:spPr>
        <p:txBody>
          <a:bodyPr wrap="square" rtlCol="0">
            <a:spAutoFit/>
          </a:bodyPr>
          <a:lstStyle/>
          <a:p>
            <a:r>
              <a:rPr lang="en-US" dirty="0" smtClean="0"/>
              <a:t>0x0C</a:t>
            </a:r>
            <a:endParaRPr lang="en-US" dirty="0"/>
          </a:p>
        </p:txBody>
      </p:sp>
      <p:sp>
        <p:nvSpPr>
          <p:cNvPr id="16" name="TextBox 15"/>
          <p:cNvSpPr txBox="1"/>
          <p:nvPr/>
        </p:nvSpPr>
        <p:spPr>
          <a:xfrm>
            <a:off x="381000" y="3247878"/>
            <a:ext cx="762000" cy="369332"/>
          </a:xfrm>
          <a:prstGeom prst="rect">
            <a:avLst/>
          </a:prstGeom>
          <a:noFill/>
        </p:spPr>
        <p:txBody>
          <a:bodyPr wrap="square" rtlCol="0">
            <a:spAutoFit/>
          </a:bodyPr>
          <a:lstStyle/>
          <a:p>
            <a:r>
              <a:rPr lang="en-US" dirty="0" smtClean="0"/>
              <a:t>0x10</a:t>
            </a:r>
            <a:endParaRPr lang="en-US" dirty="0"/>
          </a:p>
        </p:txBody>
      </p:sp>
      <p:sp>
        <p:nvSpPr>
          <p:cNvPr id="17" name="TextBox 16"/>
          <p:cNvSpPr txBox="1"/>
          <p:nvPr/>
        </p:nvSpPr>
        <p:spPr>
          <a:xfrm>
            <a:off x="381000" y="2808399"/>
            <a:ext cx="762000" cy="369332"/>
          </a:xfrm>
          <a:prstGeom prst="rect">
            <a:avLst/>
          </a:prstGeom>
          <a:noFill/>
        </p:spPr>
        <p:txBody>
          <a:bodyPr wrap="square" rtlCol="0">
            <a:spAutoFit/>
          </a:bodyPr>
          <a:lstStyle/>
          <a:p>
            <a:r>
              <a:rPr lang="en-US" dirty="0" smtClean="0"/>
              <a:t>0x14</a:t>
            </a:r>
            <a:endParaRPr lang="en-US" dirty="0"/>
          </a:p>
        </p:txBody>
      </p:sp>
      <p:sp>
        <p:nvSpPr>
          <p:cNvPr id="18" name="TextBox 17"/>
          <p:cNvSpPr txBox="1"/>
          <p:nvPr/>
        </p:nvSpPr>
        <p:spPr>
          <a:xfrm>
            <a:off x="381000" y="2351199"/>
            <a:ext cx="762000" cy="369332"/>
          </a:xfrm>
          <a:prstGeom prst="rect">
            <a:avLst/>
          </a:prstGeom>
          <a:noFill/>
        </p:spPr>
        <p:txBody>
          <a:bodyPr wrap="square" rtlCol="0">
            <a:spAutoFit/>
          </a:bodyPr>
          <a:lstStyle/>
          <a:p>
            <a:r>
              <a:rPr lang="en-US" dirty="0" smtClean="0"/>
              <a:t>0x18</a:t>
            </a:r>
            <a:endParaRPr lang="en-US" dirty="0"/>
          </a:p>
        </p:txBody>
      </p:sp>
      <p:sp>
        <p:nvSpPr>
          <p:cNvPr id="19" name="TextBox 18"/>
          <p:cNvSpPr txBox="1"/>
          <p:nvPr/>
        </p:nvSpPr>
        <p:spPr>
          <a:xfrm>
            <a:off x="381000" y="1878050"/>
            <a:ext cx="762000" cy="369332"/>
          </a:xfrm>
          <a:prstGeom prst="rect">
            <a:avLst/>
          </a:prstGeom>
          <a:noFill/>
        </p:spPr>
        <p:txBody>
          <a:bodyPr wrap="square" rtlCol="0">
            <a:spAutoFit/>
          </a:bodyPr>
          <a:lstStyle/>
          <a:p>
            <a:r>
              <a:rPr lang="en-US" dirty="0" smtClean="0"/>
              <a:t>0x1C</a:t>
            </a:r>
            <a:endParaRPr lang="en-US" dirty="0"/>
          </a:p>
        </p:txBody>
      </p:sp>
      <p:sp>
        <p:nvSpPr>
          <p:cNvPr id="20" name="TextBox 19"/>
          <p:cNvSpPr txBox="1"/>
          <p:nvPr/>
        </p:nvSpPr>
        <p:spPr>
          <a:xfrm>
            <a:off x="4800600" y="3617210"/>
            <a:ext cx="2895600" cy="369332"/>
          </a:xfrm>
          <a:prstGeom prst="rect">
            <a:avLst/>
          </a:prstGeom>
          <a:noFill/>
        </p:spPr>
        <p:txBody>
          <a:bodyPr wrap="square" rtlCol="0">
            <a:spAutoFit/>
          </a:bodyPr>
          <a:lstStyle/>
          <a:p>
            <a:r>
              <a:rPr lang="en-US" dirty="0" smtClean="0"/>
              <a:t>LDR PC, PC, #100</a:t>
            </a:r>
            <a:endParaRPr lang="en-US" dirty="0"/>
          </a:p>
        </p:txBody>
      </p:sp>
      <p:sp>
        <p:nvSpPr>
          <p:cNvPr id="21" name="Rectangle 20"/>
          <p:cNvSpPr/>
          <p:nvPr/>
        </p:nvSpPr>
        <p:spPr>
          <a:xfrm>
            <a:off x="6096000" y="4804144"/>
            <a:ext cx="26670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SWI Handler Code here…</a:t>
            </a:r>
            <a:endParaRPr lang="en-US" dirty="0"/>
          </a:p>
        </p:txBody>
      </p:sp>
      <p:sp>
        <p:nvSpPr>
          <p:cNvPr id="22" name="Rectangle 21"/>
          <p:cNvSpPr/>
          <p:nvPr/>
        </p:nvSpPr>
        <p:spPr>
          <a:xfrm>
            <a:off x="6096000" y="5261344"/>
            <a:ext cx="26670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 name="Elbow Connector 23"/>
          <p:cNvCxnSpPr>
            <a:stCxn id="5" idx="3"/>
            <a:endCxn id="20" idx="1"/>
          </p:cNvCxnSpPr>
          <p:nvPr/>
        </p:nvCxnSpPr>
        <p:spPr>
          <a:xfrm flipV="1">
            <a:off x="4114800" y="3801876"/>
            <a:ext cx="685800" cy="5450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4346944"/>
            <a:ext cx="1371600" cy="377456"/>
          </a:xfrm>
          <a:prstGeom prst="rect">
            <a:avLst/>
          </a:prstGeom>
          <a:noFill/>
        </p:spPr>
        <p:txBody>
          <a:bodyPr wrap="square" rtlCol="0">
            <a:spAutoFit/>
          </a:bodyPr>
          <a:lstStyle/>
          <a:p>
            <a:r>
              <a:rPr lang="en-US" dirty="0" smtClean="0"/>
              <a:t>SWI Handler</a:t>
            </a:r>
            <a:endParaRPr lang="en-US" dirty="0"/>
          </a:p>
        </p:txBody>
      </p:sp>
      <p:sp>
        <p:nvSpPr>
          <p:cNvPr id="26" name="TextBox 25"/>
          <p:cNvSpPr txBox="1"/>
          <p:nvPr/>
        </p:nvSpPr>
        <p:spPr>
          <a:xfrm>
            <a:off x="5181600" y="4848078"/>
            <a:ext cx="762000" cy="369332"/>
          </a:xfrm>
          <a:prstGeom prst="rect">
            <a:avLst/>
          </a:prstGeom>
          <a:noFill/>
        </p:spPr>
        <p:txBody>
          <a:bodyPr wrap="square" rtlCol="0">
            <a:spAutoFit/>
          </a:bodyPr>
          <a:lstStyle/>
          <a:p>
            <a:r>
              <a:rPr lang="en-US" dirty="0" smtClean="0"/>
              <a:t>0x6C</a:t>
            </a:r>
            <a:endParaRPr lang="en-US" dirty="0"/>
          </a:p>
        </p:txBody>
      </p:sp>
      <p:sp>
        <p:nvSpPr>
          <p:cNvPr id="27" name="TextBox 26"/>
          <p:cNvSpPr txBox="1"/>
          <p:nvPr/>
        </p:nvSpPr>
        <p:spPr>
          <a:xfrm>
            <a:off x="5201093" y="5305278"/>
            <a:ext cx="762000" cy="369332"/>
          </a:xfrm>
          <a:prstGeom prst="rect">
            <a:avLst/>
          </a:prstGeom>
          <a:noFill/>
        </p:spPr>
        <p:txBody>
          <a:bodyPr wrap="square" rtlCol="0">
            <a:spAutoFit/>
          </a:bodyPr>
          <a:lstStyle/>
          <a:p>
            <a:r>
              <a:rPr lang="en-US" dirty="0" smtClean="0"/>
              <a:t>0x70</a:t>
            </a:r>
            <a:endParaRPr lang="en-US" dirty="0"/>
          </a:p>
        </p:txBody>
      </p:sp>
      <p:cxnSp>
        <p:nvCxnSpPr>
          <p:cNvPr id="29" name="Straight Arrow Connector 28"/>
          <p:cNvCxnSpPr/>
          <p:nvPr/>
        </p:nvCxnSpPr>
        <p:spPr>
          <a:xfrm flipV="1">
            <a:off x="152400" y="1828800"/>
            <a:ext cx="0" cy="3581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155</a:t>
            </a:fld>
            <a:endParaRPr lang="en-US"/>
          </a:p>
        </p:txBody>
      </p:sp>
    </p:spTree>
    <p:extLst>
      <p:ext uri="{BB962C8B-B14F-4D97-AF65-F5344CB8AC3E}">
        <p14:creationId xmlns:p14="http://schemas.microsoft.com/office/powerpoint/2010/main" val="4146454523"/>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Program Status Register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_MODE – Mode bits</a:t>
            </a:r>
          </a:p>
        </p:txBody>
      </p:sp>
      <p:graphicFrame>
        <p:nvGraphicFramePr>
          <p:cNvPr id="7" name="Table 6"/>
          <p:cNvGraphicFramePr>
            <a:graphicFrameLocks noGrp="1"/>
          </p:cNvGraphicFramePr>
          <p:nvPr/>
        </p:nvGraphicFramePr>
        <p:xfrm>
          <a:off x="4953000" y="2743200"/>
          <a:ext cx="3886200" cy="3149600"/>
        </p:xfrm>
        <a:graphic>
          <a:graphicData uri="http://schemas.openxmlformats.org/drawingml/2006/table">
            <a:tbl>
              <a:tblPr firstRow="1" bandRow="1">
                <a:tableStyleId>{93296810-A885-4BE3-A3E7-6D5BEEA58F35}</a:tableStyleId>
              </a:tblPr>
              <a:tblGrid>
                <a:gridCol w="1371600"/>
                <a:gridCol w="2514600"/>
              </a:tblGrid>
              <a:tr h="393700">
                <a:tc>
                  <a:txBody>
                    <a:bodyPr/>
                    <a:lstStyle/>
                    <a:p>
                      <a:r>
                        <a:rPr lang="en-US" dirty="0" smtClean="0"/>
                        <a:t>_Mode [4:0]</a:t>
                      </a:r>
                      <a:endParaRPr lang="en-US" dirty="0"/>
                    </a:p>
                  </a:txBody>
                  <a:tcPr/>
                </a:tc>
                <a:tc>
                  <a:txBody>
                    <a:bodyPr/>
                    <a:lstStyle/>
                    <a:p>
                      <a:r>
                        <a:rPr lang="en-US" dirty="0" smtClean="0"/>
                        <a:t>Mode</a:t>
                      </a:r>
                      <a:endParaRPr lang="en-US" dirty="0"/>
                    </a:p>
                  </a:txBody>
                  <a:tcPr/>
                </a:tc>
              </a:tr>
              <a:tr h="393700">
                <a:tc>
                  <a:txBody>
                    <a:bodyPr/>
                    <a:lstStyle/>
                    <a:p>
                      <a:r>
                        <a:rPr lang="en-US" dirty="0" smtClean="0"/>
                        <a:t>10000</a:t>
                      </a:r>
                      <a:endParaRPr lang="en-US" dirty="0"/>
                    </a:p>
                  </a:txBody>
                  <a:tcPr/>
                </a:tc>
                <a:tc>
                  <a:txBody>
                    <a:bodyPr/>
                    <a:lstStyle/>
                    <a:p>
                      <a:r>
                        <a:rPr lang="en-US" dirty="0" smtClean="0"/>
                        <a:t>User</a:t>
                      </a:r>
                      <a:endParaRPr lang="en-US" dirty="0"/>
                    </a:p>
                  </a:txBody>
                  <a:tcPr/>
                </a:tc>
              </a:tr>
              <a:tr h="393700">
                <a:tc>
                  <a:txBody>
                    <a:bodyPr/>
                    <a:lstStyle/>
                    <a:p>
                      <a:r>
                        <a:rPr lang="en-US" dirty="0" smtClean="0"/>
                        <a:t>10001</a:t>
                      </a:r>
                      <a:endParaRPr lang="en-US" dirty="0"/>
                    </a:p>
                  </a:txBody>
                  <a:tcPr/>
                </a:tc>
                <a:tc>
                  <a:txBody>
                    <a:bodyPr/>
                    <a:lstStyle/>
                    <a:p>
                      <a:r>
                        <a:rPr lang="en-US" dirty="0" smtClean="0"/>
                        <a:t>FIQ</a:t>
                      </a:r>
                      <a:endParaRPr lang="en-US" dirty="0"/>
                    </a:p>
                  </a:txBody>
                  <a:tcPr/>
                </a:tc>
              </a:tr>
              <a:tr h="393700">
                <a:tc>
                  <a:txBody>
                    <a:bodyPr/>
                    <a:lstStyle/>
                    <a:p>
                      <a:r>
                        <a:rPr lang="en-US" dirty="0" smtClean="0"/>
                        <a:t>10010</a:t>
                      </a:r>
                      <a:endParaRPr lang="en-US" dirty="0"/>
                    </a:p>
                  </a:txBody>
                  <a:tcPr/>
                </a:tc>
                <a:tc>
                  <a:txBody>
                    <a:bodyPr/>
                    <a:lstStyle/>
                    <a:p>
                      <a:r>
                        <a:rPr lang="en-US" dirty="0" smtClean="0"/>
                        <a:t>IRQ</a:t>
                      </a:r>
                      <a:endParaRPr lang="en-US" dirty="0"/>
                    </a:p>
                  </a:txBody>
                  <a:tcPr/>
                </a:tc>
              </a:tr>
              <a:tr h="393700">
                <a:tc>
                  <a:txBody>
                    <a:bodyPr/>
                    <a:lstStyle/>
                    <a:p>
                      <a:r>
                        <a:rPr lang="en-US" dirty="0" smtClean="0"/>
                        <a:t>10011</a:t>
                      </a:r>
                      <a:endParaRPr lang="en-US" dirty="0"/>
                    </a:p>
                  </a:txBody>
                  <a:tcPr/>
                </a:tc>
                <a:tc>
                  <a:txBody>
                    <a:bodyPr/>
                    <a:lstStyle/>
                    <a:p>
                      <a:r>
                        <a:rPr lang="en-US" dirty="0" smtClean="0"/>
                        <a:t>SVC (Supervisor)</a:t>
                      </a:r>
                      <a:endParaRPr lang="en-US" dirty="0"/>
                    </a:p>
                  </a:txBody>
                  <a:tcPr/>
                </a:tc>
              </a:tr>
              <a:tr h="393700">
                <a:tc>
                  <a:txBody>
                    <a:bodyPr/>
                    <a:lstStyle/>
                    <a:p>
                      <a:r>
                        <a:rPr lang="en-US" dirty="0" smtClean="0"/>
                        <a:t>10111</a:t>
                      </a:r>
                      <a:endParaRPr lang="en-US" dirty="0"/>
                    </a:p>
                  </a:txBody>
                  <a:tcPr/>
                </a:tc>
                <a:tc>
                  <a:txBody>
                    <a:bodyPr/>
                    <a:lstStyle/>
                    <a:p>
                      <a:r>
                        <a:rPr lang="en-US" dirty="0" smtClean="0"/>
                        <a:t>Abort</a:t>
                      </a:r>
                      <a:endParaRPr lang="en-US" dirty="0"/>
                    </a:p>
                  </a:txBody>
                  <a:tcPr/>
                </a:tc>
              </a:tr>
              <a:tr h="393700">
                <a:tc>
                  <a:txBody>
                    <a:bodyPr/>
                    <a:lstStyle/>
                    <a:p>
                      <a:r>
                        <a:rPr lang="en-US" dirty="0" smtClean="0"/>
                        <a:t>11011</a:t>
                      </a:r>
                      <a:endParaRPr lang="en-US" dirty="0"/>
                    </a:p>
                  </a:txBody>
                  <a:tcPr/>
                </a:tc>
                <a:tc>
                  <a:txBody>
                    <a:bodyPr/>
                    <a:lstStyle/>
                    <a:p>
                      <a:r>
                        <a:rPr lang="en-US" dirty="0" smtClean="0"/>
                        <a:t>Undefined</a:t>
                      </a:r>
                      <a:endParaRPr lang="en-US" dirty="0"/>
                    </a:p>
                  </a:txBody>
                  <a:tcPr/>
                </a:tc>
              </a:tr>
              <a:tr h="393700">
                <a:tc>
                  <a:txBody>
                    <a:bodyPr/>
                    <a:lstStyle/>
                    <a:p>
                      <a:r>
                        <a:rPr lang="en-US" dirty="0" smtClean="0"/>
                        <a:t>11111</a:t>
                      </a:r>
                      <a:endParaRPr lang="en-US" dirty="0"/>
                    </a:p>
                  </a:txBody>
                  <a:tcPr/>
                </a:tc>
                <a:tc>
                  <a:txBody>
                    <a:bodyPr/>
                    <a:lstStyle/>
                    <a:p>
                      <a:r>
                        <a:rPr lang="en-US" dirty="0" smtClean="0"/>
                        <a:t>System</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156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handlers II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exception occurs, processor</a:t>
            </a:r>
          </a:p>
          <a:p>
            <a:pPr lvl="1"/>
            <a:r>
              <a:rPr lang="en-US" dirty="0" smtClean="0"/>
              <a:t>Copies CPSR into SPSR_&lt;mode&gt;</a:t>
            </a:r>
          </a:p>
          <a:p>
            <a:pPr lvl="1"/>
            <a:r>
              <a:rPr lang="en-US" dirty="0" smtClean="0"/>
              <a:t>Changes CPSR bits to reflect new mode, and (ARM/Thumb) state</a:t>
            </a:r>
          </a:p>
          <a:p>
            <a:pPr lvl="1"/>
            <a:r>
              <a:rPr lang="en-US" dirty="0" smtClean="0"/>
              <a:t>Disables further interrupts if appropriate</a:t>
            </a:r>
          </a:p>
          <a:p>
            <a:pPr lvl="1"/>
            <a:r>
              <a:rPr lang="en-US" dirty="0" smtClean="0"/>
              <a:t>Stores PC + 4 (ARM) or PC + 2 (Thumb) in LR_&lt;mode&gt;</a:t>
            </a:r>
          </a:p>
          <a:p>
            <a:pPr lvl="1"/>
            <a:r>
              <a:rPr lang="en-US" dirty="0" smtClean="0"/>
              <a:t>Sets PC to address from vector table corresponding to exception</a:t>
            </a:r>
          </a:p>
          <a:p>
            <a:r>
              <a:rPr lang="en-US" dirty="0" smtClean="0"/>
              <a:t>When returning from an ISR</a:t>
            </a:r>
          </a:p>
          <a:p>
            <a:pPr lvl="1"/>
            <a:r>
              <a:rPr lang="en-US" dirty="0" smtClean="0"/>
              <a:t>System developer needs to restore CPSR from SPSR_&lt;mode&gt;</a:t>
            </a:r>
          </a:p>
          <a:p>
            <a:pPr lvl="1"/>
            <a:r>
              <a:rPr lang="en-US" dirty="0" smtClean="0"/>
              <a:t>Restore PC from LR_&lt;mode&gt;</a:t>
            </a:r>
          </a:p>
          <a:p>
            <a:pPr lvl="1"/>
            <a:r>
              <a:rPr lang="en-US" dirty="0" smtClean="0"/>
              <a:t>Both can be done in one instruction MOVS PC, LR</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157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handlers III</a:t>
            </a:r>
            <a:endParaRPr lang="en-US" dirty="0"/>
          </a:p>
        </p:txBody>
      </p:sp>
      <p:sp>
        <p:nvSpPr>
          <p:cNvPr id="3" name="Content Placeholder 2"/>
          <p:cNvSpPr>
            <a:spLocks noGrp="1"/>
          </p:cNvSpPr>
          <p:nvPr>
            <p:ph idx="1"/>
          </p:nvPr>
        </p:nvSpPr>
        <p:spPr/>
        <p:txBody>
          <a:bodyPr>
            <a:normAutofit lnSpcReduction="10000"/>
          </a:bodyPr>
          <a:lstStyle/>
          <a:p>
            <a:r>
              <a:rPr lang="en-US" dirty="0" smtClean="0"/>
              <a:t>When IRQ exception occurs, only IRQs are disabled</a:t>
            </a:r>
          </a:p>
          <a:p>
            <a:r>
              <a:rPr lang="en-US" dirty="0" smtClean="0"/>
              <a:t>When FIQ exception occurs, both IRQs and FIQs are disabled</a:t>
            </a:r>
          </a:p>
          <a:p>
            <a:r>
              <a:rPr lang="en-US" dirty="0" smtClean="0"/>
              <a:t>Generally each exception mode’s LR has previous PC + 4 (except for Data abort exception)</a:t>
            </a:r>
          </a:p>
          <a:p>
            <a:r>
              <a:rPr lang="en-US" dirty="0" smtClean="0"/>
              <a:t>Data abort exception mode’s LR has previous PC + 8 (ARM &amp; Thumb)</a:t>
            </a:r>
            <a:endParaRPr lang="en-US" dirty="0"/>
          </a:p>
        </p:txBody>
      </p:sp>
      <p:sp>
        <p:nvSpPr>
          <p:cNvPr id="4" name="TextBox 3"/>
          <p:cNvSpPr txBox="1"/>
          <p:nvPr/>
        </p:nvSpPr>
        <p:spPr>
          <a:xfrm>
            <a:off x="457200" y="6019800"/>
            <a:ext cx="8001000" cy="369332"/>
          </a:xfrm>
          <a:prstGeom prst="rect">
            <a:avLst/>
          </a:prstGeom>
          <a:noFill/>
        </p:spPr>
        <p:txBody>
          <a:bodyPr wrap="square" rtlCol="0">
            <a:spAutoFit/>
          </a:bodyPr>
          <a:lstStyle/>
          <a:p>
            <a:r>
              <a:rPr lang="en-US" dirty="0" smtClean="0"/>
              <a:t>Source: </a:t>
            </a:r>
            <a:r>
              <a:rPr lang="en-US" dirty="0">
                <a:hlinkClick r:id="rId2"/>
              </a:rPr>
              <a:t>http://www.csie.nctu.edu.tw/~wjtsai/EmbeddedSystemDesign/Ch3-1.pdf</a:t>
            </a:r>
            <a:endParaRPr lang="en-US" dirty="0"/>
          </a:p>
        </p:txBody>
      </p:sp>
      <p:sp>
        <p:nvSpPr>
          <p:cNvPr id="5" name="Slide Number Placeholder 4"/>
          <p:cNvSpPr>
            <a:spLocks noGrp="1"/>
          </p:cNvSpPr>
          <p:nvPr>
            <p:ph type="sldNum" sz="quarter" idx="12"/>
          </p:nvPr>
        </p:nvSpPr>
        <p:spPr/>
        <p:txBody>
          <a:bodyPr/>
          <a:lstStyle/>
          <a:p>
            <a:fld id="{E66970BE-4790-4AAC-BBF1-E334F1B28FAF}" type="slidenum">
              <a:rPr lang="en-US" smtClean="0"/>
              <a:pPr/>
              <a:t>158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IRQ Handler</a:t>
            </a:r>
            <a:endParaRPr lang="en-US" dirty="0"/>
          </a:p>
        </p:txBody>
      </p:sp>
      <p:sp>
        <p:nvSpPr>
          <p:cNvPr id="3" name="Content Placeholder 2"/>
          <p:cNvSpPr>
            <a:spLocks noGrp="1"/>
          </p:cNvSpPr>
          <p:nvPr>
            <p:ph idx="1"/>
          </p:nvPr>
        </p:nvSpPr>
        <p:spPr/>
        <p:txBody>
          <a:bodyPr/>
          <a:lstStyle/>
          <a:p>
            <a:r>
              <a:rPr lang="en-US" dirty="0" err="1" smtClean="0"/>
              <a:t>IRQ_Handler</a:t>
            </a:r>
            <a:r>
              <a:rPr lang="en-US" dirty="0" smtClean="0"/>
              <a:t> (ARM mode):</a:t>
            </a:r>
            <a:endParaRPr lang="en-US" dirty="0"/>
          </a:p>
        </p:txBody>
      </p:sp>
      <p:sp>
        <p:nvSpPr>
          <p:cNvPr id="4" name="Rectangle 3"/>
          <p:cNvSpPr/>
          <p:nvPr/>
        </p:nvSpPr>
        <p:spPr>
          <a:xfrm>
            <a:off x="1143000" y="2413339"/>
            <a:ext cx="7467600" cy="1549062"/>
          </a:xfrm>
          <a:prstGeom prst="rect">
            <a:avLst/>
          </a:prstGeom>
        </p:spPr>
        <p:txBody>
          <a:bodyPr vert="horz" lIns="91440" tIns="45720" rIns="91440" bIns="45720" rtlCol="0">
            <a:normAutofit lnSpcReduction="10000"/>
          </a:bodyPr>
          <a:lstStyle/>
          <a:p>
            <a:pPr marL="342900" indent="-342900">
              <a:spcBef>
                <a:spcPct val="20000"/>
              </a:spcBef>
              <a:buFont typeface="Arial" pitchFamily="34" charset="0"/>
              <a:buNone/>
            </a:pPr>
            <a:r>
              <a:rPr lang="en-US" dirty="0">
                <a:latin typeface="Ubuntu Mono" pitchFamily="49" charset="0"/>
              </a:rPr>
              <a:t>STMFD </a:t>
            </a:r>
            <a:r>
              <a:rPr lang="en-US" dirty="0" err="1">
                <a:latin typeface="Ubuntu Mono" pitchFamily="49" charset="0"/>
              </a:rPr>
              <a:t>sp</a:t>
            </a:r>
            <a:r>
              <a:rPr lang="en-US" dirty="0">
                <a:latin typeface="Ubuntu Mono" pitchFamily="49" charset="0"/>
              </a:rPr>
              <a:t>!, {r0-r12,lr} </a:t>
            </a:r>
            <a:endParaRPr lang="en-US" dirty="0" smtClean="0">
              <a:latin typeface="Ubuntu Mono" pitchFamily="49" charset="0"/>
            </a:endParaRPr>
          </a:p>
          <a:p>
            <a:pPr marL="342900" indent="-342900">
              <a:spcBef>
                <a:spcPct val="20000"/>
              </a:spcBef>
              <a:buFont typeface="Arial" pitchFamily="34" charset="0"/>
              <a:buNone/>
            </a:pPr>
            <a:r>
              <a:rPr lang="en-US" dirty="0" smtClean="0">
                <a:latin typeface="Ubuntu Mono" pitchFamily="49" charset="0"/>
              </a:rPr>
              <a:t>BL </a:t>
            </a:r>
            <a:r>
              <a:rPr lang="en-US" dirty="0">
                <a:latin typeface="Ubuntu Mono" pitchFamily="49" charset="0"/>
              </a:rPr>
              <a:t>ISR_IRQ </a:t>
            </a:r>
            <a:r>
              <a:rPr lang="en-US" dirty="0" smtClean="0">
                <a:latin typeface="Ubuntu Mono" pitchFamily="49" charset="0"/>
              </a:rPr>
              <a:t>@ Go to second level IRQ handler</a:t>
            </a:r>
          </a:p>
          <a:p>
            <a:pPr marL="342900" indent="-342900">
              <a:spcBef>
                <a:spcPct val="20000"/>
              </a:spcBef>
              <a:buFont typeface="Arial" pitchFamily="34" charset="0"/>
              <a:buNone/>
            </a:pPr>
            <a:r>
              <a:rPr lang="en-US" dirty="0" smtClean="0">
                <a:latin typeface="Ubuntu Mono" pitchFamily="49" charset="0"/>
              </a:rPr>
              <a:t>SUB  </a:t>
            </a:r>
            <a:r>
              <a:rPr lang="en-US" dirty="0" err="1">
                <a:latin typeface="Ubuntu Mono" pitchFamily="49" charset="0"/>
              </a:rPr>
              <a:t>lr</a:t>
            </a:r>
            <a:r>
              <a:rPr lang="en-US" dirty="0">
                <a:latin typeface="Ubuntu Mono" pitchFamily="49" charset="0"/>
              </a:rPr>
              <a:t>, </a:t>
            </a:r>
            <a:r>
              <a:rPr lang="en-US" dirty="0" err="1">
                <a:latin typeface="Ubuntu Mono" pitchFamily="49" charset="0"/>
              </a:rPr>
              <a:t>lr</a:t>
            </a:r>
            <a:r>
              <a:rPr lang="en-US" dirty="0">
                <a:latin typeface="Ubuntu Mono" pitchFamily="49" charset="0"/>
              </a:rPr>
              <a:t>, #4 </a:t>
            </a:r>
            <a:endParaRPr lang="en-US" dirty="0" smtClean="0">
              <a:latin typeface="Ubuntu Mono" pitchFamily="49" charset="0"/>
            </a:endParaRPr>
          </a:p>
          <a:p>
            <a:pPr marL="342900" indent="-342900">
              <a:spcBef>
                <a:spcPct val="20000"/>
              </a:spcBef>
              <a:buFont typeface="Arial" pitchFamily="34" charset="0"/>
              <a:buNone/>
            </a:pPr>
            <a:r>
              <a:rPr lang="en-US" dirty="0" smtClean="0">
                <a:latin typeface="Ubuntu Mono" pitchFamily="49" charset="0"/>
              </a:rPr>
              <a:t>LDMFD  </a:t>
            </a:r>
            <a:r>
              <a:rPr lang="en-US" dirty="0" err="1">
                <a:latin typeface="Ubuntu Mono" pitchFamily="49" charset="0"/>
              </a:rPr>
              <a:t>sp</a:t>
            </a:r>
            <a:r>
              <a:rPr lang="en-US" dirty="0">
                <a:latin typeface="Ubuntu Mono" pitchFamily="49" charset="0"/>
              </a:rPr>
              <a:t>!, {</a:t>
            </a:r>
            <a:r>
              <a:rPr lang="en-US" dirty="0" smtClean="0">
                <a:latin typeface="Ubuntu Mono" pitchFamily="49" charset="0"/>
              </a:rPr>
              <a:t>r0-r12,lr}^ </a:t>
            </a:r>
          </a:p>
          <a:p>
            <a:pPr marL="342900" indent="-342900">
              <a:spcBef>
                <a:spcPct val="20000"/>
              </a:spcBef>
              <a:buFont typeface="Arial" pitchFamily="34" charset="0"/>
              <a:buNone/>
            </a:pPr>
            <a:r>
              <a:rPr lang="en-US" dirty="0" smtClean="0">
                <a:latin typeface="Ubuntu Mono" pitchFamily="49" charset="0"/>
              </a:rPr>
              <a:t>SUBS pc, </a:t>
            </a:r>
            <a:r>
              <a:rPr lang="en-US" dirty="0" err="1" smtClean="0">
                <a:latin typeface="Ubuntu Mono" pitchFamily="49" charset="0"/>
              </a:rPr>
              <a:t>lr</a:t>
            </a:r>
            <a:r>
              <a:rPr lang="en-US" dirty="0" smtClean="0">
                <a:latin typeface="Ubuntu Mono" pitchFamily="49" charset="0"/>
              </a:rPr>
              <a:t>, #4</a:t>
            </a:r>
            <a:endParaRPr lang="en-US" dirty="0">
              <a:latin typeface="Ubuntu Mono" pitchFamily="49" charset="0"/>
            </a:endParaRPr>
          </a:p>
        </p:txBody>
      </p:sp>
      <p:sp>
        <p:nvSpPr>
          <p:cNvPr id="5" name="Slide Number Placeholder 4"/>
          <p:cNvSpPr>
            <a:spLocks noGrp="1"/>
          </p:cNvSpPr>
          <p:nvPr>
            <p:ph type="sldNum" sz="quarter" idx="12"/>
          </p:nvPr>
        </p:nvSpPr>
        <p:spPr/>
        <p:txBody>
          <a:bodyPr/>
          <a:lstStyle/>
          <a:p>
            <a:fld id="{E66970BE-4790-4AAC-BBF1-E334F1B28FAF}" type="slidenum">
              <a:rPr lang="en-US" smtClean="0"/>
              <a:pPr/>
              <a:t>159</a:t>
            </a:fld>
            <a:endParaRPr lang="en-US"/>
          </a:p>
        </p:txBody>
      </p:sp>
    </p:spTree>
    <p:extLst>
      <p:ext uri="{BB962C8B-B14F-4D97-AF65-F5344CB8AC3E}">
        <p14:creationId xmlns:p14="http://schemas.microsoft.com/office/powerpoint/2010/main" val="11421329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Registers</a:t>
            </a:r>
            <a:endParaRPr lang="en-US" dirty="0"/>
          </a:p>
        </p:txBody>
      </p:sp>
      <p:sp>
        <p:nvSpPr>
          <p:cNvPr id="3" name="Rectangle 2"/>
          <p:cNvSpPr/>
          <p:nvPr/>
        </p:nvSpPr>
        <p:spPr>
          <a:xfrm>
            <a:off x="685800" y="1066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r0</a:t>
            </a:r>
            <a:endParaRPr lang="en-US" dirty="0"/>
          </a:p>
        </p:txBody>
      </p:sp>
      <p:sp>
        <p:nvSpPr>
          <p:cNvPr id="4" name="Rectangle 3"/>
          <p:cNvSpPr/>
          <p:nvPr/>
        </p:nvSpPr>
        <p:spPr>
          <a:xfrm>
            <a:off x="685800" y="1371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en-US" dirty="0"/>
          </a:p>
        </p:txBody>
      </p:sp>
      <p:sp>
        <p:nvSpPr>
          <p:cNvPr id="5" name="Rectangle 4"/>
          <p:cNvSpPr/>
          <p:nvPr/>
        </p:nvSpPr>
        <p:spPr>
          <a:xfrm>
            <a:off x="685800" y="1676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endParaRPr lang="en-US" dirty="0"/>
          </a:p>
        </p:txBody>
      </p:sp>
      <p:sp>
        <p:nvSpPr>
          <p:cNvPr id="6" name="Rectangle 5"/>
          <p:cNvSpPr/>
          <p:nvPr/>
        </p:nvSpPr>
        <p:spPr>
          <a:xfrm>
            <a:off x="685800" y="1981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endParaRPr lang="en-US" dirty="0"/>
          </a:p>
        </p:txBody>
      </p:sp>
      <p:sp>
        <p:nvSpPr>
          <p:cNvPr id="7" name="Rectangle 6"/>
          <p:cNvSpPr/>
          <p:nvPr/>
        </p:nvSpPr>
        <p:spPr>
          <a:xfrm>
            <a:off x="685800" y="2286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endParaRPr lang="en-US" dirty="0"/>
          </a:p>
        </p:txBody>
      </p:sp>
      <p:sp>
        <p:nvSpPr>
          <p:cNvPr id="8" name="Rectangle 7"/>
          <p:cNvSpPr/>
          <p:nvPr/>
        </p:nvSpPr>
        <p:spPr>
          <a:xfrm>
            <a:off x="685800" y="2590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r5</a:t>
            </a:r>
            <a:endParaRPr lang="en-US" dirty="0"/>
          </a:p>
        </p:txBody>
      </p:sp>
      <p:sp>
        <p:nvSpPr>
          <p:cNvPr id="9" name="Rectangle 8"/>
          <p:cNvSpPr/>
          <p:nvPr/>
        </p:nvSpPr>
        <p:spPr>
          <a:xfrm>
            <a:off x="685800" y="2895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r6</a:t>
            </a:r>
            <a:endParaRPr lang="en-US" dirty="0"/>
          </a:p>
        </p:txBody>
      </p:sp>
      <p:sp>
        <p:nvSpPr>
          <p:cNvPr id="10" name="Rectangle 9"/>
          <p:cNvSpPr/>
          <p:nvPr/>
        </p:nvSpPr>
        <p:spPr>
          <a:xfrm>
            <a:off x="685800" y="3200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r7</a:t>
            </a:r>
            <a:endParaRPr lang="en-US" dirty="0"/>
          </a:p>
        </p:txBody>
      </p:sp>
      <p:sp>
        <p:nvSpPr>
          <p:cNvPr id="11" name="Rectangle 10"/>
          <p:cNvSpPr/>
          <p:nvPr/>
        </p:nvSpPr>
        <p:spPr>
          <a:xfrm>
            <a:off x="685800" y="3505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r8</a:t>
            </a:r>
            <a:endParaRPr lang="en-US" dirty="0"/>
          </a:p>
        </p:txBody>
      </p:sp>
      <p:sp>
        <p:nvSpPr>
          <p:cNvPr id="12" name="Rectangle 11"/>
          <p:cNvSpPr/>
          <p:nvPr/>
        </p:nvSpPr>
        <p:spPr>
          <a:xfrm>
            <a:off x="685800" y="3810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r9</a:t>
            </a:r>
            <a:endParaRPr lang="en-US" dirty="0"/>
          </a:p>
        </p:txBody>
      </p:sp>
      <p:sp>
        <p:nvSpPr>
          <p:cNvPr id="13" name="Rectangle 12"/>
          <p:cNvSpPr/>
          <p:nvPr/>
        </p:nvSpPr>
        <p:spPr>
          <a:xfrm>
            <a:off x="685800" y="4114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R10 (SL)</a:t>
            </a:r>
            <a:endParaRPr lang="en-US" dirty="0"/>
          </a:p>
        </p:txBody>
      </p:sp>
      <p:sp>
        <p:nvSpPr>
          <p:cNvPr id="14" name="Rectangle 13"/>
          <p:cNvSpPr/>
          <p:nvPr/>
        </p:nvSpPr>
        <p:spPr>
          <a:xfrm>
            <a:off x="685800" y="4419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r11 (FP)</a:t>
            </a:r>
            <a:endParaRPr lang="en-US" dirty="0"/>
          </a:p>
        </p:txBody>
      </p:sp>
      <p:sp>
        <p:nvSpPr>
          <p:cNvPr id="15" name="Rectangle 14"/>
          <p:cNvSpPr/>
          <p:nvPr/>
        </p:nvSpPr>
        <p:spPr>
          <a:xfrm>
            <a:off x="685800" y="4724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r12 (IP)</a:t>
            </a:r>
            <a:endParaRPr lang="en-US" dirty="0"/>
          </a:p>
        </p:txBody>
      </p:sp>
      <p:sp>
        <p:nvSpPr>
          <p:cNvPr id="16" name="Rectangle 15"/>
          <p:cNvSpPr/>
          <p:nvPr/>
        </p:nvSpPr>
        <p:spPr>
          <a:xfrm>
            <a:off x="685800" y="5029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r13 (SP)</a:t>
            </a:r>
            <a:endParaRPr lang="en-US" dirty="0"/>
          </a:p>
        </p:txBody>
      </p:sp>
      <p:sp>
        <p:nvSpPr>
          <p:cNvPr id="17" name="Rectangle 16"/>
          <p:cNvSpPr/>
          <p:nvPr/>
        </p:nvSpPr>
        <p:spPr>
          <a:xfrm>
            <a:off x="685800" y="5334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r14 (LR)</a:t>
            </a:r>
            <a:endParaRPr lang="en-US" dirty="0"/>
          </a:p>
        </p:txBody>
      </p:sp>
      <p:sp>
        <p:nvSpPr>
          <p:cNvPr id="18" name="Rectangle 17"/>
          <p:cNvSpPr/>
          <p:nvPr/>
        </p:nvSpPr>
        <p:spPr>
          <a:xfrm>
            <a:off x="685800" y="6248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CPSR</a:t>
            </a:r>
            <a:endParaRPr lang="en-US" dirty="0"/>
          </a:p>
        </p:txBody>
      </p:sp>
      <p:sp>
        <p:nvSpPr>
          <p:cNvPr id="19" name="Rectangle 18"/>
          <p:cNvSpPr/>
          <p:nvPr/>
        </p:nvSpPr>
        <p:spPr>
          <a:xfrm>
            <a:off x="685800" y="5638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r15 (PC)</a:t>
            </a:r>
            <a:endParaRPr lang="en-US" dirty="0"/>
          </a:p>
        </p:txBody>
      </p:sp>
      <p:sp>
        <p:nvSpPr>
          <p:cNvPr id="20" name="TextBox 19"/>
          <p:cNvSpPr txBox="1"/>
          <p:nvPr/>
        </p:nvSpPr>
        <p:spPr>
          <a:xfrm>
            <a:off x="2590801" y="1752600"/>
            <a:ext cx="6400800" cy="3970318"/>
          </a:xfrm>
          <a:prstGeom prst="rect">
            <a:avLst/>
          </a:prstGeom>
          <a:noFill/>
        </p:spPr>
        <p:txBody>
          <a:bodyPr wrap="square" rtlCol="0">
            <a:spAutoFit/>
          </a:bodyPr>
          <a:lstStyle/>
          <a:p>
            <a:r>
              <a:rPr lang="en-US" dirty="0" smtClean="0"/>
              <a:t>Stack Pointer (SP) – The address of the top element of stack.</a:t>
            </a:r>
          </a:p>
          <a:p>
            <a:endParaRPr lang="en-US" dirty="0" smtClean="0"/>
          </a:p>
          <a:p>
            <a:r>
              <a:rPr lang="en-US" dirty="0" smtClean="0"/>
              <a:t>Link Register (LR) – Register used to save the PC when entering a subroutine. </a:t>
            </a:r>
          </a:p>
          <a:p>
            <a:endParaRPr lang="en-US" dirty="0" smtClean="0"/>
          </a:p>
          <a:p>
            <a:r>
              <a:rPr lang="en-US" dirty="0" smtClean="0"/>
              <a:t>Program Counter (PC) – The address of </a:t>
            </a:r>
            <a:r>
              <a:rPr lang="en-US" b="1" dirty="0" smtClean="0"/>
              <a:t>next</a:t>
            </a:r>
            <a:r>
              <a:rPr lang="en-US" dirty="0" smtClean="0"/>
              <a:t> instruction. (ARM mode points to current+8 and Thumb mode points to current+4)</a:t>
            </a:r>
          </a:p>
          <a:p>
            <a:endParaRPr lang="en-US" dirty="0" smtClean="0"/>
          </a:p>
          <a:p>
            <a:r>
              <a:rPr lang="en-US" dirty="0" smtClean="0"/>
              <a:t>Current Program Status Register (CPSR) – Results of most recent operation including Flags, Interrupts (Enable/Disable) and Modes</a:t>
            </a:r>
          </a:p>
          <a:p>
            <a:endParaRPr lang="en-US" dirty="0" smtClean="0"/>
          </a:p>
          <a:p>
            <a:r>
              <a:rPr lang="en-US" dirty="0" smtClean="0"/>
              <a:t>R12 or IP is not instruction pointer, it is the intra procedural call scratch register</a:t>
            </a:r>
          </a:p>
          <a:p>
            <a:endParaRPr lang="en-US" dirty="0"/>
          </a:p>
        </p:txBody>
      </p:sp>
      <p:sp>
        <p:nvSpPr>
          <p:cNvPr id="21" name="Slide Number Placeholder 20"/>
          <p:cNvSpPr>
            <a:spLocks noGrp="1"/>
          </p:cNvSpPr>
          <p:nvPr>
            <p:ph type="sldNum" sz="quarter" idx="12"/>
          </p:nvPr>
        </p:nvSpPr>
        <p:spPr/>
        <p:txBody>
          <a:bodyPr/>
          <a:lstStyle/>
          <a:p>
            <a:fld id="{E66970BE-4790-4AAC-BBF1-E334F1B28FAF}"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FIQ Handler</a:t>
            </a:r>
            <a:endParaRPr lang="en-US" dirty="0"/>
          </a:p>
        </p:txBody>
      </p:sp>
      <p:sp>
        <p:nvSpPr>
          <p:cNvPr id="3" name="Content Placeholder 2"/>
          <p:cNvSpPr>
            <a:spLocks noGrp="1"/>
          </p:cNvSpPr>
          <p:nvPr>
            <p:ph idx="1"/>
          </p:nvPr>
        </p:nvSpPr>
        <p:spPr/>
        <p:txBody>
          <a:bodyPr/>
          <a:lstStyle/>
          <a:p>
            <a:r>
              <a:rPr lang="en-US" dirty="0" smtClean="0"/>
              <a:t>FIQ Handler</a:t>
            </a:r>
            <a:endParaRPr lang="en-US" dirty="0"/>
          </a:p>
        </p:txBody>
      </p:sp>
      <p:sp>
        <p:nvSpPr>
          <p:cNvPr id="4" name="Rectangle 3"/>
          <p:cNvSpPr/>
          <p:nvPr/>
        </p:nvSpPr>
        <p:spPr>
          <a:xfrm>
            <a:off x="838200" y="2413338"/>
            <a:ext cx="7620000" cy="3987461"/>
          </a:xfrm>
          <a:prstGeom prst="rect">
            <a:avLst/>
          </a:prstGeom>
        </p:spPr>
        <p:txBody>
          <a:bodyPr vert="horz" lIns="91440" tIns="45720" rIns="91440" bIns="45720" rtlCol="0">
            <a:normAutofit/>
          </a:bodyPr>
          <a:lstStyle/>
          <a:p>
            <a:pPr marL="342900" indent="-342900">
              <a:spcBef>
                <a:spcPct val="20000"/>
              </a:spcBef>
              <a:buFont typeface="Arial" pitchFamily="34" charset="0"/>
              <a:buNone/>
            </a:pPr>
            <a:r>
              <a:rPr lang="en-US" dirty="0">
                <a:latin typeface="Ubuntu Mono" pitchFamily="49" charset="0"/>
              </a:rPr>
              <a:t>SUB  </a:t>
            </a:r>
            <a:r>
              <a:rPr lang="en-US" dirty="0" err="1">
                <a:latin typeface="Ubuntu Mono" pitchFamily="49" charset="0"/>
              </a:rPr>
              <a:t>lr</a:t>
            </a:r>
            <a:r>
              <a:rPr lang="en-US" dirty="0">
                <a:latin typeface="Ubuntu Mono" pitchFamily="49" charset="0"/>
              </a:rPr>
              <a:t>, </a:t>
            </a:r>
            <a:r>
              <a:rPr lang="en-US" dirty="0" err="1">
                <a:latin typeface="Ubuntu Mono" pitchFamily="49" charset="0"/>
              </a:rPr>
              <a:t>lr</a:t>
            </a:r>
            <a:r>
              <a:rPr lang="en-US" dirty="0">
                <a:latin typeface="Ubuntu Mono" pitchFamily="49" charset="0"/>
              </a:rPr>
              <a:t>, #4 </a:t>
            </a:r>
            <a:endParaRPr lang="en-US" dirty="0" smtClean="0">
              <a:latin typeface="Ubuntu Mono" pitchFamily="49" charset="0"/>
            </a:endParaRPr>
          </a:p>
          <a:p>
            <a:pPr marL="342900" indent="-342900">
              <a:spcBef>
                <a:spcPct val="20000"/>
              </a:spcBef>
              <a:buFont typeface="Arial" pitchFamily="34" charset="0"/>
              <a:buNone/>
            </a:pPr>
            <a:r>
              <a:rPr lang="en-US" dirty="0" smtClean="0">
                <a:latin typeface="Ubuntu Mono" pitchFamily="49" charset="0"/>
              </a:rPr>
              <a:t>STMFD </a:t>
            </a:r>
            <a:r>
              <a:rPr lang="en-US" dirty="0" err="1">
                <a:latin typeface="Ubuntu Mono" pitchFamily="49" charset="0"/>
              </a:rPr>
              <a:t>sp</a:t>
            </a:r>
            <a:r>
              <a:rPr lang="en-US" dirty="0">
                <a:latin typeface="Ubuntu Mono" pitchFamily="49" charset="0"/>
              </a:rPr>
              <a:t>!, {r0-r7,lr</a:t>
            </a:r>
            <a:r>
              <a:rPr lang="en-US" dirty="0" smtClean="0">
                <a:latin typeface="Ubuntu Mono" pitchFamily="49" charset="0"/>
              </a:rPr>
              <a:t>}</a:t>
            </a:r>
          </a:p>
          <a:p>
            <a:pPr marL="342900" indent="-342900">
              <a:spcBef>
                <a:spcPct val="20000"/>
              </a:spcBef>
              <a:buFont typeface="Arial" pitchFamily="34" charset="0"/>
              <a:buNone/>
            </a:pPr>
            <a:r>
              <a:rPr lang="en-US" dirty="0" smtClean="0">
                <a:latin typeface="Ubuntu Mono" pitchFamily="49" charset="0"/>
              </a:rPr>
              <a:t>@ </a:t>
            </a:r>
            <a:r>
              <a:rPr lang="en-US" dirty="0" err="1" smtClean="0">
                <a:latin typeface="Ubuntu Mono" pitchFamily="49" charset="0"/>
              </a:rPr>
              <a:t>Renable</a:t>
            </a:r>
            <a:r>
              <a:rPr lang="en-US" dirty="0" smtClean="0">
                <a:latin typeface="Ubuntu Mono" pitchFamily="49" charset="0"/>
              </a:rPr>
              <a:t> any interrupts needed here</a:t>
            </a:r>
          </a:p>
          <a:p>
            <a:pPr marL="342900" indent="-342900">
              <a:spcBef>
                <a:spcPct val="20000"/>
              </a:spcBef>
              <a:buFont typeface="Arial" pitchFamily="34" charset="0"/>
              <a:buNone/>
            </a:pPr>
            <a:r>
              <a:rPr lang="en-US" dirty="0">
                <a:latin typeface="Ubuntu Mono" pitchFamily="49" charset="0"/>
              </a:rPr>
              <a:t>MRS R0, </a:t>
            </a:r>
            <a:r>
              <a:rPr lang="en-US" dirty="0" smtClean="0">
                <a:latin typeface="Ubuntu Mono" pitchFamily="49" charset="0"/>
              </a:rPr>
              <a:t>CPSR</a:t>
            </a:r>
          </a:p>
          <a:p>
            <a:pPr marL="342900" indent="-342900">
              <a:spcBef>
                <a:spcPct val="20000"/>
              </a:spcBef>
              <a:buFont typeface="Arial" pitchFamily="34" charset="0"/>
              <a:buNone/>
            </a:pPr>
            <a:r>
              <a:rPr lang="en-US" dirty="0">
                <a:latin typeface="Ubuntu Mono" pitchFamily="49" charset="0"/>
              </a:rPr>
              <a:t>CMP R1, #0x00000012 ; Test for IRQ mode</a:t>
            </a:r>
          </a:p>
          <a:p>
            <a:pPr marL="342900" indent="-342900">
              <a:spcBef>
                <a:spcPct val="20000"/>
              </a:spcBef>
              <a:buFont typeface="Arial" pitchFamily="34" charset="0"/>
              <a:buNone/>
            </a:pPr>
            <a:r>
              <a:rPr lang="en-US" dirty="0">
                <a:latin typeface="Ubuntu Mono" pitchFamily="49" charset="0"/>
              </a:rPr>
              <a:t>BICNE R0, R0, #</a:t>
            </a:r>
            <a:r>
              <a:rPr lang="en-US" dirty="0" smtClean="0">
                <a:latin typeface="Ubuntu Mono" pitchFamily="49" charset="0"/>
              </a:rPr>
              <a:t>0x80 @ Optionally </a:t>
            </a:r>
            <a:r>
              <a:rPr lang="en-US" dirty="0" err="1" smtClean="0">
                <a:latin typeface="Ubuntu Mono" pitchFamily="49" charset="0"/>
              </a:rPr>
              <a:t>renable</a:t>
            </a:r>
            <a:r>
              <a:rPr lang="en-US" dirty="0" smtClean="0">
                <a:latin typeface="Ubuntu Mono" pitchFamily="49" charset="0"/>
              </a:rPr>
              <a:t> IRQs here</a:t>
            </a:r>
          </a:p>
          <a:p>
            <a:pPr marL="342900" indent="-342900">
              <a:spcBef>
                <a:spcPct val="20000"/>
              </a:spcBef>
              <a:buFont typeface="Arial" pitchFamily="34" charset="0"/>
              <a:buNone/>
            </a:pPr>
            <a:r>
              <a:rPr lang="en-US" dirty="0" smtClean="0">
                <a:latin typeface="Ubuntu Mono" pitchFamily="49" charset="0"/>
              </a:rPr>
              <a:t>@ </a:t>
            </a:r>
            <a:r>
              <a:rPr lang="en-US" dirty="0">
                <a:latin typeface="Ubuntu Mono" pitchFamily="49" charset="0"/>
              </a:rPr>
              <a:t>Handle FIQ event </a:t>
            </a:r>
            <a:r>
              <a:rPr lang="en-US" dirty="0" smtClean="0">
                <a:latin typeface="Ubuntu Mono" pitchFamily="49" charset="0"/>
              </a:rPr>
              <a:t>here</a:t>
            </a:r>
            <a:endParaRPr lang="en-US" dirty="0">
              <a:latin typeface="Ubuntu Mono" pitchFamily="49" charset="0"/>
            </a:endParaRPr>
          </a:p>
          <a:p>
            <a:pPr marL="342900" indent="-342900">
              <a:spcBef>
                <a:spcPct val="20000"/>
              </a:spcBef>
              <a:buFont typeface="Arial" pitchFamily="34" charset="0"/>
              <a:buNone/>
            </a:pPr>
            <a:r>
              <a:rPr lang="en-US" dirty="0">
                <a:latin typeface="Ubuntu Mono" pitchFamily="49" charset="0"/>
              </a:rPr>
              <a:t>LDMFD  </a:t>
            </a:r>
            <a:r>
              <a:rPr lang="en-US" dirty="0" err="1">
                <a:latin typeface="Ubuntu Mono" pitchFamily="49" charset="0"/>
              </a:rPr>
              <a:t>sp</a:t>
            </a:r>
            <a:r>
              <a:rPr lang="en-US" dirty="0">
                <a:latin typeface="Ubuntu Mono" pitchFamily="49" charset="0"/>
              </a:rPr>
              <a:t>!, {</a:t>
            </a:r>
            <a:r>
              <a:rPr lang="en-US" dirty="0" smtClean="0">
                <a:latin typeface="Ubuntu Mono" pitchFamily="49" charset="0"/>
              </a:rPr>
              <a:t>r0-r7,lr}^ </a:t>
            </a:r>
          </a:p>
          <a:p>
            <a:pPr marL="342900" indent="-342900">
              <a:spcBef>
                <a:spcPct val="20000"/>
              </a:spcBef>
              <a:buFont typeface="Arial" pitchFamily="34" charset="0"/>
              <a:buNone/>
            </a:pPr>
            <a:r>
              <a:rPr lang="en-US" dirty="0" smtClean="0">
                <a:latin typeface="Ubuntu Mono" pitchFamily="49" charset="0"/>
              </a:rPr>
              <a:t>SUBS pc, </a:t>
            </a:r>
            <a:r>
              <a:rPr lang="en-US" dirty="0" err="1" smtClean="0">
                <a:latin typeface="Ubuntu Mono" pitchFamily="49" charset="0"/>
              </a:rPr>
              <a:t>lr</a:t>
            </a:r>
            <a:r>
              <a:rPr lang="en-US" dirty="0" smtClean="0">
                <a:latin typeface="Ubuntu Mono" pitchFamily="49" charset="0"/>
              </a:rPr>
              <a:t>, #4</a:t>
            </a:r>
            <a:endParaRPr lang="en-US" dirty="0">
              <a:latin typeface="Ubuntu Mono" pitchFamily="49" charset="0"/>
            </a:endParaRPr>
          </a:p>
        </p:txBody>
      </p:sp>
      <p:sp>
        <p:nvSpPr>
          <p:cNvPr id="5" name="Slide Number Placeholder 4"/>
          <p:cNvSpPr>
            <a:spLocks noGrp="1"/>
          </p:cNvSpPr>
          <p:nvPr>
            <p:ph type="sldNum" sz="quarter" idx="12"/>
          </p:nvPr>
        </p:nvSpPr>
        <p:spPr/>
        <p:txBody>
          <a:bodyPr/>
          <a:lstStyle/>
          <a:p>
            <a:fld id="{E66970BE-4790-4AAC-BBF1-E334F1B28FAF}" type="slidenum">
              <a:rPr lang="en-US" smtClean="0"/>
              <a:pPr/>
              <a:t>160</a:t>
            </a:fld>
            <a:endParaRPr lang="en-US"/>
          </a:p>
        </p:txBody>
      </p:sp>
    </p:spTree>
    <p:extLst>
      <p:ext uri="{BB962C8B-B14F-4D97-AF65-F5344CB8AC3E}">
        <p14:creationId xmlns:p14="http://schemas.microsoft.com/office/powerpoint/2010/main" val="2500961714"/>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SWI (Software interrupt) handler wiring</a:t>
            </a:r>
            <a:endParaRPr lang="en-US" dirty="0"/>
          </a:p>
        </p:txBody>
      </p:sp>
      <p:sp>
        <p:nvSpPr>
          <p:cNvPr id="3" name="Content Placeholder 2"/>
          <p:cNvSpPr>
            <a:spLocks noGrp="1"/>
          </p:cNvSpPr>
          <p:nvPr>
            <p:ph idx="1"/>
          </p:nvPr>
        </p:nvSpPr>
        <p:spPr/>
        <p:txBody>
          <a:bodyPr/>
          <a:lstStyle/>
          <a:p>
            <a:r>
              <a:rPr lang="en-US" dirty="0" smtClean="0"/>
              <a:t>Most hardware define vector tables indexed by exception type. </a:t>
            </a:r>
          </a:p>
          <a:p>
            <a:r>
              <a:rPr lang="en-US" dirty="0" smtClean="0"/>
              <a:t>SWI handler address usually at 0x08</a:t>
            </a:r>
          </a:p>
          <a:p>
            <a:r>
              <a:rPr lang="en-US" dirty="0" smtClean="0"/>
              <a:t>As was seen earlier, Linux </a:t>
            </a:r>
            <a:r>
              <a:rPr lang="en-US" dirty="0" err="1" smtClean="0"/>
              <a:t>syscalls</a:t>
            </a:r>
            <a:r>
              <a:rPr lang="en-US" dirty="0" smtClean="0"/>
              <a:t> use SWI</a:t>
            </a:r>
          </a:p>
          <a:p>
            <a:r>
              <a:rPr lang="en-US" dirty="0" smtClean="0"/>
              <a:t>SWI encoding allows for 24-bit comment, which is generally ignored</a:t>
            </a:r>
          </a:p>
          <a:p>
            <a:r>
              <a:rPr lang="en-US" dirty="0" smtClean="0"/>
              <a:t>Can be used for differentiating b/w types of SWI</a:t>
            </a:r>
          </a:p>
          <a:p>
            <a:pPr>
              <a:buNone/>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161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 handler wiring </a:t>
            </a:r>
            <a:r>
              <a:rPr lang="en-US" dirty="0" err="1" smtClean="0"/>
              <a:t>contd</a:t>
            </a:r>
            <a:r>
              <a:rPr lang="en-US" dirty="0" smtClean="0"/>
              <a:t>…</a:t>
            </a:r>
            <a:endParaRPr lang="en-US" dirty="0"/>
          </a:p>
        </p:txBody>
      </p:sp>
      <p:sp>
        <p:nvSpPr>
          <p:cNvPr id="4" name="Content Placeholder 2"/>
          <p:cNvSpPr txBox="1">
            <a:spLocks/>
          </p:cNvSpPr>
          <p:nvPr/>
        </p:nvSpPr>
        <p:spPr>
          <a:xfrm>
            <a:off x="609600" y="1752600"/>
            <a:ext cx="8229600" cy="4525963"/>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SWI 0x18 -&gt;</a:t>
            </a: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  0x08 LDR PC, PC, 0x100 -&gt;	</a:t>
            </a:r>
            <a:r>
              <a:rPr kumimoji="0" lang="en-US" sz="1800" b="0" i="0" u="none" strike="noStrike" kern="1200" cap="none" spc="0" normalizeH="0" noProof="0" dirty="0" err="1" smtClean="0">
                <a:ln>
                  <a:noFill/>
                </a:ln>
                <a:solidFill>
                  <a:schemeClr val="tx1"/>
                </a:solidFill>
                <a:effectLst/>
                <a:uLnTx/>
                <a:uFillTx/>
                <a:latin typeface="Ubuntu Mono" pitchFamily="49" charset="0"/>
                <a:ea typeface="+mn-ea"/>
                <a:cs typeface="+mn-cs"/>
              </a:rPr>
              <a:t>S_Handler</a:t>
            </a:r>
            <a:endPar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latin typeface="Ubuntu Mono" pitchFamily="49" charset="0"/>
              </a:rPr>
              <a:t>						</a:t>
            </a: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0x108 STMFD sp!, {r0-r12, </a:t>
            </a:r>
            <a:r>
              <a:rPr kumimoji="0" lang="en-US" sz="1800" b="0" i="0" u="none" strike="noStrike" kern="1200" cap="none" spc="0" normalizeH="0" noProof="0" dirty="0" err="1" smtClean="0">
                <a:ln>
                  <a:noFill/>
                </a:ln>
                <a:solidFill>
                  <a:schemeClr val="tx1"/>
                </a:solidFill>
                <a:effectLst/>
                <a:uLnTx/>
                <a:uFillTx/>
                <a:latin typeface="Ubuntu Mono" pitchFamily="49" charset="0"/>
                <a:ea typeface="+mn-ea"/>
                <a:cs typeface="+mn-cs"/>
              </a:rPr>
              <a:t>lr</a:t>
            </a: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latin typeface="Ubuntu Mono" pitchFamily="49" charset="0"/>
              </a:rPr>
              <a:t>						0x10c MOV r1, sp</a:t>
            </a:r>
            <a:endPar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latin typeface="Ubuntu Mono" pitchFamily="49" charset="0"/>
              </a:rPr>
              <a:t>						0x110 </a:t>
            </a: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LDR r0, [</a:t>
            </a:r>
            <a:r>
              <a:rPr kumimoji="0" lang="en-US" sz="1800" b="0" i="0" u="none" strike="noStrike" kern="1200" cap="none" spc="0" normalizeH="0" noProof="0" dirty="0" err="1" smtClean="0">
                <a:ln>
                  <a:noFill/>
                </a:ln>
                <a:solidFill>
                  <a:schemeClr val="tx1"/>
                </a:solidFill>
                <a:effectLst/>
                <a:uLnTx/>
                <a:uFillTx/>
                <a:latin typeface="Ubuntu Mono" pitchFamily="49" charset="0"/>
                <a:ea typeface="+mn-ea"/>
                <a:cs typeface="+mn-cs"/>
              </a:rPr>
              <a:t>lr</a:t>
            </a: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 #-4]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baseline="0" dirty="0" smtClean="0">
                <a:latin typeface="Ubuntu Mono" pitchFamily="49" charset="0"/>
              </a:rPr>
              <a:t>						0x114 BIC r0, r0, #0xff000000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						…     BL C_SWI_HANDLER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latin typeface="Ubuntu Mono" pitchFamily="49" charset="0"/>
              </a:rPr>
              <a:t>						…     LDMFD sp!, {r0-r12, </a:t>
            </a:r>
            <a:r>
              <a:rPr lang="en-US" dirty="0" err="1" smtClean="0">
                <a:latin typeface="Ubuntu Mono" pitchFamily="49" charset="0"/>
              </a:rPr>
              <a:t>lr</a:t>
            </a:r>
            <a:r>
              <a:rPr lang="en-US" dirty="0" smtClean="0">
                <a:latin typeface="Ubuntu Mono" pitchFamily="49" charset="0"/>
              </a:rPr>
              <a:t>};</a:t>
            </a:r>
            <a:endPar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baseline="0" dirty="0" smtClean="0">
                <a:latin typeface="Ubuntu Mono" pitchFamily="49" charset="0"/>
              </a:rPr>
              <a:t>						…</a:t>
            </a:r>
            <a:r>
              <a:rPr lang="en-US" dirty="0" smtClean="0">
                <a:latin typeface="Ubuntu Mono" pitchFamily="49" charset="0"/>
              </a:rPr>
              <a:t>     MOVS pc, </a:t>
            </a:r>
            <a:r>
              <a:rPr lang="en-US" dirty="0" err="1" smtClean="0">
                <a:latin typeface="Ubuntu Mono" pitchFamily="49" charset="0"/>
              </a:rPr>
              <a:t>lr</a:t>
            </a:r>
            <a:endParaRPr lang="en-US" dirty="0" smtClean="0">
              <a:latin typeface="Ubuntu Mono"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latin typeface="Ubuntu Mono"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					void </a:t>
            </a:r>
            <a:r>
              <a:rPr kumimoji="0" lang="en-US" sz="1800" b="0" i="0" u="none" strike="noStrike" kern="1200" cap="none" spc="0" normalizeH="0" baseline="0" noProof="0" dirty="0" err="1" smtClean="0">
                <a:ln>
                  <a:noFill/>
                </a:ln>
                <a:solidFill>
                  <a:schemeClr val="tx1"/>
                </a:solidFill>
                <a:effectLst/>
                <a:uLnTx/>
                <a:uFillTx/>
                <a:latin typeface="Ubuntu Mono" pitchFamily="49" charset="0"/>
                <a:ea typeface="+mn-ea"/>
                <a:cs typeface="+mn-cs"/>
              </a:rPr>
              <a:t>C_SWI_Handler</a:t>
            </a: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a:t>
            </a:r>
            <a:r>
              <a:rPr kumimoji="0" lang="en-US" sz="1800" b="0" i="0" u="none" strike="noStrike" kern="1200" cap="none" spc="0" normalizeH="0" baseline="0" noProof="0" dirty="0" err="1" smtClean="0">
                <a:ln>
                  <a:noFill/>
                </a:ln>
                <a:solidFill>
                  <a:schemeClr val="tx1"/>
                </a:solidFill>
                <a:effectLst/>
                <a:uLnTx/>
                <a:uFillTx/>
                <a:latin typeface="Ubuntu Mono" pitchFamily="49" charset="0"/>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Ubuntu Mono" pitchFamily="49" charset="0"/>
                <a:ea typeface="+mn-ea"/>
                <a:cs typeface="+mn-cs"/>
              </a:rPr>
              <a:t>swi_num</a:t>
            </a:r>
            <a:r>
              <a:rPr lang="en-US" dirty="0" smtClean="0">
                <a:latin typeface="Ubuntu Mono"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latin typeface="Ubuntu Mono" pitchFamily="49" charset="0"/>
              </a:rPr>
              <a:t>						switch(</a:t>
            </a:r>
            <a:r>
              <a:rPr lang="en-US" dirty="0" err="1" smtClean="0">
                <a:latin typeface="Ubuntu Mono" pitchFamily="49" charset="0"/>
              </a:rPr>
              <a:t>swi_num</a:t>
            </a:r>
            <a:r>
              <a:rPr lang="en-US" dirty="0" smtClean="0">
                <a:latin typeface="Ubuntu Mono"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						</a:t>
            </a:r>
            <a:r>
              <a:rPr kumimoji="0" lang="en-US" sz="1800" b="0" i="0" u="none" strike="noStrike" kern="1200" cap="none" spc="0" normalizeH="0" noProof="0" dirty="0" smtClean="0">
                <a:ln>
                  <a:noFill/>
                </a:ln>
                <a:solidFill>
                  <a:schemeClr val="tx1"/>
                </a:solidFill>
                <a:effectLst/>
                <a:uLnTx/>
                <a:uFillTx/>
                <a:latin typeface="Ubuntu Mono" pitchFamily="49" charset="0"/>
                <a:ea typeface="+mn-ea"/>
                <a:cs typeface="+mn-cs"/>
              </a:rPr>
              <a:t>  case 0x00: service_SWI1();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baseline="0" dirty="0" smtClean="0">
                <a:latin typeface="Ubuntu Mono" pitchFamily="49" charset="0"/>
              </a:rPr>
              <a:t>						</a:t>
            </a:r>
            <a:r>
              <a:rPr lang="en-US" dirty="0" smtClean="0">
                <a:latin typeface="Ubuntu Mono" pitchFamily="49" charset="0"/>
              </a:rPr>
              <a:t>  case 0x01: service_SWI2();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latin typeface="Ubuntu Mono"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Ubuntu Mono" pitchFamily="49" charset="0"/>
                <a:ea typeface="+mn-ea"/>
                <a:cs typeface="+mn-cs"/>
              </a:rPr>
              <a:t>					}</a:t>
            </a:r>
          </a:p>
        </p:txBody>
      </p:sp>
      <p:sp>
        <p:nvSpPr>
          <p:cNvPr id="3" name="TextBox 2"/>
          <p:cNvSpPr txBox="1"/>
          <p:nvPr/>
        </p:nvSpPr>
        <p:spPr>
          <a:xfrm>
            <a:off x="609600" y="2438400"/>
            <a:ext cx="3200400" cy="2862322"/>
          </a:xfrm>
          <a:prstGeom prst="rect">
            <a:avLst/>
          </a:prstGeom>
          <a:noFill/>
        </p:spPr>
        <p:txBody>
          <a:bodyPr wrap="square" rtlCol="0">
            <a:spAutoFit/>
          </a:bodyPr>
          <a:lstStyle/>
          <a:p>
            <a:r>
              <a:rPr lang="en-US" dirty="0" smtClean="0"/>
              <a:t>SWI instruction is stored in LR_&lt;Mode&gt; </a:t>
            </a:r>
          </a:p>
          <a:p>
            <a:endParaRPr lang="en-US" dirty="0"/>
          </a:p>
          <a:p>
            <a:r>
              <a:rPr lang="en-US" dirty="0" smtClean="0"/>
              <a:t>Encoded with the 24-bit value</a:t>
            </a:r>
          </a:p>
          <a:p>
            <a:endParaRPr lang="en-US" dirty="0"/>
          </a:p>
          <a:p>
            <a:r>
              <a:rPr lang="en-US" dirty="0" smtClean="0"/>
              <a:t>Mask that 24-bit value into r0</a:t>
            </a:r>
          </a:p>
          <a:p>
            <a:r>
              <a:rPr lang="en-US" dirty="0" smtClean="0"/>
              <a:t>Branch to SWI Handler</a:t>
            </a:r>
          </a:p>
          <a:p>
            <a:endParaRPr lang="en-US" dirty="0"/>
          </a:p>
          <a:p>
            <a:r>
              <a:rPr lang="en-US" dirty="0" smtClean="0"/>
              <a:t>Run the appropriate handler based on that value</a:t>
            </a:r>
            <a:endParaRPr lang="en-US" dirty="0"/>
          </a:p>
        </p:txBody>
      </p:sp>
      <p:sp>
        <p:nvSpPr>
          <p:cNvPr id="5" name="Slide Number Placeholder 4"/>
          <p:cNvSpPr>
            <a:spLocks noGrp="1"/>
          </p:cNvSpPr>
          <p:nvPr>
            <p:ph type="sldNum" sz="quarter" idx="12"/>
          </p:nvPr>
        </p:nvSpPr>
        <p:spPr/>
        <p:txBody>
          <a:bodyPr/>
          <a:lstStyle/>
          <a:p>
            <a:fld id="{E66970BE-4790-4AAC-BBF1-E334F1B28FAF}" type="slidenum">
              <a:rPr lang="en-US" smtClean="0"/>
              <a:pPr/>
              <a:t>162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a:t>
            </a:r>
            <a:endParaRPr lang="en-US" dirty="0"/>
          </a:p>
        </p:txBody>
      </p:sp>
      <p:sp>
        <p:nvSpPr>
          <p:cNvPr id="3" name="Content Placeholder 2"/>
          <p:cNvSpPr>
            <a:spLocks noGrp="1"/>
          </p:cNvSpPr>
          <p:nvPr>
            <p:ph idx="1"/>
          </p:nvPr>
        </p:nvSpPr>
        <p:spPr/>
        <p:txBody>
          <a:bodyPr/>
          <a:lstStyle/>
          <a:p>
            <a:r>
              <a:rPr lang="en-US" dirty="0" smtClean="0"/>
              <a:t>Interrupts lab</a:t>
            </a:r>
          </a:p>
          <a:p>
            <a:r>
              <a:rPr lang="en-US" dirty="0" smtClean="0"/>
              <a:t>Emulating a serial driver using UART</a:t>
            </a:r>
          </a:p>
          <a:p>
            <a:r>
              <a:rPr lang="en-US" dirty="0" smtClean="0"/>
              <a:t>In order to see something interesting in this lab, we take the input character and add 1 to it</a:t>
            </a:r>
          </a:p>
          <a:p>
            <a:r>
              <a:rPr lang="en-US" dirty="0" smtClean="0"/>
              <a:t>Modify </a:t>
            </a:r>
            <a:r>
              <a:rPr lang="en-US" dirty="0" err="1" smtClean="0"/>
              <a:t>inter.c</a:t>
            </a:r>
            <a:r>
              <a:rPr lang="en-US" dirty="0" smtClean="0"/>
              <a:t> and </a:t>
            </a:r>
            <a:r>
              <a:rPr lang="en-US" dirty="0" err="1" smtClean="0"/>
              <a:t>vectors.S</a:t>
            </a:r>
            <a:r>
              <a:rPr lang="en-US" dirty="0" smtClean="0"/>
              <a:t> files </a:t>
            </a:r>
          </a:p>
          <a:p>
            <a:r>
              <a:rPr lang="en-US" dirty="0" smtClean="0"/>
              <a:t>Add one or more lines where it says </a:t>
            </a:r>
          </a:p>
          <a:p>
            <a:pPr lvl="1"/>
            <a:r>
              <a:rPr lang="en-US" dirty="0" smtClean="0"/>
              <a:t>/* ADD CODE HERE */</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163</a:t>
            </a:fld>
            <a:endParaRPr lang="en-US"/>
          </a:p>
        </p:txBody>
      </p:sp>
    </p:spTree>
    <p:extLst>
      <p:ext uri="{BB962C8B-B14F-4D97-AF65-F5344CB8AC3E}">
        <p14:creationId xmlns:p14="http://schemas.microsoft.com/office/powerpoint/2010/main" val="2849270924"/>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inter.c</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Ubuntu Mono" pitchFamily="49" charset="0"/>
              </a:rPr>
              <a:t>void __attribute__((interrupt)) </a:t>
            </a:r>
            <a:r>
              <a:rPr lang="en-US" sz="2400" dirty="0" err="1">
                <a:latin typeface="Ubuntu Mono" pitchFamily="49" charset="0"/>
              </a:rPr>
              <a:t>irq_handler</a:t>
            </a:r>
            <a:r>
              <a:rPr lang="en-US" sz="2400" dirty="0">
                <a:latin typeface="Ubuntu Mono" pitchFamily="49" charset="0"/>
              </a:rPr>
              <a:t>() {</a:t>
            </a:r>
          </a:p>
          <a:p>
            <a:pPr marL="0" indent="0">
              <a:buNone/>
            </a:pPr>
            <a:r>
              <a:rPr lang="en-US" sz="2400" dirty="0">
                <a:latin typeface="Ubuntu Mono" pitchFamily="49" charset="0"/>
              </a:rPr>
              <a:t> /* echo the received character + 1 */</a:t>
            </a:r>
          </a:p>
          <a:p>
            <a:pPr marL="0" indent="0">
              <a:buNone/>
            </a:pPr>
            <a:r>
              <a:rPr lang="en-US" sz="2400" dirty="0">
                <a:latin typeface="Ubuntu Mono" pitchFamily="49" charset="0"/>
              </a:rPr>
              <a:t> </a:t>
            </a:r>
            <a:r>
              <a:rPr lang="en-US" sz="2400" b="1" dirty="0">
                <a:solidFill>
                  <a:srgbClr val="FF0000"/>
                </a:solidFill>
                <a:latin typeface="Ubuntu Mono" pitchFamily="49" charset="0"/>
              </a:rPr>
              <a:t>UART0_DR = UART0_DR + 1;</a:t>
            </a:r>
          </a:p>
          <a:p>
            <a:pPr marL="0" indent="0">
              <a:buNone/>
            </a:pPr>
            <a:r>
              <a:rPr lang="en-US" sz="2400" dirty="0">
                <a:latin typeface="Ubuntu Mono" pitchFamily="49" charset="0"/>
              </a:rPr>
              <a:t>}</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164</a:t>
            </a:fld>
            <a:endParaRPr lang="en-US"/>
          </a:p>
        </p:txBody>
      </p:sp>
    </p:spTree>
    <p:extLst>
      <p:ext uri="{BB962C8B-B14F-4D97-AF65-F5344CB8AC3E}">
        <p14:creationId xmlns:p14="http://schemas.microsoft.com/office/powerpoint/2010/main" val="2453912235"/>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vectors.S</a:t>
            </a:r>
            <a:endParaRPr lang="en-US" dirty="0"/>
          </a:p>
        </p:txBody>
      </p:sp>
      <p:sp>
        <p:nvSpPr>
          <p:cNvPr id="3" name="Content Placeholder 2"/>
          <p:cNvSpPr>
            <a:spLocks noGrp="1"/>
          </p:cNvSpPr>
          <p:nvPr>
            <p:ph idx="1"/>
          </p:nvPr>
        </p:nvSpPr>
        <p:spPr>
          <a:xfrm>
            <a:off x="457200" y="914400"/>
            <a:ext cx="8229600" cy="4525963"/>
          </a:xfrm>
        </p:spPr>
        <p:txBody>
          <a:bodyPr>
            <a:noAutofit/>
          </a:bodyPr>
          <a:lstStyle/>
          <a:p>
            <a:pPr marL="0" indent="0">
              <a:buNone/>
            </a:pPr>
            <a:r>
              <a:rPr lang="en-US" sz="1600" dirty="0" err="1">
                <a:latin typeface="Ubuntu Mono" pitchFamily="49" charset="0"/>
              </a:rPr>
              <a:t>reset_handler</a:t>
            </a:r>
            <a:r>
              <a:rPr lang="en-US" sz="1600" dirty="0">
                <a:latin typeface="Ubuntu Mono" pitchFamily="49" charset="0"/>
              </a:rPr>
              <a:t>:</a:t>
            </a:r>
          </a:p>
          <a:p>
            <a:pPr marL="0" indent="0">
              <a:buNone/>
            </a:pPr>
            <a:r>
              <a:rPr lang="en-US" sz="1600" dirty="0">
                <a:latin typeface="Ubuntu Mono" pitchFamily="49" charset="0"/>
              </a:rPr>
              <a:t> /* set Supervisor stack */</a:t>
            </a:r>
          </a:p>
          <a:p>
            <a:pPr marL="0" indent="0">
              <a:buNone/>
            </a:pPr>
            <a:r>
              <a:rPr lang="en-US" sz="1600" dirty="0">
                <a:latin typeface="Ubuntu Mono" pitchFamily="49" charset="0"/>
              </a:rPr>
              <a:t> LDR </a:t>
            </a:r>
            <a:r>
              <a:rPr lang="en-US" sz="1600" dirty="0" err="1">
                <a:latin typeface="Ubuntu Mono" pitchFamily="49" charset="0"/>
              </a:rPr>
              <a:t>sp</a:t>
            </a:r>
            <a:r>
              <a:rPr lang="en-US" sz="1600" dirty="0">
                <a:latin typeface="Ubuntu Mono" pitchFamily="49" charset="0"/>
              </a:rPr>
              <a:t>, =</a:t>
            </a:r>
            <a:r>
              <a:rPr lang="en-US" sz="1600" dirty="0" err="1">
                <a:latin typeface="Ubuntu Mono" pitchFamily="49" charset="0"/>
              </a:rPr>
              <a:t>stack_top</a:t>
            </a:r>
            <a:endParaRPr lang="en-US" sz="1600" dirty="0">
              <a:latin typeface="Ubuntu Mono" pitchFamily="49" charset="0"/>
            </a:endParaRPr>
          </a:p>
          <a:p>
            <a:pPr marL="0" indent="0">
              <a:buNone/>
            </a:pPr>
            <a:r>
              <a:rPr lang="en-US" sz="1600" dirty="0">
                <a:latin typeface="Ubuntu Mono" pitchFamily="49" charset="0"/>
              </a:rPr>
              <a:t> /* copy vector table to address 0 */</a:t>
            </a:r>
          </a:p>
          <a:p>
            <a:pPr marL="0" indent="0">
              <a:buNone/>
            </a:pPr>
            <a:r>
              <a:rPr lang="en-US" sz="1600" dirty="0">
                <a:latin typeface="Ubuntu Mono" pitchFamily="49" charset="0"/>
              </a:rPr>
              <a:t> BL </a:t>
            </a:r>
            <a:r>
              <a:rPr lang="en-US" sz="1600" dirty="0" err="1">
                <a:latin typeface="Ubuntu Mono" pitchFamily="49" charset="0"/>
              </a:rPr>
              <a:t>copy_vectors</a:t>
            </a:r>
            <a:endParaRPr lang="en-US" sz="1600" dirty="0">
              <a:latin typeface="Ubuntu Mono" pitchFamily="49" charset="0"/>
            </a:endParaRPr>
          </a:p>
          <a:p>
            <a:pPr marL="0" indent="0">
              <a:buNone/>
            </a:pPr>
            <a:r>
              <a:rPr lang="en-US" sz="1600" b="1" dirty="0">
                <a:solidFill>
                  <a:srgbClr val="FF0000"/>
                </a:solidFill>
                <a:latin typeface="Ubuntu Mono" pitchFamily="49" charset="0"/>
              </a:rPr>
              <a:t> /* get Program Status Register */</a:t>
            </a:r>
          </a:p>
          <a:p>
            <a:pPr marL="0" indent="0">
              <a:buNone/>
            </a:pPr>
            <a:r>
              <a:rPr lang="en-US" sz="1600" b="1" dirty="0">
                <a:solidFill>
                  <a:srgbClr val="FF0000"/>
                </a:solidFill>
                <a:latin typeface="Ubuntu Mono" pitchFamily="49" charset="0"/>
              </a:rPr>
              <a:t> MRS r0, </a:t>
            </a:r>
            <a:r>
              <a:rPr lang="en-US" sz="1600" b="1" dirty="0" err="1">
                <a:solidFill>
                  <a:srgbClr val="FF0000"/>
                </a:solidFill>
                <a:latin typeface="Ubuntu Mono" pitchFamily="49" charset="0"/>
              </a:rPr>
              <a:t>cpsr</a:t>
            </a:r>
            <a:endParaRPr lang="en-US" sz="1600" b="1" dirty="0">
              <a:solidFill>
                <a:srgbClr val="FF0000"/>
              </a:solidFill>
              <a:latin typeface="Ubuntu Mono" pitchFamily="49" charset="0"/>
            </a:endParaRPr>
          </a:p>
          <a:p>
            <a:pPr marL="0" indent="0">
              <a:buNone/>
            </a:pPr>
            <a:r>
              <a:rPr lang="en-US" sz="1600" b="1" dirty="0">
                <a:solidFill>
                  <a:srgbClr val="FF0000"/>
                </a:solidFill>
                <a:latin typeface="Ubuntu Mono" pitchFamily="49" charset="0"/>
              </a:rPr>
              <a:t> /* go in IRQ mode */</a:t>
            </a:r>
          </a:p>
          <a:p>
            <a:pPr marL="0" indent="0">
              <a:buNone/>
            </a:pPr>
            <a:r>
              <a:rPr lang="en-US" sz="1600" b="1" dirty="0">
                <a:solidFill>
                  <a:srgbClr val="FF0000"/>
                </a:solidFill>
                <a:latin typeface="Ubuntu Mono" pitchFamily="49" charset="0"/>
              </a:rPr>
              <a:t> BIC r1, r0, #0x1F</a:t>
            </a:r>
          </a:p>
          <a:p>
            <a:pPr marL="0" indent="0">
              <a:buNone/>
            </a:pPr>
            <a:r>
              <a:rPr lang="en-US" sz="1600" b="1" dirty="0">
                <a:solidFill>
                  <a:srgbClr val="FF0000"/>
                </a:solidFill>
                <a:latin typeface="Ubuntu Mono" pitchFamily="49" charset="0"/>
              </a:rPr>
              <a:t> ORR r1, r1, #0x12</a:t>
            </a:r>
          </a:p>
          <a:p>
            <a:pPr marL="0" indent="0">
              <a:buNone/>
            </a:pPr>
            <a:r>
              <a:rPr lang="en-US" sz="1600" b="1" dirty="0">
                <a:solidFill>
                  <a:srgbClr val="FF0000"/>
                </a:solidFill>
                <a:latin typeface="Ubuntu Mono" pitchFamily="49" charset="0"/>
              </a:rPr>
              <a:t> MSR </a:t>
            </a:r>
            <a:r>
              <a:rPr lang="en-US" sz="1600" b="1" dirty="0" err="1">
                <a:solidFill>
                  <a:srgbClr val="FF0000"/>
                </a:solidFill>
                <a:latin typeface="Ubuntu Mono" pitchFamily="49" charset="0"/>
              </a:rPr>
              <a:t>cpsr</a:t>
            </a:r>
            <a:r>
              <a:rPr lang="en-US" sz="1600" b="1" dirty="0">
                <a:solidFill>
                  <a:srgbClr val="FF0000"/>
                </a:solidFill>
                <a:latin typeface="Ubuntu Mono" pitchFamily="49" charset="0"/>
              </a:rPr>
              <a:t>, r1</a:t>
            </a:r>
          </a:p>
          <a:p>
            <a:pPr marL="0" indent="0">
              <a:buNone/>
            </a:pPr>
            <a:r>
              <a:rPr lang="en-US" sz="1600" b="1" dirty="0">
                <a:solidFill>
                  <a:srgbClr val="FF0000"/>
                </a:solidFill>
                <a:latin typeface="Ubuntu Mono" pitchFamily="49" charset="0"/>
              </a:rPr>
              <a:t> /* set IRQ stack */</a:t>
            </a:r>
          </a:p>
          <a:p>
            <a:pPr marL="0" indent="0">
              <a:buNone/>
            </a:pPr>
            <a:r>
              <a:rPr lang="en-US" sz="1600" b="1" dirty="0">
                <a:solidFill>
                  <a:srgbClr val="FF0000"/>
                </a:solidFill>
                <a:latin typeface="Ubuntu Mono" pitchFamily="49" charset="0"/>
              </a:rPr>
              <a:t> LDR </a:t>
            </a:r>
            <a:r>
              <a:rPr lang="en-US" sz="1600" b="1" dirty="0" err="1">
                <a:solidFill>
                  <a:srgbClr val="FF0000"/>
                </a:solidFill>
                <a:latin typeface="Ubuntu Mono" pitchFamily="49" charset="0"/>
              </a:rPr>
              <a:t>sp</a:t>
            </a:r>
            <a:r>
              <a:rPr lang="en-US" sz="1600" b="1" dirty="0">
                <a:solidFill>
                  <a:srgbClr val="FF0000"/>
                </a:solidFill>
                <a:latin typeface="Ubuntu Mono" pitchFamily="49" charset="0"/>
              </a:rPr>
              <a:t>, =</a:t>
            </a:r>
            <a:r>
              <a:rPr lang="en-US" sz="1600" b="1" dirty="0" err="1">
                <a:solidFill>
                  <a:srgbClr val="FF0000"/>
                </a:solidFill>
                <a:latin typeface="Ubuntu Mono" pitchFamily="49" charset="0"/>
              </a:rPr>
              <a:t>irq_stack_top</a:t>
            </a:r>
            <a:endParaRPr lang="en-US" sz="1600" b="1" dirty="0">
              <a:solidFill>
                <a:srgbClr val="FF0000"/>
              </a:solidFill>
              <a:latin typeface="Ubuntu Mono" pitchFamily="49" charset="0"/>
            </a:endParaRPr>
          </a:p>
          <a:p>
            <a:pPr marL="0" indent="0">
              <a:buNone/>
            </a:pPr>
            <a:r>
              <a:rPr lang="en-US" sz="1600" b="1" dirty="0">
                <a:solidFill>
                  <a:srgbClr val="FF0000"/>
                </a:solidFill>
                <a:latin typeface="Ubuntu Mono" pitchFamily="49" charset="0"/>
              </a:rPr>
              <a:t> /* Enable IRQs */</a:t>
            </a:r>
          </a:p>
          <a:p>
            <a:pPr marL="0" indent="0">
              <a:buNone/>
            </a:pPr>
            <a:r>
              <a:rPr lang="en-US" sz="1600" b="1" dirty="0">
                <a:solidFill>
                  <a:srgbClr val="FF0000"/>
                </a:solidFill>
                <a:latin typeface="Ubuntu Mono" pitchFamily="49" charset="0"/>
              </a:rPr>
              <a:t> BIC r0, r0, #0x80</a:t>
            </a:r>
          </a:p>
          <a:p>
            <a:pPr marL="0" indent="0">
              <a:buNone/>
            </a:pPr>
            <a:r>
              <a:rPr lang="en-US" sz="1600" b="1" dirty="0">
                <a:solidFill>
                  <a:srgbClr val="FF0000"/>
                </a:solidFill>
                <a:latin typeface="Ubuntu Mono" pitchFamily="49" charset="0"/>
              </a:rPr>
              <a:t> /* go back in Supervisor mode */</a:t>
            </a:r>
          </a:p>
          <a:p>
            <a:pPr marL="0" indent="0">
              <a:buNone/>
            </a:pPr>
            <a:r>
              <a:rPr lang="en-US" sz="1600" b="1" dirty="0">
                <a:solidFill>
                  <a:srgbClr val="FF0000"/>
                </a:solidFill>
                <a:latin typeface="Ubuntu Mono" pitchFamily="49" charset="0"/>
              </a:rPr>
              <a:t> MSR </a:t>
            </a:r>
            <a:r>
              <a:rPr lang="en-US" sz="1600" b="1" dirty="0" err="1">
                <a:solidFill>
                  <a:srgbClr val="FF0000"/>
                </a:solidFill>
                <a:latin typeface="Ubuntu Mono" pitchFamily="49" charset="0"/>
              </a:rPr>
              <a:t>cpsr</a:t>
            </a:r>
            <a:r>
              <a:rPr lang="en-US" sz="1600" b="1" dirty="0">
                <a:solidFill>
                  <a:srgbClr val="FF0000"/>
                </a:solidFill>
                <a:latin typeface="Ubuntu Mono" pitchFamily="49" charset="0"/>
              </a:rPr>
              <a:t>, r0</a:t>
            </a:r>
          </a:p>
          <a:p>
            <a:pPr marL="0" indent="0">
              <a:buNone/>
            </a:pPr>
            <a:r>
              <a:rPr lang="en-US" sz="1600" dirty="0">
                <a:latin typeface="Ubuntu Mono" pitchFamily="49" charset="0"/>
              </a:rPr>
              <a:t> /* jump to main */</a:t>
            </a:r>
          </a:p>
          <a:p>
            <a:pPr marL="0" indent="0">
              <a:buNone/>
            </a:pPr>
            <a:r>
              <a:rPr lang="en-US" sz="1600" dirty="0">
                <a:latin typeface="Ubuntu Mono" pitchFamily="49" charset="0"/>
              </a:rPr>
              <a:t> BL main</a:t>
            </a:r>
          </a:p>
          <a:p>
            <a:pPr marL="0" indent="0">
              <a:buNone/>
            </a:pPr>
            <a:r>
              <a:rPr lang="en-US" sz="1600" dirty="0">
                <a:latin typeface="Ubuntu Mono" pitchFamily="49" charset="0"/>
              </a:rPr>
              <a:t> B .</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165</a:t>
            </a:fld>
            <a:endParaRPr lang="en-US"/>
          </a:p>
        </p:txBody>
      </p:sp>
    </p:spTree>
    <p:extLst>
      <p:ext uri="{BB962C8B-B14F-4D97-AF65-F5344CB8AC3E}">
        <p14:creationId xmlns:p14="http://schemas.microsoft.com/office/powerpoint/2010/main" val="2113469189"/>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Program Status Register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solidFill>
                  <a:prstClr val="black"/>
                </a:solidFill>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solidFill>
                  <a:prstClr val="black"/>
                </a:solidFill>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solidFill>
                  <a:prstClr val="black"/>
                </a:solidFill>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solidFill>
                  <a:prstClr val="black"/>
                </a:solidFill>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solidFill>
                  <a:prstClr val="black"/>
                </a:solidFill>
                <a:latin typeface="Courier New" pitchFamily="49" charset="0"/>
                <a:cs typeface="Courier New" pitchFamily="49" charset="0"/>
              </a:rPr>
              <a:t>_MODE – Mode bits</a:t>
            </a:r>
          </a:p>
        </p:txBody>
      </p:sp>
      <p:graphicFrame>
        <p:nvGraphicFramePr>
          <p:cNvPr id="7" name="Table 6"/>
          <p:cNvGraphicFramePr>
            <a:graphicFrameLocks noGrp="1"/>
          </p:cNvGraphicFramePr>
          <p:nvPr/>
        </p:nvGraphicFramePr>
        <p:xfrm>
          <a:off x="4953000" y="2743200"/>
          <a:ext cx="3886200" cy="3149600"/>
        </p:xfrm>
        <a:graphic>
          <a:graphicData uri="http://schemas.openxmlformats.org/drawingml/2006/table">
            <a:tbl>
              <a:tblPr firstRow="1" bandRow="1">
                <a:tableStyleId>{93296810-A885-4BE3-A3E7-6D5BEEA58F35}</a:tableStyleId>
              </a:tblPr>
              <a:tblGrid>
                <a:gridCol w="1371600"/>
                <a:gridCol w="2514600"/>
              </a:tblGrid>
              <a:tr h="393700">
                <a:tc>
                  <a:txBody>
                    <a:bodyPr/>
                    <a:lstStyle/>
                    <a:p>
                      <a:r>
                        <a:rPr lang="en-US" dirty="0" smtClean="0"/>
                        <a:t>_Mode [4:0]</a:t>
                      </a:r>
                      <a:endParaRPr lang="en-US" dirty="0"/>
                    </a:p>
                  </a:txBody>
                  <a:tcPr/>
                </a:tc>
                <a:tc>
                  <a:txBody>
                    <a:bodyPr/>
                    <a:lstStyle/>
                    <a:p>
                      <a:r>
                        <a:rPr lang="en-US" dirty="0" smtClean="0"/>
                        <a:t>Mode</a:t>
                      </a:r>
                      <a:endParaRPr lang="en-US" dirty="0"/>
                    </a:p>
                  </a:txBody>
                  <a:tcPr/>
                </a:tc>
              </a:tr>
              <a:tr h="393700">
                <a:tc>
                  <a:txBody>
                    <a:bodyPr/>
                    <a:lstStyle/>
                    <a:p>
                      <a:r>
                        <a:rPr lang="en-US" dirty="0" smtClean="0"/>
                        <a:t>10000</a:t>
                      </a:r>
                      <a:endParaRPr lang="en-US" dirty="0"/>
                    </a:p>
                  </a:txBody>
                  <a:tcPr/>
                </a:tc>
                <a:tc>
                  <a:txBody>
                    <a:bodyPr/>
                    <a:lstStyle/>
                    <a:p>
                      <a:r>
                        <a:rPr lang="en-US" dirty="0" smtClean="0"/>
                        <a:t>User</a:t>
                      </a:r>
                      <a:endParaRPr lang="en-US" dirty="0"/>
                    </a:p>
                  </a:txBody>
                  <a:tcPr/>
                </a:tc>
              </a:tr>
              <a:tr h="393700">
                <a:tc>
                  <a:txBody>
                    <a:bodyPr/>
                    <a:lstStyle/>
                    <a:p>
                      <a:r>
                        <a:rPr lang="en-US" dirty="0" smtClean="0"/>
                        <a:t>10001</a:t>
                      </a:r>
                      <a:endParaRPr lang="en-US" dirty="0"/>
                    </a:p>
                  </a:txBody>
                  <a:tcPr/>
                </a:tc>
                <a:tc>
                  <a:txBody>
                    <a:bodyPr/>
                    <a:lstStyle/>
                    <a:p>
                      <a:r>
                        <a:rPr lang="en-US" dirty="0" smtClean="0"/>
                        <a:t>FIQ</a:t>
                      </a:r>
                      <a:endParaRPr lang="en-US" dirty="0"/>
                    </a:p>
                  </a:txBody>
                  <a:tcPr/>
                </a:tc>
              </a:tr>
              <a:tr h="393700">
                <a:tc>
                  <a:txBody>
                    <a:bodyPr/>
                    <a:lstStyle/>
                    <a:p>
                      <a:r>
                        <a:rPr lang="en-US" dirty="0" smtClean="0"/>
                        <a:t>10010</a:t>
                      </a:r>
                      <a:endParaRPr lang="en-US" dirty="0"/>
                    </a:p>
                  </a:txBody>
                  <a:tcPr/>
                </a:tc>
                <a:tc>
                  <a:txBody>
                    <a:bodyPr/>
                    <a:lstStyle/>
                    <a:p>
                      <a:r>
                        <a:rPr lang="en-US" dirty="0" smtClean="0"/>
                        <a:t>IRQ</a:t>
                      </a:r>
                      <a:endParaRPr lang="en-US" dirty="0"/>
                    </a:p>
                  </a:txBody>
                  <a:tcPr/>
                </a:tc>
              </a:tr>
              <a:tr h="393700">
                <a:tc>
                  <a:txBody>
                    <a:bodyPr/>
                    <a:lstStyle/>
                    <a:p>
                      <a:r>
                        <a:rPr lang="en-US" dirty="0" smtClean="0"/>
                        <a:t>10011</a:t>
                      </a:r>
                      <a:endParaRPr lang="en-US" dirty="0"/>
                    </a:p>
                  </a:txBody>
                  <a:tcPr/>
                </a:tc>
                <a:tc>
                  <a:txBody>
                    <a:bodyPr/>
                    <a:lstStyle/>
                    <a:p>
                      <a:r>
                        <a:rPr lang="en-US" dirty="0" smtClean="0"/>
                        <a:t>SVC (Supervisor)</a:t>
                      </a:r>
                      <a:endParaRPr lang="en-US" dirty="0"/>
                    </a:p>
                  </a:txBody>
                  <a:tcPr/>
                </a:tc>
              </a:tr>
              <a:tr h="393700">
                <a:tc>
                  <a:txBody>
                    <a:bodyPr/>
                    <a:lstStyle/>
                    <a:p>
                      <a:r>
                        <a:rPr lang="en-US" dirty="0" smtClean="0"/>
                        <a:t>10111</a:t>
                      </a:r>
                      <a:endParaRPr lang="en-US" dirty="0"/>
                    </a:p>
                  </a:txBody>
                  <a:tcPr/>
                </a:tc>
                <a:tc>
                  <a:txBody>
                    <a:bodyPr/>
                    <a:lstStyle/>
                    <a:p>
                      <a:r>
                        <a:rPr lang="en-US" dirty="0" smtClean="0"/>
                        <a:t>Abort</a:t>
                      </a:r>
                      <a:endParaRPr lang="en-US" dirty="0"/>
                    </a:p>
                  </a:txBody>
                  <a:tcPr/>
                </a:tc>
              </a:tr>
              <a:tr h="393700">
                <a:tc>
                  <a:txBody>
                    <a:bodyPr/>
                    <a:lstStyle/>
                    <a:p>
                      <a:r>
                        <a:rPr lang="en-US" dirty="0" smtClean="0"/>
                        <a:t>11011</a:t>
                      </a:r>
                      <a:endParaRPr lang="en-US" dirty="0"/>
                    </a:p>
                  </a:txBody>
                  <a:tcPr/>
                </a:tc>
                <a:tc>
                  <a:txBody>
                    <a:bodyPr/>
                    <a:lstStyle/>
                    <a:p>
                      <a:r>
                        <a:rPr lang="en-US" dirty="0" smtClean="0"/>
                        <a:t>Undefined</a:t>
                      </a:r>
                      <a:endParaRPr lang="en-US" dirty="0"/>
                    </a:p>
                  </a:txBody>
                  <a:tcPr/>
                </a:tc>
              </a:tr>
              <a:tr h="393700">
                <a:tc>
                  <a:txBody>
                    <a:bodyPr/>
                    <a:lstStyle/>
                    <a:p>
                      <a:r>
                        <a:rPr lang="en-US" dirty="0" smtClean="0"/>
                        <a:t>11111</a:t>
                      </a:r>
                      <a:endParaRPr lang="en-US" dirty="0"/>
                    </a:p>
                  </a:txBody>
                  <a:tcPr/>
                </a:tc>
                <a:tc>
                  <a:txBody>
                    <a:bodyPr/>
                    <a:lstStyle/>
                    <a:p>
                      <a:r>
                        <a:rPr lang="en-US" dirty="0" smtClean="0"/>
                        <a:t>System</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solidFill>
                  <a:prstClr val="black">
                    <a:tint val="75000"/>
                  </a:prstClr>
                </a:solidFill>
              </a:rPr>
              <a:pPr/>
              <a:t>166</a:t>
            </a:fld>
            <a:endParaRPr lang="en-US">
              <a:solidFill>
                <a:prstClr val="black">
                  <a:tint val="75000"/>
                </a:prstClr>
              </a:solidFill>
            </a:endParaRPr>
          </a:p>
        </p:txBody>
      </p:sp>
    </p:spTree>
    <p:extLst>
      <p:ext uri="{BB962C8B-B14F-4D97-AF65-F5344CB8AC3E}">
        <p14:creationId xmlns:p14="http://schemas.microsoft.com/office/powerpoint/2010/main" val="373726449"/>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ARM ELF Format</a:t>
            </a:r>
            <a:endParaRPr lang="en-US" dirty="0"/>
          </a:p>
        </p:txBody>
      </p:sp>
      <p:graphicFrame>
        <p:nvGraphicFramePr>
          <p:cNvPr id="4" name="Content Placeholder 3"/>
          <p:cNvGraphicFramePr>
            <a:graphicFrameLocks noGrp="1"/>
          </p:cNvGraphicFramePr>
          <p:nvPr>
            <p:ph idx="1"/>
          </p:nvPr>
        </p:nvGraphicFramePr>
        <p:xfrm>
          <a:off x="2057400" y="1524000"/>
          <a:ext cx="3429000" cy="4820920"/>
        </p:xfrm>
        <a:graphic>
          <a:graphicData uri="http://schemas.openxmlformats.org/drawingml/2006/table">
            <a:tbl>
              <a:tblPr firstRow="1" bandRow="1">
                <a:tableStyleId>{C4B1156A-380E-4F78-BDF5-A606A8083BF9}</a:tableStyleId>
              </a:tblPr>
              <a:tblGrid>
                <a:gridCol w="3429000"/>
              </a:tblGrid>
              <a:tr h="370840">
                <a:tc>
                  <a:txBody>
                    <a:bodyPr/>
                    <a:lstStyle/>
                    <a:p>
                      <a:pPr algn="ctr"/>
                      <a:r>
                        <a:rPr lang="en-US" dirty="0" smtClean="0"/>
                        <a:t>ELF Header</a:t>
                      </a:r>
                      <a:endParaRPr lang="en-US" dirty="0"/>
                    </a:p>
                  </a:txBody>
                  <a:tcPr/>
                </a:tc>
              </a:tr>
              <a:tr h="370840">
                <a:tc>
                  <a:txBody>
                    <a:bodyPr/>
                    <a:lstStyle/>
                    <a:p>
                      <a:pPr algn="ctr"/>
                      <a:r>
                        <a:rPr lang="en-US" dirty="0" smtClean="0"/>
                        <a:t>.init</a:t>
                      </a:r>
                      <a:endParaRPr lang="en-US" dirty="0"/>
                    </a:p>
                  </a:txBody>
                  <a:tcPr/>
                </a:tc>
              </a:tr>
              <a:tr h="370840">
                <a:tc>
                  <a:txBody>
                    <a:bodyPr/>
                    <a:lstStyle/>
                    <a:p>
                      <a:pPr algn="ctr"/>
                      <a:r>
                        <a:rPr lang="en-US" dirty="0" smtClean="0"/>
                        <a:t>.text</a:t>
                      </a:r>
                      <a:endParaRPr lang="en-US" dirty="0"/>
                    </a:p>
                  </a:txBody>
                  <a:tcPr/>
                </a:tc>
              </a:tr>
              <a:tr h="370840">
                <a:tc>
                  <a:txBody>
                    <a:bodyPr/>
                    <a:lstStyle/>
                    <a:p>
                      <a:pPr algn="ctr"/>
                      <a:r>
                        <a:rPr lang="en-US" dirty="0" smtClean="0"/>
                        <a:t>.</a:t>
                      </a:r>
                      <a:r>
                        <a:rPr lang="en-US" dirty="0" err="1" smtClean="0"/>
                        <a:t>rodata</a:t>
                      </a:r>
                      <a:endParaRPr lang="en-US" dirty="0"/>
                    </a:p>
                  </a:txBody>
                  <a:tcPr/>
                </a:tc>
              </a:tr>
              <a:tr h="370840">
                <a:tc>
                  <a:txBody>
                    <a:bodyPr/>
                    <a:lstStyle/>
                    <a:p>
                      <a:pPr algn="ctr"/>
                      <a:r>
                        <a:rPr lang="en-US" dirty="0" smtClean="0"/>
                        <a:t>.data</a:t>
                      </a:r>
                      <a:endParaRPr lang="en-US" dirty="0"/>
                    </a:p>
                  </a:txBody>
                  <a:tcPr/>
                </a:tc>
              </a:tr>
              <a:tr h="370840">
                <a:tc>
                  <a:txBody>
                    <a:bodyPr/>
                    <a:lstStyle/>
                    <a:p>
                      <a:pPr algn="ctr"/>
                      <a:r>
                        <a:rPr lang="en-US" dirty="0" smtClean="0"/>
                        <a:t>.</a:t>
                      </a:r>
                      <a:r>
                        <a:rPr lang="en-US" dirty="0" err="1" smtClean="0"/>
                        <a:t>bss</a:t>
                      </a:r>
                      <a:endParaRPr lang="en-US" dirty="0"/>
                    </a:p>
                  </a:txBody>
                  <a:tcPr/>
                </a:tc>
              </a:tr>
              <a:tr h="370840">
                <a:tc>
                  <a:txBody>
                    <a:bodyPr/>
                    <a:lstStyle/>
                    <a:p>
                      <a:pPr algn="ctr"/>
                      <a:r>
                        <a:rPr lang="en-US" dirty="0" smtClean="0"/>
                        <a:t>.</a:t>
                      </a:r>
                      <a:r>
                        <a:rPr lang="en-US" dirty="0" err="1" smtClean="0"/>
                        <a:t>symtab</a:t>
                      </a:r>
                      <a:endParaRPr lang="en-US" dirty="0"/>
                    </a:p>
                  </a:txBody>
                  <a:tcPr/>
                </a:tc>
              </a:tr>
              <a:tr h="370840">
                <a:tc>
                  <a:txBody>
                    <a:bodyPr/>
                    <a:lstStyle/>
                    <a:p>
                      <a:pPr algn="ctr"/>
                      <a:r>
                        <a:rPr lang="en-US" dirty="0" smtClean="0"/>
                        <a:t>.</a:t>
                      </a:r>
                      <a:r>
                        <a:rPr lang="en-US" dirty="0" err="1" smtClean="0"/>
                        <a:t>rel.text</a:t>
                      </a:r>
                      <a:endParaRPr lang="en-US" dirty="0"/>
                    </a:p>
                  </a:txBody>
                  <a:tcPr/>
                </a:tc>
              </a:tr>
              <a:tr h="370840">
                <a:tc>
                  <a:txBody>
                    <a:bodyPr/>
                    <a:lstStyle/>
                    <a:p>
                      <a:pPr algn="ctr"/>
                      <a:r>
                        <a:rPr lang="en-US" dirty="0" smtClean="0"/>
                        <a:t>.</a:t>
                      </a:r>
                      <a:r>
                        <a:rPr lang="en-US" dirty="0" err="1" smtClean="0"/>
                        <a:t>rel.data</a:t>
                      </a:r>
                      <a:endParaRPr lang="en-US" dirty="0"/>
                    </a:p>
                  </a:txBody>
                  <a:tcPr/>
                </a:tc>
              </a:tr>
              <a:tr h="370840">
                <a:tc>
                  <a:txBody>
                    <a:bodyPr/>
                    <a:lstStyle/>
                    <a:p>
                      <a:pPr algn="ctr"/>
                      <a:r>
                        <a:rPr lang="en-US" dirty="0" smtClean="0"/>
                        <a:t>.debug</a:t>
                      </a:r>
                      <a:endParaRPr lang="en-US" dirty="0"/>
                    </a:p>
                  </a:txBody>
                  <a:tcPr/>
                </a:tc>
              </a:tr>
              <a:tr h="370840">
                <a:tc>
                  <a:txBody>
                    <a:bodyPr/>
                    <a:lstStyle/>
                    <a:p>
                      <a:pPr algn="ctr"/>
                      <a:r>
                        <a:rPr lang="en-US" dirty="0" smtClean="0"/>
                        <a:t>.line</a:t>
                      </a:r>
                      <a:endParaRPr lang="en-US" dirty="0"/>
                    </a:p>
                  </a:txBody>
                  <a:tcPr/>
                </a:tc>
              </a:tr>
              <a:tr h="370840">
                <a:tc>
                  <a:txBody>
                    <a:bodyPr/>
                    <a:lstStyle/>
                    <a:p>
                      <a:pPr algn="ctr"/>
                      <a:r>
                        <a:rPr lang="en-US" dirty="0" smtClean="0"/>
                        <a:t>.</a:t>
                      </a:r>
                      <a:r>
                        <a:rPr lang="en-US" dirty="0" err="1" smtClean="0"/>
                        <a:t>strtab</a:t>
                      </a:r>
                      <a:endParaRPr lang="en-US" dirty="0"/>
                    </a:p>
                  </a:txBody>
                  <a:tcPr/>
                </a:tc>
              </a:tr>
              <a:tr h="370840">
                <a:tc>
                  <a:txBody>
                    <a:bodyPr/>
                    <a:lstStyle/>
                    <a:p>
                      <a:pPr algn="ctr"/>
                      <a:r>
                        <a:rPr lang="en-US" b="1" dirty="0" smtClean="0"/>
                        <a:t>Section header table</a:t>
                      </a:r>
                      <a:endParaRPr lang="en-US" b="1" dirty="0"/>
                    </a:p>
                  </a:txBody>
                  <a:tcPr/>
                </a:tc>
              </a:tr>
            </a:tbl>
          </a:graphicData>
        </a:graphic>
      </p:graphicFrame>
      <p:sp>
        <p:nvSpPr>
          <p:cNvPr id="5" name="Right Brace 4"/>
          <p:cNvSpPr/>
          <p:nvPr/>
        </p:nvSpPr>
        <p:spPr>
          <a:xfrm>
            <a:off x="5562600" y="1524000"/>
            <a:ext cx="304800" cy="1447800"/>
          </a:xfrm>
          <a:prstGeom prst="rightBrace">
            <a:avLst>
              <a:gd name="adj1" fmla="val 8333"/>
              <a:gd name="adj2" fmla="val 53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5562600" y="2971800"/>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5562600" y="3810000"/>
            <a:ext cx="304800" cy="2514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019800" y="2057400"/>
            <a:ext cx="2895600" cy="369332"/>
          </a:xfrm>
          <a:prstGeom prst="rect">
            <a:avLst/>
          </a:prstGeom>
          <a:noFill/>
        </p:spPr>
        <p:txBody>
          <a:bodyPr wrap="square" rtlCol="0">
            <a:spAutoFit/>
          </a:bodyPr>
          <a:lstStyle/>
          <a:p>
            <a:r>
              <a:rPr lang="en-US" dirty="0" smtClean="0"/>
              <a:t>Read-only Code segment</a:t>
            </a:r>
            <a:endParaRPr lang="en-US" dirty="0"/>
          </a:p>
        </p:txBody>
      </p:sp>
      <p:sp>
        <p:nvSpPr>
          <p:cNvPr id="9" name="TextBox 8"/>
          <p:cNvSpPr txBox="1"/>
          <p:nvPr/>
        </p:nvSpPr>
        <p:spPr>
          <a:xfrm>
            <a:off x="6019800" y="3124200"/>
            <a:ext cx="2895600" cy="369332"/>
          </a:xfrm>
          <a:prstGeom prst="rect">
            <a:avLst/>
          </a:prstGeom>
          <a:noFill/>
        </p:spPr>
        <p:txBody>
          <a:bodyPr wrap="square" rtlCol="0">
            <a:spAutoFit/>
          </a:bodyPr>
          <a:lstStyle/>
          <a:p>
            <a:r>
              <a:rPr lang="en-US" dirty="0" smtClean="0"/>
              <a:t>Read/write Data segment</a:t>
            </a:r>
            <a:endParaRPr lang="en-US" dirty="0"/>
          </a:p>
        </p:txBody>
      </p:sp>
      <p:sp>
        <p:nvSpPr>
          <p:cNvPr id="10" name="TextBox 9"/>
          <p:cNvSpPr txBox="1"/>
          <p:nvPr/>
        </p:nvSpPr>
        <p:spPr>
          <a:xfrm>
            <a:off x="6019800" y="4876800"/>
            <a:ext cx="2895600" cy="923330"/>
          </a:xfrm>
          <a:prstGeom prst="rect">
            <a:avLst/>
          </a:prstGeom>
          <a:noFill/>
        </p:spPr>
        <p:txBody>
          <a:bodyPr wrap="square" rtlCol="0">
            <a:spAutoFit/>
          </a:bodyPr>
          <a:lstStyle/>
          <a:p>
            <a:r>
              <a:rPr lang="en-US" dirty="0" smtClean="0"/>
              <a:t>Symbol table and debugging info NOT loaded into memory</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167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ELF Format</a:t>
            </a:r>
            <a:endParaRPr lang="en-US" dirty="0"/>
          </a:p>
        </p:txBody>
      </p:sp>
      <p:sp>
        <p:nvSpPr>
          <p:cNvPr id="3" name="Content Placeholder 2"/>
          <p:cNvSpPr>
            <a:spLocks noGrp="1"/>
          </p:cNvSpPr>
          <p:nvPr>
            <p:ph idx="1"/>
          </p:nvPr>
        </p:nvSpPr>
        <p:spPr/>
        <p:txBody>
          <a:bodyPr/>
          <a:lstStyle/>
          <a:p>
            <a:r>
              <a:rPr lang="en-US" dirty="0" smtClean="0"/>
              <a:t>.text – has your code</a:t>
            </a:r>
          </a:p>
          <a:p>
            <a:r>
              <a:rPr lang="en-US" dirty="0" smtClean="0"/>
              <a:t>.</a:t>
            </a:r>
            <a:r>
              <a:rPr lang="en-US" dirty="0" err="1" smtClean="0"/>
              <a:t>rodata</a:t>
            </a:r>
            <a:r>
              <a:rPr lang="en-US" dirty="0" smtClean="0"/>
              <a:t> – has constants and read-only data</a:t>
            </a:r>
          </a:p>
          <a:p>
            <a:r>
              <a:rPr lang="en-US" dirty="0" smtClean="0"/>
              <a:t>.data – has your global and static variables</a:t>
            </a:r>
          </a:p>
          <a:p>
            <a:r>
              <a:rPr lang="en-US" dirty="0" smtClean="0"/>
              <a:t>.</a:t>
            </a:r>
            <a:r>
              <a:rPr lang="en-US" dirty="0" err="1" smtClean="0"/>
              <a:t>bss</a:t>
            </a:r>
            <a:r>
              <a:rPr lang="en-US" dirty="0" smtClean="0"/>
              <a:t> – contains uninitialized variables</a:t>
            </a:r>
          </a:p>
          <a:p>
            <a:r>
              <a:rPr lang="en-US" dirty="0" smtClean="0"/>
              <a:t>Heap starts after .</a:t>
            </a:r>
            <a:r>
              <a:rPr lang="en-US" dirty="0" err="1" smtClean="0"/>
              <a:t>bss</a:t>
            </a:r>
            <a:r>
              <a:rPr lang="en-US" dirty="0" smtClean="0"/>
              <a:t> section in memory grows towards increasing memory</a:t>
            </a:r>
          </a:p>
          <a:p>
            <a:r>
              <a:rPr lang="en-US" dirty="0" smtClean="0"/>
              <a:t>Stack starts at the opposite end and grows toward heap</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168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ELF Format</a:t>
            </a:r>
            <a:endParaRPr lang="en-US" dirty="0"/>
          </a:p>
        </p:txBody>
      </p:sp>
      <p:graphicFrame>
        <p:nvGraphicFramePr>
          <p:cNvPr id="4" name="Content Placeholder 3"/>
          <p:cNvGraphicFramePr>
            <a:graphicFrameLocks noGrp="1"/>
          </p:cNvGraphicFramePr>
          <p:nvPr>
            <p:ph idx="1"/>
          </p:nvPr>
        </p:nvGraphicFramePr>
        <p:xfrm>
          <a:off x="152400" y="1295400"/>
          <a:ext cx="6781800" cy="5156200"/>
        </p:xfrm>
        <a:graphic>
          <a:graphicData uri="http://schemas.openxmlformats.org/drawingml/2006/table">
            <a:tbl>
              <a:tblPr firstRow="1" bandRow="1">
                <a:tableStyleId>{F5AB1C69-6EDB-4FF4-983F-18BD219EF322}</a:tableStyleId>
              </a:tblPr>
              <a:tblGrid>
                <a:gridCol w="990600"/>
                <a:gridCol w="5791200"/>
              </a:tblGrid>
              <a:tr h="370840">
                <a:tc>
                  <a:txBody>
                    <a:bodyPr/>
                    <a:lstStyle/>
                    <a:p>
                      <a:r>
                        <a:rPr lang="en-US" dirty="0" smtClean="0"/>
                        <a:t>Section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.text</a:t>
                      </a:r>
                      <a:endParaRPr lang="en-US" dirty="0"/>
                    </a:p>
                  </a:txBody>
                  <a:tcPr/>
                </a:tc>
                <a:tc>
                  <a:txBody>
                    <a:bodyPr/>
                    <a:lstStyle/>
                    <a:p>
                      <a:r>
                        <a:rPr lang="en-US" dirty="0" smtClean="0"/>
                        <a:t>Program instructions and data</a:t>
                      </a:r>
                      <a:endParaRPr lang="en-US" dirty="0"/>
                    </a:p>
                  </a:txBody>
                  <a:tcPr/>
                </a:tc>
              </a:tr>
              <a:tr h="370840">
                <a:tc>
                  <a:txBody>
                    <a:bodyPr/>
                    <a:lstStyle/>
                    <a:p>
                      <a:r>
                        <a:rPr lang="en-US" dirty="0" smtClean="0"/>
                        <a:t>.</a:t>
                      </a:r>
                      <a:r>
                        <a:rPr lang="en-US" dirty="0" err="1" smtClean="0"/>
                        <a:t>rodata</a:t>
                      </a:r>
                      <a:endParaRPr lang="en-US" dirty="0"/>
                    </a:p>
                  </a:txBody>
                  <a:tcPr/>
                </a:tc>
                <a:tc>
                  <a:txBody>
                    <a:bodyPr/>
                    <a:lstStyle/>
                    <a:p>
                      <a:r>
                        <a:rPr lang="en-US" dirty="0" smtClean="0"/>
                        <a:t>Read-only data like</a:t>
                      </a:r>
                      <a:r>
                        <a:rPr lang="en-US" baseline="0" dirty="0" smtClean="0"/>
                        <a:t> format strings for </a:t>
                      </a:r>
                      <a:r>
                        <a:rPr lang="en-US" baseline="0" dirty="0" err="1" smtClean="0"/>
                        <a:t>printf</a:t>
                      </a:r>
                      <a:endParaRPr lang="en-US" dirty="0"/>
                    </a:p>
                  </a:txBody>
                  <a:tcPr/>
                </a:tc>
              </a:tr>
              <a:tr h="370840">
                <a:tc>
                  <a:txBody>
                    <a:bodyPr/>
                    <a:lstStyle/>
                    <a:p>
                      <a:r>
                        <a:rPr lang="en-US" dirty="0" smtClean="0"/>
                        <a:t>.data</a:t>
                      </a:r>
                      <a:endParaRPr lang="en-US" dirty="0"/>
                    </a:p>
                  </a:txBody>
                  <a:tcPr/>
                </a:tc>
                <a:tc>
                  <a:txBody>
                    <a:bodyPr/>
                    <a:lstStyle/>
                    <a:p>
                      <a:r>
                        <a:rPr lang="en-US" dirty="0" smtClean="0"/>
                        <a:t>Initialized global data</a:t>
                      </a:r>
                      <a:endParaRPr lang="en-US" dirty="0"/>
                    </a:p>
                  </a:txBody>
                  <a:tcPr/>
                </a:tc>
              </a:tr>
              <a:tr h="370840">
                <a:tc>
                  <a:txBody>
                    <a:bodyPr/>
                    <a:lstStyle/>
                    <a:p>
                      <a:r>
                        <a:rPr lang="en-US" dirty="0" smtClean="0"/>
                        <a:t>.</a:t>
                      </a:r>
                      <a:r>
                        <a:rPr lang="en-US" dirty="0" err="1" smtClean="0"/>
                        <a:t>bss</a:t>
                      </a:r>
                      <a:endParaRPr lang="en-US" dirty="0"/>
                    </a:p>
                  </a:txBody>
                  <a:tcPr/>
                </a:tc>
                <a:tc>
                  <a:txBody>
                    <a:bodyPr/>
                    <a:lstStyle/>
                    <a:p>
                      <a:r>
                        <a:rPr lang="en-US" dirty="0" smtClean="0"/>
                        <a:t>Un-initialized global</a:t>
                      </a:r>
                      <a:r>
                        <a:rPr lang="en-US" baseline="0" dirty="0" smtClean="0"/>
                        <a:t> data</a:t>
                      </a:r>
                      <a:endParaRPr lang="en-US" dirty="0"/>
                    </a:p>
                  </a:txBody>
                  <a:tcPr/>
                </a:tc>
              </a:tr>
              <a:tr h="370840">
                <a:tc>
                  <a:txBody>
                    <a:bodyPr/>
                    <a:lstStyle/>
                    <a:p>
                      <a:r>
                        <a:rPr lang="en-US" dirty="0" smtClean="0"/>
                        <a:t>.</a:t>
                      </a:r>
                      <a:r>
                        <a:rPr lang="en-US" dirty="0" err="1" smtClean="0"/>
                        <a:t>symtab</a:t>
                      </a:r>
                      <a:endParaRPr lang="en-US" dirty="0"/>
                    </a:p>
                  </a:txBody>
                  <a:tcPr/>
                </a:tc>
                <a:tc>
                  <a:txBody>
                    <a:bodyPr/>
                    <a:lstStyle/>
                    <a:p>
                      <a:r>
                        <a:rPr lang="en-US" dirty="0" smtClean="0"/>
                        <a:t>This section</a:t>
                      </a:r>
                      <a:r>
                        <a:rPr lang="en-US" baseline="0" dirty="0" smtClean="0"/>
                        <a:t> has the symbol information such as global variables and functions </a:t>
                      </a:r>
                      <a:endParaRPr lang="en-US" dirty="0"/>
                    </a:p>
                  </a:txBody>
                  <a:tcPr/>
                </a:tc>
              </a:tr>
              <a:tr h="370840">
                <a:tc>
                  <a:txBody>
                    <a:bodyPr/>
                    <a:lstStyle/>
                    <a:p>
                      <a:r>
                        <a:rPr lang="en-US" dirty="0" smtClean="0"/>
                        <a:t>.</a:t>
                      </a:r>
                      <a:r>
                        <a:rPr lang="en-US" dirty="0" err="1" smtClean="0"/>
                        <a:t>rel.text</a:t>
                      </a:r>
                      <a:endParaRPr lang="en-US" dirty="0"/>
                    </a:p>
                  </a:txBody>
                  <a:tcPr/>
                </a:tc>
                <a:tc>
                  <a:txBody>
                    <a:bodyPr/>
                    <a:lstStyle/>
                    <a:p>
                      <a:r>
                        <a:rPr lang="en-US" dirty="0" smtClean="0"/>
                        <a:t>List of locations in the .text</a:t>
                      </a:r>
                      <a:r>
                        <a:rPr lang="en-US" baseline="0" dirty="0" smtClean="0"/>
                        <a:t> that linker needs to determine when combining .o files</a:t>
                      </a:r>
                      <a:endParaRPr lang="en-US" dirty="0"/>
                    </a:p>
                  </a:txBody>
                  <a:tcPr/>
                </a:tc>
              </a:tr>
              <a:tr h="370840">
                <a:tc>
                  <a:txBody>
                    <a:bodyPr/>
                    <a:lstStyle/>
                    <a:p>
                      <a:r>
                        <a:rPr lang="en-US" dirty="0" smtClean="0"/>
                        <a:t>.</a:t>
                      </a:r>
                      <a:r>
                        <a:rPr lang="en-US" dirty="0" err="1" smtClean="0"/>
                        <a:t>rel.data</a:t>
                      </a:r>
                      <a:endParaRPr lang="en-US" dirty="0"/>
                    </a:p>
                  </a:txBody>
                  <a:tcPr/>
                </a:tc>
                <a:tc>
                  <a:txBody>
                    <a:bodyPr/>
                    <a:lstStyle/>
                    <a:p>
                      <a:r>
                        <a:rPr lang="en-US" dirty="0" smtClean="0"/>
                        <a:t>Relocation</a:t>
                      </a:r>
                      <a:r>
                        <a:rPr lang="en-US" baseline="0" dirty="0" smtClean="0"/>
                        <a:t> information for global variables</a:t>
                      </a:r>
                      <a:endParaRPr lang="en-US" dirty="0"/>
                    </a:p>
                  </a:txBody>
                  <a:tcPr/>
                </a:tc>
              </a:tr>
              <a:tr h="370840">
                <a:tc>
                  <a:txBody>
                    <a:bodyPr/>
                    <a:lstStyle/>
                    <a:p>
                      <a:r>
                        <a:rPr lang="en-US" dirty="0" smtClean="0"/>
                        <a:t>.debug</a:t>
                      </a:r>
                      <a:endParaRPr lang="en-US" dirty="0"/>
                    </a:p>
                  </a:txBody>
                  <a:tcPr/>
                </a:tc>
                <a:tc>
                  <a:txBody>
                    <a:bodyPr/>
                    <a:lstStyle/>
                    <a:p>
                      <a:r>
                        <a:rPr lang="en-US" dirty="0" smtClean="0"/>
                        <a:t>Debugging </a:t>
                      </a:r>
                      <a:r>
                        <a:rPr lang="en-US" dirty="0" err="1" smtClean="0"/>
                        <a:t>informations</a:t>
                      </a:r>
                      <a:r>
                        <a:rPr lang="en-US" baseline="0" dirty="0" smtClean="0"/>
                        <a:t> (such as the one turned on with </a:t>
                      </a:r>
                      <a:r>
                        <a:rPr lang="en-US" baseline="0" dirty="0" err="1" smtClean="0"/>
                        <a:t>gcc</a:t>
                      </a:r>
                      <a:r>
                        <a:rPr lang="en-US" baseline="0" dirty="0" smtClean="0"/>
                        <a:t> –g)</a:t>
                      </a:r>
                      <a:endParaRPr lang="en-US" dirty="0"/>
                    </a:p>
                  </a:txBody>
                  <a:tcPr/>
                </a:tc>
              </a:tr>
              <a:tr h="370840">
                <a:tc>
                  <a:txBody>
                    <a:bodyPr/>
                    <a:lstStyle/>
                    <a:p>
                      <a:r>
                        <a:rPr lang="en-US" dirty="0" smtClean="0"/>
                        <a:t>.line</a:t>
                      </a:r>
                      <a:endParaRPr lang="en-US" dirty="0"/>
                    </a:p>
                  </a:txBody>
                  <a:tcPr/>
                </a:tc>
                <a:tc>
                  <a:txBody>
                    <a:bodyPr/>
                    <a:lstStyle/>
                    <a:p>
                      <a:r>
                        <a:rPr lang="en-US" dirty="0" smtClean="0"/>
                        <a:t>Mapping b/w line numbers in C program</a:t>
                      </a:r>
                      <a:r>
                        <a:rPr lang="en-US" baseline="0" dirty="0" smtClean="0"/>
                        <a:t> and machine code (debug)</a:t>
                      </a:r>
                      <a:endParaRPr lang="en-US" dirty="0"/>
                    </a:p>
                  </a:txBody>
                  <a:tcPr/>
                </a:tc>
              </a:tr>
              <a:tr h="370840">
                <a:tc>
                  <a:txBody>
                    <a:bodyPr/>
                    <a:lstStyle/>
                    <a:p>
                      <a:r>
                        <a:rPr lang="en-US" dirty="0" smtClean="0"/>
                        <a:t>.</a:t>
                      </a:r>
                      <a:r>
                        <a:rPr lang="en-US" dirty="0" err="1" smtClean="0"/>
                        <a:t>strtab</a:t>
                      </a:r>
                      <a:endParaRPr lang="en-US" dirty="0"/>
                    </a:p>
                  </a:txBody>
                  <a:tcPr/>
                </a:tc>
                <a:tc>
                  <a:txBody>
                    <a:bodyPr/>
                    <a:lstStyle/>
                    <a:p>
                      <a:r>
                        <a:rPr lang="en-US" dirty="0" smtClean="0"/>
                        <a:t>String table for symbols</a:t>
                      </a:r>
                      <a:r>
                        <a:rPr lang="en-US" baseline="0" dirty="0" smtClean="0"/>
                        <a:t> in .</a:t>
                      </a:r>
                      <a:r>
                        <a:rPr lang="en-US" baseline="0" dirty="0" err="1" smtClean="0"/>
                        <a:t>symtab</a:t>
                      </a:r>
                      <a:r>
                        <a:rPr lang="en-US" baseline="0" dirty="0" smtClean="0"/>
                        <a:t> and .debug</a:t>
                      </a:r>
                      <a:endParaRPr lang="en-US" dirty="0"/>
                    </a:p>
                  </a:txBody>
                  <a:tcPr/>
                </a:tc>
              </a:tr>
            </a:tbl>
          </a:graphicData>
        </a:graphic>
      </p:graphicFrame>
      <p:sp>
        <p:nvSpPr>
          <p:cNvPr id="5" name="Right Brace 4"/>
          <p:cNvSpPr/>
          <p:nvPr/>
        </p:nvSpPr>
        <p:spPr>
          <a:xfrm>
            <a:off x="6934200" y="2438400"/>
            <a:ext cx="304800" cy="685800"/>
          </a:xfrm>
          <a:prstGeom prst="rightBrace">
            <a:avLst>
              <a:gd name="adj1" fmla="val 8333"/>
              <a:gd name="adj2" fmla="val 53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66970BE-4790-4AAC-BBF1-E334F1B28FAF}" type="slidenum">
              <a:rPr lang="en-US" smtClean="0"/>
              <a:pPr/>
              <a:t>169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533400" y="1066800"/>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7" name="Curved Connector 6"/>
          <p:cNvCxnSpPr>
            <a:stCxn id="5" idx="6"/>
          </p:cNvCxnSpPr>
          <p:nvPr/>
        </p:nvCxnSpPr>
        <p:spPr>
          <a:xfrm>
            <a:off x="1752600" y="1638300"/>
            <a:ext cx="1905000" cy="647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609600" y="5105400"/>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cxnSp>
        <p:nvCxnSpPr>
          <p:cNvPr id="14" name="Curved Connector 13"/>
          <p:cNvCxnSpPr/>
          <p:nvPr/>
        </p:nvCxnSpPr>
        <p:spPr>
          <a:xfrm rot="5400000">
            <a:off x="1524000" y="4495800"/>
            <a:ext cx="762000" cy="609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a control hijack</a:t>
            </a:r>
            <a:endParaRPr lang="en-US" dirty="0"/>
          </a:p>
        </p:txBody>
      </p:sp>
      <p:sp>
        <p:nvSpPr>
          <p:cNvPr id="3" name="Content Placeholder 2"/>
          <p:cNvSpPr>
            <a:spLocks noGrp="1"/>
          </p:cNvSpPr>
          <p:nvPr>
            <p:ph idx="1"/>
          </p:nvPr>
        </p:nvSpPr>
        <p:spPr/>
        <p:txBody>
          <a:bodyPr/>
          <a:lstStyle/>
          <a:p>
            <a:r>
              <a:rPr lang="en-US" dirty="0" smtClean="0"/>
              <a:t>We can write to the SP given a vulnerable function (</a:t>
            </a:r>
            <a:r>
              <a:rPr lang="en-US" dirty="0" err="1" smtClean="0"/>
              <a:t>strcpy</a:t>
            </a:r>
            <a:r>
              <a:rPr lang="en-US" dirty="0" smtClean="0"/>
              <a:t> or </a:t>
            </a:r>
            <a:r>
              <a:rPr lang="en-US" dirty="0" err="1" smtClean="0"/>
              <a:t>memcpy</a:t>
            </a:r>
            <a:r>
              <a:rPr lang="en-US" dirty="0" smtClean="0"/>
              <a:t> with no bounds check into local variable)</a:t>
            </a:r>
          </a:p>
          <a:p>
            <a:r>
              <a:rPr lang="en-US" dirty="0" smtClean="0"/>
              <a:t>ATPCS as we saw requires </a:t>
            </a:r>
            <a:r>
              <a:rPr lang="en-US" dirty="0" err="1" smtClean="0"/>
              <a:t>args</a:t>
            </a:r>
            <a:r>
              <a:rPr lang="en-US" dirty="0" smtClean="0"/>
              <a:t> to be passed in through R0-R3</a:t>
            </a:r>
          </a:p>
          <a:p>
            <a:r>
              <a:rPr lang="en-US" dirty="0" smtClean="0"/>
              <a:t>For popping a shell we can make a system() with arguments containing string “/bin/</a:t>
            </a:r>
            <a:r>
              <a:rPr lang="en-US" dirty="0" err="1" smtClean="0"/>
              <a:t>sh</a:t>
            </a:r>
            <a:r>
              <a:rPr lang="en-US" dirty="0" smtClean="0"/>
              <a:t>”</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170</a:t>
            </a:fld>
            <a:endParaRPr lang="en-US"/>
          </a:p>
        </p:txBody>
      </p:sp>
    </p:spTree>
    <p:extLst>
      <p:ext uri="{BB962C8B-B14F-4D97-AF65-F5344CB8AC3E}">
        <p14:creationId xmlns:p14="http://schemas.microsoft.com/office/powerpoint/2010/main" val="2940657853"/>
      </p:ext>
    </p:extLst>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now executing first instruction in one()</a:t>
            </a:r>
            <a:endParaRPr lang="en-US" dirty="0"/>
          </a:p>
        </p:txBody>
      </p:sp>
      <p:sp>
        <p:nvSpPr>
          <p:cNvPr id="4" name="Rectangle 3"/>
          <p:cNvSpPr/>
          <p:nvPr/>
        </p:nvSpPr>
        <p:spPr>
          <a:xfrm>
            <a:off x="3886200" y="1600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a:t>
            </a:r>
            <a:endParaRPr lang="en-US" dirty="0">
              <a:solidFill>
                <a:prstClr val="black"/>
              </a:solidFill>
            </a:endParaRPr>
          </a:p>
        </p:txBody>
      </p:sp>
      <p:sp>
        <p:nvSpPr>
          <p:cNvPr id="5" name="Rectangle 4"/>
          <p:cNvSpPr/>
          <p:nvPr/>
        </p:nvSpPr>
        <p:spPr>
          <a:xfrm>
            <a:off x="3886200" y="2057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6" name="Rectangle 5"/>
          <p:cNvSpPr/>
          <p:nvPr/>
        </p:nvSpPr>
        <p:spPr>
          <a:xfrm>
            <a:off x="3886200" y="2514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7" name="Rectangle 6"/>
          <p:cNvSpPr/>
          <p:nvPr/>
        </p:nvSpPr>
        <p:spPr>
          <a:xfrm>
            <a:off x="3886200" y="29718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8" name="Rectangle 7"/>
          <p:cNvSpPr/>
          <p:nvPr/>
        </p:nvSpPr>
        <p:spPr>
          <a:xfrm>
            <a:off x="3886200" y="34290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9" name="Rectangle 8"/>
          <p:cNvSpPr/>
          <p:nvPr/>
        </p:nvSpPr>
        <p:spPr>
          <a:xfrm>
            <a:off x="3886200" y="38862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main() “frame”</a:t>
            </a:r>
            <a:endParaRPr lang="en-US" dirty="0">
              <a:solidFill>
                <a:prstClr val="black"/>
              </a:solidFill>
            </a:endParaRPr>
          </a:p>
        </p:txBody>
      </p:sp>
      <p:sp>
        <p:nvSpPr>
          <p:cNvPr id="10" name="Rectangle 9"/>
          <p:cNvSpPr/>
          <p:nvPr/>
        </p:nvSpPr>
        <p:spPr>
          <a:xfrm>
            <a:off x="3886200" y="43434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One() “frame”</a:t>
            </a:r>
            <a:endParaRPr lang="en-US" dirty="0">
              <a:solidFill>
                <a:prstClr val="black"/>
              </a:solidFill>
            </a:endParaRPr>
          </a:p>
        </p:txBody>
      </p:sp>
      <p:sp>
        <p:nvSpPr>
          <p:cNvPr id="11" name="Rectangle 10"/>
          <p:cNvSpPr/>
          <p:nvPr/>
        </p:nvSpPr>
        <p:spPr>
          <a:xfrm>
            <a:off x="3886200" y="4800600"/>
            <a:ext cx="3276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undefined</a:t>
            </a:r>
            <a:endParaRPr lang="en-US" dirty="0">
              <a:solidFill>
                <a:prstClr val="black"/>
              </a:solidFill>
            </a:endParaRPr>
          </a:p>
        </p:txBody>
      </p:sp>
      <p:cxnSp>
        <p:nvCxnSpPr>
          <p:cNvPr id="12" name="Straight Arrow Connector 11"/>
          <p:cNvCxnSpPr/>
          <p:nvPr/>
        </p:nvCxnSpPr>
        <p:spPr>
          <a:xfrm flipV="1">
            <a:off x="7953153"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rot="5400000">
            <a:off x="6890266" y="3549134"/>
            <a:ext cx="2743200" cy="369332"/>
          </a:xfrm>
          <a:prstGeom prst="rect">
            <a:avLst/>
          </a:prstGeom>
          <a:noFill/>
        </p:spPr>
        <p:txBody>
          <a:bodyPr wrap="square" rtlCol="0">
            <a:spAutoFit/>
          </a:bodyPr>
          <a:lstStyle/>
          <a:p>
            <a:r>
              <a:rPr lang="en-US" b="1" dirty="0" smtClean="0">
                <a:solidFill>
                  <a:srgbClr val="F79646">
                    <a:lumMod val="75000"/>
                  </a:srgbClr>
                </a:solidFill>
                <a:effectLst>
                  <a:outerShdw blurRad="38100" dist="38100" dir="2700000" algn="tl">
                    <a:srgbClr val="000000">
                      <a:alpha val="43137"/>
                    </a:srgbClr>
                  </a:outerShdw>
                </a:effectLst>
              </a:rPr>
              <a:t>Increasing Memory</a:t>
            </a:r>
            <a:endParaRPr lang="en-US" b="1" dirty="0">
              <a:solidFill>
                <a:srgbClr val="F79646">
                  <a:lumMod val="75000"/>
                </a:srgbClr>
              </a:solidFill>
              <a:effectLst>
                <a:outerShdw blurRad="38100" dist="38100" dir="2700000" algn="tl">
                  <a:srgbClr val="000000">
                    <a:alpha val="43137"/>
                  </a:srgbClr>
                </a:outerShdw>
              </a:effectLst>
            </a:endParaRPr>
          </a:p>
        </p:txBody>
      </p:sp>
      <p:sp>
        <p:nvSpPr>
          <p:cNvPr id="14" name="Rectangle 13"/>
          <p:cNvSpPr/>
          <p:nvPr/>
        </p:nvSpPr>
        <p:spPr>
          <a:xfrm>
            <a:off x="457200" y="28194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Local variables</a:t>
            </a:r>
            <a:endParaRPr lang="en-US" dirty="0">
              <a:solidFill>
                <a:prstClr val="black"/>
              </a:solidFill>
            </a:endParaRPr>
          </a:p>
        </p:txBody>
      </p:sp>
      <p:sp>
        <p:nvSpPr>
          <p:cNvPr id="15" name="Rectangle 14"/>
          <p:cNvSpPr/>
          <p:nvPr/>
        </p:nvSpPr>
        <p:spPr>
          <a:xfrm>
            <a:off x="457200" y="32766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Caller-save registers</a:t>
            </a:r>
            <a:endParaRPr lang="en-US" dirty="0">
              <a:solidFill>
                <a:prstClr val="black"/>
              </a:solidFill>
            </a:endParaRPr>
          </a:p>
        </p:txBody>
      </p:sp>
      <p:sp>
        <p:nvSpPr>
          <p:cNvPr id="16" name="Rectangle 15"/>
          <p:cNvSpPr/>
          <p:nvPr/>
        </p:nvSpPr>
        <p:spPr>
          <a:xfrm>
            <a:off x="457200" y="3733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prstClr val="black"/>
                </a:solidFill>
              </a:rPr>
              <a:t>Args</a:t>
            </a:r>
            <a:r>
              <a:rPr lang="en-US" dirty="0" smtClean="0">
                <a:solidFill>
                  <a:prstClr val="black"/>
                </a:solidFill>
              </a:rPr>
              <a:t> to One()</a:t>
            </a:r>
            <a:endParaRPr lang="en-US" dirty="0">
              <a:solidFill>
                <a:prstClr val="black"/>
              </a:solidFill>
            </a:endParaRPr>
          </a:p>
        </p:txBody>
      </p:sp>
      <p:cxnSp>
        <p:nvCxnSpPr>
          <p:cNvPr id="17" name="Straight Connector 16"/>
          <p:cNvCxnSpPr/>
          <p:nvPr/>
        </p:nvCxnSpPr>
        <p:spPr>
          <a:xfrm flipH="1" flipV="1">
            <a:off x="2743200" y="4191000"/>
            <a:ext cx="11430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743200" y="4800600"/>
            <a:ext cx="1143000"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2400" y="914400"/>
            <a:ext cx="3581400" cy="1754326"/>
          </a:xfrm>
          <a:prstGeom prst="rect">
            <a:avLst/>
          </a:prstGeom>
          <a:noFill/>
        </p:spPr>
        <p:txBody>
          <a:bodyPr wrap="square" rtlCol="0">
            <a:spAutoFit/>
          </a:bodyPr>
          <a:lstStyle/>
          <a:p>
            <a:r>
              <a:rPr lang="en-US" dirty="0" err="1" smtClean="0">
                <a:solidFill>
                  <a:prstClr val="black"/>
                </a:solidFill>
              </a:rPr>
              <a:t>Callee</a:t>
            </a:r>
            <a:r>
              <a:rPr lang="en-US" dirty="0" smtClean="0">
                <a:solidFill>
                  <a:prstClr val="black"/>
                </a:solidFill>
              </a:rPr>
              <a:t>-save registers are pushed onto stack using STMFD sp!,{registers} along with R14 (LR)</a:t>
            </a:r>
          </a:p>
          <a:p>
            <a:endParaRPr lang="en-US" dirty="0" smtClean="0">
              <a:solidFill>
                <a:prstClr val="black"/>
              </a:solidFill>
            </a:endParaRPr>
          </a:p>
          <a:p>
            <a:r>
              <a:rPr lang="en-US" dirty="0" smtClean="0">
                <a:solidFill>
                  <a:prstClr val="black"/>
                </a:solidFill>
              </a:rPr>
              <a:t>And R11/R7/R3(FP) can also be updated relative to (R13)SP</a:t>
            </a:r>
            <a:endParaRPr lang="en-US" dirty="0">
              <a:solidFill>
                <a:prstClr val="black"/>
              </a:solidFill>
            </a:endParaRPr>
          </a:p>
        </p:txBody>
      </p:sp>
      <p:sp>
        <p:nvSpPr>
          <p:cNvPr id="20" name="Rectangle 19"/>
          <p:cNvSpPr/>
          <p:nvPr/>
        </p:nvSpPr>
        <p:spPr>
          <a:xfrm>
            <a:off x="457200" y="46482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prstClr val="black"/>
                </a:solidFill>
              </a:rPr>
              <a:t>Callee</a:t>
            </a:r>
            <a:r>
              <a:rPr lang="en-US" dirty="0" smtClean="0">
                <a:solidFill>
                  <a:prstClr val="black"/>
                </a:solidFill>
              </a:rPr>
              <a:t>-save registers</a:t>
            </a:r>
            <a:endParaRPr lang="en-US" dirty="0">
              <a:solidFill>
                <a:prstClr val="black"/>
              </a:solidFill>
            </a:endParaRPr>
          </a:p>
        </p:txBody>
      </p:sp>
      <p:sp>
        <p:nvSpPr>
          <p:cNvPr id="31" name="Rectangle 30"/>
          <p:cNvSpPr/>
          <p:nvPr/>
        </p:nvSpPr>
        <p:spPr>
          <a:xfrm>
            <a:off x="457200" y="41910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prstClr val="black"/>
                </a:solidFill>
              </a:rPr>
              <a:t>LR = </a:t>
            </a:r>
            <a:r>
              <a:rPr lang="en-US" dirty="0" err="1" smtClean="0">
                <a:solidFill>
                  <a:prstClr val="black"/>
                </a:solidFill>
              </a:rPr>
              <a:t>PC@main</a:t>
            </a:r>
            <a:endParaRPr lang="en-US" dirty="0">
              <a:solidFill>
                <a:prstClr val="black"/>
              </a:solidFill>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171</a:t>
            </a:fld>
            <a:endParaRPr lang="en-US"/>
          </a:p>
        </p:txBody>
      </p:sp>
    </p:spTree>
    <p:extLst>
      <p:ext uri="{BB962C8B-B14F-4D97-AF65-F5344CB8AC3E}">
        <p14:creationId xmlns:p14="http://schemas.microsoft.com/office/powerpoint/2010/main" val="157226918"/>
      </p:ext>
    </p:extLst>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Itzhak</a:t>
            </a:r>
            <a:r>
              <a:rPr lang="en-US" dirty="0" smtClean="0"/>
              <a:t> </a:t>
            </a:r>
            <a:r>
              <a:rPr lang="en-US" dirty="0" err="1" smtClean="0"/>
              <a:t>Avraham’s</a:t>
            </a:r>
            <a:r>
              <a:rPr lang="en-US" dirty="0" smtClean="0"/>
              <a:t> approach</a:t>
            </a:r>
            <a:endParaRPr lang="en-US" dirty="0"/>
          </a:p>
        </p:txBody>
      </p:sp>
      <p:sp>
        <p:nvSpPr>
          <p:cNvPr id="3" name="Content Placeholder 2"/>
          <p:cNvSpPr>
            <a:spLocks noGrp="1"/>
          </p:cNvSpPr>
          <p:nvPr>
            <p:ph idx="1"/>
          </p:nvPr>
        </p:nvSpPr>
        <p:spPr/>
        <p:txBody>
          <a:bodyPr/>
          <a:lstStyle/>
          <a:p>
            <a:r>
              <a:rPr lang="en-US" dirty="0" smtClean="0"/>
              <a:t>Use a return to </a:t>
            </a:r>
            <a:r>
              <a:rPr lang="en-US" dirty="0" err="1" smtClean="0"/>
              <a:t>libc</a:t>
            </a:r>
            <a:r>
              <a:rPr lang="en-US" dirty="0"/>
              <a:t> </a:t>
            </a:r>
            <a:r>
              <a:rPr lang="en-US" dirty="0" smtClean="0"/>
              <a:t>style method</a:t>
            </a:r>
          </a:p>
          <a:p>
            <a:r>
              <a:rPr lang="en-US" dirty="0" smtClean="0"/>
              <a:t>We can overwrite LR in stack</a:t>
            </a:r>
          </a:p>
          <a:p>
            <a:r>
              <a:rPr lang="en-US" dirty="0" smtClean="0"/>
              <a:t>Return to a function that contains instructions to pop values from stack into R0 (containing our “/bin/</a:t>
            </a:r>
            <a:r>
              <a:rPr lang="en-US" dirty="0" err="1" smtClean="0"/>
              <a:t>sh</a:t>
            </a:r>
            <a:r>
              <a:rPr lang="en-US" dirty="0" smtClean="0"/>
              <a:t>” address) and another LR in stack pointing to system()</a:t>
            </a:r>
          </a:p>
          <a:p>
            <a:r>
              <a:rPr lang="en-US" dirty="0" smtClean="0"/>
              <a:t>The above function that contains this code for us is erand48()</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172</a:t>
            </a:fld>
            <a:endParaRPr lang="en-US"/>
          </a:p>
        </p:txBody>
      </p:sp>
      <p:sp>
        <p:nvSpPr>
          <p:cNvPr id="5" name="Rectangle 4"/>
          <p:cNvSpPr/>
          <p:nvPr/>
        </p:nvSpPr>
        <p:spPr>
          <a:xfrm>
            <a:off x="32655" y="6358934"/>
            <a:ext cx="8273143" cy="276999"/>
          </a:xfrm>
          <a:prstGeom prst="rect">
            <a:avLst/>
          </a:prstGeom>
        </p:spPr>
        <p:txBody>
          <a:bodyPr wrap="square">
            <a:spAutoFit/>
          </a:bodyPr>
          <a:lstStyle/>
          <a:p>
            <a:r>
              <a:rPr lang="en-US" sz="1200" dirty="0"/>
              <a:t>Source: </a:t>
            </a:r>
            <a:r>
              <a:rPr lang="en-US" sz="1200" dirty="0">
                <a:hlinkClick r:id="rId3"/>
              </a:rPr>
              <a:t>https://</a:t>
            </a:r>
            <a:r>
              <a:rPr lang="en-US" sz="1200" dirty="0" smtClean="0">
                <a:hlinkClick r:id="rId3"/>
              </a:rPr>
              <a:t>media.blackhat.com/bh-dc-11/Avraham/BlackHat_DC_2011_Avraham-Popping_Android_Devices-Slides.pdf</a:t>
            </a:r>
            <a:endParaRPr lang="en-US" sz="1200" dirty="0"/>
          </a:p>
        </p:txBody>
      </p:sp>
    </p:spTree>
    <p:extLst>
      <p:ext uri="{BB962C8B-B14F-4D97-AF65-F5344CB8AC3E}">
        <p14:creationId xmlns:p14="http://schemas.microsoft.com/office/powerpoint/2010/main" val="2753021472"/>
      </p:ext>
    </p:extLst>
  </p:cSld>
  <p:clrMapOvr>
    <a:masterClrMapping/>
  </p:clrMapOvr>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cxnSp>
        <p:nvCxnSpPr>
          <p:cNvPr id="10" name="Straight Arrow Connector 9"/>
          <p:cNvCxnSpPr/>
          <p:nvPr/>
        </p:nvCxnSpPr>
        <p:spPr>
          <a:xfrm flipV="1">
            <a:off x="7953153" y="1447800"/>
            <a:ext cx="0" cy="502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rot="5400000">
            <a:off x="6890266" y="3549134"/>
            <a:ext cx="2743200" cy="369332"/>
          </a:xfrm>
          <a:prstGeom prst="rect">
            <a:avLst/>
          </a:prstGeom>
          <a:noFill/>
        </p:spPr>
        <p:txBody>
          <a:bodyPr wrap="square" rtlCol="0">
            <a:spAutoFit/>
          </a:bodyPr>
          <a:lstStyle/>
          <a:p>
            <a:r>
              <a:rPr lang="en-US" b="1" dirty="0" smtClean="0">
                <a:solidFill>
                  <a:srgbClr val="F79646">
                    <a:lumMod val="75000"/>
                  </a:srgbClr>
                </a:solidFill>
                <a:effectLst>
                  <a:outerShdw blurRad="38100" dist="38100" dir="2700000" algn="tl">
                    <a:srgbClr val="000000">
                      <a:alpha val="43137"/>
                    </a:srgbClr>
                  </a:outerShdw>
                </a:effectLst>
              </a:rPr>
              <a:t>Increasing Memory</a:t>
            </a:r>
            <a:endParaRPr lang="en-US" b="1" dirty="0">
              <a:solidFill>
                <a:srgbClr val="F79646">
                  <a:lumMod val="75000"/>
                </a:srgbClr>
              </a:solidFill>
              <a:effectLst>
                <a:outerShdw blurRad="38100" dist="38100" dir="2700000" algn="tl">
                  <a:srgbClr val="000000">
                    <a:alpha val="43137"/>
                  </a:srgbClr>
                </a:outerShdw>
              </a:effectLst>
            </a:endParaRPr>
          </a:p>
        </p:txBody>
      </p:sp>
      <p:sp>
        <p:nvSpPr>
          <p:cNvPr id="14" name="TextBox 13"/>
          <p:cNvSpPr txBox="1"/>
          <p:nvPr/>
        </p:nvSpPr>
        <p:spPr>
          <a:xfrm>
            <a:off x="5105400" y="4648200"/>
            <a:ext cx="2438400" cy="369332"/>
          </a:xfrm>
          <a:prstGeom prst="rect">
            <a:avLst/>
          </a:prstGeom>
          <a:noFill/>
        </p:spPr>
        <p:txBody>
          <a:bodyPr wrap="square" rtlCol="0">
            <a:spAutoFit/>
          </a:bodyPr>
          <a:lstStyle/>
          <a:p>
            <a:r>
              <a:rPr lang="en-US" dirty="0" smtClean="0"/>
              <a:t>Point to erand48(</a:t>
            </a:r>
            <a:r>
              <a:rPr lang="en-US" dirty="0" smtClean="0"/>
              <a:t>)+x</a:t>
            </a:r>
            <a:endParaRPr lang="en-US" dirty="0"/>
          </a:p>
        </p:txBody>
      </p:sp>
      <p:sp>
        <p:nvSpPr>
          <p:cNvPr id="15" name="TextBox 14"/>
          <p:cNvSpPr txBox="1"/>
          <p:nvPr/>
        </p:nvSpPr>
        <p:spPr>
          <a:xfrm>
            <a:off x="5105400" y="4191000"/>
            <a:ext cx="2438400" cy="369332"/>
          </a:xfrm>
          <a:prstGeom prst="rect">
            <a:avLst/>
          </a:prstGeom>
          <a:noFill/>
        </p:spPr>
        <p:txBody>
          <a:bodyPr wrap="square" rtlCol="0">
            <a:spAutoFit/>
          </a:bodyPr>
          <a:lstStyle/>
          <a:p>
            <a:r>
              <a:rPr lang="en-US" dirty="0" smtClean="0"/>
              <a:t>R0: Point to /bin/</a:t>
            </a:r>
            <a:r>
              <a:rPr lang="en-US" dirty="0" err="1" smtClean="0"/>
              <a:t>sh</a:t>
            </a:r>
            <a:endParaRPr lang="en-US" dirty="0"/>
          </a:p>
        </p:txBody>
      </p:sp>
      <p:sp>
        <p:nvSpPr>
          <p:cNvPr id="16" name="Rectangle 15"/>
          <p:cNvSpPr/>
          <p:nvPr/>
        </p:nvSpPr>
        <p:spPr>
          <a:xfrm>
            <a:off x="228600" y="41148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LDRD R0, R1</a:t>
            </a:r>
            <a:endParaRPr lang="en-US" dirty="0"/>
          </a:p>
        </p:txBody>
      </p:sp>
      <p:sp>
        <p:nvSpPr>
          <p:cNvPr id="17" name="Rectangle 16"/>
          <p:cNvSpPr/>
          <p:nvPr/>
        </p:nvSpPr>
        <p:spPr>
          <a:xfrm>
            <a:off x="228600" y="35814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 SP, #12</a:t>
            </a:r>
            <a:endParaRPr lang="en-US" dirty="0"/>
          </a:p>
        </p:txBody>
      </p:sp>
      <p:sp>
        <p:nvSpPr>
          <p:cNvPr id="18" name="Rectangle 17"/>
          <p:cNvSpPr/>
          <p:nvPr/>
        </p:nvSpPr>
        <p:spPr>
          <a:xfrm>
            <a:off x="228600" y="30480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  </a:t>
            </a:r>
            <a:r>
              <a:rPr lang="en-US" dirty="0" smtClean="0"/>
              <a:t>PC, LR</a:t>
            </a:r>
            <a:endParaRPr lang="en-US" dirty="0"/>
          </a:p>
        </p:txBody>
      </p:sp>
      <p:sp>
        <p:nvSpPr>
          <p:cNvPr id="19" name="TextBox 18"/>
          <p:cNvSpPr txBox="1"/>
          <p:nvPr/>
        </p:nvSpPr>
        <p:spPr>
          <a:xfrm>
            <a:off x="5105400" y="3810000"/>
            <a:ext cx="2438400" cy="369332"/>
          </a:xfrm>
          <a:prstGeom prst="rect">
            <a:avLst/>
          </a:prstGeom>
          <a:noFill/>
        </p:spPr>
        <p:txBody>
          <a:bodyPr wrap="square" rtlCol="0">
            <a:spAutoFit/>
          </a:bodyPr>
          <a:lstStyle/>
          <a:p>
            <a:r>
              <a:rPr lang="en-US" dirty="0" smtClean="0"/>
              <a:t>R1: Can be junk</a:t>
            </a:r>
            <a:endParaRPr lang="en-US" dirty="0"/>
          </a:p>
        </p:txBody>
      </p:sp>
      <p:sp>
        <p:nvSpPr>
          <p:cNvPr id="20" name="TextBox 19"/>
          <p:cNvSpPr txBox="1"/>
          <p:nvPr/>
        </p:nvSpPr>
        <p:spPr>
          <a:xfrm>
            <a:off x="5105400" y="2819400"/>
            <a:ext cx="2438400" cy="369332"/>
          </a:xfrm>
          <a:prstGeom prst="rect">
            <a:avLst/>
          </a:prstGeom>
          <a:noFill/>
        </p:spPr>
        <p:txBody>
          <a:bodyPr wrap="square" rtlCol="0">
            <a:spAutoFit/>
          </a:bodyPr>
          <a:lstStyle/>
          <a:p>
            <a:r>
              <a:rPr lang="en-US" dirty="0" smtClean="0"/>
              <a:t>Point to system()</a:t>
            </a:r>
            <a:endParaRPr lang="en-US" dirty="0"/>
          </a:p>
        </p:txBody>
      </p:sp>
      <p:sp>
        <p:nvSpPr>
          <p:cNvPr id="25" name="TextBox 24"/>
          <p:cNvSpPr txBox="1"/>
          <p:nvPr/>
        </p:nvSpPr>
        <p:spPr>
          <a:xfrm>
            <a:off x="5105400" y="3352800"/>
            <a:ext cx="2438400" cy="369332"/>
          </a:xfrm>
          <a:prstGeom prst="rect">
            <a:avLst/>
          </a:prstGeom>
          <a:noFill/>
        </p:spPr>
        <p:txBody>
          <a:bodyPr wrap="square" rtlCol="0">
            <a:spAutoFit/>
          </a:bodyPr>
          <a:lstStyle/>
          <a:p>
            <a:r>
              <a:rPr lang="en-US" dirty="0" smtClean="0"/>
              <a:t>Junk value</a:t>
            </a:r>
            <a:endParaRPr lang="en-US" dirty="0"/>
          </a:p>
        </p:txBody>
      </p:sp>
      <p:sp>
        <p:nvSpPr>
          <p:cNvPr id="27" name="TextBox 26"/>
          <p:cNvSpPr txBox="1"/>
          <p:nvPr/>
        </p:nvSpPr>
        <p:spPr>
          <a:xfrm>
            <a:off x="5105400" y="2133600"/>
            <a:ext cx="2438400" cy="646331"/>
          </a:xfrm>
          <a:prstGeom prst="rect">
            <a:avLst/>
          </a:prstGeom>
          <a:noFill/>
        </p:spPr>
        <p:txBody>
          <a:bodyPr wrap="square" rtlCol="0">
            <a:spAutoFit/>
          </a:bodyPr>
          <a:lstStyle/>
          <a:p>
            <a:r>
              <a:rPr lang="en-US" dirty="0" smtClean="0"/>
              <a:t>Put “/bin/</a:t>
            </a:r>
            <a:r>
              <a:rPr lang="en-US" dirty="0" err="1" smtClean="0"/>
              <a:t>sh</a:t>
            </a:r>
            <a:r>
              <a:rPr lang="en-US" dirty="0" smtClean="0"/>
              <a:t>” string here</a:t>
            </a:r>
            <a:endParaRPr lang="en-US" dirty="0"/>
          </a:p>
        </p:txBody>
      </p:sp>
      <p:sp>
        <p:nvSpPr>
          <p:cNvPr id="28" name="TextBox 27"/>
          <p:cNvSpPr txBox="1"/>
          <p:nvPr/>
        </p:nvSpPr>
        <p:spPr>
          <a:xfrm>
            <a:off x="152400" y="2286000"/>
            <a:ext cx="2438400" cy="369332"/>
          </a:xfrm>
          <a:prstGeom prst="rect">
            <a:avLst/>
          </a:prstGeom>
          <a:noFill/>
        </p:spPr>
        <p:txBody>
          <a:bodyPr wrap="square" rtlCol="0">
            <a:spAutoFit/>
          </a:bodyPr>
          <a:lstStyle/>
          <a:p>
            <a:r>
              <a:rPr lang="en-US" dirty="0" smtClean="0">
                <a:solidFill>
                  <a:schemeClr val="tx2">
                    <a:lumMod val="60000"/>
                    <a:lumOff val="40000"/>
                  </a:schemeClr>
                </a:solidFill>
              </a:rPr>
              <a:t>erand48()+x:</a:t>
            </a:r>
            <a:endParaRPr lang="en-US" dirty="0">
              <a:solidFill>
                <a:schemeClr val="tx2">
                  <a:lumMod val="60000"/>
                  <a:lumOff val="40000"/>
                </a:schemeClr>
              </a:solidFill>
            </a:endParaRPr>
          </a:p>
        </p:txBody>
      </p:sp>
      <p:sp>
        <p:nvSpPr>
          <p:cNvPr id="35" name="Rectangle 34"/>
          <p:cNvSpPr/>
          <p:nvPr/>
        </p:nvSpPr>
        <p:spPr>
          <a:xfrm>
            <a:off x="3048000" y="6019800"/>
            <a:ext cx="1752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Buf</a:t>
            </a:r>
            <a:r>
              <a:rPr lang="en-US" dirty="0" smtClean="0"/>
              <a:t>[5]</a:t>
            </a:r>
          </a:p>
        </p:txBody>
      </p:sp>
      <p:sp>
        <p:nvSpPr>
          <p:cNvPr id="36" name="Rectangle 35"/>
          <p:cNvSpPr/>
          <p:nvPr/>
        </p:nvSpPr>
        <p:spPr>
          <a:xfrm>
            <a:off x="3048000" y="5562600"/>
            <a:ext cx="1752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Buf</a:t>
            </a:r>
            <a:r>
              <a:rPr lang="en-US" dirty="0" smtClean="0"/>
              <a:t>[5]</a:t>
            </a:r>
          </a:p>
        </p:txBody>
      </p:sp>
      <p:sp>
        <p:nvSpPr>
          <p:cNvPr id="37" name="Rectangle 36"/>
          <p:cNvSpPr/>
          <p:nvPr/>
        </p:nvSpPr>
        <p:spPr>
          <a:xfrm>
            <a:off x="3048000" y="5105400"/>
            <a:ext cx="1752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Register </a:t>
            </a:r>
            <a:r>
              <a:rPr lang="en-US" dirty="0" err="1" smtClean="0"/>
              <a:t>val</a:t>
            </a:r>
            <a:endParaRPr lang="en-US" dirty="0" smtClean="0"/>
          </a:p>
        </p:txBody>
      </p:sp>
      <p:sp>
        <p:nvSpPr>
          <p:cNvPr id="40" name="TextBox 39"/>
          <p:cNvSpPr txBox="1"/>
          <p:nvPr/>
        </p:nvSpPr>
        <p:spPr>
          <a:xfrm>
            <a:off x="5105400" y="5105400"/>
            <a:ext cx="2438400" cy="369332"/>
          </a:xfrm>
          <a:prstGeom prst="rect">
            <a:avLst/>
          </a:prstGeom>
          <a:noFill/>
        </p:spPr>
        <p:txBody>
          <a:bodyPr wrap="square" rtlCol="0">
            <a:spAutoFit/>
          </a:bodyPr>
          <a:lstStyle/>
          <a:p>
            <a:r>
              <a:rPr lang="en-US" dirty="0" err="1" smtClean="0"/>
              <a:t>Callee</a:t>
            </a:r>
            <a:r>
              <a:rPr lang="en-US" dirty="0" smtClean="0"/>
              <a:t> saved register(s)</a:t>
            </a:r>
            <a:endParaRPr lang="en-US" dirty="0"/>
          </a:p>
        </p:txBody>
      </p:sp>
      <p:sp>
        <p:nvSpPr>
          <p:cNvPr id="41" name="Rectangle 40"/>
          <p:cNvSpPr/>
          <p:nvPr/>
        </p:nvSpPr>
        <p:spPr>
          <a:xfrm>
            <a:off x="3048000" y="4648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LR</a:t>
            </a:r>
          </a:p>
        </p:txBody>
      </p:sp>
      <p:cxnSp>
        <p:nvCxnSpPr>
          <p:cNvPr id="43" name="Elbow Connector 42"/>
          <p:cNvCxnSpPr>
            <a:stCxn id="41" idx="1"/>
            <a:endCxn id="16" idx="3"/>
          </p:cNvCxnSpPr>
          <p:nvPr/>
        </p:nvCxnSpPr>
        <p:spPr>
          <a:xfrm rot="10800000">
            <a:off x="2209800" y="4381500"/>
            <a:ext cx="838200" cy="4953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Rectangle 44"/>
          <p:cNvSpPr/>
          <p:nvPr/>
        </p:nvSpPr>
        <p:spPr>
          <a:xfrm>
            <a:off x="3048000" y="4191000"/>
            <a:ext cx="1752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R0 for system()</a:t>
            </a:r>
          </a:p>
        </p:txBody>
      </p:sp>
      <p:sp>
        <p:nvSpPr>
          <p:cNvPr id="46" name="Rectangle 45"/>
          <p:cNvSpPr/>
          <p:nvPr/>
        </p:nvSpPr>
        <p:spPr>
          <a:xfrm>
            <a:off x="3048000" y="3733800"/>
            <a:ext cx="1752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R1</a:t>
            </a:r>
          </a:p>
        </p:txBody>
      </p:sp>
      <p:sp>
        <p:nvSpPr>
          <p:cNvPr id="47" name="Rectangle 46"/>
          <p:cNvSpPr/>
          <p:nvPr/>
        </p:nvSpPr>
        <p:spPr>
          <a:xfrm>
            <a:off x="3048000" y="3276600"/>
            <a:ext cx="1752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Junk</a:t>
            </a:r>
          </a:p>
        </p:txBody>
      </p:sp>
      <p:sp>
        <p:nvSpPr>
          <p:cNvPr id="48" name="Rectangle 47"/>
          <p:cNvSpPr/>
          <p:nvPr/>
        </p:nvSpPr>
        <p:spPr>
          <a:xfrm>
            <a:off x="3048000" y="2819400"/>
            <a:ext cx="1752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&amp;system()</a:t>
            </a:r>
          </a:p>
        </p:txBody>
      </p:sp>
      <p:sp>
        <p:nvSpPr>
          <p:cNvPr id="49" name="Rectangle 48"/>
          <p:cNvSpPr/>
          <p:nvPr/>
        </p:nvSpPr>
        <p:spPr>
          <a:xfrm>
            <a:off x="3048000" y="2123552"/>
            <a:ext cx="17526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string</a:t>
            </a:r>
          </a:p>
        </p:txBody>
      </p:sp>
      <p:cxnSp>
        <p:nvCxnSpPr>
          <p:cNvPr id="51" name="Elbow Connector 50"/>
          <p:cNvCxnSpPr>
            <a:stCxn id="45" idx="1"/>
            <a:endCxn id="49" idx="1"/>
          </p:cNvCxnSpPr>
          <p:nvPr/>
        </p:nvCxnSpPr>
        <p:spPr>
          <a:xfrm rot="10800000">
            <a:off x="3048000" y="2466452"/>
            <a:ext cx="12700" cy="1953148"/>
          </a:xfrm>
          <a:prstGeom prst="bentConnector3">
            <a:avLst>
              <a:gd name="adj1" fmla="val 1800000"/>
            </a:avLst>
          </a:prstGeom>
          <a:ln>
            <a:tailEnd type="arrow"/>
          </a:ln>
        </p:spPr>
        <p:style>
          <a:lnRef idx="2">
            <a:schemeClr val="accent4"/>
          </a:lnRef>
          <a:fillRef idx="0">
            <a:schemeClr val="accent4"/>
          </a:fillRef>
          <a:effectRef idx="1">
            <a:schemeClr val="accent4"/>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173</a:t>
            </a:fld>
            <a:endParaRPr lang="en-US"/>
          </a:p>
        </p:txBody>
      </p:sp>
    </p:spTree>
    <p:extLst>
      <p:ext uri="{BB962C8B-B14F-4D97-AF65-F5344CB8AC3E}">
        <p14:creationId xmlns:p14="http://schemas.microsoft.com/office/powerpoint/2010/main" val="2982396463"/>
      </p:ext>
    </p:extLst>
  </p:cSld>
  <p:clrMapOvr>
    <a:masterClrMapping/>
  </p:clrMapOvr>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a:t>
            </a:r>
            <a:endParaRPr lang="en-US" dirty="0"/>
          </a:p>
        </p:txBody>
      </p:sp>
      <p:sp>
        <p:nvSpPr>
          <p:cNvPr id="3" name="Content Placeholder 2"/>
          <p:cNvSpPr>
            <a:spLocks noGrp="1"/>
          </p:cNvSpPr>
          <p:nvPr>
            <p:ph idx="1"/>
          </p:nvPr>
        </p:nvSpPr>
        <p:spPr/>
        <p:txBody>
          <a:bodyPr>
            <a:normAutofit/>
          </a:bodyPr>
          <a:lstStyle/>
          <a:p>
            <a:r>
              <a:rPr lang="en-US" dirty="0" smtClean="0"/>
              <a:t>Control flow hijack lab</a:t>
            </a:r>
          </a:p>
          <a:p>
            <a:pPr lvl="1"/>
            <a:r>
              <a:rPr lang="en-US" dirty="0" smtClean="0"/>
              <a:t>Objective: Get a shell using return to </a:t>
            </a:r>
            <a:r>
              <a:rPr lang="en-US" dirty="0" err="1" smtClean="0"/>
              <a:t>libc</a:t>
            </a:r>
            <a:r>
              <a:rPr lang="en-US" dirty="0" smtClean="0"/>
              <a:t> style attack</a:t>
            </a:r>
          </a:p>
          <a:p>
            <a:pPr lvl="1"/>
            <a:r>
              <a:rPr lang="en-US" dirty="0" err="1" smtClean="0"/>
              <a:t>Itzhak</a:t>
            </a:r>
            <a:r>
              <a:rPr lang="en-US" dirty="0" smtClean="0"/>
              <a:t> </a:t>
            </a:r>
            <a:r>
              <a:rPr lang="en-US" dirty="0" err="1" smtClean="0"/>
              <a:t>Avraham’s</a:t>
            </a:r>
            <a:r>
              <a:rPr lang="en-US" dirty="0" smtClean="0"/>
              <a:t> paper included</a:t>
            </a:r>
          </a:p>
          <a:p>
            <a:pPr lvl="1"/>
            <a:endParaRPr lang="en-US" dirty="0" smtClean="0"/>
          </a:p>
          <a:p>
            <a:r>
              <a:rPr lang="en-US" dirty="0" smtClean="0"/>
              <a:t>Other useful links:</a:t>
            </a:r>
          </a:p>
          <a:p>
            <a:pPr lvl="1"/>
            <a:r>
              <a:rPr lang="en-US" dirty="0" smtClean="0">
                <a:hlinkClick r:id="rId2"/>
              </a:rPr>
              <a:t>http://research.shell-storm.org/files/research-4-en.php</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174</a:t>
            </a:fld>
            <a:endParaRPr lang="en-US"/>
          </a:p>
        </p:txBody>
      </p:sp>
    </p:spTree>
    <p:extLst>
      <p:ext uri="{BB962C8B-B14F-4D97-AF65-F5344CB8AC3E}">
        <p14:creationId xmlns:p14="http://schemas.microsoft.com/office/powerpoint/2010/main" val="1883382581"/>
      </p:ext>
    </p:extLst>
  </p:cSld>
  <p:clrMapOvr>
    <a:masterClrMapping/>
  </p:clrMapOvr>
  <p:timing>
    <p:tnLst>
      <p:par>
        <p:cTn xmlns:p14="http://schemas.microsoft.com/office/powerpoint/2010/mai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Notes</a:t>
            </a:r>
            <a:endParaRPr lang="en-US" dirty="0"/>
          </a:p>
        </p:txBody>
      </p:sp>
      <p:sp>
        <p:nvSpPr>
          <p:cNvPr id="3" name="Content Placeholder 2"/>
          <p:cNvSpPr>
            <a:spLocks noGrp="1"/>
          </p:cNvSpPr>
          <p:nvPr>
            <p:ph idx="1"/>
          </p:nvPr>
        </p:nvSpPr>
        <p:spPr/>
        <p:txBody>
          <a:bodyPr/>
          <a:lstStyle/>
          <a:p>
            <a:r>
              <a:rPr lang="en-US" dirty="0"/>
              <a:t>IMPORTANT: </a:t>
            </a:r>
          </a:p>
          <a:p>
            <a:pPr lvl="1"/>
            <a:r>
              <a:rPr lang="en-US" dirty="0"/>
              <a:t>echo 0 &gt; /</a:t>
            </a:r>
            <a:r>
              <a:rPr lang="en-US" dirty="0" err="1"/>
              <a:t>proc</a:t>
            </a:r>
            <a:r>
              <a:rPr lang="en-US" dirty="0"/>
              <a:t>/sys/kernel/</a:t>
            </a:r>
            <a:r>
              <a:rPr lang="en-US" dirty="0" err="1"/>
              <a:t>randomize_va_space</a:t>
            </a:r>
            <a:endParaRPr lang="en-US" dirty="0"/>
          </a:p>
          <a:p>
            <a:r>
              <a:rPr lang="en-US" dirty="0"/>
              <a:t>In </a:t>
            </a:r>
            <a:r>
              <a:rPr lang="en-US" dirty="0" err="1"/>
              <a:t>gdb</a:t>
            </a:r>
            <a:r>
              <a:rPr lang="en-US" dirty="0"/>
              <a:t> you can breakpoint and run</a:t>
            </a:r>
          </a:p>
          <a:p>
            <a:pPr lvl="2"/>
            <a:r>
              <a:rPr lang="en-US" dirty="0"/>
              <a:t>p </a:t>
            </a:r>
            <a:r>
              <a:rPr lang="en-US" dirty="0" err="1"/>
              <a:t>str</a:t>
            </a:r>
            <a:r>
              <a:rPr lang="en-US" dirty="0"/>
              <a:t> // Gets address of /bin/</a:t>
            </a:r>
            <a:r>
              <a:rPr lang="en-US" dirty="0" err="1"/>
              <a:t>sh</a:t>
            </a:r>
            <a:r>
              <a:rPr lang="en-US" dirty="0"/>
              <a:t> </a:t>
            </a:r>
            <a:r>
              <a:rPr lang="en-US" dirty="0" smtClean="0"/>
              <a:t>string</a:t>
            </a:r>
          </a:p>
          <a:p>
            <a:pPr lvl="2"/>
            <a:r>
              <a:rPr lang="en-US" dirty="0" smtClean="0"/>
              <a:t>p erand48 // Gets address of erand48 method</a:t>
            </a:r>
          </a:p>
          <a:p>
            <a:pPr lvl="2"/>
            <a:r>
              <a:rPr lang="en-US" dirty="0" smtClean="0"/>
              <a:t>p system // Gets address of the system method</a:t>
            </a:r>
          </a:p>
          <a:p>
            <a:pPr lvl="2"/>
            <a:r>
              <a:rPr lang="en-US" dirty="0" smtClean="0"/>
              <a:t>Remember to add 1 to the erand48 address (thumb2 instruction set requires LSB to be 1)</a:t>
            </a:r>
            <a:endParaRPr lang="en-US" dirty="0"/>
          </a:p>
          <a:p>
            <a:pPr lvl="2"/>
            <a:r>
              <a:rPr lang="en-US" dirty="0"/>
              <a:t>To verify run x/s &lt;enter address from previous&gt;</a:t>
            </a:r>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175</a:t>
            </a:fld>
            <a:endParaRPr lang="en-US"/>
          </a:p>
        </p:txBody>
      </p:sp>
    </p:spTree>
    <p:extLst>
      <p:ext uri="{BB962C8B-B14F-4D97-AF65-F5344CB8AC3E}">
        <p14:creationId xmlns:p14="http://schemas.microsoft.com/office/powerpoint/2010/main" val="2635840994"/>
      </p:ext>
    </p:extLst>
  </p:cSld>
  <p:clrMapOvr>
    <a:masterClrMapping/>
  </p:clrMapOvr>
  <p:timing>
    <p:tnLst>
      <p:par>
        <p:cTn xmlns:p14="http://schemas.microsoft.com/office/powerpoint/2010/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Notes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To craft your exploit string run: </a:t>
            </a:r>
            <a:endParaRPr lang="en-US" dirty="0"/>
          </a:p>
          <a:p>
            <a:pPr lvl="1"/>
            <a:r>
              <a:rPr lang="en-US" dirty="0" err="1"/>
              <a:t>perl</a:t>
            </a:r>
            <a:r>
              <a:rPr lang="en-US" dirty="0"/>
              <a:t> –e ‘print  “ABCD”x3 . “\</a:t>
            </a:r>
            <a:r>
              <a:rPr lang="en-US" dirty="0" err="1"/>
              <a:t>xAB</a:t>
            </a:r>
            <a:r>
              <a:rPr lang="en-US" dirty="0"/>
              <a:t>\</a:t>
            </a:r>
            <a:r>
              <a:rPr lang="en-US" dirty="0" err="1"/>
              <a:t>xCD</a:t>
            </a:r>
            <a:r>
              <a:rPr lang="en-US" dirty="0"/>
              <a:t>\</a:t>
            </a:r>
            <a:r>
              <a:rPr lang="en-US" dirty="0" err="1"/>
              <a:t>xDE</a:t>
            </a:r>
            <a:r>
              <a:rPr lang="en-US" dirty="0"/>
              <a:t>\</a:t>
            </a:r>
            <a:r>
              <a:rPr lang="en-US" dirty="0" err="1"/>
              <a:t>xEF</a:t>
            </a:r>
            <a:r>
              <a:rPr lang="en-US" dirty="0"/>
              <a:t>” . “EFGH”’ &gt; solution</a:t>
            </a:r>
          </a:p>
          <a:p>
            <a:pPr lvl="1"/>
            <a:r>
              <a:rPr lang="en-US" dirty="0" err="1"/>
              <a:t>gdb</a:t>
            </a:r>
            <a:r>
              <a:rPr lang="en-US" dirty="0"/>
              <a:t> ./</a:t>
            </a:r>
            <a:r>
              <a:rPr lang="en-US" dirty="0" err="1"/>
              <a:t>boverflow</a:t>
            </a:r>
            <a:endParaRPr lang="en-US" dirty="0"/>
          </a:p>
          <a:p>
            <a:pPr lvl="1"/>
            <a:r>
              <a:rPr lang="en-US" dirty="0" smtClean="0"/>
              <a:t>“b stage1” or whatever is in your </a:t>
            </a:r>
            <a:r>
              <a:rPr lang="en-US" dirty="0" err="1" smtClean="0"/>
              <a:t>init</a:t>
            </a:r>
            <a:r>
              <a:rPr lang="en-US" dirty="0" smtClean="0"/>
              <a:t> commands file</a:t>
            </a:r>
            <a:endParaRPr lang="en-US" dirty="0"/>
          </a:p>
          <a:p>
            <a:pPr lvl="1"/>
            <a:r>
              <a:rPr lang="en-US" dirty="0"/>
              <a:t>run `cat solution`</a:t>
            </a:r>
          </a:p>
          <a:p>
            <a:pPr lvl="1"/>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176</a:t>
            </a:fld>
            <a:endParaRPr lang="en-US"/>
          </a:p>
        </p:txBody>
      </p:sp>
    </p:spTree>
    <p:extLst>
      <p:ext uri="{BB962C8B-B14F-4D97-AF65-F5344CB8AC3E}">
        <p14:creationId xmlns:p14="http://schemas.microsoft.com/office/powerpoint/2010/main" val="2883774721"/>
      </p:ext>
    </p:extLst>
  </p:cSld>
  <p:clrMapOvr>
    <a:masterClrMapping/>
  </p:clrMapOvr>
  <p:timing>
    <p:tnLst>
      <p:par>
        <p:cTn xmlns:p14="http://schemas.microsoft.com/office/powerpoint/2010/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a:t>
            </a:r>
            <a:endParaRPr lang="en-US" dirty="0"/>
          </a:p>
        </p:txBody>
      </p:sp>
      <p:sp>
        <p:nvSpPr>
          <p:cNvPr id="3" name="Content Placeholder 2"/>
          <p:cNvSpPr>
            <a:spLocks noGrp="1"/>
          </p:cNvSpPr>
          <p:nvPr>
            <p:ph idx="1"/>
          </p:nvPr>
        </p:nvSpPr>
        <p:spPr/>
        <p:txBody>
          <a:bodyPr/>
          <a:lstStyle/>
          <a:p>
            <a:r>
              <a:rPr lang="en-US" dirty="0" smtClean="0"/>
              <a:t>My erand48+x located at 0x76F28E56 + 1</a:t>
            </a:r>
          </a:p>
          <a:p>
            <a:r>
              <a:rPr lang="en-US" dirty="0" smtClean="0"/>
              <a:t>My system located at 0x76F2D768 +1</a:t>
            </a:r>
          </a:p>
          <a:p>
            <a:r>
              <a:rPr lang="en-US" dirty="0" smtClean="0"/>
              <a:t>My “/bin/</a:t>
            </a:r>
            <a:r>
              <a:rPr lang="en-US" dirty="0" err="1" smtClean="0"/>
              <a:t>sh</a:t>
            </a:r>
            <a:r>
              <a:rPr lang="en-US" dirty="0" smtClean="0"/>
              <a:t>” passed in through string located at 0x7EFFF6E8</a:t>
            </a:r>
          </a:p>
          <a:p>
            <a:r>
              <a:rPr lang="en-US" dirty="0" smtClean="0"/>
              <a:t>As per the stack diagram I need “ABCD”x3 + 0x578EF276 + 0xE8F6FF7E + “EFGH” + “IJKL” + 0x69D7F276 + “/bin/</a:t>
            </a:r>
            <a:r>
              <a:rPr lang="en-US" dirty="0" err="1" smtClean="0"/>
              <a:t>sh</a:t>
            </a:r>
            <a:r>
              <a:rPr lang="en-US" dirty="0" smtClean="0"/>
              <a: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177</a:t>
            </a:fld>
            <a:endParaRPr lang="en-US"/>
          </a:p>
        </p:txBody>
      </p:sp>
    </p:spTree>
    <p:extLst>
      <p:ext uri="{BB962C8B-B14F-4D97-AF65-F5344CB8AC3E}">
        <p14:creationId xmlns:p14="http://schemas.microsoft.com/office/powerpoint/2010/main" val="11093681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part 1.5</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6970BE-4790-4AAC-BBF1-E334F1B28FAF}" type="slidenum">
              <a:rPr lang="en-US" smtClean="0"/>
              <a:pPr/>
              <a:t>178</a:t>
            </a:fld>
            <a:endParaRPr lang="en-US"/>
          </a:p>
        </p:txBody>
      </p:sp>
    </p:spTree>
    <p:extLst>
      <p:ext uri="{BB962C8B-B14F-4D97-AF65-F5344CB8AC3E}">
        <p14:creationId xmlns:p14="http://schemas.microsoft.com/office/powerpoint/2010/main" val="844211292"/>
      </p:ext>
    </p:extLst>
  </p:cSld>
  <p:clrMapOvr>
    <a:masterClrMapping/>
  </p:clrMapOvr>
  <p:timing>
    <p:tnLst>
      <p:par>
        <p:cTn xmlns:p14="http://schemas.microsoft.com/office/powerpoint/2010/mai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Optimization</a:t>
            </a:r>
            <a:endParaRPr lang="en-US" dirty="0"/>
          </a:p>
        </p:txBody>
      </p:sp>
      <p:sp>
        <p:nvSpPr>
          <p:cNvPr id="3" name="Content Placeholder 2"/>
          <p:cNvSpPr>
            <a:spLocks noGrp="1"/>
          </p:cNvSpPr>
          <p:nvPr>
            <p:ph idx="1"/>
          </p:nvPr>
        </p:nvSpPr>
        <p:spPr/>
        <p:txBody>
          <a:bodyPr/>
          <a:lstStyle/>
          <a:p>
            <a:r>
              <a:rPr lang="en-US" dirty="0" smtClean="0"/>
              <a:t>Ok we can write assembly and C programs</a:t>
            </a:r>
          </a:p>
          <a:p>
            <a:r>
              <a:rPr lang="en-US" dirty="0" smtClean="0"/>
              <a:t>However, do we know what really happens to that C program once we give it to the compiler?</a:t>
            </a:r>
          </a:p>
          <a:p>
            <a:r>
              <a:rPr lang="en-US" dirty="0" smtClean="0"/>
              <a:t>We assume certain things happen for us</a:t>
            </a:r>
          </a:p>
          <a:p>
            <a:r>
              <a:rPr lang="en-US" dirty="0" smtClean="0"/>
              <a:t>For example, dead code is removed</a:t>
            </a:r>
          </a:p>
          <a:p>
            <a:r>
              <a:rPr lang="en-US" dirty="0" smtClean="0"/>
              <a:t>However with great compilers comes great responsibility… </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179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vs. x86</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Endianness</a:t>
            </a:r>
            <a:r>
              <a:rPr lang="en-US" dirty="0" smtClean="0"/>
              <a:t> (Bi-</a:t>
            </a:r>
            <a:r>
              <a:rPr lang="en-US" dirty="0" err="1" smtClean="0"/>
              <a:t>Endian</a:t>
            </a:r>
            <a:r>
              <a:rPr lang="en-US" dirty="0" smtClean="0"/>
              <a:t>)</a:t>
            </a:r>
          </a:p>
          <a:p>
            <a:pPr lvl="1"/>
            <a:r>
              <a:rPr lang="en-US" dirty="0" smtClean="0"/>
              <a:t>Instructions are little </a:t>
            </a:r>
            <a:r>
              <a:rPr lang="en-US" dirty="0" err="1" smtClean="0"/>
              <a:t>endian</a:t>
            </a:r>
            <a:r>
              <a:rPr lang="en-US" dirty="0" smtClean="0"/>
              <a:t> (except on the –R profile for ARMv7 where it is implementation defined)</a:t>
            </a:r>
          </a:p>
          <a:p>
            <a:pPr lvl="1"/>
            <a:r>
              <a:rPr lang="en-US" dirty="0" smtClean="0"/>
              <a:t>Data </a:t>
            </a:r>
            <a:r>
              <a:rPr lang="en-US" dirty="0" err="1" smtClean="0"/>
              <a:t>endianness</a:t>
            </a:r>
            <a:r>
              <a:rPr lang="en-US" dirty="0" smtClean="0"/>
              <a:t> can be mixed (depends on the E bit in CPSR)</a:t>
            </a:r>
          </a:p>
          <a:p>
            <a:r>
              <a:rPr lang="en-US" dirty="0" smtClean="0"/>
              <a:t>Fixed length instructions</a:t>
            </a:r>
          </a:p>
          <a:p>
            <a:pPr lvl="1"/>
            <a:r>
              <a:rPr lang="en-US" dirty="0" smtClean="0"/>
              <a:t>Instruction operand order is generally: OP DEST, SRC (AT&amp;T syntax)</a:t>
            </a:r>
          </a:p>
          <a:p>
            <a:r>
              <a:rPr lang="en-US" dirty="0" smtClean="0"/>
              <a:t>Short instruction execution times</a:t>
            </a:r>
          </a:p>
          <a:p>
            <a:r>
              <a:rPr lang="en-US" dirty="0" smtClean="0"/>
              <a:t>Register differences (CPSR, SPSR…)</a:t>
            </a:r>
          </a:p>
          <a:p>
            <a:pPr lvl="1"/>
            <a:r>
              <a:rPr lang="en-US" dirty="0" smtClean="0"/>
              <a:t>Has a few extra registers</a:t>
            </a:r>
          </a:p>
          <a:p>
            <a:pPr lvl="1"/>
            <a:r>
              <a:rPr lang="en-US" dirty="0" smtClean="0"/>
              <a:t>Operations only on registers not memory (Load/Store architecture)</a:t>
            </a:r>
          </a:p>
          <a:p>
            <a:r>
              <a:rPr lang="en-US" dirty="0" smtClean="0"/>
              <a:t>Pipelining &amp; Interrupts</a:t>
            </a:r>
          </a:p>
          <a:p>
            <a:r>
              <a:rPr lang="en-US" dirty="0" smtClean="0"/>
              <a:t>Exceptions</a:t>
            </a:r>
          </a:p>
          <a:p>
            <a:r>
              <a:rPr lang="en-US" dirty="0" smtClean="0"/>
              <a:t>Processor Modes</a:t>
            </a:r>
          </a:p>
          <a:p>
            <a:r>
              <a:rPr lang="en-US" dirty="0" smtClean="0"/>
              <a:t>Code &amp; Compiler optimizations due to the above differences</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GCC Optimizations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optimize for code size, memory usage</a:t>
            </a:r>
          </a:p>
          <a:p>
            <a:r>
              <a:rPr lang="en-US" dirty="0" smtClean="0"/>
              <a:t>Usually compiler knows best, however can also be </a:t>
            </a:r>
            <a:r>
              <a:rPr lang="en-US" u="sng" dirty="0" smtClean="0"/>
              <a:t>NOT</a:t>
            </a:r>
            <a:r>
              <a:rPr lang="en-US" dirty="0" smtClean="0"/>
              <a:t> what system designer has in mind.</a:t>
            </a:r>
          </a:p>
          <a:p>
            <a:pPr lvl="1"/>
            <a:endParaRPr lang="en-US" dirty="0" smtClean="0"/>
          </a:p>
          <a:p>
            <a:pPr lvl="1"/>
            <a:endParaRPr lang="en-US" dirty="0" smtClean="0"/>
          </a:p>
          <a:p>
            <a:pPr lvl="1"/>
            <a:endParaRPr lang="en-US" dirty="0" smtClean="0"/>
          </a:p>
          <a:p>
            <a:pPr lvl="1"/>
            <a:endParaRPr lang="en-US" dirty="0" smtClean="0"/>
          </a:p>
          <a:p>
            <a:r>
              <a:rPr lang="en-US" dirty="0" smtClean="0"/>
              <a:t>We can help compiler decide</a:t>
            </a:r>
          </a:p>
          <a:p>
            <a:r>
              <a:rPr lang="en-US" dirty="0" smtClean="0"/>
              <a:t>For more evil C, checkout </a:t>
            </a:r>
            <a:r>
              <a:rPr lang="en-US" dirty="0" smtClean="0">
                <a:hlinkClick r:id="rId3"/>
              </a:rPr>
              <a:t>http://www.steike.com/code/useless/evil-c/</a:t>
            </a:r>
            <a:endParaRPr lang="en-US" dirty="0"/>
          </a:p>
        </p:txBody>
      </p:sp>
      <p:sp>
        <p:nvSpPr>
          <p:cNvPr id="4" name="TextBox 3"/>
          <p:cNvSpPr txBox="1"/>
          <p:nvPr/>
        </p:nvSpPr>
        <p:spPr>
          <a:xfrm>
            <a:off x="457200" y="2971800"/>
            <a:ext cx="4114800" cy="1477328"/>
          </a:xfrm>
          <a:prstGeom prst="rect">
            <a:avLst/>
          </a:prstGeom>
          <a:noFill/>
        </p:spPr>
        <p:txBody>
          <a:bodyPr wrap="square" rtlCol="0">
            <a:spAutoFit/>
          </a:bodyPr>
          <a:lstStyle/>
          <a:p>
            <a:r>
              <a:rPr lang="en-US" b="1" dirty="0" err="1" smtClean="0">
                <a:latin typeface="Ubuntu Mono" pitchFamily="49" charset="0"/>
                <a:cs typeface="Courier New" pitchFamily="49" charset="0"/>
              </a:rPr>
              <a:t>int</a:t>
            </a:r>
            <a:r>
              <a:rPr lang="en-US" b="1" dirty="0" smtClean="0">
                <a:latin typeface="Ubuntu Mono" pitchFamily="49" charset="0"/>
                <a:cs typeface="Courier New" pitchFamily="49" charset="0"/>
              </a:rPr>
              <a:t> func1(</a:t>
            </a:r>
            <a:r>
              <a:rPr lang="en-US" b="1" dirty="0" err="1" smtClean="0">
                <a:latin typeface="Ubuntu Mono" pitchFamily="49" charset="0"/>
                <a:cs typeface="Courier New" pitchFamily="49" charset="0"/>
              </a:rPr>
              <a:t>int</a:t>
            </a:r>
            <a:r>
              <a:rPr lang="en-US" b="1" dirty="0" smtClean="0">
                <a:latin typeface="Ubuntu Mono" pitchFamily="49" charset="0"/>
                <a:cs typeface="Courier New" pitchFamily="49" charset="0"/>
              </a:rPr>
              <a:t> *a, </a:t>
            </a:r>
            <a:r>
              <a:rPr lang="en-US" b="1" dirty="0" err="1" smtClean="0">
                <a:latin typeface="Ubuntu Mono" pitchFamily="49" charset="0"/>
                <a:cs typeface="Courier New" pitchFamily="49" charset="0"/>
              </a:rPr>
              <a:t>int</a:t>
            </a:r>
            <a:r>
              <a:rPr lang="en-US" b="1" dirty="0" smtClean="0">
                <a:latin typeface="Ubuntu Mono" pitchFamily="49" charset="0"/>
                <a:cs typeface="Courier New" pitchFamily="49" charset="0"/>
              </a:rPr>
              <a:t> *b)</a:t>
            </a:r>
          </a:p>
          <a:p>
            <a:r>
              <a:rPr lang="en-US" b="1" dirty="0" smtClean="0">
                <a:latin typeface="Ubuntu Mono" pitchFamily="49" charset="0"/>
                <a:cs typeface="Courier New" pitchFamily="49" charset="0"/>
              </a:rPr>
              <a:t>{</a:t>
            </a:r>
          </a:p>
          <a:p>
            <a:r>
              <a:rPr lang="en-US" b="1" dirty="0" smtClean="0">
                <a:latin typeface="Ubuntu Mono" pitchFamily="49" charset="0"/>
                <a:cs typeface="Courier New" pitchFamily="49" charset="0"/>
              </a:rPr>
              <a:t>  *a += *b;</a:t>
            </a:r>
          </a:p>
          <a:p>
            <a:r>
              <a:rPr lang="en-US" b="1" dirty="0" smtClean="0">
                <a:latin typeface="Ubuntu Mono" pitchFamily="49" charset="0"/>
                <a:cs typeface="Courier New" pitchFamily="49" charset="0"/>
              </a:rPr>
              <a:t>  *a += *b;</a:t>
            </a:r>
          </a:p>
          <a:p>
            <a:r>
              <a:rPr lang="en-US" b="1" dirty="0" smtClean="0">
                <a:latin typeface="Ubuntu Mono" pitchFamily="49" charset="0"/>
                <a:cs typeface="Courier New" pitchFamily="49" charset="0"/>
              </a:rPr>
              <a:t>}</a:t>
            </a:r>
          </a:p>
        </p:txBody>
      </p:sp>
      <p:sp>
        <p:nvSpPr>
          <p:cNvPr id="5" name="TextBox 4"/>
          <p:cNvSpPr txBox="1"/>
          <p:nvPr/>
        </p:nvSpPr>
        <p:spPr>
          <a:xfrm>
            <a:off x="228600" y="6488668"/>
            <a:ext cx="8229600" cy="369332"/>
          </a:xfrm>
          <a:prstGeom prst="rect">
            <a:avLst/>
          </a:prstGeom>
          <a:noFill/>
        </p:spPr>
        <p:txBody>
          <a:bodyPr wrap="square" rtlCol="0">
            <a:spAutoFit/>
          </a:bodyPr>
          <a:lstStyle/>
          <a:p>
            <a:r>
              <a:rPr lang="en-US" dirty="0" smtClean="0"/>
              <a:t>Source: Bryan, R., </a:t>
            </a:r>
            <a:r>
              <a:rPr lang="en-US" dirty="0" err="1" smtClean="0"/>
              <a:t>O’Hallaron</a:t>
            </a:r>
            <a:r>
              <a:rPr lang="en-US" dirty="0" smtClean="0"/>
              <a:t>, D. “Computer Systems: A Programmer’s Perspective”</a:t>
            </a:r>
            <a:endParaRPr lang="en-US" dirty="0"/>
          </a:p>
        </p:txBody>
      </p:sp>
      <p:sp>
        <p:nvSpPr>
          <p:cNvPr id="6" name="TextBox 5"/>
          <p:cNvSpPr txBox="1"/>
          <p:nvPr/>
        </p:nvSpPr>
        <p:spPr>
          <a:xfrm>
            <a:off x="4495800" y="2971800"/>
            <a:ext cx="3581400" cy="1200329"/>
          </a:xfrm>
          <a:prstGeom prst="rect">
            <a:avLst/>
          </a:prstGeom>
          <a:noFill/>
        </p:spPr>
        <p:txBody>
          <a:bodyPr wrap="square" rtlCol="0">
            <a:spAutoFit/>
          </a:bodyPr>
          <a:lstStyle/>
          <a:p>
            <a:r>
              <a:rPr lang="en-US" b="1" dirty="0" err="1" smtClean="0">
                <a:latin typeface="Ubuntu Mono" pitchFamily="49" charset="0"/>
                <a:cs typeface="Courier New" pitchFamily="49" charset="0"/>
              </a:rPr>
              <a:t>int</a:t>
            </a:r>
            <a:r>
              <a:rPr lang="en-US" b="1" dirty="0" smtClean="0">
                <a:latin typeface="Ubuntu Mono" pitchFamily="49" charset="0"/>
                <a:cs typeface="Courier New" pitchFamily="49" charset="0"/>
              </a:rPr>
              <a:t> func2(</a:t>
            </a:r>
            <a:r>
              <a:rPr lang="en-US" b="1" dirty="0" err="1" smtClean="0">
                <a:latin typeface="Ubuntu Mono" pitchFamily="49" charset="0"/>
                <a:cs typeface="Courier New" pitchFamily="49" charset="0"/>
              </a:rPr>
              <a:t>int</a:t>
            </a:r>
            <a:r>
              <a:rPr lang="en-US" b="1" dirty="0" smtClean="0">
                <a:latin typeface="Ubuntu Mono" pitchFamily="49" charset="0"/>
                <a:cs typeface="Courier New" pitchFamily="49" charset="0"/>
              </a:rPr>
              <a:t> *a, </a:t>
            </a:r>
            <a:r>
              <a:rPr lang="en-US" b="1" dirty="0" err="1" smtClean="0">
                <a:latin typeface="Ubuntu Mono" pitchFamily="49" charset="0"/>
                <a:cs typeface="Courier New" pitchFamily="49" charset="0"/>
              </a:rPr>
              <a:t>int</a:t>
            </a:r>
            <a:r>
              <a:rPr lang="en-US" b="1" dirty="0" smtClean="0">
                <a:latin typeface="Ubuntu Mono" pitchFamily="49" charset="0"/>
                <a:cs typeface="Courier New" pitchFamily="49" charset="0"/>
              </a:rPr>
              <a:t> *b)</a:t>
            </a:r>
          </a:p>
          <a:p>
            <a:r>
              <a:rPr lang="en-US" b="1" dirty="0" smtClean="0">
                <a:latin typeface="Ubuntu Mono" pitchFamily="49" charset="0"/>
                <a:cs typeface="Courier New" pitchFamily="49" charset="0"/>
              </a:rPr>
              <a:t>{</a:t>
            </a:r>
          </a:p>
          <a:p>
            <a:r>
              <a:rPr lang="en-US" b="1" dirty="0" smtClean="0">
                <a:latin typeface="Ubuntu Mono" pitchFamily="49" charset="0"/>
                <a:cs typeface="Courier New" pitchFamily="49" charset="0"/>
              </a:rPr>
              <a:t>  *a += ((*b)&lt;&lt;1);</a:t>
            </a:r>
          </a:p>
          <a:p>
            <a:r>
              <a:rPr lang="en-US" b="1" dirty="0" smtClean="0">
                <a:latin typeface="Ubuntu Mono" pitchFamily="49" charset="0"/>
                <a:cs typeface="Courier New" pitchFamily="49" charset="0"/>
              </a:rPr>
              <a:t>}</a:t>
            </a:r>
          </a:p>
        </p:txBody>
      </p:sp>
      <p:sp>
        <p:nvSpPr>
          <p:cNvPr id="7" name="Slide Number Placeholder 6"/>
          <p:cNvSpPr>
            <a:spLocks noGrp="1"/>
          </p:cNvSpPr>
          <p:nvPr>
            <p:ph type="sldNum" sz="quarter" idx="12"/>
          </p:nvPr>
        </p:nvSpPr>
        <p:spPr/>
        <p:txBody>
          <a:bodyPr/>
          <a:lstStyle/>
          <a:p>
            <a:fld id="{E66970BE-4790-4AAC-BBF1-E334F1B28FAF}" type="slidenum">
              <a:rPr lang="en-US" smtClean="0"/>
              <a:pPr/>
              <a:t>180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GCC optimizations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Common sub-expression elimination</a:t>
            </a:r>
          </a:p>
          <a:p>
            <a:r>
              <a:rPr lang="en-US" dirty="0" smtClean="0"/>
              <a:t>Dead code removal</a:t>
            </a:r>
          </a:p>
          <a:p>
            <a:pPr lvl="1"/>
            <a:r>
              <a:rPr lang="en-US" dirty="0" smtClean="0"/>
              <a:t>Use </a:t>
            </a:r>
            <a:r>
              <a:rPr lang="en-US" dirty="0" err="1" smtClean="0"/>
              <a:t>ifdefs</a:t>
            </a:r>
            <a:r>
              <a:rPr lang="en-US" dirty="0" smtClean="0"/>
              <a:t> helps compiler eliminate dead code</a:t>
            </a:r>
          </a:p>
          <a:p>
            <a:r>
              <a:rPr lang="en-US" dirty="0" smtClean="0"/>
              <a:t>Induction variables &amp; Strength reduction</a:t>
            </a:r>
          </a:p>
          <a:p>
            <a:r>
              <a:rPr lang="en-US" dirty="0" smtClean="0"/>
              <a:t>Loop unrolling</a:t>
            </a:r>
          </a:p>
          <a:p>
            <a:pPr lvl="1"/>
            <a:r>
              <a:rPr lang="en-US" dirty="0" smtClean="0"/>
              <a:t>Increases code size, but reduces the number of branches</a:t>
            </a:r>
          </a:p>
          <a:p>
            <a:r>
              <a:rPr lang="en-US" dirty="0" smtClean="0"/>
              <a:t>Function </a:t>
            </a:r>
            <a:r>
              <a:rPr lang="en-US" dirty="0" err="1" smtClean="0"/>
              <a:t>inlining</a:t>
            </a:r>
            <a:endParaRPr lang="en-US" dirty="0" smtClean="0"/>
          </a:p>
          <a:p>
            <a:pPr lvl="1"/>
            <a:r>
              <a:rPr lang="en-US" dirty="0" smtClean="0"/>
              <a:t>Again can reduce number of branches</a:t>
            </a:r>
          </a:p>
          <a:p>
            <a:pPr lvl="1"/>
            <a:r>
              <a:rPr lang="en-US" dirty="0" smtClean="0"/>
              <a:t>In C code, add __inline before function spec</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181</a:t>
            </a:fld>
            <a:endParaRPr lang="en-US"/>
          </a:p>
        </p:txBody>
      </p:sp>
      <p:sp>
        <p:nvSpPr>
          <p:cNvPr id="7" name="Rectangle 6"/>
          <p:cNvSpPr/>
          <p:nvPr/>
        </p:nvSpPr>
        <p:spPr>
          <a:xfrm>
            <a:off x="457200" y="6455620"/>
            <a:ext cx="3853042" cy="369332"/>
          </a:xfrm>
          <a:prstGeom prst="rect">
            <a:avLst/>
          </a:prstGeom>
        </p:spPr>
        <p:txBody>
          <a:bodyPr wrap="none">
            <a:spAutoFit/>
          </a:bodyPr>
          <a:lstStyle/>
          <a:p>
            <a:pPr>
              <a:buFontTx/>
              <a:buNone/>
            </a:pPr>
            <a:r>
              <a:rPr lang="en-US" dirty="0"/>
              <a:t>Source: </a:t>
            </a:r>
            <a:r>
              <a:rPr lang="en-US" dirty="0">
                <a:hlinkClick r:id="rId3"/>
              </a:rPr>
              <a:t>http://gcc.gnu.org/onlinedocs/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specific optimizations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 of constants using barrel shifter:</a:t>
            </a:r>
          </a:p>
          <a:p>
            <a:pPr lvl="1"/>
            <a:r>
              <a:rPr lang="en-US" dirty="0" smtClean="0"/>
              <a:t>Instead of 5*x, use (x&lt;&lt;2) + x</a:t>
            </a:r>
          </a:p>
          <a:p>
            <a:r>
              <a:rPr lang="en-US" dirty="0" smtClean="0"/>
              <a:t>Use of conditional execution to reduce code size and execution cycles</a:t>
            </a:r>
          </a:p>
          <a:p>
            <a:r>
              <a:rPr lang="en-US" dirty="0" smtClean="0"/>
              <a:t>Count down loops</a:t>
            </a:r>
          </a:p>
          <a:p>
            <a:pPr lvl="1"/>
            <a:r>
              <a:rPr lang="en-US" dirty="0" smtClean="0"/>
              <a:t>Counting upwards produces ADD, CMP and B{x} instructions</a:t>
            </a:r>
          </a:p>
          <a:p>
            <a:pPr lvl="1"/>
            <a:r>
              <a:rPr lang="en-US" dirty="0" smtClean="0"/>
              <a:t>Counting downwards produces SUBS &amp; BGE </a:t>
            </a:r>
          </a:p>
          <a:p>
            <a:r>
              <a:rPr lang="en-US" dirty="0" smtClean="0"/>
              <a:t>Use 32-bit data types as much as possible</a:t>
            </a:r>
          </a:p>
          <a:p>
            <a:r>
              <a:rPr lang="en-US" dirty="0" smtClean="0"/>
              <a:t>Avoid divisions or remainder operation (%)</a:t>
            </a:r>
          </a:p>
          <a:p>
            <a:r>
              <a:rPr lang="en-US" dirty="0" smtClean="0"/>
              <a:t>Register accesses more efficient than memory accesses</a:t>
            </a:r>
          </a:p>
          <a:p>
            <a:pPr lvl="1"/>
            <a:r>
              <a:rPr lang="en-US" dirty="0" smtClean="0"/>
              <a:t>Avoid register spilling (more parameters than registers end up in memory on stack)</a:t>
            </a:r>
          </a:p>
          <a:p>
            <a:r>
              <a:rPr lang="en-US" dirty="0" smtClean="0"/>
              <a:t>Use pure functions when possible and only if they do not have side effects</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182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specific optimization: Count down loops</a:t>
            </a:r>
            <a:endParaRPr lang="en-US" dirty="0"/>
          </a:p>
        </p:txBody>
      </p:sp>
      <p:sp>
        <p:nvSpPr>
          <p:cNvPr id="4" name="TextBox 3"/>
          <p:cNvSpPr txBox="1"/>
          <p:nvPr/>
        </p:nvSpPr>
        <p:spPr>
          <a:xfrm>
            <a:off x="152400" y="1219200"/>
            <a:ext cx="3657600" cy="2462213"/>
          </a:xfrm>
          <a:prstGeom prst="rect">
            <a:avLst/>
          </a:prstGeom>
          <a:noFill/>
        </p:spPr>
        <p:txBody>
          <a:bodyPr wrap="square" rtlCol="0">
            <a:spAutoFit/>
          </a:bodyPr>
          <a:lstStyle/>
          <a:p>
            <a:endParaRPr lang="pt-BR" sz="1400" dirty="0" smtClean="0">
              <a:solidFill>
                <a:schemeClr val="tx1"/>
              </a:solidFill>
              <a:latin typeface="Ubuntu Mono" pitchFamily="49" charset="0"/>
              <a:cs typeface="Courier New" pitchFamily="49" charset="0"/>
            </a:endParaRPr>
          </a:p>
          <a:p>
            <a:r>
              <a:rPr lang="pt-BR" sz="1400" dirty="0" smtClean="0">
                <a:latin typeface="Ubuntu Mono" pitchFamily="49" charset="0"/>
                <a:cs typeface="Courier New" pitchFamily="49" charset="0"/>
              </a:rPr>
              <a:t>int checksum(int *data)</a:t>
            </a:r>
          </a:p>
          <a:p>
            <a:r>
              <a:rPr lang="pt-BR" sz="1400" dirty="0" smtClean="0">
                <a:solidFill>
                  <a:schemeClr val="tx1"/>
                </a:solidFill>
                <a:latin typeface="Ubuntu Mono" pitchFamily="49" charset="0"/>
                <a:cs typeface="Courier New" pitchFamily="49" charset="0"/>
              </a:rPr>
              <a:t>{</a:t>
            </a:r>
          </a:p>
          <a:p>
            <a:r>
              <a:rPr lang="pt-BR" sz="1400" dirty="0" smtClean="0">
                <a:latin typeface="Ubuntu Mono" pitchFamily="49" charset="0"/>
                <a:cs typeface="Courier New" pitchFamily="49" charset="0"/>
              </a:rPr>
              <a:t>  unsigned i;</a:t>
            </a:r>
          </a:p>
          <a:p>
            <a:r>
              <a:rPr lang="pt-BR" sz="1400" dirty="0" smtClean="0">
                <a:latin typeface="Ubuntu Mono" pitchFamily="49" charset="0"/>
                <a:cs typeface="Courier New" pitchFamily="49" charset="0"/>
              </a:rPr>
              <a:t>  int sum = 0;</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for(i=0; i&lt;64; i++)</a:t>
            </a:r>
          </a:p>
          <a:p>
            <a:r>
              <a:rPr lang="pt-BR" sz="1400" dirty="0" smtClean="0">
                <a:latin typeface="Ubuntu Mono" pitchFamily="49" charset="0"/>
                <a:cs typeface="Courier New" pitchFamily="49" charset="0"/>
              </a:rPr>
              <a:t>    sum += *data++;</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return sum;</a:t>
            </a:r>
          </a:p>
          <a:p>
            <a:r>
              <a:rPr lang="pt-BR" sz="1400" dirty="0" smtClean="0">
                <a:solidFill>
                  <a:schemeClr val="tx1"/>
                </a:solidFill>
                <a:latin typeface="Ubuntu Mono" pitchFamily="49" charset="0"/>
                <a:cs typeface="Courier New" pitchFamily="49" charset="0"/>
              </a:rPr>
              <a:t>}</a:t>
            </a:r>
          </a:p>
        </p:txBody>
      </p:sp>
      <p:sp>
        <p:nvSpPr>
          <p:cNvPr id="5" name="TextBox 4"/>
          <p:cNvSpPr txBox="1"/>
          <p:nvPr/>
        </p:nvSpPr>
        <p:spPr>
          <a:xfrm>
            <a:off x="4419600" y="1219200"/>
            <a:ext cx="3657600" cy="2462213"/>
          </a:xfrm>
          <a:prstGeom prst="rect">
            <a:avLst/>
          </a:prstGeom>
          <a:noFill/>
        </p:spPr>
        <p:txBody>
          <a:bodyPr wrap="square" rtlCol="0">
            <a:spAutoFit/>
          </a:bodyPr>
          <a:lstStyle/>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int checksum(int *data)</a:t>
            </a:r>
          </a:p>
          <a:p>
            <a:r>
              <a:rPr lang="pt-BR" sz="1400" dirty="0" smtClean="0">
                <a:latin typeface="Ubuntu Mono" pitchFamily="49" charset="0"/>
                <a:cs typeface="Courier New" pitchFamily="49" charset="0"/>
              </a:rPr>
              <a:t>{</a:t>
            </a:r>
          </a:p>
          <a:p>
            <a:r>
              <a:rPr lang="pt-BR" sz="1400" dirty="0" smtClean="0">
                <a:latin typeface="Ubuntu Mono" pitchFamily="49" charset="0"/>
                <a:cs typeface="Courier New" pitchFamily="49" charset="0"/>
              </a:rPr>
              <a:t>  unsigned i;</a:t>
            </a:r>
          </a:p>
          <a:p>
            <a:r>
              <a:rPr lang="pt-BR" sz="1400" dirty="0" smtClean="0">
                <a:latin typeface="Ubuntu Mono" pitchFamily="49" charset="0"/>
                <a:cs typeface="Courier New" pitchFamily="49" charset="0"/>
              </a:rPr>
              <a:t>  int sum = 0;</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for(i=63; i&gt;=0; i--)</a:t>
            </a:r>
          </a:p>
          <a:p>
            <a:r>
              <a:rPr lang="pt-BR" sz="1400" dirty="0" smtClean="0">
                <a:latin typeface="Ubuntu Mono" pitchFamily="49" charset="0"/>
                <a:cs typeface="Courier New" pitchFamily="49" charset="0"/>
              </a:rPr>
              <a:t>    sum += *data++;</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return sum;</a:t>
            </a:r>
          </a:p>
          <a:p>
            <a:r>
              <a:rPr lang="pt-BR" sz="1400" dirty="0" smtClean="0">
                <a:latin typeface="Ubuntu Mono" pitchFamily="49" charset="0"/>
                <a:cs typeface="Courier New" pitchFamily="49" charset="0"/>
              </a:rPr>
              <a:t>}</a:t>
            </a:r>
          </a:p>
        </p:txBody>
      </p:sp>
      <p:sp>
        <p:nvSpPr>
          <p:cNvPr id="6" name="TextBox 5"/>
          <p:cNvSpPr txBox="1"/>
          <p:nvPr/>
        </p:nvSpPr>
        <p:spPr>
          <a:xfrm>
            <a:off x="0" y="3962400"/>
            <a:ext cx="4800600" cy="2246769"/>
          </a:xfrm>
          <a:prstGeom prst="rect">
            <a:avLst/>
          </a:prstGeom>
          <a:noFill/>
        </p:spPr>
        <p:txBody>
          <a:bodyPr wrap="square" rtlCol="0">
            <a:spAutoFit/>
          </a:bodyPr>
          <a:lstStyle/>
          <a:p>
            <a:r>
              <a:rPr lang="en-US" sz="1400" dirty="0" smtClean="0">
                <a:latin typeface="Ubuntu Mono" pitchFamily="49" charset="0"/>
              </a:rPr>
              <a:t>	MOV r2, r0		; r2=data</a:t>
            </a:r>
          </a:p>
          <a:p>
            <a:r>
              <a:rPr lang="en-US" sz="1400" dirty="0" smtClean="0">
                <a:latin typeface="Ubuntu Mono" pitchFamily="49" charset="0"/>
              </a:rPr>
              <a:t>	MOV r0 #0		; sum=0</a:t>
            </a:r>
          </a:p>
          <a:p>
            <a:r>
              <a:rPr lang="en-US" sz="1400" dirty="0" smtClean="0">
                <a:latin typeface="Ubuntu Mono" pitchFamily="49" charset="0"/>
              </a:rPr>
              <a:t>	MOV r2, r0		; r2=data</a:t>
            </a:r>
          </a:p>
          <a:p>
            <a:r>
              <a:rPr lang="pt-BR" sz="1400" dirty="0" smtClean="0">
                <a:latin typeface="Ubuntu Mono" pitchFamily="49" charset="0"/>
              </a:rPr>
              <a:t>	r0, MOV r1, #0;	 i=0</a:t>
            </a:r>
          </a:p>
          <a:p>
            <a:r>
              <a:rPr lang="pt-BR" sz="1400" dirty="0" smtClean="0">
                <a:latin typeface="Ubuntu Mono" pitchFamily="49" charset="0"/>
              </a:rPr>
              <a:t>L1 	LDR r3,[r2],#4	; r3=*(data++)</a:t>
            </a:r>
          </a:p>
          <a:p>
            <a:r>
              <a:rPr lang="pt-BR" sz="1400" dirty="0" smtClean="0">
                <a:solidFill>
                  <a:srgbClr val="FF0000"/>
                </a:solidFill>
                <a:latin typeface="Ubuntu Mono" pitchFamily="49" charset="0"/>
              </a:rPr>
              <a:t>	ADD r1, r1, #1	; i=i+1</a:t>
            </a:r>
          </a:p>
          <a:p>
            <a:r>
              <a:rPr lang="pt-BR" sz="1400" dirty="0" smtClean="0">
                <a:solidFill>
                  <a:srgbClr val="FF0000"/>
                </a:solidFill>
                <a:latin typeface="Ubuntu Mono" pitchFamily="49" charset="0"/>
              </a:rPr>
              <a:t>	CMP r1, 0x40	; cmp r1, 64</a:t>
            </a:r>
          </a:p>
          <a:p>
            <a:r>
              <a:rPr lang="pt-BR" sz="1400" dirty="0" smtClean="0">
                <a:latin typeface="Ubuntu Mono" pitchFamily="49" charset="0"/>
              </a:rPr>
              <a:t>	ADD r0, r3, r0	; sum +=r3</a:t>
            </a:r>
          </a:p>
          <a:p>
            <a:r>
              <a:rPr lang="en-US" sz="1400" dirty="0" smtClean="0">
                <a:latin typeface="Ubuntu Mono" pitchFamily="49" charset="0"/>
              </a:rPr>
              <a:t>	BCC L1		; if </a:t>
            </a:r>
            <a:r>
              <a:rPr lang="en-US" sz="1400" dirty="0" err="1" smtClean="0">
                <a:latin typeface="Ubuntu Mono" pitchFamily="49" charset="0"/>
              </a:rPr>
              <a:t>i</a:t>
            </a:r>
            <a:r>
              <a:rPr lang="en-US" sz="1400" dirty="0" smtClean="0">
                <a:latin typeface="Ubuntu Mono" pitchFamily="49" charset="0"/>
              </a:rPr>
              <a:t> &lt; 64, </a:t>
            </a:r>
            <a:r>
              <a:rPr lang="en-US" sz="1400" dirty="0" err="1" smtClean="0">
                <a:latin typeface="Ubuntu Mono" pitchFamily="49" charset="0"/>
              </a:rPr>
              <a:t>goto</a:t>
            </a:r>
            <a:r>
              <a:rPr lang="en-US" sz="1400" dirty="0" smtClean="0">
                <a:latin typeface="Ubuntu Mono" pitchFamily="49" charset="0"/>
              </a:rPr>
              <a:t> L1</a:t>
            </a:r>
          </a:p>
          <a:p>
            <a:r>
              <a:rPr lang="en-US" sz="1400" dirty="0" smtClean="0">
                <a:latin typeface="Ubuntu Mono" pitchFamily="49" charset="0"/>
              </a:rPr>
              <a:t>	MOV pc, </a:t>
            </a:r>
            <a:r>
              <a:rPr lang="en-US" sz="1400" dirty="0" err="1" smtClean="0">
                <a:latin typeface="Ubuntu Mono" pitchFamily="49" charset="0"/>
              </a:rPr>
              <a:t>lr</a:t>
            </a:r>
            <a:r>
              <a:rPr lang="en-US" sz="1400" dirty="0" smtClean="0">
                <a:latin typeface="Ubuntu Mono" pitchFamily="49" charset="0"/>
              </a:rPr>
              <a:t>		; return sum</a:t>
            </a:r>
            <a:endParaRPr lang="pt-BR" sz="1400" dirty="0" smtClean="0">
              <a:latin typeface="Ubuntu Mono" pitchFamily="49" charset="0"/>
              <a:cs typeface="Courier New" pitchFamily="49" charset="0"/>
            </a:endParaRPr>
          </a:p>
        </p:txBody>
      </p:sp>
      <p:sp>
        <p:nvSpPr>
          <p:cNvPr id="7" name="TextBox 6"/>
          <p:cNvSpPr txBox="1"/>
          <p:nvPr/>
        </p:nvSpPr>
        <p:spPr>
          <a:xfrm>
            <a:off x="4343400" y="4203918"/>
            <a:ext cx="4800600" cy="1815882"/>
          </a:xfrm>
          <a:prstGeom prst="rect">
            <a:avLst/>
          </a:prstGeom>
          <a:noFill/>
        </p:spPr>
        <p:txBody>
          <a:bodyPr wrap="square" rtlCol="0">
            <a:spAutoFit/>
          </a:bodyPr>
          <a:lstStyle/>
          <a:p>
            <a:r>
              <a:rPr lang="en-US" sz="1400" dirty="0" smtClean="0">
                <a:latin typeface="Ubuntu Mono" pitchFamily="49" charset="0"/>
              </a:rPr>
              <a:t>	MOV r2, r0		; r2=data</a:t>
            </a:r>
          </a:p>
          <a:p>
            <a:r>
              <a:rPr lang="en-US" sz="1400" dirty="0" smtClean="0">
                <a:latin typeface="Ubuntu Mono" pitchFamily="49" charset="0"/>
              </a:rPr>
              <a:t>	MOV r0, #0		; sum=0</a:t>
            </a:r>
          </a:p>
          <a:p>
            <a:r>
              <a:rPr lang="en-US" sz="1400" dirty="0" smtClean="0">
                <a:latin typeface="Ubuntu Mono" pitchFamily="49" charset="0"/>
              </a:rPr>
              <a:t>	MOV r1, #0x3f	; </a:t>
            </a:r>
            <a:r>
              <a:rPr lang="en-US" sz="1400" dirty="0" err="1" smtClean="0">
                <a:latin typeface="Ubuntu Mono" pitchFamily="49" charset="0"/>
              </a:rPr>
              <a:t>i</a:t>
            </a:r>
            <a:r>
              <a:rPr lang="en-US" sz="1400" dirty="0" smtClean="0">
                <a:latin typeface="Ubuntu Mono" pitchFamily="49" charset="0"/>
              </a:rPr>
              <a:t>=63</a:t>
            </a:r>
          </a:p>
          <a:p>
            <a:r>
              <a:rPr lang="pt-BR" sz="1400" dirty="0" smtClean="0">
                <a:latin typeface="Ubuntu Mono" pitchFamily="49" charset="0"/>
              </a:rPr>
              <a:t>L1 	LDR r3,[r2],#4	; r3=*(data++)</a:t>
            </a:r>
          </a:p>
          <a:p>
            <a:r>
              <a:rPr lang="pt-BR" sz="1400" dirty="0" smtClean="0">
                <a:latin typeface="Ubuntu Mono" pitchFamily="49" charset="0"/>
              </a:rPr>
              <a:t>	ADD r0, r3, r0	; sum +=r3</a:t>
            </a:r>
          </a:p>
          <a:p>
            <a:r>
              <a:rPr lang="pt-BR" sz="1400" dirty="0" smtClean="0">
                <a:latin typeface="Ubuntu Mono" pitchFamily="49" charset="0"/>
              </a:rPr>
              <a:t>	</a:t>
            </a:r>
            <a:r>
              <a:rPr lang="pt-BR" sz="1400" dirty="0" smtClean="0">
                <a:solidFill>
                  <a:srgbClr val="FF0000"/>
                </a:solidFill>
                <a:latin typeface="Ubuntu Mono" pitchFamily="49" charset="0"/>
              </a:rPr>
              <a:t>SUBS r1, r1, #1	; i--, set flags</a:t>
            </a:r>
          </a:p>
          <a:p>
            <a:r>
              <a:rPr lang="en-US" sz="1400" dirty="0" smtClean="0">
                <a:latin typeface="Ubuntu Mono" pitchFamily="49" charset="0"/>
              </a:rPr>
              <a:t>	BGE L1		; if </a:t>
            </a:r>
            <a:r>
              <a:rPr lang="en-US" sz="1400" dirty="0" err="1" smtClean="0">
                <a:latin typeface="Ubuntu Mono" pitchFamily="49" charset="0"/>
              </a:rPr>
              <a:t>i</a:t>
            </a:r>
            <a:r>
              <a:rPr lang="en-US" sz="1400" dirty="0" smtClean="0">
                <a:latin typeface="Ubuntu Mono" pitchFamily="49" charset="0"/>
              </a:rPr>
              <a:t> &gt;= 0, </a:t>
            </a:r>
            <a:r>
              <a:rPr lang="en-US" sz="1400" dirty="0" err="1" smtClean="0">
                <a:latin typeface="Ubuntu Mono" pitchFamily="49" charset="0"/>
              </a:rPr>
              <a:t>goto</a:t>
            </a:r>
            <a:r>
              <a:rPr lang="en-US" sz="1400" dirty="0" smtClean="0">
                <a:latin typeface="Ubuntu Mono" pitchFamily="49" charset="0"/>
              </a:rPr>
              <a:t> L1</a:t>
            </a:r>
          </a:p>
          <a:p>
            <a:r>
              <a:rPr lang="en-US" sz="1400" dirty="0" smtClean="0">
                <a:latin typeface="Ubuntu Mono" pitchFamily="49" charset="0"/>
              </a:rPr>
              <a:t>	MOV pc, </a:t>
            </a:r>
            <a:r>
              <a:rPr lang="en-US" sz="1400" dirty="0" err="1" smtClean="0">
                <a:latin typeface="Ubuntu Mono" pitchFamily="49" charset="0"/>
              </a:rPr>
              <a:t>lr</a:t>
            </a:r>
            <a:r>
              <a:rPr lang="en-US" sz="1400" dirty="0" smtClean="0">
                <a:latin typeface="Ubuntu Mono" pitchFamily="49" charset="0"/>
              </a:rPr>
              <a:t>		; return sum</a:t>
            </a:r>
            <a:endParaRPr lang="pt-BR" sz="1400" dirty="0" smtClean="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183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specific optimization: 32-bit data types</a:t>
            </a:r>
            <a:endParaRPr lang="en-US" dirty="0"/>
          </a:p>
        </p:txBody>
      </p:sp>
      <p:sp>
        <p:nvSpPr>
          <p:cNvPr id="4" name="TextBox 3"/>
          <p:cNvSpPr txBox="1"/>
          <p:nvPr/>
        </p:nvSpPr>
        <p:spPr>
          <a:xfrm>
            <a:off x="152400" y="1447800"/>
            <a:ext cx="3657600" cy="1600438"/>
          </a:xfrm>
          <a:prstGeom prst="rect">
            <a:avLst/>
          </a:prstGeom>
          <a:noFill/>
        </p:spPr>
        <p:txBody>
          <a:bodyPr wrap="square" rtlCol="0">
            <a:spAutoFit/>
          </a:bodyPr>
          <a:lstStyle/>
          <a:p>
            <a:r>
              <a:rPr lang="pt-BR" sz="1400" dirty="0" smtClean="0">
                <a:latin typeface="Ubuntu Mono" pitchFamily="49" charset="0"/>
                <a:cs typeface="Courier New" pitchFamily="49" charset="0"/>
              </a:rPr>
              <a:t>void t3(void)</a:t>
            </a:r>
          </a:p>
          <a:p>
            <a:r>
              <a:rPr lang="pt-BR" sz="1400" dirty="0" smtClean="0">
                <a:latin typeface="Ubuntu Mono" pitchFamily="49" charset="0"/>
                <a:cs typeface="Courier New" pitchFamily="49" charset="0"/>
              </a:rPr>
              <a:t>{</a:t>
            </a:r>
          </a:p>
          <a:p>
            <a:r>
              <a:rPr lang="pt-BR" sz="1400" dirty="0" smtClean="0">
                <a:latin typeface="Ubuntu Mono" pitchFamily="49" charset="0"/>
                <a:cs typeface="Courier New" pitchFamily="49" charset="0"/>
              </a:rPr>
              <a:t>	char c;</a:t>
            </a:r>
          </a:p>
          <a:p>
            <a:r>
              <a:rPr lang="pt-BR" sz="1400" dirty="0" smtClean="0">
                <a:latin typeface="Ubuntu Mono" pitchFamily="49" charset="0"/>
                <a:cs typeface="Courier New" pitchFamily="49" charset="0"/>
              </a:rPr>
              <a:t>	int x=0;</a:t>
            </a:r>
          </a:p>
          <a:p>
            <a:r>
              <a:rPr lang="pt-BR" sz="1400" dirty="0" smtClean="0">
                <a:latin typeface="Ubuntu Mono" pitchFamily="49" charset="0"/>
                <a:cs typeface="Courier New" pitchFamily="49" charset="0"/>
              </a:rPr>
              <a:t>	for(c=0;c&lt;63;c++)</a:t>
            </a:r>
          </a:p>
          <a:p>
            <a:r>
              <a:rPr lang="pt-BR" sz="1400" dirty="0" smtClean="0">
                <a:latin typeface="Ubuntu Mono" pitchFamily="49" charset="0"/>
                <a:cs typeface="Courier New" pitchFamily="49" charset="0"/>
              </a:rPr>
              <a:t>		x++;</a:t>
            </a:r>
          </a:p>
          <a:p>
            <a:r>
              <a:rPr lang="pt-BR" sz="1400" dirty="0" smtClean="0">
                <a:latin typeface="Ubuntu Mono" pitchFamily="49" charset="0"/>
                <a:cs typeface="Courier New" pitchFamily="49" charset="0"/>
              </a:rPr>
              <a:t>}</a:t>
            </a:r>
            <a:endParaRPr lang="pt-BR" sz="1400" dirty="0" smtClean="0">
              <a:solidFill>
                <a:schemeClr val="tx1"/>
              </a:solidFill>
              <a:latin typeface="Ubuntu Mono" pitchFamily="49" charset="0"/>
              <a:cs typeface="Courier New" pitchFamily="49" charset="0"/>
            </a:endParaRPr>
          </a:p>
        </p:txBody>
      </p:sp>
      <p:sp>
        <p:nvSpPr>
          <p:cNvPr id="5" name="TextBox 4"/>
          <p:cNvSpPr txBox="1"/>
          <p:nvPr/>
        </p:nvSpPr>
        <p:spPr>
          <a:xfrm>
            <a:off x="4419600" y="1219200"/>
            <a:ext cx="3657600" cy="1815882"/>
          </a:xfrm>
          <a:prstGeom prst="rect">
            <a:avLst/>
          </a:prstGeom>
          <a:noFill/>
        </p:spPr>
        <p:txBody>
          <a:bodyPr wrap="square" rtlCol="0">
            <a:spAutoFit/>
          </a:bodyPr>
          <a:lstStyle/>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void t4(void)</a:t>
            </a:r>
          </a:p>
          <a:p>
            <a:r>
              <a:rPr lang="pt-BR" sz="1400" dirty="0" smtClean="0">
                <a:latin typeface="Ubuntu Mono" pitchFamily="49" charset="0"/>
                <a:cs typeface="Courier New" pitchFamily="49" charset="0"/>
              </a:rPr>
              <a:t>{</a:t>
            </a:r>
          </a:p>
          <a:p>
            <a:r>
              <a:rPr lang="pt-BR" sz="1400" dirty="0" smtClean="0">
                <a:latin typeface="Ubuntu Mono" pitchFamily="49" charset="0"/>
                <a:cs typeface="Courier New" pitchFamily="49" charset="0"/>
              </a:rPr>
              <a:t>	int c;</a:t>
            </a:r>
          </a:p>
          <a:p>
            <a:r>
              <a:rPr lang="pt-BR" sz="1400" dirty="0" smtClean="0">
                <a:latin typeface="Ubuntu Mono" pitchFamily="49" charset="0"/>
                <a:cs typeface="Courier New" pitchFamily="49" charset="0"/>
              </a:rPr>
              <a:t>	int x=0;</a:t>
            </a:r>
          </a:p>
          <a:p>
            <a:r>
              <a:rPr lang="pt-BR" sz="1400" dirty="0" smtClean="0">
                <a:latin typeface="Ubuntu Mono" pitchFamily="49" charset="0"/>
                <a:cs typeface="Courier New" pitchFamily="49" charset="0"/>
              </a:rPr>
              <a:t>	for(c=0;c&lt;63;c++)</a:t>
            </a:r>
          </a:p>
          <a:p>
            <a:r>
              <a:rPr lang="pt-BR" sz="1400" dirty="0" smtClean="0">
                <a:latin typeface="Ubuntu Mono" pitchFamily="49" charset="0"/>
                <a:cs typeface="Courier New" pitchFamily="49" charset="0"/>
              </a:rPr>
              <a:t>		x++;</a:t>
            </a:r>
          </a:p>
          <a:p>
            <a:r>
              <a:rPr lang="pt-BR" sz="1400" dirty="0" smtClean="0">
                <a:latin typeface="Ubuntu Mono" pitchFamily="49" charset="0"/>
                <a:cs typeface="Courier New" pitchFamily="49" charset="0"/>
              </a:rPr>
              <a:t>}</a:t>
            </a:r>
          </a:p>
        </p:txBody>
      </p:sp>
      <p:sp>
        <p:nvSpPr>
          <p:cNvPr id="6" name="TextBox 5"/>
          <p:cNvSpPr txBox="1"/>
          <p:nvPr/>
        </p:nvSpPr>
        <p:spPr>
          <a:xfrm>
            <a:off x="228600" y="3810000"/>
            <a:ext cx="6019800" cy="2031325"/>
          </a:xfrm>
          <a:prstGeom prst="rect">
            <a:avLst/>
          </a:prstGeom>
          <a:noFill/>
        </p:spPr>
        <p:txBody>
          <a:bodyPr wrap="square" rtlCol="0">
            <a:spAutoFit/>
          </a:bodyPr>
          <a:lstStyle/>
          <a:p>
            <a:r>
              <a:rPr lang="en-US" sz="1400" dirty="0" smtClean="0">
                <a:latin typeface="Ubuntu Mono" pitchFamily="49" charset="0"/>
              </a:rPr>
              <a:t>	MOV r0,#0			; x=0</a:t>
            </a:r>
          </a:p>
          <a:p>
            <a:r>
              <a:rPr lang="en-US" sz="1400" dirty="0" smtClean="0">
                <a:latin typeface="Ubuntu Mono" pitchFamily="49" charset="0"/>
              </a:rPr>
              <a:t>	MOV r1,#0			; c=0</a:t>
            </a:r>
          </a:p>
          <a:p>
            <a:r>
              <a:rPr lang="en-US" sz="1400" dirty="0" smtClean="0">
                <a:latin typeface="Ubuntu Mono" pitchFamily="49" charset="0"/>
              </a:rPr>
              <a:t>L1 	CMP r1,#0x3f		; </a:t>
            </a:r>
            <a:r>
              <a:rPr lang="en-US" sz="1400" dirty="0" err="1" smtClean="0">
                <a:latin typeface="Ubuntu Mono" pitchFamily="49" charset="0"/>
              </a:rPr>
              <a:t>cmp</a:t>
            </a:r>
            <a:r>
              <a:rPr lang="en-US" sz="1400" dirty="0" smtClean="0">
                <a:latin typeface="Ubuntu Mono" pitchFamily="49" charset="0"/>
              </a:rPr>
              <a:t> c with 63</a:t>
            </a:r>
          </a:p>
          <a:p>
            <a:r>
              <a:rPr lang="en-US" sz="1400" dirty="0" smtClean="0">
                <a:latin typeface="Ubuntu Mono" pitchFamily="49" charset="0"/>
              </a:rPr>
              <a:t>	BCS L2			; if c&gt;= 63, </a:t>
            </a:r>
            <a:r>
              <a:rPr lang="en-US" sz="1400" dirty="0" err="1" smtClean="0">
                <a:latin typeface="Ubuntu Mono" pitchFamily="49" charset="0"/>
              </a:rPr>
              <a:t>goto</a:t>
            </a:r>
            <a:r>
              <a:rPr lang="en-US" sz="1400" dirty="0" smtClean="0">
                <a:latin typeface="Ubuntu Mono" pitchFamily="49" charset="0"/>
              </a:rPr>
              <a:t> L2</a:t>
            </a:r>
          </a:p>
          <a:p>
            <a:r>
              <a:rPr lang="en-US" sz="1400" dirty="0" smtClean="0">
                <a:latin typeface="Ubuntu Mono" pitchFamily="49" charset="0"/>
              </a:rPr>
              <a:t>	ADD r0,r0,#1		; x++;</a:t>
            </a:r>
          </a:p>
          <a:p>
            <a:r>
              <a:rPr lang="en-US" sz="1400" dirty="0" smtClean="0">
                <a:latin typeface="Ubuntu Mono" pitchFamily="49" charset="0"/>
              </a:rPr>
              <a:t>	ADD r1,r1,#1		; c++</a:t>
            </a:r>
          </a:p>
          <a:p>
            <a:r>
              <a:rPr lang="pt-BR" sz="1400" dirty="0" smtClean="0">
                <a:solidFill>
                  <a:srgbClr val="FF0000"/>
                </a:solidFill>
                <a:latin typeface="Ubuntu Mono" pitchFamily="49" charset="0"/>
              </a:rPr>
              <a:t>	AND r1,r1,#0xff		; c=(char) r1</a:t>
            </a:r>
          </a:p>
          <a:p>
            <a:r>
              <a:rPr lang="en-US" sz="1400" dirty="0" smtClean="0">
                <a:latin typeface="Ubuntu Mono" pitchFamily="49" charset="0"/>
              </a:rPr>
              <a:t>	B L1			; branch to L1</a:t>
            </a:r>
          </a:p>
          <a:p>
            <a:r>
              <a:rPr lang="en-US" sz="1400" dirty="0" smtClean="0">
                <a:latin typeface="Ubuntu Mono" pitchFamily="49" charset="0"/>
              </a:rPr>
              <a:t>	L2 MOV pc,r14</a:t>
            </a:r>
            <a:endParaRPr lang="pt-BR" sz="1400" dirty="0" smtClean="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184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specific optimization: function calls</a:t>
            </a:r>
            <a:endParaRPr lang="en-US" dirty="0"/>
          </a:p>
        </p:txBody>
      </p:sp>
      <p:sp>
        <p:nvSpPr>
          <p:cNvPr id="4" name="TextBox 3"/>
          <p:cNvSpPr txBox="1"/>
          <p:nvPr/>
        </p:nvSpPr>
        <p:spPr>
          <a:xfrm>
            <a:off x="152400" y="1447800"/>
            <a:ext cx="4267200" cy="738664"/>
          </a:xfrm>
          <a:prstGeom prst="rect">
            <a:avLst/>
          </a:prstGeom>
          <a:noFill/>
        </p:spPr>
        <p:txBody>
          <a:bodyPr wrap="square" rtlCol="0">
            <a:spAutoFit/>
          </a:bodyPr>
          <a:lstStyle/>
          <a:p>
            <a:r>
              <a:rPr lang="en-US" sz="1400" dirty="0" smtClean="0">
                <a:latin typeface="Ubuntu Mono" pitchFamily="49" charset="0"/>
                <a:cs typeface="Courier New" pitchFamily="49" charset="0"/>
              </a:rPr>
              <a:t>void test(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x) {</a:t>
            </a:r>
          </a:p>
          <a:p>
            <a:r>
              <a:rPr lang="en-US" sz="1400" dirty="0" smtClean="0">
                <a:latin typeface="Ubuntu Mono" pitchFamily="49" charset="0"/>
                <a:cs typeface="Courier New" pitchFamily="49" charset="0"/>
              </a:rPr>
              <a:t>	return(square(x*x) + square(x*x));</a:t>
            </a:r>
          </a:p>
          <a:p>
            <a:r>
              <a:rPr lang="en-US" sz="1400" dirty="0" smtClean="0">
                <a:latin typeface="Ubuntu Mono" pitchFamily="49" charset="0"/>
                <a:cs typeface="Courier New" pitchFamily="49" charset="0"/>
              </a:rPr>
              <a:t>}</a:t>
            </a:r>
            <a:endParaRPr lang="pt-BR" sz="1400" dirty="0" smtClean="0">
              <a:solidFill>
                <a:schemeClr val="tx1"/>
              </a:solidFill>
              <a:latin typeface="Ubuntu Mono" pitchFamily="49" charset="0"/>
              <a:cs typeface="Courier New" pitchFamily="49" charset="0"/>
            </a:endParaRPr>
          </a:p>
        </p:txBody>
      </p:sp>
      <p:sp>
        <p:nvSpPr>
          <p:cNvPr id="5" name="TextBox 4"/>
          <p:cNvSpPr txBox="1"/>
          <p:nvPr/>
        </p:nvSpPr>
        <p:spPr>
          <a:xfrm>
            <a:off x="152400" y="2895601"/>
            <a:ext cx="5943600" cy="738664"/>
          </a:xfrm>
          <a:prstGeom prst="rect">
            <a:avLst/>
          </a:prstGeom>
          <a:noFill/>
        </p:spPr>
        <p:txBody>
          <a:bodyPr wrap="square" rtlCol="0">
            <a:spAutoFit/>
          </a:bodyPr>
          <a:lstStyle/>
          <a:p>
            <a:r>
              <a:rPr lang="pt-BR" sz="1400" b="1" dirty="0" smtClean="0">
                <a:latin typeface="Ubuntu Mono" pitchFamily="49" charset="0"/>
                <a:cs typeface="Courier New" pitchFamily="49" charset="0"/>
              </a:rPr>
              <a:t>void test(int x) {</a:t>
            </a:r>
          </a:p>
          <a:p>
            <a:r>
              <a:rPr lang="pt-BR" sz="1400" b="1" dirty="0" smtClean="0">
                <a:latin typeface="Ubuntu Mono" pitchFamily="49" charset="0"/>
                <a:cs typeface="Courier New" pitchFamily="49" charset="0"/>
              </a:rPr>
              <a:t>	return(2*square(x*x));</a:t>
            </a:r>
          </a:p>
          <a:p>
            <a:r>
              <a:rPr lang="pt-BR" sz="1400" b="1" dirty="0" smtClean="0">
                <a:latin typeface="Ubuntu Mono" pitchFamily="49" charset="0"/>
                <a:cs typeface="Courier New" pitchFamily="49" charset="0"/>
              </a:rPr>
              <a:t>}</a:t>
            </a:r>
          </a:p>
        </p:txBody>
      </p:sp>
      <p:sp>
        <p:nvSpPr>
          <p:cNvPr id="6" name="Down Arrow 5"/>
          <p:cNvSpPr/>
          <p:nvPr/>
        </p:nvSpPr>
        <p:spPr>
          <a:xfrm>
            <a:off x="1219200" y="2286000"/>
            <a:ext cx="457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4038600"/>
            <a:ext cx="8763000" cy="2246769"/>
          </a:xfrm>
          <a:prstGeom prst="rect">
            <a:avLst/>
          </a:prstGeom>
          <a:noFill/>
        </p:spPr>
        <p:txBody>
          <a:bodyPr wrap="square" rtlCol="0">
            <a:spAutoFit/>
          </a:bodyPr>
          <a:lstStyle/>
          <a:p>
            <a:r>
              <a:rPr lang="en-US" sz="1400" dirty="0" smtClean="0">
                <a:latin typeface="Ubuntu Mono" pitchFamily="49" charset="0"/>
                <a:cs typeface="Courier New" pitchFamily="49" charset="0"/>
              </a:rPr>
              <a:t>The following case shows square() has a side effect:</a:t>
            </a: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square(</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x)</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counter++; /* counter is a global variable */</a:t>
            </a:r>
          </a:p>
          <a:p>
            <a:r>
              <a:rPr lang="en-US" sz="1400" dirty="0" smtClean="0">
                <a:latin typeface="Ubuntu Mono" pitchFamily="49" charset="0"/>
                <a:cs typeface="Courier New" pitchFamily="49" charset="0"/>
              </a:rPr>
              <a:t>	return(x*x);</a:t>
            </a:r>
          </a:p>
          <a:p>
            <a:r>
              <a:rPr lang="en-US" sz="1400" dirty="0" smtClean="0">
                <a:latin typeface="Ubuntu Mono" pitchFamily="49" charset="0"/>
                <a:cs typeface="Courier New" pitchFamily="49" charset="0"/>
              </a:rPr>
              <a:t>}</a:t>
            </a:r>
          </a:p>
          <a:p>
            <a:endParaRPr lang="en-US" sz="1400" dirty="0" smtClean="0">
              <a:solidFill>
                <a:schemeClr val="tx1"/>
              </a:solidFill>
              <a:latin typeface="Ubuntu Mono" pitchFamily="49" charset="0"/>
              <a:cs typeface="Courier New" pitchFamily="49" charset="0"/>
            </a:endParaRPr>
          </a:p>
          <a:p>
            <a:r>
              <a:rPr lang="en-US" sz="1400" dirty="0" smtClean="0">
                <a:latin typeface="Ubuntu Mono" pitchFamily="49" charset="0"/>
                <a:cs typeface="Courier New" pitchFamily="49" charset="0"/>
              </a:rPr>
              <a:t>If no side effect, declare as pure function for compiler to optimize</a:t>
            </a:r>
          </a:p>
          <a:p>
            <a:r>
              <a:rPr lang="pt-BR" sz="1400" b="1" dirty="0" smtClean="0">
                <a:solidFill>
                  <a:schemeClr val="tx1"/>
                </a:solidFill>
                <a:latin typeface="Ubuntu Mono" pitchFamily="49" charset="0"/>
                <a:cs typeface="Courier New" pitchFamily="49" charset="0"/>
              </a:rPr>
              <a:t>__pure int square(int x);</a:t>
            </a:r>
          </a:p>
          <a:p>
            <a:endParaRPr lang="pt-BR" sz="1400" dirty="0" smtClean="0">
              <a:solidFill>
                <a:schemeClr val="tx1"/>
              </a:solidFill>
              <a:latin typeface="Ubuntu Mono" pitchFamily="49" charset="0"/>
              <a:cs typeface="Courier New" pitchFamily="49" charset="0"/>
            </a:endParaRPr>
          </a:p>
        </p:txBody>
      </p:sp>
      <p:cxnSp>
        <p:nvCxnSpPr>
          <p:cNvPr id="9" name="Straight Connector 8"/>
          <p:cNvCxnSpPr/>
          <p:nvPr/>
        </p:nvCxnSpPr>
        <p:spPr>
          <a:xfrm>
            <a:off x="152400" y="3886200"/>
            <a:ext cx="86106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185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specific optimization: code alignment</a:t>
            </a:r>
            <a:endParaRPr lang="en-US" dirty="0"/>
          </a:p>
        </p:txBody>
      </p:sp>
      <p:sp>
        <p:nvSpPr>
          <p:cNvPr id="3" name="Content Placeholder 2"/>
          <p:cNvSpPr>
            <a:spLocks noGrp="1"/>
          </p:cNvSpPr>
          <p:nvPr>
            <p:ph idx="1"/>
          </p:nvPr>
        </p:nvSpPr>
        <p:spPr/>
        <p:txBody>
          <a:bodyPr>
            <a:normAutofit fontScale="92500"/>
          </a:bodyPr>
          <a:lstStyle/>
          <a:p>
            <a:r>
              <a:rPr lang="en-US" dirty="0" smtClean="0"/>
              <a:t>Structure/Code alignment</a:t>
            </a:r>
          </a:p>
          <a:p>
            <a:endParaRPr lang="en-US" dirty="0" smtClean="0"/>
          </a:p>
          <a:p>
            <a:endParaRPr lang="en-US" dirty="0" smtClean="0"/>
          </a:p>
          <a:p>
            <a:endParaRPr lang="en-US" dirty="0" smtClean="0"/>
          </a:p>
          <a:p>
            <a:r>
              <a:rPr lang="en-US" dirty="0" smtClean="0"/>
              <a:t>12 bytes            vs.     8 bytes</a:t>
            </a:r>
          </a:p>
          <a:p>
            <a:r>
              <a:rPr lang="en-US" dirty="0" smtClean="0"/>
              <a:t>Could use __packed keyword to remove padding</a:t>
            </a:r>
          </a:p>
          <a:p>
            <a:r>
              <a:rPr lang="en-US" dirty="0" smtClean="0"/>
              <a:t>However ARM emulates unaligned load/store by using several aligned byte access (inefficient)</a:t>
            </a:r>
            <a:endParaRPr lang="en-US" dirty="0"/>
          </a:p>
        </p:txBody>
      </p:sp>
      <p:sp>
        <p:nvSpPr>
          <p:cNvPr id="4" name="TextBox 3"/>
          <p:cNvSpPr txBox="1"/>
          <p:nvPr/>
        </p:nvSpPr>
        <p:spPr>
          <a:xfrm>
            <a:off x="685800" y="2286000"/>
            <a:ext cx="3657600" cy="1600438"/>
          </a:xfrm>
          <a:prstGeom prst="rect">
            <a:avLst/>
          </a:prstGeom>
          <a:noFill/>
        </p:spPr>
        <p:txBody>
          <a:bodyPr wrap="square" rtlCol="0">
            <a:spAutoFit/>
          </a:bodyPr>
          <a:lstStyle/>
          <a:p>
            <a:r>
              <a:rPr lang="en-US" sz="1400" dirty="0" err="1" smtClean="0">
                <a:latin typeface="Ubuntu Mono" pitchFamily="49" charset="0"/>
                <a:cs typeface="Courier New" pitchFamily="49" charset="0"/>
              </a:rPr>
              <a:t>struct</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char a;</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	char c;</a:t>
            </a:r>
          </a:p>
          <a:p>
            <a:r>
              <a:rPr lang="en-US" sz="1400" dirty="0" smtClean="0">
                <a:latin typeface="Ubuntu Mono" pitchFamily="49" charset="0"/>
                <a:cs typeface="Courier New" pitchFamily="49" charset="0"/>
              </a:rPr>
              <a:t>	short d;</a:t>
            </a:r>
          </a:p>
          <a:p>
            <a:r>
              <a:rPr lang="en-US" sz="1400" dirty="0" smtClean="0">
                <a:latin typeface="Ubuntu Mono" pitchFamily="49" charset="0"/>
                <a:cs typeface="Courier New" pitchFamily="49" charset="0"/>
              </a:rPr>
              <a:t>}</a:t>
            </a:r>
            <a:endParaRPr lang="pt-BR" sz="1400" dirty="0" smtClean="0">
              <a:solidFill>
                <a:schemeClr val="tx1"/>
              </a:solidFill>
              <a:latin typeface="Ubuntu Mono" pitchFamily="49" charset="0"/>
              <a:cs typeface="Courier New" pitchFamily="49" charset="0"/>
            </a:endParaRPr>
          </a:p>
        </p:txBody>
      </p:sp>
      <p:sp>
        <p:nvSpPr>
          <p:cNvPr id="5" name="TextBox 4"/>
          <p:cNvSpPr txBox="1"/>
          <p:nvPr/>
        </p:nvSpPr>
        <p:spPr>
          <a:xfrm>
            <a:off x="4191000" y="2286000"/>
            <a:ext cx="3657600" cy="1600438"/>
          </a:xfrm>
          <a:prstGeom prst="rect">
            <a:avLst/>
          </a:prstGeom>
          <a:noFill/>
        </p:spPr>
        <p:txBody>
          <a:bodyPr wrap="square" rtlCol="0">
            <a:spAutoFit/>
          </a:bodyPr>
          <a:lstStyle/>
          <a:p>
            <a:r>
              <a:rPr lang="en-US" sz="1400" dirty="0" err="1" smtClean="0">
                <a:latin typeface="Ubuntu Mono" pitchFamily="49" charset="0"/>
                <a:cs typeface="Courier New" pitchFamily="49" charset="0"/>
              </a:rPr>
              <a:t>struct</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char a;</a:t>
            </a:r>
          </a:p>
          <a:p>
            <a:r>
              <a:rPr lang="en-US" sz="1400" dirty="0" smtClean="0">
                <a:latin typeface="Ubuntu Mono" pitchFamily="49" charset="0"/>
                <a:cs typeface="Courier New" pitchFamily="49" charset="0"/>
              </a:rPr>
              <a:t>	char c;</a:t>
            </a:r>
          </a:p>
          <a:p>
            <a:r>
              <a:rPr lang="en-US" sz="1400" dirty="0" smtClean="0">
                <a:latin typeface="Ubuntu Mono" pitchFamily="49" charset="0"/>
                <a:cs typeface="Courier New" pitchFamily="49" charset="0"/>
              </a:rPr>
              <a:t>	short d;</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endParaRPr lang="pt-BR" sz="1400" dirty="0" smtClean="0">
              <a:solidFill>
                <a:schemeClr val="tx1"/>
              </a:solidFill>
              <a:latin typeface="Ubuntu Mono"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66970BE-4790-4AAC-BBF1-E334F1B28FAF}" type="slidenum">
              <a:rPr lang="en-US" smtClean="0"/>
              <a:pPr/>
              <a:t>186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part 2</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6970BE-4790-4AAC-BBF1-E334F1B28FAF}" type="slidenum">
              <a:rPr lang="en-US" smtClean="0"/>
              <a:pPr/>
              <a:t>187</a:t>
            </a:fld>
            <a:endParaRPr lang="en-US"/>
          </a:p>
        </p:txBody>
      </p:sp>
    </p:spTree>
    <p:extLst>
      <p:ext uri="{BB962C8B-B14F-4D97-AF65-F5344CB8AC3E}">
        <p14:creationId xmlns:p14="http://schemas.microsoft.com/office/powerpoint/2010/main" val="477182513"/>
      </p:ext>
    </p:extLst>
  </p:cSld>
  <p:clrMapOvr>
    <a:masterClrMapping/>
  </p:clrMapOvr>
  <p:timing>
    <p:tnLst>
      <p:par>
        <p:cTn xmlns:p14="http://schemas.microsoft.com/office/powerpoint/2010/mai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assembly in whatever your editor may be…</a:t>
            </a:r>
            <a:endParaRPr lang="en-US" dirty="0"/>
          </a:p>
        </p:txBody>
      </p:sp>
      <p:pic>
        <p:nvPicPr>
          <p:cNvPr id="187394" name="Picture 2" descr="Real Programmers"/>
          <p:cNvPicPr>
            <a:picLocks noChangeAspect="1" noChangeArrowheads="1"/>
          </p:cNvPicPr>
          <p:nvPr/>
        </p:nvPicPr>
        <p:blipFill>
          <a:blip r:embed="rId2" cstate="print"/>
          <a:srcRect/>
          <a:stretch>
            <a:fillRect/>
          </a:stretch>
        </p:blipFill>
        <p:spPr bwMode="auto">
          <a:xfrm>
            <a:off x="152400" y="1600200"/>
            <a:ext cx="8749862" cy="4800600"/>
          </a:xfrm>
          <a:prstGeom prst="rect">
            <a:avLst/>
          </a:prstGeom>
          <a:noFill/>
        </p:spPr>
      </p:pic>
      <p:sp>
        <p:nvSpPr>
          <p:cNvPr id="5" name="TextBox 4"/>
          <p:cNvSpPr txBox="1"/>
          <p:nvPr/>
        </p:nvSpPr>
        <p:spPr>
          <a:xfrm>
            <a:off x="457200" y="6488668"/>
            <a:ext cx="8229600" cy="369332"/>
          </a:xfrm>
          <a:prstGeom prst="rect">
            <a:avLst/>
          </a:prstGeom>
          <a:noFill/>
        </p:spPr>
        <p:txBody>
          <a:bodyPr wrap="square" rtlCol="0">
            <a:spAutoFit/>
          </a:bodyPr>
          <a:lstStyle/>
          <a:p>
            <a:r>
              <a:rPr lang="en-US" dirty="0" smtClean="0"/>
              <a:t>Source: </a:t>
            </a:r>
            <a:r>
              <a:rPr lang="en-US" dirty="0" smtClean="0">
                <a:hlinkClick r:id="rId3"/>
              </a:rPr>
              <a:t>http://xkcd.com/378/</a:t>
            </a:r>
            <a:endParaRPr lang="en-US" dirty="0" smtClean="0"/>
          </a:p>
        </p:txBody>
      </p:sp>
      <p:sp>
        <p:nvSpPr>
          <p:cNvPr id="3" name="Slide Number Placeholder 2"/>
          <p:cNvSpPr>
            <a:spLocks noGrp="1"/>
          </p:cNvSpPr>
          <p:nvPr>
            <p:ph type="sldNum" sz="quarter" idx="12"/>
          </p:nvPr>
        </p:nvSpPr>
        <p:spPr/>
        <p:txBody>
          <a:bodyPr/>
          <a:lstStyle/>
          <a:p>
            <a:fld id="{E66970BE-4790-4AAC-BBF1-E334F1B28FAF}" type="slidenum">
              <a:rPr lang="en-US" smtClean="0"/>
              <a:pPr/>
              <a:t>188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assembly (using butterflies)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Follows the following form:</a:t>
            </a:r>
          </a:p>
          <a:p>
            <a:pPr lvl="1">
              <a:buNone/>
            </a:pPr>
            <a:r>
              <a:rPr lang="en-US" sz="1800" dirty="0" err="1" smtClean="0">
                <a:latin typeface="Ubuntu Mono" pitchFamily="49" charset="0"/>
              </a:rPr>
              <a:t>asm</a:t>
            </a:r>
            <a:r>
              <a:rPr lang="en-US" sz="1800" dirty="0" smtClean="0">
                <a:latin typeface="Ubuntu Mono" pitchFamily="49" charset="0"/>
              </a:rPr>
              <a:t>(code : output operand list : input operand list: clobber list);</a:t>
            </a:r>
            <a:endParaRPr lang="en-US" sz="3200" dirty="0" smtClean="0">
              <a:latin typeface="Ubuntu Mono" pitchFamily="49" charset="0"/>
            </a:endParaRPr>
          </a:p>
          <a:p>
            <a:r>
              <a:rPr lang="en-US" dirty="0" smtClean="0"/>
              <a:t>The input/output operand list includes c and assembly variables</a:t>
            </a:r>
          </a:p>
          <a:p>
            <a:r>
              <a:rPr lang="en-US" dirty="0" smtClean="0"/>
              <a:t>Example:</a:t>
            </a:r>
          </a:p>
          <a:p>
            <a:pPr lvl="1">
              <a:buNone/>
            </a:pPr>
            <a:r>
              <a:rPr lang="en-US" sz="1800" dirty="0" smtClean="0">
                <a:latin typeface="Ubuntu Mono" pitchFamily="49" charset="0"/>
              </a:rPr>
              <a:t>/* Rotating bits example */</a:t>
            </a:r>
          </a:p>
          <a:p>
            <a:pPr lvl="1">
              <a:buNone/>
            </a:pPr>
            <a:r>
              <a:rPr lang="en-US" sz="1800" dirty="0" err="1" smtClean="0">
                <a:latin typeface="Ubuntu Mono" pitchFamily="49" charset="0"/>
              </a:rPr>
              <a:t>asm</a:t>
            </a:r>
            <a:r>
              <a:rPr lang="en-US" sz="1800" dirty="0" smtClean="0">
                <a:latin typeface="Ubuntu Mono" pitchFamily="49" charset="0"/>
              </a:rPr>
              <a:t>("</a:t>
            </a:r>
            <a:r>
              <a:rPr lang="en-US" sz="1800" dirty="0" err="1" smtClean="0">
                <a:latin typeface="Ubuntu Mono" pitchFamily="49" charset="0"/>
              </a:rPr>
              <a:t>mov</a:t>
            </a:r>
            <a:r>
              <a:rPr lang="en-US" sz="1800" dirty="0" smtClean="0">
                <a:latin typeface="Ubuntu Mono" pitchFamily="49" charset="0"/>
              </a:rPr>
              <a:t> %[result], %[value], </a:t>
            </a:r>
            <a:r>
              <a:rPr lang="en-US" sz="1800" dirty="0" err="1" smtClean="0">
                <a:latin typeface="Ubuntu Mono" pitchFamily="49" charset="0"/>
              </a:rPr>
              <a:t>ror</a:t>
            </a:r>
            <a:r>
              <a:rPr lang="en-US" sz="1800" dirty="0" smtClean="0">
                <a:latin typeface="Ubuntu Mono" pitchFamily="49" charset="0"/>
              </a:rPr>
              <a:t> #1" : [result] "=r" (y) : [value] "r" (x));</a:t>
            </a:r>
          </a:p>
          <a:p>
            <a:r>
              <a:rPr lang="en-US" dirty="0" smtClean="0"/>
              <a:t>“=r” </a:t>
            </a:r>
          </a:p>
          <a:p>
            <a:pPr>
              <a:buNone/>
            </a:pPr>
            <a:r>
              <a:rPr lang="en-US" dirty="0" smtClean="0"/>
              <a:t>	r is referred to as a constraint</a:t>
            </a:r>
          </a:p>
          <a:p>
            <a:pPr>
              <a:buNone/>
            </a:pPr>
            <a:r>
              <a:rPr lang="en-US" dirty="0" smtClean="0"/>
              <a:t>	= is referred to as a modifier</a:t>
            </a:r>
          </a:p>
          <a:p>
            <a:endParaRPr lang="en-US" dirty="0"/>
          </a:p>
        </p:txBody>
      </p:sp>
      <p:sp>
        <p:nvSpPr>
          <p:cNvPr id="4" name="TextBox 3"/>
          <p:cNvSpPr txBox="1"/>
          <p:nvPr/>
        </p:nvSpPr>
        <p:spPr>
          <a:xfrm>
            <a:off x="457200" y="6096000"/>
            <a:ext cx="8229600" cy="369332"/>
          </a:xfrm>
          <a:prstGeom prst="rect">
            <a:avLst/>
          </a:prstGeom>
          <a:noFill/>
        </p:spPr>
        <p:txBody>
          <a:bodyPr wrap="square" rtlCol="0">
            <a:spAutoFit/>
          </a:bodyPr>
          <a:lstStyle/>
          <a:p>
            <a:r>
              <a:rPr lang="en-US" dirty="0" smtClean="0"/>
              <a:t>Source: </a:t>
            </a:r>
            <a:r>
              <a:rPr lang="en-US" dirty="0" smtClean="0">
                <a:hlinkClick r:id="rId2"/>
              </a:rPr>
              <a:t>http://www.ethernut.de/en/documents/arm-inline-asm.html</a:t>
            </a:r>
            <a:endParaRPr lang="en-US" dirty="0" smtClean="0"/>
          </a:p>
        </p:txBody>
      </p:sp>
      <p:sp>
        <p:nvSpPr>
          <p:cNvPr id="5" name="Slide Number Placeholder 4"/>
          <p:cNvSpPr>
            <a:spLocks noGrp="1"/>
          </p:cNvSpPr>
          <p:nvPr>
            <p:ph type="sldNum" sz="quarter" idx="12"/>
          </p:nvPr>
        </p:nvSpPr>
        <p:spPr/>
        <p:txBody>
          <a:bodyPr/>
          <a:lstStyle/>
          <a:p>
            <a:fld id="{E66970BE-4790-4AAC-BBF1-E334F1B28FAF}" type="slidenum">
              <a:rPr lang="en-US" smtClean="0"/>
              <a:pPr/>
              <a:t>189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Data sizes and instructions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ARMs mostly use 16-bit (Thumb) and 32-bit instruction sets </a:t>
            </a:r>
          </a:p>
          <a:p>
            <a:r>
              <a:rPr lang="en-US" dirty="0" smtClean="0"/>
              <a:t>32-bit architecture</a:t>
            </a:r>
          </a:p>
          <a:p>
            <a:pPr lvl="1"/>
            <a:r>
              <a:rPr lang="en-US" dirty="0" smtClean="0"/>
              <a:t>Byte = 8 bits (Nibble is 4 bits) [byte or char in x86]</a:t>
            </a:r>
          </a:p>
          <a:p>
            <a:pPr lvl="1"/>
            <a:r>
              <a:rPr lang="en-US" dirty="0" smtClean="0"/>
              <a:t>Half word = 16 bits (two bytes) [word or short in MS x86]</a:t>
            </a:r>
          </a:p>
          <a:p>
            <a:pPr lvl="1"/>
            <a:r>
              <a:rPr lang="en-US" dirty="0" smtClean="0"/>
              <a:t>Word = 32 bits (four bytes) [</a:t>
            </a:r>
            <a:r>
              <a:rPr lang="en-US" dirty="0" err="1" smtClean="0"/>
              <a:t>Doubleword</a:t>
            </a:r>
            <a:r>
              <a:rPr lang="en-US" dirty="0" smtClean="0"/>
              <a:t> or </a:t>
            </a:r>
            <a:r>
              <a:rPr lang="en-US" dirty="0" err="1" smtClean="0"/>
              <a:t>int</a:t>
            </a:r>
            <a:r>
              <a:rPr lang="en-US" dirty="0" smtClean="0"/>
              <a:t>/long in MS x86]</a:t>
            </a:r>
          </a:p>
          <a:p>
            <a:pPr lvl="1"/>
            <a:r>
              <a:rPr lang="en-US" dirty="0" smtClean="0"/>
              <a:t>Double Word = 64 bits (eight bytes) [</a:t>
            </a:r>
            <a:r>
              <a:rPr lang="en-US" dirty="0" err="1" smtClean="0"/>
              <a:t>Quadword</a:t>
            </a:r>
            <a:r>
              <a:rPr lang="en-US" dirty="0" smtClean="0"/>
              <a:t> or double/long long in MS x86]</a:t>
            </a:r>
          </a:p>
        </p:txBody>
      </p:sp>
      <p:pic>
        <p:nvPicPr>
          <p:cNvPr id="1028" name="Picture 4" descr="C:\Users\Jilebi\AppData\Local\Microsoft\Windows\Temporary Internet Files\Content.IE5\AT0T82LJ\MP900443189[1].jpg"/>
          <p:cNvPicPr>
            <a:picLocks noChangeAspect="1" noChangeArrowheads="1"/>
          </p:cNvPicPr>
          <p:nvPr/>
        </p:nvPicPr>
        <p:blipFill>
          <a:blip r:embed="rId3" cstate="print"/>
          <a:srcRect/>
          <a:stretch>
            <a:fillRect/>
          </a:stretch>
        </p:blipFill>
        <p:spPr bwMode="auto">
          <a:xfrm>
            <a:off x="7467600" y="5562600"/>
            <a:ext cx="1409809" cy="938212"/>
          </a:xfrm>
          <a:prstGeom prst="rect">
            <a:avLst/>
          </a:prstGeom>
          <a:noFill/>
        </p:spPr>
      </p:pic>
      <p:sp>
        <p:nvSpPr>
          <p:cNvPr id="4" name="Rectangle 3"/>
          <p:cNvSpPr/>
          <p:nvPr/>
        </p:nvSpPr>
        <p:spPr>
          <a:xfrm>
            <a:off x="228600" y="6033432"/>
            <a:ext cx="7086600" cy="646331"/>
          </a:xfrm>
          <a:prstGeom prst="rect">
            <a:avLst/>
          </a:prstGeom>
        </p:spPr>
        <p:txBody>
          <a:bodyPr wrap="square">
            <a:spAutoFit/>
          </a:bodyPr>
          <a:lstStyle/>
          <a:p>
            <a:r>
              <a:rPr lang="en-US" dirty="0"/>
              <a:t>Source: </a:t>
            </a:r>
            <a:r>
              <a:rPr lang="en-US" dirty="0">
                <a:hlinkClick r:id="rId4"/>
              </a:rPr>
              <a:t>http://</a:t>
            </a:r>
            <a:r>
              <a:rPr lang="en-US" dirty="0" smtClean="0">
                <a:hlinkClick r:id="rId4"/>
              </a:rPr>
              <a:t>stackoverflow.com/questions/39419/visual-c-how-large-is-a-dword-with-32-and-64-bit-code</a:t>
            </a:r>
            <a:endParaRPr lang="en-US" dirty="0"/>
          </a:p>
        </p:txBody>
      </p:sp>
      <p:sp>
        <p:nvSpPr>
          <p:cNvPr id="5" name="Slide Number Placeholder 4"/>
          <p:cNvSpPr>
            <a:spLocks noGrp="1"/>
          </p:cNvSpPr>
          <p:nvPr>
            <p:ph type="sldNum" sz="quarter" idx="12"/>
          </p:nvPr>
        </p:nvSpPr>
        <p:spPr/>
        <p:txBody>
          <a:bodyPr/>
          <a:lstStyle/>
          <a:p>
            <a:fld id="{E66970BE-4790-4AAC-BBF1-E334F1B28FAF}"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constraints for inline assembly</a:t>
            </a:r>
            <a:endParaRPr lang="en-US" dirty="0"/>
          </a:p>
        </p:txBody>
      </p:sp>
      <p:graphicFrame>
        <p:nvGraphicFramePr>
          <p:cNvPr id="4" name="Content Placeholder 3"/>
          <p:cNvGraphicFramePr>
            <a:graphicFrameLocks noGrp="1"/>
          </p:cNvGraphicFramePr>
          <p:nvPr>
            <p:ph idx="1"/>
          </p:nvPr>
        </p:nvGraphicFramePr>
        <p:xfrm>
          <a:off x="0" y="60960"/>
          <a:ext cx="8991600" cy="6349072"/>
        </p:xfrm>
        <a:graphic>
          <a:graphicData uri="http://schemas.openxmlformats.org/drawingml/2006/table">
            <a:tbl>
              <a:tblPr firstRow="1" bandRow="1">
                <a:tableStyleId>{5C22544A-7EE6-4342-B048-85BDC9FD1C3A}</a:tableStyleId>
              </a:tblPr>
              <a:tblGrid>
                <a:gridCol w="762000"/>
                <a:gridCol w="3883660"/>
                <a:gridCol w="4345940"/>
              </a:tblGrid>
              <a:tr h="214974">
                <a:tc>
                  <a:txBody>
                    <a:bodyPr/>
                    <a:lstStyle/>
                    <a:p>
                      <a:r>
                        <a:rPr lang="en-US" sz="1000" dirty="0" smtClean="0"/>
                        <a:t>Constraint</a:t>
                      </a:r>
                      <a:endParaRPr lang="en-US" sz="1000" dirty="0"/>
                    </a:p>
                  </a:txBody>
                  <a:tcPr/>
                </a:tc>
                <a:tc>
                  <a:txBody>
                    <a:bodyPr/>
                    <a:lstStyle/>
                    <a:p>
                      <a:r>
                        <a:rPr lang="en-US" sz="1000" dirty="0" smtClean="0"/>
                        <a:t>Usage in ARM state</a:t>
                      </a:r>
                      <a:endParaRPr lang="en-US" sz="1000" dirty="0"/>
                    </a:p>
                  </a:txBody>
                  <a:tcPr/>
                </a:tc>
                <a:tc>
                  <a:txBody>
                    <a:bodyPr/>
                    <a:lstStyle/>
                    <a:p>
                      <a:r>
                        <a:rPr lang="en-US" sz="1000" dirty="0" smtClean="0"/>
                        <a:t>Usage</a:t>
                      </a:r>
                      <a:r>
                        <a:rPr lang="en-US" sz="1000" baseline="0" dirty="0" smtClean="0"/>
                        <a:t> in Thumb state</a:t>
                      </a:r>
                      <a:endParaRPr lang="en-US" sz="1000" dirty="0"/>
                    </a:p>
                  </a:txBody>
                  <a:tcPr/>
                </a:tc>
              </a:tr>
              <a:tr h="214974">
                <a:tc>
                  <a:txBody>
                    <a:bodyPr/>
                    <a:lstStyle/>
                    <a:p>
                      <a:r>
                        <a:rPr lang="en-US" sz="1200" dirty="0" smtClean="0">
                          <a:latin typeface="Ubuntu Mono" pitchFamily="49" charset="0"/>
                        </a:rPr>
                        <a:t>F</a:t>
                      </a:r>
                      <a:endParaRPr lang="en-US" sz="1200" dirty="0">
                        <a:latin typeface="Ubuntu Mono" pitchFamily="49" charset="0"/>
                      </a:endParaRPr>
                    </a:p>
                  </a:txBody>
                  <a:tcPr/>
                </a:tc>
                <a:tc>
                  <a:txBody>
                    <a:bodyPr/>
                    <a:lstStyle/>
                    <a:p>
                      <a:r>
                        <a:rPr lang="en-US" sz="1200" dirty="0" smtClean="0">
                          <a:latin typeface="Ubuntu Mono" pitchFamily="49" charset="0"/>
                        </a:rPr>
                        <a:t>Floating point registers f0..f7</a:t>
                      </a:r>
                      <a:endParaRPr lang="en-US" sz="1200" dirty="0">
                        <a:latin typeface="Ubuntu Mono" pitchFamily="49" charset="0"/>
                      </a:endParaRPr>
                    </a:p>
                  </a:txBody>
                  <a:tcPr/>
                </a:tc>
                <a:tc>
                  <a:txBody>
                    <a:bodyPr/>
                    <a:lstStyle/>
                    <a:p>
                      <a:r>
                        <a:rPr lang="en-US" sz="1200" dirty="0" smtClean="0">
                          <a:latin typeface="Ubuntu Mono" pitchFamily="49" charset="0"/>
                        </a:rPr>
                        <a:t>Not Available</a:t>
                      </a:r>
                      <a:endParaRPr lang="en-US" sz="1200" dirty="0">
                        <a:latin typeface="Ubuntu Mono" pitchFamily="49" charset="0"/>
                      </a:endParaRPr>
                    </a:p>
                  </a:txBody>
                  <a:tcPr/>
                </a:tc>
              </a:tr>
              <a:tr h="214974">
                <a:tc>
                  <a:txBody>
                    <a:bodyPr/>
                    <a:lstStyle/>
                    <a:p>
                      <a:r>
                        <a:rPr lang="en-US" sz="1200" dirty="0" smtClean="0">
                          <a:latin typeface="Ubuntu Mono" pitchFamily="49" charset="0"/>
                        </a:rPr>
                        <a:t>H</a:t>
                      </a:r>
                      <a:endParaRPr lang="en-US" sz="1200" dirty="0">
                        <a:latin typeface="Ubuntu Mono" pitchFamily="49" charset="0"/>
                      </a:endParaRPr>
                    </a:p>
                  </a:txBody>
                  <a:tcPr/>
                </a:tc>
                <a:tc>
                  <a:txBody>
                    <a:bodyPr/>
                    <a:lstStyle/>
                    <a:p>
                      <a:r>
                        <a:rPr lang="en-US" sz="1200" dirty="0" smtClean="0">
                          <a:latin typeface="Ubuntu Mono" pitchFamily="49" charset="0"/>
                        </a:rPr>
                        <a:t>Not Available</a:t>
                      </a:r>
                      <a:endParaRPr lang="en-US" sz="1200" dirty="0">
                        <a:latin typeface="Ubuntu Mono" pitchFamily="49" charset="0"/>
                      </a:endParaRPr>
                    </a:p>
                  </a:txBody>
                  <a:tcPr/>
                </a:tc>
                <a:tc>
                  <a:txBody>
                    <a:bodyPr/>
                    <a:lstStyle/>
                    <a:p>
                      <a:r>
                        <a:rPr lang="en-US" sz="1200" dirty="0" smtClean="0">
                          <a:latin typeface="Ubuntu Mono" pitchFamily="49" charset="0"/>
                        </a:rPr>
                        <a:t>Registers r8..r15</a:t>
                      </a:r>
                      <a:endParaRPr lang="en-US" sz="1200" dirty="0">
                        <a:latin typeface="Ubuntu Mono" pitchFamily="49" charset="0"/>
                      </a:endParaRPr>
                    </a:p>
                  </a:txBody>
                  <a:tcPr/>
                </a:tc>
              </a:tr>
              <a:tr h="214974">
                <a:tc>
                  <a:txBody>
                    <a:bodyPr/>
                    <a:lstStyle/>
                    <a:p>
                      <a:r>
                        <a:rPr lang="en-US" sz="1200" dirty="0">
                          <a:latin typeface="Ubuntu Mono" pitchFamily="49" charset="0"/>
                        </a:rPr>
                        <a:t>G</a:t>
                      </a:r>
                    </a:p>
                  </a:txBody>
                  <a:tcPr anchor="ctr"/>
                </a:tc>
                <a:tc>
                  <a:txBody>
                    <a:bodyPr/>
                    <a:lstStyle/>
                    <a:p>
                      <a:r>
                        <a:rPr lang="en-US" sz="1200" dirty="0">
                          <a:latin typeface="Ubuntu Mono" pitchFamily="49" charset="0"/>
                        </a:rPr>
                        <a:t>Immediate floating point constant</a:t>
                      </a:r>
                    </a:p>
                  </a:txBody>
                  <a:tcPr anchor="ctr"/>
                </a:tc>
                <a:tc>
                  <a:txBody>
                    <a:bodyPr/>
                    <a:lstStyle/>
                    <a:p>
                      <a:r>
                        <a:rPr lang="en-US" sz="1200">
                          <a:latin typeface="Ubuntu Mono" pitchFamily="49" charset="0"/>
                        </a:rPr>
                        <a:t>Not available</a:t>
                      </a:r>
                    </a:p>
                  </a:txBody>
                  <a:tcPr anchor="ctr"/>
                </a:tc>
              </a:tr>
              <a:tr h="214974">
                <a:tc>
                  <a:txBody>
                    <a:bodyPr/>
                    <a:lstStyle/>
                    <a:p>
                      <a:r>
                        <a:rPr lang="en-US" sz="1200">
                          <a:latin typeface="Ubuntu Mono" pitchFamily="49" charset="0"/>
                        </a:rPr>
                        <a:t>H</a:t>
                      </a:r>
                    </a:p>
                  </a:txBody>
                  <a:tcPr anchor="ctr"/>
                </a:tc>
                <a:tc>
                  <a:txBody>
                    <a:bodyPr/>
                    <a:lstStyle/>
                    <a:p>
                      <a:r>
                        <a:rPr lang="en-US" sz="1200" dirty="0">
                          <a:latin typeface="Ubuntu Mono" pitchFamily="49" charset="0"/>
                        </a:rPr>
                        <a:t>Same a G, but negated</a:t>
                      </a:r>
                    </a:p>
                  </a:txBody>
                  <a:tcPr anchor="ctr"/>
                </a:tc>
                <a:tc>
                  <a:txBody>
                    <a:bodyPr/>
                    <a:lstStyle/>
                    <a:p>
                      <a:r>
                        <a:rPr lang="en-US" sz="1200">
                          <a:latin typeface="Ubuntu Mono" pitchFamily="49" charset="0"/>
                        </a:rPr>
                        <a:t>Not available</a:t>
                      </a:r>
                    </a:p>
                  </a:txBody>
                  <a:tcPr anchor="ctr"/>
                </a:tc>
              </a:tr>
              <a:tr h="351640">
                <a:tc>
                  <a:txBody>
                    <a:bodyPr/>
                    <a:lstStyle/>
                    <a:p>
                      <a:r>
                        <a:rPr lang="en-US" sz="1200">
                          <a:latin typeface="Ubuntu Mono" pitchFamily="49" charset="0"/>
                        </a:rPr>
                        <a:t>I</a:t>
                      </a:r>
                    </a:p>
                  </a:txBody>
                  <a:tcPr anchor="ctr"/>
                </a:tc>
                <a:tc>
                  <a:txBody>
                    <a:bodyPr/>
                    <a:lstStyle/>
                    <a:p>
                      <a:r>
                        <a:rPr lang="en-US" sz="1200" dirty="0">
                          <a:latin typeface="Ubuntu Mono" pitchFamily="49" charset="0"/>
                        </a:rPr>
                        <a:t>Immediate value in data processing instructions</a:t>
                      </a:r>
                      <a:br>
                        <a:rPr lang="en-US" sz="1200" dirty="0">
                          <a:latin typeface="Ubuntu Mono" pitchFamily="49" charset="0"/>
                        </a:rPr>
                      </a:br>
                      <a:r>
                        <a:rPr lang="en-US" sz="1200" dirty="0">
                          <a:latin typeface="Ubuntu Mono" pitchFamily="49" charset="0"/>
                        </a:rPr>
                        <a:t>e.g. ORR R0, R0, #operand </a:t>
                      </a:r>
                    </a:p>
                  </a:txBody>
                  <a:tcPr anchor="ctr"/>
                </a:tc>
                <a:tc>
                  <a:txBody>
                    <a:bodyPr/>
                    <a:lstStyle/>
                    <a:p>
                      <a:r>
                        <a:rPr lang="en-US" sz="1200">
                          <a:latin typeface="Ubuntu Mono" pitchFamily="49" charset="0"/>
                        </a:rPr>
                        <a:t>Constant in the range 0 .. 255</a:t>
                      </a:r>
                      <a:br>
                        <a:rPr lang="en-US" sz="1200">
                          <a:latin typeface="Ubuntu Mono" pitchFamily="49" charset="0"/>
                        </a:rPr>
                      </a:br>
                      <a:r>
                        <a:rPr lang="en-US" sz="1200">
                          <a:latin typeface="Ubuntu Mono" pitchFamily="49" charset="0"/>
                        </a:rPr>
                        <a:t>e.g. SWI operand </a:t>
                      </a:r>
                    </a:p>
                  </a:txBody>
                  <a:tcPr anchor="ctr"/>
                </a:tc>
              </a:tr>
              <a:tr h="351640">
                <a:tc>
                  <a:txBody>
                    <a:bodyPr/>
                    <a:lstStyle/>
                    <a:p>
                      <a:r>
                        <a:rPr lang="en-US" sz="1200">
                          <a:latin typeface="Ubuntu Mono" pitchFamily="49" charset="0"/>
                        </a:rPr>
                        <a:t>J</a:t>
                      </a:r>
                    </a:p>
                  </a:txBody>
                  <a:tcPr anchor="ctr"/>
                </a:tc>
                <a:tc>
                  <a:txBody>
                    <a:bodyPr/>
                    <a:lstStyle/>
                    <a:p>
                      <a:r>
                        <a:rPr lang="en-US" sz="1200" dirty="0">
                          <a:latin typeface="Ubuntu Mono" pitchFamily="49" charset="0"/>
                        </a:rPr>
                        <a:t>Indexing constants -4095 .. 4095</a:t>
                      </a:r>
                      <a:br>
                        <a:rPr lang="en-US" sz="1200" dirty="0">
                          <a:latin typeface="Ubuntu Mono" pitchFamily="49" charset="0"/>
                        </a:rPr>
                      </a:br>
                      <a:r>
                        <a:rPr lang="en-US" sz="1200" dirty="0">
                          <a:latin typeface="Ubuntu Mono" pitchFamily="49" charset="0"/>
                        </a:rPr>
                        <a:t>e.g. LDR R1, [PC, #operand] </a:t>
                      </a:r>
                    </a:p>
                  </a:txBody>
                  <a:tcPr anchor="ctr"/>
                </a:tc>
                <a:tc>
                  <a:txBody>
                    <a:bodyPr/>
                    <a:lstStyle/>
                    <a:p>
                      <a:r>
                        <a:rPr lang="en-US" sz="1200">
                          <a:latin typeface="Ubuntu Mono" pitchFamily="49" charset="0"/>
                        </a:rPr>
                        <a:t>Constant in the range -255 .. -1</a:t>
                      </a:r>
                      <a:br>
                        <a:rPr lang="en-US" sz="1200">
                          <a:latin typeface="Ubuntu Mono" pitchFamily="49" charset="0"/>
                        </a:rPr>
                      </a:br>
                      <a:r>
                        <a:rPr lang="en-US" sz="1200">
                          <a:latin typeface="Ubuntu Mono" pitchFamily="49" charset="0"/>
                        </a:rPr>
                        <a:t>e.g. SUB R0, R0, #operand </a:t>
                      </a:r>
                    </a:p>
                  </a:txBody>
                  <a:tcPr anchor="ctr"/>
                </a:tc>
              </a:tr>
              <a:tr h="214974">
                <a:tc>
                  <a:txBody>
                    <a:bodyPr/>
                    <a:lstStyle/>
                    <a:p>
                      <a:r>
                        <a:rPr lang="en-US" sz="1200">
                          <a:latin typeface="Ubuntu Mono" pitchFamily="49" charset="0"/>
                        </a:rPr>
                        <a:t>K</a:t>
                      </a:r>
                    </a:p>
                  </a:txBody>
                  <a:tcPr anchor="ctr"/>
                </a:tc>
                <a:tc>
                  <a:txBody>
                    <a:bodyPr/>
                    <a:lstStyle/>
                    <a:p>
                      <a:r>
                        <a:rPr lang="en-US" sz="1200" dirty="0">
                          <a:latin typeface="Ubuntu Mono" pitchFamily="49" charset="0"/>
                        </a:rPr>
                        <a:t>Same as I, but inverted</a:t>
                      </a:r>
                    </a:p>
                  </a:txBody>
                  <a:tcPr anchor="ctr"/>
                </a:tc>
                <a:tc>
                  <a:txBody>
                    <a:bodyPr/>
                    <a:lstStyle/>
                    <a:p>
                      <a:r>
                        <a:rPr lang="en-US" sz="1200">
                          <a:latin typeface="Ubuntu Mono" pitchFamily="49" charset="0"/>
                        </a:rPr>
                        <a:t>Same as I, but shifted</a:t>
                      </a:r>
                    </a:p>
                  </a:txBody>
                  <a:tcPr anchor="ctr"/>
                </a:tc>
              </a:tr>
              <a:tr h="351640">
                <a:tc>
                  <a:txBody>
                    <a:bodyPr/>
                    <a:lstStyle/>
                    <a:p>
                      <a:r>
                        <a:rPr lang="en-US" sz="1200">
                          <a:latin typeface="Ubuntu Mono" pitchFamily="49" charset="0"/>
                        </a:rPr>
                        <a:t>L</a:t>
                      </a:r>
                    </a:p>
                  </a:txBody>
                  <a:tcPr anchor="ctr"/>
                </a:tc>
                <a:tc>
                  <a:txBody>
                    <a:bodyPr/>
                    <a:lstStyle/>
                    <a:p>
                      <a:r>
                        <a:rPr lang="en-US" sz="1200" dirty="0">
                          <a:latin typeface="Ubuntu Mono" pitchFamily="49" charset="0"/>
                        </a:rPr>
                        <a:t>Same as I, but negated</a:t>
                      </a:r>
                    </a:p>
                  </a:txBody>
                  <a:tcPr anchor="ctr"/>
                </a:tc>
                <a:tc>
                  <a:txBody>
                    <a:bodyPr/>
                    <a:lstStyle/>
                    <a:p>
                      <a:r>
                        <a:rPr lang="en-US" sz="1200" dirty="0">
                          <a:latin typeface="Ubuntu Mono" pitchFamily="49" charset="0"/>
                        </a:rPr>
                        <a:t>Constant in the range -7 .. 7</a:t>
                      </a:r>
                      <a:br>
                        <a:rPr lang="en-US" sz="1200" dirty="0">
                          <a:latin typeface="Ubuntu Mono" pitchFamily="49" charset="0"/>
                        </a:rPr>
                      </a:br>
                      <a:r>
                        <a:rPr lang="en-US" sz="1200" dirty="0">
                          <a:latin typeface="Ubuntu Mono" pitchFamily="49" charset="0"/>
                        </a:rPr>
                        <a:t>e.g. SUB R0, R1, #operand </a:t>
                      </a:r>
                    </a:p>
                  </a:txBody>
                  <a:tcPr anchor="ctr"/>
                </a:tc>
              </a:tr>
              <a:tr h="351640">
                <a:tc>
                  <a:txBody>
                    <a:bodyPr/>
                    <a:lstStyle/>
                    <a:p>
                      <a:r>
                        <a:rPr lang="en-US" sz="1200">
                          <a:latin typeface="Ubuntu Mono" pitchFamily="49" charset="0"/>
                        </a:rPr>
                        <a:t>l</a:t>
                      </a:r>
                    </a:p>
                  </a:txBody>
                  <a:tcPr anchor="ctr"/>
                </a:tc>
                <a:tc>
                  <a:txBody>
                    <a:bodyPr/>
                    <a:lstStyle/>
                    <a:p>
                      <a:r>
                        <a:rPr lang="en-US" sz="1200" dirty="0">
                          <a:latin typeface="Ubuntu Mono" pitchFamily="49" charset="0"/>
                        </a:rPr>
                        <a:t>Same as r</a:t>
                      </a:r>
                    </a:p>
                  </a:txBody>
                  <a:tcPr anchor="ctr"/>
                </a:tc>
                <a:tc>
                  <a:txBody>
                    <a:bodyPr/>
                    <a:lstStyle/>
                    <a:p>
                      <a:r>
                        <a:rPr lang="pt-BR" sz="1200" dirty="0">
                          <a:latin typeface="Ubuntu Mono" pitchFamily="49" charset="0"/>
                        </a:rPr>
                        <a:t>Registers r0..r7</a:t>
                      </a:r>
                      <a:br>
                        <a:rPr lang="pt-BR" sz="1200" dirty="0">
                          <a:latin typeface="Ubuntu Mono" pitchFamily="49" charset="0"/>
                        </a:rPr>
                      </a:br>
                      <a:r>
                        <a:rPr lang="pt-BR" sz="1200" dirty="0">
                          <a:latin typeface="Ubuntu Mono" pitchFamily="49" charset="0"/>
                        </a:rPr>
                        <a:t>e.g. PUSH operand </a:t>
                      </a:r>
                    </a:p>
                  </a:txBody>
                  <a:tcPr anchor="ctr"/>
                </a:tc>
              </a:tr>
              <a:tr h="492296">
                <a:tc>
                  <a:txBody>
                    <a:bodyPr/>
                    <a:lstStyle/>
                    <a:p>
                      <a:r>
                        <a:rPr lang="en-US" sz="1200">
                          <a:latin typeface="Ubuntu Mono" pitchFamily="49" charset="0"/>
                        </a:rPr>
                        <a:t>M</a:t>
                      </a:r>
                    </a:p>
                  </a:txBody>
                  <a:tcPr anchor="ctr"/>
                </a:tc>
                <a:tc>
                  <a:txBody>
                    <a:bodyPr/>
                    <a:lstStyle/>
                    <a:p>
                      <a:r>
                        <a:rPr lang="en-US" sz="1200" dirty="0">
                          <a:latin typeface="Ubuntu Mono" pitchFamily="49" charset="0"/>
                        </a:rPr>
                        <a:t>Constant in the range of 0 .. 32 or a power of 2</a:t>
                      </a:r>
                      <a:br>
                        <a:rPr lang="en-US" sz="1200" dirty="0">
                          <a:latin typeface="Ubuntu Mono" pitchFamily="49" charset="0"/>
                        </a:rPr>
                      </a:br>
                      <a:r>
                        <a:rPr lang="en-US" sz="1200" dirty="0">
                          <a:latin typeface="Ubuntu Mono" pitchFamily="49" charset="0"/>
                        </a:rPr>
                        <a:t>e.g. MOV R2, R1, ROR #operand </a:t>
                      </a:r>
                    </a:p>
                  </a:txBody>
                  <a:tcPr anchor="ctr"/>
                </a:tc>
                <a:tc>
                  <a:txBody>
                    <a:bodyPr/>
                    <a:lstStyle/>
                    <a:p>
                      <a:r>
                        <a:rPr lang="en-US" sz="1200" dirty="0">
                          <a:latin typeface="Ubuntu Mono" pitchFamily="49" charset="0"/>
                        </a:rPr>
                        <a:t>Constant that is a multiple of 4 in the range of 0 .. 1020</a:t>
                      </a:r>
                      <a:br>
                        <a:rPr lang="en-US" sz="1200" dirty="0">
                          <a:latin typeface="Ubuntu Mono" pitchFamily="49" charset="0"/>
                        </a:rPr>
                      </a:br>
                      <a:r>
                        <a:rPr lang="en-US" sz="1200" dirty="0">
                          <a:latin typeface="Ubuntu Mono" pitchFamily="49" charset="0"/>
                        </a:rPr>
                        <a:t>e.g. ADD R0, SP, #operand </a:t>
                      </a:r>
                    </a:p>
                  </a:txBody>
                  <a:tcPr anchor="ctr"/>
                </a:tc>
              </a:tr>
              <a:tr h="214974">
                <a:tc>
                  <a:txBody>
                    <a:bodyPr/>
                    <a:lstStyle/>
                    <a:p>
                      <a:r>
                        <a:rPr lang="en-US" sz="1200">
                          <a:latin typeface="Ubuntu Mono" pitchFamily="49" charset="0"/>
                        </a:rPr>
                        <a:t>m</a:t>
                      </a:r>
                    </a:p>
                  </a:txBody>
                  <a:tcPr anchor="ctr"/>
                </a:tc>
                <a:tc>
                  <a:txBody>
                    <a:bodyPr/>
                    <a:lstStyle/>
                    <a:p>
                      <a:r>
                        <a:rPr lang="en-US" sz="1200" dirty="0">
                          <a:latin typeface="Ubuntu Mono" pitchFamily="49" charset="0"/>
                        </a:rPr>
                        <a:t>Any valid memory address</a:t>
                      </a:r>
                    </a:p>
                  </a:txBody>
                  <a:tcPr anchor="ctr"/>
                </a:tc>
                <a:tc>
                  <a:txBody>
                    <a:bodyPr/>
                    <a:lstStyle/>
                    <a:p>
                      <a:endParaRPr lang="en-US" sz="1800" dirty="0">
                        <a:latin typeface="Ubuntu Mono" pitchFamily="49" charset="0"/>
                      </a:endParaRPr>
                    </a:p>
                  </a:txBody>
                  <a:tcPr anchor="ctr"/>
                </a:tc>
              </a:tr>
              <a:tr h="351640">
                <a:tc>
                  <a:txBody>
                    <a:bodyPr/>
                    <a:lstStyle/>
                    <a:p>
                      <a:r>
                        <a:rPr lang="en-US" sz="1200">
                          <a:latin typeface="Ubuntu Mono" pitchFamily="49" charset="0"/>
                        </a:rPr>
                        <a:t>N</a:t>
                      </a:r>
                    </a:p>
                  </a:txBody>
                  <a:tcPr anchor="ctr"/>
                </a:tc>
                <a:tc>
                  <a:txBody>
                    <a:bodyPr/>
                    <a:lstStyle/>
                    <a:p>
                      <a:r>
                        <a:rPr lang="en-US" sz="1200">
                          <a:latin typeface="Ubuntu Mono" pitchFamily="49" charset="0"/>
                        </a:rPr>
                        <a:t>Not available</a:t>
                      </a:r>
                    </a:p>
                  </a:txBody>
                  <a:tcPr anchor="ctr"/>
                </a:tc>
                <a:tc>
                  <a:txBody>
                    <a:bodyPr/>
                    <a:lstStyle/>
                    <a:p>
                      <a:r>
                        <a:rPr lang="en-US" sz="1200" dirty="0">
                          <a:latin typeface="Ubuntu Mono" pitchFamily="49" charset="0"/>
                        </a:rPr>
                        <a:t>Constant in the range of 0 .. 31</a:t>
                      </a:r>
                      <a:br>
                        <a:rPr lang="en-US" sz="1200" dirty="0">
                          <a:latin typeface="Ubuntu Mono" pitchFamily="49" charset="0"/>
                        </a:rPr>
                      </a:br>
                      <a:r>
                        <a:rPr lang="en-US" sz="1200" dirty="0">
                          <a:latin typeface="Ubuntu Mono" pitchFamily="49" charset="0"/>
                        </a:rPr>
                        <a:t>e.g. LSL R0, R1, #operand </a:t>
                      </a:r>
                    </a:p>
                  </a:txBody>
                  <a:tcPr anchor="ctr"/>
                </a:tc>
              </a:tr>
              <a:tr h="492296">
                <a:tc>
                  <a:txBody>
                    <a:bodyPr/>
                    <a:lstStyle/>
                    <a:p>
                      <a:r>
                        <a:rPr lang="en-US" sz="1200">
                          <a:latin typeface="Ubuntu Mono" pitchFamily="49" charset="0"/>
                        </a:rPr>
                        <a:t>O</a:t>
                      </a:r>
                    </a:p>
                  </a:txBody>
                  <a:tcPr anchor="ctr"/>
                </a:tc>
                <a:tc>
                  <a:txBody>
                    <a:bodyPr/>
                    <a:lstStyle/>
                    <a:p>
                      <a:r>
                        <a:rPr lang="en-US" sz="1200">
                          <a:latin typeface="Ubuntu Mono" pitchFamily="49" charset="0"/>
                        </a:rPr>
                        <a:t>Not available</a:t>
                      </a:r>
                    </a:p>
                  </a:txBody>
                  <a:tcPr anchor="ctr"/>
                </a:tc>
                <a:tc>
                  <a:txBody>
                    <a:bodyPr/>
                    <a:lstStyle/>
                    <a:p>
                      <a:r>
                        <a:rPr lang="en-US" sz="1200" dirty="0">
                          <a:latin typeface="Ubuntu Mono" pitchFamily="49" charset="0"/>
                        </a:rPr>
                        <a:t>Constant that is a multiple of 4 in the range of -508 .. 508</a:t>
                      </a:r>
                      <a:br>
                        <a:rPr lang="en-US" sz="1200" dirty="0">
                          <a:latin typeface="Ubuntu Mono" pitchFamily="49" charset="0"/>
                        </a:rPr>
                      </a:br>
                      <a:r>
                        <a:rPr lang="en-US" sz="1200" dirty="0">
                          <a:latin typeface="Ubuntu Mono" pitchFamily="49" charset="0"/>
                        </a:rPr>
                        <a:t>e.g. ADD SP, #operand </a:t>
                      </a:r>
                    </a:p>
                  </a:txBody>
                  <a:tcPr anchor="ctr"/>
                </a:tc>
              </a:tr>
              <a:tr h="351640">
                <a:tc>
                  <a:txBody>
                    <a:bodyPr/>
                    <a:lstStyle/>
                    <a:p>
                      <a:r>
                        <a:rPr lang="en-US" sz="1200">
                          <a:latin typeface="Ubuntu Mono" pitchFamily="49" charset="0"/>
                        </a:rPr>
                        <a:t>r</a:t>
                      </a:r>
                    </a:p>
                  </a:txBody>
                  <a:tcPr anchor="ctr"/>
                </a:tc>
                <a:tc>
                  <a:txBody>
                    <a:bodyPr/>
                    <a:lstStyle/>
                    <a:p>
                      <a:r>
                        <a:rPr lang="en-US" sz="1200">
                          <a:latin typeface="Ubuntu Mono" pitchFamily="49" charset="0"/>
                        </a:rPr>
                        <a:t>General register r0 .. r15</a:t>
                      </a:r>
                      <a:br>
                        <a:rPr lang="en-US" sz="1200">
                          <a:latin typeface="Ubuntu Mono" pitchFamily="49" charset="0"/>
                        </a:rPr>
                      </a:br>
                      <a:r>
                        <a:rPr lang="en-US" sz="1200">
                          <a:latin typeface="Ubuntu Mono" pitchFamily="49" charset="0"/>
                        </a:rPr>
                        <a:t>e.g. SUB operand1, operand2, operand3 </a:t>
                      </a:r>
                    </a:p>
                  </a:txBody>
                  <a:tcPr anchor="ctr"/>
                </a:tc>
                <a:tc>
                  <a:txBody>
                    <a:bodyPr/>
                    <a:lstStyle/>
                    <a:p>
                      <a:r>
                        <a:rPr lang="en-US" sz="1200" dirty="0">
                          <a:latin typeface="Ubuntu Mono" pitchFamily="49" charset="0"/>
                        </a:rPr>
                        <a:t>Not available</a:t>
                      </a:r>
                    </a:p>
                  </a:txBody>
                  <a:tcPr anchor="ctr"/>
                </a:tc>
              </a:tr>
              <a:tr h="214974">
                <a:tc>
                  <a:txBody>
                    <a:bodyPr/>
                    <a:lstStyle/>
                    <a:p>
                      <a:r>
                        <a:rPr lang="en-US" sz="1200">
                          <a:latin typeface="Ubuntu Mono" pitchFamily="49" charset="0"/>
                        </a:rPr>
                        <a:t>w</a:t>
                      </a:r>
                    </a:p>
                  </a:txBody>
                  <a:tcPr anchor="ctr"/>
                </a:tc>
                <a:tc>
                  <a:txBody>
                    <a:bodyPr/>
                    <a:lstStyle/>
                    <a:p>
                      <a:r>
                        <a:rPr lang="en-US" sz="1200">
                          <a:latin typeface="Ubuntu Mono" pitchFamily="49" charset="0"/>
                        </a:rPr>
                        <a:t>Vector floating point registers s0 .. s31</a:t>
                      </a:r>
                    </a:p>
                  </a:txBody>
                  <a:tcPr anchor="ctr"/>
                </a:tc>
                <a:tc>
                  <a:txBody>
                    <a:bodyPr/>
                    <a:lstStyle/>
                    <a:p>
                      <a:r>
                        <a:rPr lang="en-US" sz="1200" dirty="0">
                          <a:latin typeface="Ubuntu Mono" pitchFamily="49" charset="0"/>
                        </a:rPr>
                        <a:t>Not available</a:t>
                      </a:r>
                    </a:p>
                  </a:txBody>
                  <a:tcPr anchor="ctr"/>
                </a:tc>
              </a:tr>
              <a:tr h="214974">
                <a:tc>
                  <a:txBody>
                    <a:bodyPr/>
                    <a:lstStyle/>
                    <a:p>
                      <a:r>
                        <a:rPr lang="en-US" sz="1200" dirty="0">
                          <a:latin typeface="Ubuntu Mono" pitchFamily="49" charset="0"/>
                        </a:rPr>
                        <a:t>X</a:t>
                      </a:r>
                    </a:p>
                  </a:txBody>
                  <a:tcPr anchor="ctr"/>
                </a:tc>
                <a:tc>
                  <a:txBody>
                    <a:bodyPr/>
                    <a:lstStyle/>
                    <a:p>
                      <a:r>
                        <a:rPr lang="en-US" sz="1200" dirty="0">
                          <a:latin typeface="Ubuntu Mono" pitchFamily="49" charset="0"/>
                        </a:rPr>
                        <a:t>Any operand</a:t>
                      </a:r>
                    </a:p>
                  </a:txBody>
                  <a:tcPr anchor="ctr"/>
                </a:tc>
                <a:tc>
                  <a:txBody>
                    <a:bodyPr/>
                    <a:lstStyle/>
                    <a:p>
                      <a:endParaRPr lang="en-US" sz="1800" dirty="0">
                        <a:latin typeface="Ubuntu Mono" pitchFamily="49" charset="0"/>
                      </a:endParaRPr>
                    </a:p>
                  </a:txBody>
                  <a:tcPr anchor="ctr"/>
                </a:tc>
              </a:tr>
            </a:tbl>
          </a:graphicData>
        </a:graphic>
      </p:graphicFrame>
      <p:sp>
        <p:nvSpPr>
          <p:cNvPr id="5" name="TextBox 4"/>
          <p:cNvSpPr txBox="1"/>
          <p:nvPr/>
        </p:nvSpPr>
        <p:spPr>
          <a:xfrm>
            <a:off x="914400" y="6488668"/>
            <a:ext cx="8229600" cy="369332"/>
          </a:xfrm>
          <a:prstGeom prst="rect">
            <a:avLst/>
          </a:prstGeom>
          <a:noFill/>
        </p:spPr>
        <p:txBody>
          <a:bodyPr wrap="square" rtlCol="0">
            <a:spAutoFit/>
          </a:bodyPr>
          <a:lstStyle/>
          <a:p>
            <a:pPr algn="r"/>
            <a:r>
              <a:rPr lang="en-US" dirty="0" smtClean="0"/>
              <a:t>Source: </a:t>
            </a:r>
            <a:r>
              <a:rPr lang="en-US" dirty="0" smtClean="0">
                <a:hlinkClick r:id="rId2"/>
              </a:rPr>
              <a:t>http://www.ethernut.de/en/documents/arm-inline-asm.html</a:t>
            </a:r>
            <a:endParaRPr lang="en-US" dirty="0" smtClean="0"/>
          </a:p>
        </p:txBody>
      </p:sp>
      <p:sp>
        <p:nvSpPr>
          <p:cNvPr id="3" name="Slide Number Placeholder 2"/>
          <p:cNvSpPr>
            <a:spLocks noGrp="1"/>
          </p:cNvSpPr>
          <p:nvPr>
            <p:ph type="sldNum" sz="quarter" idx="12"/>
          </p:nvPr>
        </p:nvSpPr>
        <p:spPr/>
        <p:txBody>
          <a:bodyPr/>
          <a:lstStyle/>
          <a:p>
            <a:fld id="{E66970BE-4790-4AAC-BBF1-E334F1B28FAF}" type="slidenum">
              <a:rPr lang="en-US" smtClean="0"/>
              <a:pPr/>
              <a:t>190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a:t>
            </a:r>
            <a:endParaRPr lang="en-US" dirty="0"/>
          </a:p>
        </p:txBody>
      </p:sp>
      <p:sp>
        <p:nvSpPr>
          <p:cNvPr id="3" name="Content Placeholder 2"/>
          <p:cNvSpPr>
            <a:spLocks noGrp="1"/>
          </p:cNvSpPr>
          <p:nvPr>
            <p:ph idx="1"/>
          </p:nvPr>
        </p:nvSpPr>
        <p:spPr/>
        <p:txBody>
          <a:bodyPr/>
          <a:lstStyle/>
          <a:p>
            <a:r>
              <a:rPr lang="en-US" dirty="0" smtClean="0"/>
              <a:t>= is write-only operand, usually for all output operands</a:t>
            </a:r>
          </a:p>
          <a:p>
            <a:r>
              <a:rPr lang="en-US" dirty="0" smtClean="0"/>
              <a:t>+ is read-write operand, must be listed as an output operand</a:t>
            </a:r>
          </a:p>
          <a:p>
            <a:r>
              <a:rPr lang="en-US" dirty="0" smtClean="0"/>
              <a:t>&amp; is a register that should be used for output only</a:t>
            </a:r>
            <a:endParaRPr lang="en-US" dirty="0"/>
          </a:p>
        </p:txBody>
      </p:sp>
      <p:sp>
        <p:nvSpPr>
          <p:cNvPr id="4" name="TextBox 3"/>
          <p:cNvSpPr txBox="1"/>
          <p:nvPr/>
        </p:nvSpPr>
        <p:spPr>
          <a:xfrm>
            <a:off x="457200" y="6096000"/>
            <a:ext cx="8229600" cy="369332"/>
          </a:xfrm>
          <a:prstGeom prst="rect">
            <a:avLst/>
          </a:prstGeom>
          <a:noFill/>
        </p:spPr>
        <p:txBody>
          <a:bodyPr wrap="square" rtlCol="0">
            <a:spAutoFit/>
          </a:bodyPr>
          <a:lstStyle/>
          <a:p>
            <a:r>
              <a:rPr lang="en-US" dirty="0" smtClean="0"/>
              <a:t>Source: </a:t>
            </a:r>
            <a:r>
              <a:rPr lang="en-US" dirty="0" smtClean="0">
                <a:hlinkClick r:id="rId2"/>
              </a:rPr>
              <a:t>http://www.ethernut.de/en/documents/arm-inline-asm.html</a:t>
            </a:r>
            <a:endParaRPr lang="en-US" dirty="0" smtClean="0"/>
          </a:p>
        </p:txBody>
      </p:sp>
      <p:sp>
        <p:nvSpPr>
          <p:cNvPr id="5" name="Slide Number Placeholder 4"/>
          <p:cNvSpPr>
            <a:spLocks noGrp="1"/>
          </p:cNvSpPr>
          <p:nvPr>
            <p:ph type="sldNum" sz="quarter" idx="12"/>
          </p:nvPr>
        </p:nvSpPr>
        <p:spPr/>
        <p:txBody>
          <a:bodyPr/>
          <a:lstStyle/>
          <a:p>
            <a:fld id="{E66970BE-4790-4AAC-BBF1-E334F1B28FAF}" type="slidenum">
              <a:rPr lang="en-US" smtClean="0"/>
              <a:pPr/>
              <a:t>191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6.c</a:t>
            </a:r>
            <a:endParaRPr lang="en-US" dirty="0"/>
          </a:p>
        </p:txBody>
      </p:sp>
      <p:sp>
        <p:nvSpPr>
          <p:cNvPr id="4" name="TextBox 3"/>
          <p:cNvSpPr txBox="1"/>
          <p:nvPr/>
        </p:nvSpPr>
        <p:spPr>
          <a:xfrm>
            <a:off x="4495800" y="1143000"/>
            <a:ext cx="4800600" cy="4401205"/>
          </a:xfrm>
          <a:prstGeom prst="rect">
            <a:avLst/>
          </a:prstGeom>
          <a:noFill/>
        </p:spPr>
        <p:txBody>
          <a:bodyPr wrap="square" rtlCol="0">
            <a:spAutoFit/>
          </a:bodyPr>
          <a:lstStyle/>
          <a:p>
            <a:r>
              <a:rPr lang="pt-BR" sz="1400" dirty="0" smtClean="0">
                <a:latin typeface="Ubuntu Mono" pitchFamily="49" charset="0"/>
                <a:cs typeface="Courier New" pitchFamily="49" charset="0"/>
              </a:rPr>
              <a:t>0000838c &lt;main&gt;:</a:t>
            </a:r>
          </a:p>
          <a:p>
            <a:r>
              <a:rPr lang="pt-BR" sz="1400" dirty="0" smtClean="0">
                <a:latin typeface="Ubuntu Mono" pitchFamily="49" charset="0"/>
                <a:cs typeface="Courier New" pitchFamily="49" charset="0"/>
              </a:rPr>
              <a:t>    838c:	b590      	push	{r4, r7, lr}</a:t>
            </a:r>
          </a:p>
          <a:p>
            <a:r>
              <a:rPr lang="pt-BR" sz="1400" dirty="0" smtClean="0">
                <a:latin typeface="Ubuntu Mono" pitchFamily="49" charset="0"/>
                <a:cs typeface="Courier New" pitchFamily="49" charset="0"/>
              </a:rPr>
              <a:t>    838e:	b085      	sub	sp, #20</a:t>
            </a:r>
          </a:p>
          <a:p>
            <a:r>
              <a:rPr lang="pt-BR" sz="1400" dirty="0" smtClean="0">
                <a:latin typeface="Ubuntu Mono" pitchFamily="49" charset="0"/>
                <a:cs typeface="Courier New" pitchFamily="49" charset="0"/>
              </a:rPr>
              <a:t>    8390:	af00      	add	r7, sp, #0</a:t>
            </a:r>
          </a:p>
          <a:p>
            <a:r>
              <a:rPr lang="pt-BR" sz="1400" dirty="0" smtClean="0">
                <a:latin typeface="Ubuntu Mono" pitchFamily="49" charset="0"/>
                <a:cs typeface="Courier New" pitchFamily="49" charset="0"/>
              </a:rPr>
              <a:t>    8392:	f04f 0306 	mov.w	r3, #6</a:t>
            </a:r>
          </a:p>
          <a:p>
            <a:r>
              <a:rPr lang="pt-BR" sz="1400" dirty="0" smtClean="0">
                <a:latin typeface="Ubuntu Mono" pitchFamily="49" charset="0"/>
                <a:cs typeface="Courier New" pitchFamily="49" charset="0"/>
              </a:rPr>
              <a:t>    8396:	60fb      	str	r3, [r7, #12]</a:t>
            </a:r>
          </a:p>
          <a:p>
            <a:r>
              <a:rPr lang="pt-BR" sz="1400" dirty="0" smtClean="0">
                <a:latin typeface="Ubuntu Mono" pitchFamily="49" charset="0"/>
                <a:cs typeface="Courier New" pitchFamily="49" charset="0"/>
              </a:rPr>
              <a:t>    8398:	f3ef 8400 	mrs	r4, CPSR</a:t>
            </a:r>
          </a:p>
          <a:p>
            <a:r>
              <a:rPr lang="pt-BR" sz="1400" dirty="0" smtClean="0">
                <a:latin typeface="Ubuntu Mono" pitchFamily="49" charset="0"/>
                <a:cs typeface="Courier New" pitchFamily="49" charset="0"/>
              </a:rPr>
              <a:t>    839c:	60bc      	str	r4, [r7, #8]</a:t>
            </a:r>
          </a:p>
          <a:p>
            <a:r>
              <a:rPr lang="pt-BR" sz="1400" dirty="0" smtClean="0">
                <a:latin typeface="Ubuntu Mono" pitchFamily="49" charset="0"/>
                <a:cs typeface="Courier New" pitchFamily="49" charset="0"/>
              </a:rPr>
              <a:t>    839e:	68fa      	ldr	r2, [r7, #12]</a:t>
            </a:r>
          </a:p>
          <a:p>
            <a:r>
              <a:rPr lang="pt-BR" sz="1400" b="1" dirty="0" smtClean="0">
                <a:latin typeface="Ubuntu Mono" pitchFamily="49" charset="0"/>
                <a:cs typeface="Courier New" pitchFamily="49" charset="0"/>
              </a:rPr>
              <a:t>    </a:t>
            </a:r>
            <a:r>
              <a:rPr lang="pt-BR" sz="1400" dirty="0" smtClean="0">
                <a:latin typeface="Ubuntu Mono" pitchFamily="49" charset="0"/>
                <a:cs typeface="Courier New" pitchFamily="49" charset="0"/>
              </a:rPr>
              <a:t>83a0:	f243 535d 	movw	r3, #13661	; 0x355d</a:t>
            </a:r>
          </a:p>
          <a:p>
            <a:r>
              <a:rPr lang="pt-BR" sz="1400" dirty="0" smtClean="0">
                <a:latin typeface="Ubuntu Mono" pitchFamily="49" charset="0"/>
                <a:cs typeface="Courier New" pitchFamily="49" charset="0"/>
              </a:rPr>
              <a:t>    83a4:	f6cf 73fd 	movt	r3, #65533	; 0xfffd</a:t>
            </a:r>
          </a:p>
          <a:p>
            <a:r>
              <a:rPr lang="pt-BR" sz="1400" dirty="0" smtClean="0">
                <a:latin typeface="Ubuntu Mono" pitchFamily="49" charset="0"/>
                <a:cs typeface="Courier New" pitchFamily="49" charset="0"/>
              </a:rPr>
              <a:t>    83a8:	18d3      	adds	r3, r2, r3</a:t>
            </a:r>
          </a:p>
          <a:p>
            <a:r>
              <a:rPr lang="pt-BR" sz="1400" dirty="0" smtClean="0">
                <a:latin typeface="Ubuntu Mono" pitchFamily="49" charset="0"/>
                <a:cs typeface="Courier New" pitchFamily="49" charset="0"/>
              </a:rPr>
              <a:t>    83aa:	607b      	str	r3, [r7, #4]</a:t>
            </a:r>
          </a:p>
          <a:p>
            <a:r>
              <a:rPr lang="pt-BR" sz="1400" dirty="0" smtClean="0">
                <a:latin typeface="Ubuntu Mono" pitchFamily="49" charset="0"/>
                <a:cs typeface="Courier New" pitchFamily="49" charset="0"/>
              </a:rPr>
              <a:t>    83ac:	f3ef 8400 	mrs	r4, CPSR</a:t>
            </a:r>
          </a:p>
          <a:p>
            <a:r>
              <a:rPr lang="pt-BR" sz="1400" dirty="0" smtClean="0">
                <a:latin typeface="Ubuntu Mono" pitchFamily="49" charset="0"/>
                <a:cs typeface="Courier New" pitchFamily="49" charset="0"/>
              </a:rPr>
              <a:t>    83b0:	603c      	str	r4, [r7, #0]</a:t>
            </a:r>
          </a:p>
          <a:p>
            <a:r>
              <a:rPr lang="pt-BR" sz="1400" dirty="0" smtClean="0">
                <a:latin typeface="Ubuntu Mono" pitchFamily="49" charset="0"/>
                <a:cs typeface="Courier New" pitchFamily="49" charset="0"/>
              </a:rPr>
              <a:t>    83b2:	f248 4344 	movw	r3, #33860	; 0x8444</a:t>
            </a:r>
          </a:p>
          <a:p>
            <a:r>
              <a:rPr lang="pt-BR" sz="1400" dirty="0" smtClean="0">
                <a:latin typeface="Ubuntu Mono" pitchFamily="49" charset="0"/>
                <a:cs typeface="Courier New" pitchFamily="49" charset="0"/>
              </a:rPr>
              <a:t>    83b6:	f2c0 0300 	movt	r3, #0</a:t>
            </a:r>
          </a:p>
          <a:p>
            <a:r>
              <a:rPr lang="pt-BR" sz="1400" dirty="0" smtClean="0">
                <a:latin typeface="Ubuntu Mono" pitchFamily="49" charset="0"/>
                <a:cs typeface="Courier New" pitchFamily="49" charset="0"/>
              </a:rPr>
              <a:t>    83ba:	4618      	mov	r0, r3</a:t>
            </a:r>
          </a:p>
          <a:p>
            <a:r>
              <a:rPr lang="pt-BR" sz="1400" dirty="0" smtClean="0">
                <a:latin typeface="Ubuntu Mono" pitchFamily="49" charset="0"/>
                <a:cs typeface="Courier New" pitchFamily="49" charset="0"/>
              </a:rPr>
              <a:t>    83bc:	6879      	ldr	r1, [r7, #4]</a:t>
            </a:r>
          </a:p>
          <a:p>
            <a:r>
              <a:rPr lang="pt-BR" sz="1400" dirty="0" smtClean="0">
                <a:latin typeface="Ubuntu Mono" pitchFamily="49" charset="0"/>
                <a:cs typeface="Courier New" pitchFamily="49" charset="0"/>
              </a:rPr>
              <a:t>    ...</a:t>
            </a:r>
          </a:p>
        </p:txBody>
      </p:sp>
      <p:sp>
        <p:nvSpPr>
          <p:cNvPr id="5" name="TextBox 4"/>
          <p:cNvSpPr txBox="1"/>
          <p:nvPr/>
        </p:nvSpPr>
        <p:spPr>
          <a:xfrm>
            <a:off x="152400" y="1219200"/>
            <a:ext cx="5638800" cy="2462213"/>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a:t>
            </a:r>
          </a:p>
          <a:p>
            <a:r>
              <a:rPr lang="en-US" sz="1400" dirty="0" smtClean="0">
                <a:latin typeface="Ubuntu Mono" pitchFamily="49" charset="0"/>
                <a:cs typeface="Courier New" pitchFamily="49" charset="0"/>
              </a:rPr>
              <a:t>  a = 6;</a:t>
            </a:r>
          </a:p>
          <a:p>
            <a:r>
              <a:rPr lang="en-US" sz="1400" dirty="0" smtClean="0">
                <a:latin typeface="Ubuntu Mono" pitchFamily="49" charset="0"/>
                <a:cs typeface="Courier New" pitchFamily="49" charset="0"/>
              </a:rPr>
              <a:t>  </a:t>
            </a:r>
            <a:r>
              <a:rPr lang="en-US" sz="1400" b="1" dirty="0" err="1" smtClean="0">
                <a:latin typeface="Ubuntu Mono" pitchFamily="49" charset="0"/>
                <a:cs typeface="Courier New" pitchFamily="49" charset="0"/>
              </a:rPr>
              <a:t>asm</a:t>
            </a:r>
            <a:r>
              <a:rPr lang="en-US" sz="1400" b="1" dirty="0" smtClean="0">
                <a:latin typeface="Ubuntu Mono" pitchFamily="49" charset="0"/>
                <a:cs typeface="Courier New" pitchFamily="49" charset="0"/>
              </a:rPr>
              <a:t>(“</a:t>
            </a:r>
            <a:r>
              <a:rPr lang="en-US" sz="1400" b="1" dirty="0" err="1" smtClean="0">
                <a:latin typeface="Ubuntu Mono" pitchFamily="49" charset="0"/>
                <a:cs typeface="Courier New" pitchFamily="49" charset="0"/>
              </a:rPr>
              <a:t>mrs</a:t>
            </a:r>
            <a:r>
              <a:rPr lang="en-US" sz="1400" b="1" dirty="0" smtClean="0">
                <a:latin typeface="Ubuntu Mono" pitchFamily="49" charset="0"/>
                <a:cs typeface="Courier New" pitchFamily="49" charset="0"/>
              </a:rPr>
              <a:t> %[result], </a:t>
            </a:r>
            <a:r>
              <a:rPr lang="en-US" sz="1400" b="1" dirty="0" err="1" smtClean="0">
                <a:latin typeface="Ubuntu Mono" pitchFamily="49" charset="0"/>
                <a:cs typeface="Courier New" pitchFamily="49" charset="0"/>
              </a:rPr>
              <a:t>apsr</a:t>
            </a:r>
            <a:r>
              <a:rPr lang="en-US" sz="1400" b="1" dirty="0" smtClean="0">
                <a:latin typeface="Ubuntu Mono" pitchFamily="49" charset="0"/>
                <a:cs typeface="Courier New" pitchFamily="49" charset="0"/>
              </a:rPr>
              <a:t>”: [result] “=r” (x) : );</a:t>
            </a:r>
          </a:p>
          <a:p>
            <a:r>
              <a:rPr lang="en-US" sz="1400" dirty="0" smtClean="0">
                <a:latin typeface="Ubuntu Mono" pitchFamily="49" charset="0"/>
                <a:cs typeface="Courier New" pitchFamily="49" charset="0"/>
              </a:rPr>
              <a:t>  b = a - 182947;</a:t>
            </a:r>
          </a:p>
          <a:p>
            <a:r>
              <a:rPr lang="en-US" sz="1400" b="1" dirty="0" smtClean="0">
                <a:latin typeface="Ubuntu Mono" pitchFamily="49" charset="0"/>
                <a:cs typeface="Courier New" pitchFamily="49" charset="0"/>
              </a:rPr>
              <a:t>  </a:t>
            </a:r>
            <a:r>
              <a:rPr lang="en-US" sz="1400" b="1" dirty="0" err="1" smtClean="0">
                <a:latin typeface="Ubuntu Mono" pitchFamily="49" charset="0"/>
                <a:cs typeface="Courier New" pitchFamily="49" charset="0"/>
              </a:rPr>
              <a:t>asm</a:t>
            </a:r>
            <a:r>
              <a:rPr lang="en-US" sz="1400" b="1" dirty="0" smtClean="0">
                <a:latin typeface="Ubuntu Mono" pitchFamily="49" charset="0"/>
                <a:cs typeface="Courier New" pitchFamily="49" charset="0"/>
              </a:rPr>
              <a:t>(“</a:t>
            </a:r>
            <a:r>
              <a:rPr lang="en-US" sz="1400" b="1" dirty="0" err="1" smtClean="0">
                <a:latin typeface="Ubuntu Mono" pitchFamily="49" charset="0"/>
                <a:cs typeface="Courier New" pitchFamily="49" charset="0"/>
              </a:rPr>
              <a:t>mrs</a:t>
            </a:r>
            <a:r>
              <a:rPr lang="en-US" sz="1400" b="1" dirty="0" smtClean="0">
                <a:latin typeface="Ubuntu Mono" pitchFamily="49" charset="0"/>
                <a:cs typeface="Courier New" pitchFamily="49" charset="0"/>
              </a:rPr>
              <a:t> %[result], </a:t>
            </a:r>
            <a:r>
              <a:rPr lang="en-US" sz="1400" b="1" dirty="0" err="1" smtClean="0">
                <a:latin typeface="Ubuntu Mono" pitchFamily="49" charset="0"/>
                <a:cs typeface="Courier New" pitchFamily="49" charset="0"/>
              </a:rPr>
              <a:t>apsr</a:t>
            </a:r>
            <a:r>
              <a:rPr lang="en-US" sz="1400" b="1" dirty="0" smtClean="0">
                <a:latin typeface="Ubuntu Mono" pitchFamily="49" charset="0"/>
                <a:cs typeface="Courier New" pitchFamily="49" charset="0"/>
              </a:rPr>
              <a:t>”: [result] “=r” (y) :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a's</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negatory</a:t>
            </a:r>
            <a:r>
              <a:rPr lang="en-US" sz="1400" dirty="0" smtClean="0">
                <a:latin typeface="Ubuntu Mono" pitchFamily="49" charset="0"/>
                <a:cs typeface="Courier New" pitchFamily="49" charset="0"/>
              </a:rPr>
              <a:t> is %d\n", b);</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6" name="TextBox 5"/>
          <p:cNvSpPr txBox="1"/>
          <p:nvPr/>
        </p:nvSpPr>
        <p:spPr>
          <a:xfrm>
            <a:off x="152400" y="4724400"/>
            <a:ext cx="4267200" cy="2031325"/>
          </a:xfrm>
          <a:prstGeom prst="rect">
            <a:avLst/>
          </a:prstGeom>
          <a:noFill/>
        </p:spPr>
        <p:txBody>
          <a:bodyPr wrap="square" rtlCol="0">
            <a:spAutoFit/>
          </a:bodyPr>
          <a:lstStyle/>
          <a:p>
            <a:r>
              <a:rPr lang="en-US" dirty="0" smtClean="0">
                <a:latin typeface="Ubuntu Mono" pitchFamily="49" charset="0"/>
                <a:cs typeface="Courier New" pitchFamily="49" charset="0"/>
              </a:rPr>
              <a:t>Before the subtraction operation </a:t>
            </a:r>
          </a:p>
          <a:p>
            <a:endParaRPr lang="en-US" dirty="0" smtClean="0">
              <a:latin typeface="Ubuntu Mono" pitchFamily="49" charset="0"/>
              <a:cs typeface="Courier New" pitchFamily="49" charset="0"/>
            </a:endParaRPr>
          </a:p>
          <a:p>
            <a:r>
              <a:rPr lang="en-US" b="1" dirty="0" smtClean="0">
                <a:latin typeface="Ubuntu Mono" pitchFamily="49" charset="0"/>
                <a:cs typeface="Courier New" pitchFamily="49" charset="0"/>
              </a:rPr>
              <a:t>APSR = 0x60000010</a:t>
            </a:r>
          </a:p>
          <a:p>
            <a:endParaRPr lang="en-US" dirty="0" smtClean="0">
              <a:latin typeface="Ubuntu Mono" pitchFamily="49" charset="0"/>
              <a:cs typeface="Courier New" pitchFamily="49" charset="0"/>
            </a:endParaRPr>
          </a:p>
          <a:p>
            <a:r>
              <a:rPr lang="en-US" dirty="0" smtClean="0">
                <a:latin typeface="Ubuntu Mono" pitchFamily="49" charset="0"/>
                <a:cs typeface="Courier New" pitchFamily="49" charset="0"/>
              </a:rPr>
              <a:t>After the subtraction operation</a:t>
            </a:r>
          </a:p>
          <a:p>
            <a:endParaRPr lang="en-US" dirty="0" smtClean="0">
              <a:latin typeface="Ubuntu Mono" pitchFamily="49" charset="0"/>
              <a:cs typeface="Courier New" pitchFamily="49" charset="0"/>
            </a:endParaRPr>
          </a:p>
          <a:p>
            <a:r>
              <a:rPr lang="en-US" b="1" dirty="0" smtClean="0">
                <a:latin typeface="Ubuntu Mono" pitchFamily="49" charset="0"/>
                <a:cs typeface="Courier New" pitchFamily="49" charset="0"/>
              </a:rPr>
              <a:t>APSR = 0x80000010</a:t>
            </a:r>
            <a:endParaRPr lang="en-US" b="1"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192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Writing C functions in assembly</a:t>
            </a:r>
            <a:endParaRPr lang="en-US" dirty="0"/>
          </a:p>
        </p:txBody>
      </p:sp>
      <p:sp>
        <p:nvSpPr>
          <p:cNvPr id="3" name="Content Placeholder 2"/>
          <p:cNvSpPr>
            <a:spLocks noGrp="1"/>
          </p:cNvSpPr>
          <p:nvPr>
            <p:ph idx="1"/>
          </p:nvPr>
        </p:nvSpPr>
        <p:spPr>
          <a:xfrm>
            <a:off x="381000" y="1143000"/>
            <a:ext cx="8382000" cy="5486400"/>
          </a:xfrm>
        </p:spPr>
        <p:txBody>
          <a:bodyPr>
            <a:normAutofit fontScale="77500" lnSpcReduction="20000"/>
          </a:bodyPr>
          <a:lstStyle/>
          <a:p>
            <a:r>
              <a:rPr lang="en-US" dirty="0" smtClean="0"/>
              <a:t>In C file, say it is called </a:t>
            </a:r>
            <a:r>
              <a:rPr lang="en-US" dirty="0" err="1" smtClean="0"/>
              <a:t>isawesome.c</a:t>
            </a:r>
            <a:r>
              <a:rPr lang="en-US" dirty="0" smtClean="0"/>
              <a:t>, declare the function:</a:t>
            </a:r>
          </a:p>
          <a:p>
            <a:pPr lvl="1">
              <a:buNone/>
            </a:pPr>
            <a:r>
              <a:rPr lang="en-US" sz="2300" dirty="0" smtClean="0">
                <a:latin typeface="Ubuntu Mono" pitchFamily="49" charset="0"/>
              </a:rPr>
              <a:t>extern </a:t>
            </a:r>
            <a:r>
              <a:rPr lang="en-US" sz="2300" dirty="0" err="1" smtClean="0">
                <a:latin typeface="Ubuntu Mono" pitchFamily="49" charset="0"/>
              </a:rPr>
              <a:t>int</a:t>
            </a:r>
            <a:r>
              <a:rPr lang="en-US" sz="2300" dirty="0" smtClean="0">
                <a:latin typeface="Ubuntu Mono" pitchFamily="49" charset="0"/>
              </a:rPr>
              <a:t> </a:t>
            </a:r>
            <a:r>
              <a:rPr lang="en-US" sz="2300" dirty="0" err="1" smtClean="0">
                <a:latin typeface="Ubuntu Mono" pitchFamily="49" charset="0"/>
              </a:rPr>
              <a:t>mywork</a:t>
            </a:r>
            <a:r>
              <a:rPr lang="en-US" sz="2300" dirty="0" smtClean="0">
                <a:latin typeface="Ubuntu Mono" pitchFamily="49" charset="0"/>
              </a:rPr>
              <a:t>(</a:t>
            </a:r>
            <a:r>
              <a:rPr lang="en-US" sz="2300" dirty="0" err="1" smtClean="0">
                <a:latin typeface="Ubuntu Mono" pitchFamily="49" charset="0"/>
              </a:rPr>
              <a:t>int</a:t>
            </a:r>
            <a:r>
              <a:rPr lang="en-US" sz="2300" dirty="0" smtClean="0">
                <a:latin typeface="Ubuntu Mono" pitchFamily="49" charset="0"/>
              </a:rPr>
              <a:t> arg1, char arg2, …);</a:t>
            </a:r>
          </a:p>
          <a:p>
            <a:r>
              <a:rPr lang="en-US" dirty="0" smtClean="0"/>
              <a:t>In assembly include</a:t>
            </a:r>
          </a:p>
          <a:p>
            <a:pPr lvl="1">
              <a:buNone/>
            </a:pPr>
            <a:r>
              <a:rPr lang="en-US" sz="2300" dirty="0" smtClean="0">
                <a:latin typeface="Ubuntu Mono" pitchFamily="49" charset="0"/>
              </a:rPr>
              <a:t>.syntax unified    @ For UAL</a:t>
            </a:r>
          </a:p>
          <a:p>
            <a:pPr lvl="1">
              <a:buNone/>
            </a:pPr>
            <a:r>
              <a:rPr lang="en-US" sz="2300" dirty="0" smtClean="0">
                <a:latin typeface="Ubuntu Mono" pitchFamily="49" charset="0"/>
              </a:rPr>
              <a:t>.arch armv7-a</a:t>
            </a:r>
          </a:p>
          <a:p>
            <a:pPr lvl="1">
              <a:buNone/>
            </a:pPr>
            <a:r>
              <a:rPr lang="en-US" sz="2300" dirty="0" smtClean="0">
                <a:latin typeface="Ubuntu Mono" pitchFamily="49" charset="0"/>
              </a:rPr>
              <a:t>.text</a:t>
            </a:r>
          </a:p>
          <a:p>
            <a:pPr lvl="1">
              <a:buNone/>
            </a:pPr>
            <a:r>
              <a:rPr lang="en-US" sz="2300" dirty="0" smtClean="0">
                <a:latin typeface="Ubuntu Mono" pitchFamily="49" charset="0"/>
              </a:rPr>
              <a:t>.align 2</a:t>
            </a:r>
          </a:p>
          <a:p>
            <a:pPr lvl="1">
              <a:buNone/>
            </a:pPr>
            <a:r>
              <a:rPr lang="en-US" sz="2300" dirty="0" smtClean="0">
                <a:latin typeface="Ubuntu Mono" pitchFamily="49" charset="0"/>
              </a:rPr>
              <a:t>.thumb</a:t>
            </a:r>
          </a:p>
          <a:p>
            <a:pPr lvl="1">
              <a:buNone/>
            </a:pPr>
            <a:r>
              <a:rPr lang="en-US" sz="2300" dirty="0" smtClean="0">
                <a:latin typeface="Ubuntu Mono" pitchFamily="49" charset="0"/>
              </a:rPr>
              <a:t>.</a:t>
            </a:r>
            <a:r>
              <a:rPr lang="en-US" sz="2300" dirty="0" err="1" smtClean="0">
                <a:latin typeface="Ubuntu Mono" pitchFamily="49" charset="0"/>
              </a:rPr>
              <a:t>thumb_func</a:t>
            </a:r>
            <a:endParaRPr lang="en-US" sz="2300" dirty="0" smtClean="0">
              <a:latin typeface="Ubuntu Mono" pitchFamily="49" charset="0"/>
            </a:endParaRPr>
          </a:p>
          <a:p>
            <a:pPr lvl="1">
              <a:buNone/>
            </a:pPr>
            <a:r>
              <a:rPr lang="en-US" sz="2300" dirty="0" smtClean="0">
                <a:latin typeface="Ubuntu Mono" pitchFamily="49" charset="0"/>
              </a:rPr>
              <a:t>.global </a:t>
            </a:r>
            <a:r>
              <a:rPr lang="en-US" sz="2300" dirty="0" err="1" smtClean="0">
                <a:latin typeface="Ubuntu Mono" pitchFamily="49" charset="0"/>
              </a:rPr>
              <a:t>mywork</a:t>
            </a:r>
            <a:endParaRPr lang="en-US" sz="2300" dirty="0" smtClean="0">
              <a:latin typeface="Ubuntu Mono" pitchFamily="49" charset="0"/>
            </a:endParaRPr>
          </a:p>
          <a:p>
            <a:pPr lvl="1">
              <a:buNone/>
            </a:pPr>
            <a:r>
              <a:rPr lang="en-US" sz="2300" dirty="0" smtClean="0">
                <a:latin typeface="Ubuntu Mono" pitchFamily="49" charset="0"/>
              </a:rPr>
              <a:t>.type </a:t>
            </a:r>
            <a:r>
              <a:rPr lang="en-US" sz="2300" dirty="0" err="1" smtClean="0">
                <a:latin typeface="Ubuntu Mono" pitchFamily="49" charset="0"/>
              </a:rPr>
              <a:t>mywork</a:t>
            </a:r>
            <a:r>
              <a:rPr lang="en-US" sz="2300" dirty="0" smtClean="0">
                <a:latin typeface="Ubuntu Mono" pitchFamily="49" charset="0"/>
              </a:rPr>
              <a:t>, function</a:t>
            </a:r>
          </a:p>
          <a:p>
            <a:pPr lvl="1">
              <a:buNone/>
            </a:pPr>
            <a:r>
              <a:rPr lang="en-US" sz="2300" dirty="0" smtClean="0">
                <a:latin typeface="Ubuntu Mono" pitchFamily="49" charset="0"/>
              </a:rPr>
              <a:t>@ CODE HERE</a:t>
            </a:r>
          </a:p>
          <a:p>
            <a:pPr lvl="1">
              <a:buNone/>
            </a:pPr>
            <a:r>
              <a:rPr lang="en-US" sz="2300" dirty="0" smtClean="0">
                <a:latin typeface="Ubuntu Mono" pitchFamily="49" charset="0"/>
              </a:rPr>
              <a:t>.size </a:t>
            </a:r>
            <a:r>
              <a:rPr lang="en-US" sz="2300" dirty="0" err="1" smtClean="0">
                <a:latin typeface="Ubuntu Mono" pitchFamily="49" charset="0"/>
              </a:rPr>
              <a:t>mywork</a:t>
            </a:r>
            <a:r>
              <a:rPr lang="en-US" sz="2300" dirty="0" smtClean="0">
                <a:latin typeface="Ubuntu Mono" pitchFamily="49" charset="0"/>
              </a:rPr>
              <a:t>, .-</a:t>
            </a:r>
            <a:r>
              <a:rPr lang="en-US" sz="2300" dirty="0" err="1" smtClean="0">
                <a:latin typeface="Ubuntu Mono" pitchFamily="49" charset="0"/>
              </a:rPr>
              <a:t>mywork</a:t>
            </a:r>
            <a:endParaRPr lang="en-US" sz="2300" dirty="0" smtClean="0">
              <a:latin typeface="Ubuntu Mono" pitchFamily="49" charset="0"/>
            </a:endParaRPr>
          </a:p>
          <a:p>
            <a:pPr lvl="1">
              <a:buNone/>
            </a:pPr>
            <a:r>
              <a:rPr lang="en-US" sz="2300" dirty="0" smtClean="0">
                <a:latin typeface="Ubuntu Mono" pitchFamily="49" charset="0"/>
              </a:rPr>
              <a:t>.end</a:t>
            </a:r>
          </a:p>
          <a:p>
            <a:r>
              <a:rPr lang="en-US" dirty="0" smtClean="0"/>
              <a:t>In make file use </a:t>
            </a:r>
            <a:r>
              <a:rPr lang="en-US" dirty="0" err="1" smtClean="0"/>
              <a:t>gcc</a:t>
            </a:r>
            <a:r>
              <a:rPr lang="en-US" dirty="0" smtClean="0"/>
              <a:t> –c –o </a:t>
            </a:r>
            <a:r>
              <a:rPr lang="en-US" dirty="0" err="1" smtClean="0"/>
              <a:t>mywork.o</a:t>
            </a:r>
            <a:r>
              <a:rPr lang="en-US" dirty="0" smtClean="0"/>
              <a:t> </a:t>
            </a:r>
            <a:r>
              <a:rPr lang="en-US" dirty="0" err="1" smtClean="0"/>
              <a:t>mywork.s</a:t>
            </a:r>
            <a:r>
              <a:rPr lang="en-US" dirty="0" smtClean="0"/>
              <a:t> </a:t>
            </a:r>
          </a:p>
          <a:p>
            <a:r>
              <a:rPr lang="en-US" dirty="0" smtClean="0"/>
              <a:t>Finally </a:t>
            </a:r>
            <a:r>
              <a:rPr lang="en-US" dirty="0" err="1" smtClean="0"/>
              <a:t>gcc</a:t>
            </a:r>
            <a:r>
              <a:rPr lang="en-US" dirty="0" smtClean="0"/>
              <a:t> –o </a:t>
            </a:r>
            <a:r>
              <a:rPr lang="en-US" dirty="0" err="1" smtClean="0"/>
              <a:t>awesomeprogram</a:t>
            </a:r>
            <a:r>
              <a:rPr lang="en-US" dirty="0" smtClean="0"/>
              <a:t> </a:t>
            </a:r>
            <a:r>
              <a:rPr lang="en-US" dirty="0" err="1" smtClean="0"/>
              <a:t>mywork.o</a:t>
            </a:r>
            <a:r>
              <a:rPr lang="en-US" dirty="0" smtClean="0"/>
              <a:t> </a:t>
            </a:r>
            <a:r>
              <a:rPr lang="en-US" dirty="0" err="1" smtClean="0"/>
              <a:t>isawesome.o</a:t>
            </a:r>
            <a:endParaRPr lang="en-US" dirty="0"/>
          </a:p>
        </p:txBody>
      </p:sp>
      <p:sp>
        <p:nvSpPr>
          <p:cNvPr id="4" name="TextBox 3"/>
          <p:cNvSpPr txBox="1"/>
          <p:nvPr/>
        </p:nvSpPr>
        <p:spPr>
          <a:xfrm>
            <a:off x="457200" y="6096000"/>
            <a:ext cx="8229600" cy="369332"/>
          </a:xfrm>
          <a:prstGeom prst="rect">
            <a:avLst/>
          </a:prstGeom>
          <a:noFill/>
        </p:spPr>
        <p:txBody>
          <a:bodyPr wrap="square" rtlCol="0">
            <a:spAutoFit/>
          </a:bodyPr>
          <a:lstStyle/>
          <a:p>
            <a:r>
              <a:rPr lang="en-US" dirty="0" smtClean="0"/>
              <a:t>Source: </a:t>
            </a:r>
            <a:r>
              <a:rPr lang="en-US" dirty="0" smtClean="0">
                <a:hlinkClick r:id="rId2"/>
              </a:rPr>
              <a:t>http://omappedia.org/wiki/Writing_ARM_Assembly</a:t>
            </a:r>
            <a:endParaRPr lang="en-US" dirty="0" smtClean="0"/>
          </a:p>
        </p:txBody>
      </p:sp>
      <p:sp>
        <p:nvSpPr>
          <p:cNvPr id="5" name="Slide Number Placeholder 4"/>
          <p:cNvSpPr>
            <a:spLocks noGrp="1"/>
          </p:cNvSpPr>
          <p:nvPr>
            <p:ph type="sldNum" sz="quarter" idx="12"/>
          </p:nvPr>
        </p:nvSpPr>
        <p:spPr/>
        <p:txBody>
          <a:bodyPr/>
          <a:lstStyle/>
          <a:p>
            <a:fld id="{E66970BE-4790-4AAC-BBF1-E334F1B28FAF}" type="slidenum">
              <a:rPr lang="en-US" smtClean="0"/>
              <a:pPr/>
              <a:t>193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WFE – Wait for Event, wakes up when either of following happens:</a:t>
            </a:r>
          </a:p>
          <a:p>
            <a:pPr lvl="1"/>
            <a:r>
              <a:rPr lang="en-US" dirty="0" smtClean="0"/>
              <a:t>SEV is called </a:t>
            </a:r>
          </a:p>
          <a:p>
            <a:pPr lvl="1"/>
            <a:r>
              <a:rPr lang="en-US" dirty="0" smtClean="0"/>
              <a:t>A physical IRQ interrupt</a:t>
            </a:r>
          </a:p>
          <a:p>
            <a:pPr lvl="1"/>
            <a:r>
              <a:rPr lang="en-US" dirty="0" smtClean="0"/>
              <a:t>A physical FIQ interrupt</a:t>
            </a:r>
          </a:p>
          <a:p>
            <a:pPr lvl="1"/>
            <a:r>
              <a:rPr lang="en-US" dirty="0" smtClean="0"/>
              <a:t>A physical asynchronous abort</a:t>
            </a:r>
          </a:p>
          <a:p>
            <a:pPr lvl="1"/>
            <a:endParaRPr lang="en-US" dirty="0" smtClean="0"/>
          </a:p>
          <a:p>
            <a:r>
              <a:rPr lang="en-US" dirty="0" smtClean="0"/>
              <a:t>SEV – Send Event</a:t>
            </a:r>
          </a:p>
          <a:p>
            <a:r>
              <a:rPr lang="en-US" dirty="0" smtClean="0"/>
              <a:t>See B 1.8.13 in manual for more details</a:t>
            </a:r>
          </a:p>
          <a:p>
            <a:r>
              <a:rPr lang="en-US" dirty="0" smtClean="0"/>
              <a:t>Used with spin-locks </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194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instructions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LDREX{B|D|H} &lt;reg1&gt; &lt;</a:t>
            </a:r>
            <a:r>
              <a:rPr lang="en-US" dirty="0" err="1" smtClean="0"/>
              <a:t>Rm</a:t>
            </a:r>
            <a:r>
              <a:rPr lang="en-US" dirty="0" smtClean="0"/>
              <a:t>&gt;</a:t>
            </a:r>
          </a:p>
          <a:p>
            <a:pPr lvl="1"/>
            <a:r>
              <a:rPr lang="en-US" dirty="0" smtClean="0"/>
              <a:t>Load exclusive from </a:t>
            </a:r>
            <a:r>
              <a:rPr lang="en-US" dirty="0" err="1" smtClean="0"/>
              <a:t>Rm</a:t>
            </a:r>
            <a:r>
              <a:rPr lang="en-US" dirty="0" smtClean="0"/>
              <a:t> into &lt;reg1&gt; </a:t>
            </a:r>
          </a:p>
          <a:p>
            <a:r>
              <a:rPr lang="en-US" dirty="0" smtClean="0"/>
              <a:t>STREX{B|D|H} &lt;reg1&gt; &lt;reg2&gt; &lt;</a:t>
            </a:r>
            <a:r>
              <a:rPr lang="en-US" dirty="0" err="1" smtClean="0"/>
              <a:t>Rm</a:t>
            </a:r>
            <a:r>
              <a:rPr lang="en-US" dirty="0" smtClean="0"/>
              <a:t>&gt;</a:t>
            </a:r>
          </a:p>
          <a:p>
            <a:pPr lvl="1"/>
            <a:r>
              <a:rPr lang="en-US" dirty="0" smtClean="0"/>
              <a:t>Store exclusive from &lt;reg2&gt; into &lt;</a:t>
            </a:r>
            <a:r>
              <a:rPr lang="en-US" dirty="0" err="1" smtClean="0"/>
              <a:t>Rm</a:t>
            </a:r>
            <a:r>
              <a:rPr lang="en-US" dirty="0" smtClean="0"/>
              <a:t>&gt; and write to &lt;reg1&gt; with 0 if successful or 1 if unsuccessful</a:t>
            </a:r>
          </a:p>
          <a:p>
            <a:r>
              <a:rPr lang="en-US" dirty="0" smtClean="0"/>
              <a:t>Both introduced since ARMv6</a:t>
            </a:r>
          </a:p>
          <a:p>
            <a:r>
              <a:rPr lang="en-US" dirty="0" smtClean="0"/>
              <a:t>SWP &amp; SWPB – Used on ARMv6 and earlier now deprecated </a:t>
            </a:r>
          </a:p>
          <a:p>
            <a:pPr lvl="1"/>
            <a:r>
              <a:rPr lang="en-US" dirty="0" smtClean="0"/>
              <a:t>It is read-locked-write </a:t>
            </a:r>
          </a:p>
          <a:p>
            <a:pPr lvl="1"/>
            <a:r>
              <a:rPr lang="en-US" dirty="0" smtClean="0"/>
              <a:t>However does not allow for operations between the read lock and write</a:t>
            </a:r>
          </a:p>
          <a:p>
            <a:pPr lvl="1"/>
            <a:r>
              <a:rPr lang="en-US" dirty="0" smtClean="0"/>
              <a:t>At that point you use LDREX/STREX</a:t>
            </a:r>
          </a:p>
          <a:p>
            <a:endParaRPr lang="en-US" dirty="0"/>
          </a:p>
        </p:txBody>
      </p:sp>
      <p:pic>
        <p:nvPicPr>
          <p:cNvPr id="1026" name="Picture 2" descr="C:\Users\Jilebi\AppData\Local\Microsoft\Windows\Temporary Internet Files\Content.IE5\FAMT517A\MC900233524[1].wmf"/>
          <p:cNvPicPr>
            <a:picLocks noChangeAspect="1" noChangeArrowheads="1"/>
          </p:cNvPicPr>
          <p:nvPr/>
        </p:nvPicPr>
        <p:blipFill>
          <a:blip r:embed="rId2" cstate="print"/>
          <a:srcRect/>
          <a:stretch>
            <a:fillRect/>
          </a:stretch>
        </p:blipFill>
        <p:spPr bwMode="auto">
          <a:xfrm>
            <a:off x="6996820" y="228600"/>
            <a:ext cx="2147180" cy="2661719"/>
          </a:xfrm>
          <a:prstGeom prst="rect">
            <a:avLst/>
          </a:prstGeom>
          <a:noFill/>
        </p:spPr>
      </p:pic>
      <p:sp>
        <p:nvSpPr>
          <p:cNvPr id="4" name="Slide Number Placeholder 3"/>
          <p:cNvSpPr>
            <a:spLocks noGrp="1"/>
          </p:cNvSpPr>
          <p:nvPr>
            <p:ph type="sldNum" sz="quarter" idx="12"/>
          </p:nvPr>
        </p:nvSpPr>
        <p:spPr/>
        <p:txBody>
          <a:bodyPr/>
          <a:lstStyle/>
          <a:p>
            <a:fld id="{E66970BE-4790-4AAC-BBF1-E334F1B28FAF}" type="slidenum">
              <a:rPr lang="en-US" smtClean="0"/>
              <a:pPr/>
              <a:t>195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instructions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memory references allowed between LDREX and STREX instructions</a:t>
            </a:r>
          </a:p>
          <a:p>
            <a:r>
              <a:rPr lang="en-US" dirty="0" smtClean="0"/>
              <a:t>However after starting exclusive access using LDREX, can disengage using CLREX instruction</a:t>
            </a:r>
          </a:p>
          <a:p>
            <a:r>
              <a:rPr lang="en-US" dirty="0" smtClean="0"/>
              <a:t>Use of DMB (Data Memory Barrier) in between exclusive accesses </a:t>
            </a:r>
          </a:p>
          <a:p>
            <a:pPr lvl="1"/>
            <a:r>
              <a:rPr lang="en-US" dirty="0" smtClean="0"/>
              <a:t>Ensures correct ordering of memory accesses</a:t>
            </a:r>
          </a:p>
          <a:p>
            <a:pPr lvl="1"/>
            <a:r>
              <a:rPr lang="en-US" dirty="0" smtClean="0"/>
              <a:t>Ensures all explicit memory accesses finish or complete before explicit memory access after the DMB instruction</a:t>
            </a:r>
          </a:p>
        </p:txBody>
      </p:sp>
      <p:sp>
        <p:nvSpPr>
          <p:cNvPr id="4" name="Slide Number Placeholder 3"/>
          <p:cNvSpPr>
            <a:spLocks noGrp="1"/>
          </p:cNvSpPr>
          <p:nvPr>
            <p:ph type="sldNum" sz="quarter" idx="12"/>
          </p:nvPr>
        </p:nvSpPr>
        <p:spPr/>
        <p:txBody>
          <a:bodyPr/>
          <a:lstStyle/>
          <a:p>
            <a:fld id="{E66970BE-4790-4AAC-BBF1-E334F1B28FAF}" type="slidenum">
              <a:rPr lang="en-US" smtClean="0"/>
              <a:pPr/>
              <a:t>196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a:t>
            </a:r>
            <a:endParaRPr lang="en-US" dirty="0"/>
          </a:p>
        </p:txBody>
      </p:sp>
      <p:sp>
        <p:nvSpPr>
          <p:cNvPr id="3" name="Content Placeholder 2"/>
          <p:cNvSpPr>
            <a:spLocks noGrp="1"/>
          </p:cNvSpPr>
          <p:nvPr>
            <p:ph idx="1"/>
          </p:nvPr>
        </p:nvSpPr>
        <p:spPr/>
        <p:txBody>
          <a:bodyPr>
            <a:normAutofit/>
          </a:bodyPr>
          <a:lstStyle/>
          <a:p>
            <a:r>
              <a:rPr lang="en-US" dirty="0" smtClean="0"/>
              <a:t>Atomic lab</a:t>
            </a:r>
          </a:p>
          <a:p>
            <a:pPr lvl="1"/>
            <a:r>
              <a:rPr lang="en-US" dirty="0" smtClean="0"/>
              <a:t>Implement a simple </a:t>
            </a:r>
            <a:r>
              <a:rPr lang="en-US" dirty="0" err="1" smtClean="0"/>
              <a:t>mutex</a:t>
            </a:r>
            <a:r>
              <a:rPr lang="en-US" dirty="0" smtClean="0"/>
              <a:t> in assembly with threads in C</a:t>
            </a:r>
          </a:p>
          <a:p>
            <a:r>
              <a:rPr lang="en-US" dirty="0" smtClean="0"/>
              <a:t>Given code that uses </a:t>
            </a:r>
            <a:r>
              <a:rPr lang="en-US" dirty="0" err="1" smtClean="0"/>
              <a:t>libpthread</a:t>
            </a:r>
            <a:r>
              <a:rPr lang="en-US" dirty="0"/>
              <a:t> </a:t>
            </a:r>
            <a:r>
              <a:rPr lang="en-US" dirty="0" smtClean="0"/>
              <a:t>to do threading</a:t>
            </a:r>
          </a:p>
          <a:p>
            <a:r>
              <a:rPr lang="en-US" dirty="0" smtClean="0"/>
              <a:t>Creates two threads which use </a:t>
            </a:r>
            <a:r>
              <a:rPr lang="en-US" dirty="0" err="1" smtClean="0"/>
              <a:t>dosomething</a:t>
            </a:r>
            <a:r>
              <a:rPr lang="en-US" dirty="0" smtClean="0"/>
              <a:t>() to do work</a:t>
            </a:r>
          </a:p>
          <a:p>
            <a:pPr marL="0" indent="0">
              <a:buNone/>
            </a:pPr>
            <a:endParaRPr lang="en-US" dirty="0"/>
          </a:p>
        </p:txBody>
      </p:sp>
      <p:pic>
        <p:nvPicPr>
          <p:cNvPr id="6146" name="Picture 2" descr="C:\Users\Jilebi\AppData\Local\Microsoft\Windows\Temporary Internet Files\Content.IE5\RKM8ZD9J\MC900319128[1].wmf"/>
          <p:cNvPicPr>
            <a:picLocks noChangeAspect="1" noChangeArrowheads="1"/>
          </p:cNvPicPr>
          <p:nvPr/>
        </p:nvPicPr>
        <p:blipFill>
          <a:blip r:embed="rId2" cstate="print"/>
          <a:srcRect/>
          <a:stretch>
            <a:fillRect/>
          </a:stretch>
        </p:blipFill>
        <p:spPr bwMode="auto">
          <a:xfrm>
            <a:off x="7620000" y="381000"/>
            <a:ext cx="818388" cy="942746"/>
          </a:xfrm>
          <a:prstGeom prst="rect">
            <a:avLst/>
          </a:prstGeom>
          <a:noFill/>
        </p:spPr>
      </p:pic>
      <p:sp>
        <p:nvSpPr>
          <p:cNvPr id="4" name="Slide Number Placeholder 3"/>
          <p:cNvSpPr>
            <a:spLocks noGrp="1"/>
          </p:cNvSpPr>
          <p:nvPr>
            <p:ph type="sldNum" sz="quarter" idx="12"/>
          </p:nvPr>
        </p:nvSpPr>
        <p:spPr/>
        <p:txBody>
          <a:bodyPr/>
          <a:lstStyle/>
          <a:p>
            <a:fld id="{E66970BE-4790-4AAC-BBF1-E334F1B28FAF}" type="slidenum">
              <a:rPr lang="en-US" smtClean="0"/>
              <a:pPr/>
              <a:t>197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Pseudocode</a:t>
            </a:r>
            <a:r>
              <a:rPr lang="en-US" dirty="0"/>
              <a:t> for </a:t>
            </a:r>
            <a:r>
              <a:rPr lang="en-US" dirty="0" err="1"/>
              <a:t>mutex_lock</a:t>
            </a:r>
            <a:r>
              <a:rPr lang="en-US" dirty="0"/>
              <a:t>:</a:t>
            </a:r>
          </a:p>
          <a:p>
            <a:pPr lvl="1"/>
            <a:r>
              <a:rPr lang="en-US" dirty="0"/>
              <a:t>Load locked value into a temp register</a:t>
            </a:r>
          </a:p>
          <a:p>
            <a:pPr lvl="1"/>
            <a:r>
              <a:rPr lang="en-US" dirty="0"/>
              <a:t>Loop:</a:t>
            </a:r>
          </a:p>
          <a:p>
            <a:pPr lvl="2"/>
            <a:r>
              <a:rPr lang="en-US" dirty="0"/>
              <a:t>LDREX from [r0] and </a:t>
            </a:r>
            <a:r>
              <a:rPr lang="en-US" b="1" u="sng" dirty="0"/>
              <a:t>compare</a:t>
            </a:r>
            <a:r>
              <a:rPr lang="en-US" dirty="0"/>
              <a:t> to unlocked value</a:t>
            </a:r>
          </a:p>
          <a:p>
            <a:pPr lvl="2"/>
            <a:r>
              <a:rPr lang="en-US" dirty="0"/>
              <a:t>If [r0] contents have the unlocked value</a:t>
            </a:r>
          </a:p>
          <a:p>
            <a:pPr lvl="2"/>
            <a:r>
              <a:rPr lang="en-US" dirty="0"/>
              <a:t>STREX value in temp variable into [r0]</a:t>
            </a:r>
          </a:p>
          <a:p>
            <a:pPr lvl="2"/>
            <a:r>
              <a:rPr lang="en-US" dirty="0"/>
              <a:t>If not successful </a:t>
            </a:r>
            <a:r>
              <a:rPr lang="en-US" dirty="0" err="1"/>
              <a:t>goto</a:t>
            </a:r>
            <a:r>
              <a:rPr lang="en-US" dirty="0"/>
              <a:t> loop</a:t>
            </a:r>
          </a:p>
          <a:p>
            <a:r>
              <a:rPr lang="en-US" dirty="0"/>
              <a:t>To load locked value, you can use </a:t>
            </a:r>
          </a:p>
          <a:p>
            <a:pPr marL="0" indent="0">
              <a:buNone/>
            </a:pPr>
            <a:r>
              <a:rPr lang="en-US" dirty="0"/>
              <a:t>	</a:t>
            </a:r>
            <a:r>
              <a:rPr lang="en-US" dirty="0" err="1"/>
              <a:t>ldr</a:t>
            </a:r>
            <a:r>
              <a:rPr lang="en-US" dirty="0"/>
              <a:t> r2, =</a:t>
            </a:r>
            <a:r>
              <a:rPr lang="en-US" dirty="0" smtClean="0"/>
              <a:t>locked</a:t>
            </a:r>
          </a:p>
          <a:p>
            <a:r>
              <a:rPr lang="en-US" dirty="0" err="1" smtClean="0"/>
              <a:t>Pseudocode</a:t>
            </a:r>
            <a:r>
              <a:rPr lang="en-US" dirty="0" smtClean="0"/>
              <a:t> for </a:t>
            </a:r>
            <a:r>
              <a:rPr lang="en-US" dirty="0" err="1" smtClean="0"/>
              <a:t>Mutex</a:t>
            </a:r>
            <a:r>
              <a:rPr lang="en-US" dirty="0" smtClean="0"/>
              <a:t> unlock</a:t>
            </a:r>
          </a:p>
          <a:p>
            <a:pPr lvl="1"/>
            <a:r>
              <a:rPr lang="en-US" dirty="0" smtClean="0"/>
              <a:t>Load =unlocked value into a temp register</a:t>
            </a:r>
          </a:p>
          <a:p>
            <a:pPr lvl="1"/>
            <a:r>
              <a:rPr lang="en-US" dirty="0" smtClean="0"/>
              <a:t>Store value from temp register into [r0]</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198</a:t>
            </a:fld>
            <a:endParaRPr lang="en-US"/>
          </a:p>
        </p:txBody>
      </p:sp>
    </p:spTree>
    <p:extLst>
      <p:ext uri="{BB962C8B-B14F-4D97-AF65-F5344CB8AC3E}">
        <p14:creationId xmlns:p14="http://schemas.microsoft.com/office/powerpoint/2010/main" val="4101303578"/>
      </p:ext>
    </p:extLst>
  </p:cSld>
  <p:clrMapOvr>
    <a:masterClrMapping/>
  </p:clrMapOvr>
  <p:timing>
    <p:tnLst>
      <p:par>
        <p:cTn xmlns:p14="http://schemas.microsoft.com/office/powerpoint/2010/mai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a:t>
            </a:r>
            <a:endParaRPr lang="en-US" dirty="0"/>
          </a:p>
        </p:txBody>
      </p:sp>
      <p:sp>
        <p:nvSpPr>
          <p:cNvPr id="4" name="TextBox 3"/>
          <p:cNvSpPr txBox="1"/>
          <p:nvPr/>
        </p:nvSpPr>
        <p:spPr>
          <a:xfrm>
            <a:off x="304800" y="1524000"/>
            <a:ext cx="4800600" cy="4616648"/>
          </a:xfrm>
          <a:prstGeom prst="rect">
            <a:avLst/>
          </a:prstGeom>
          <a:noFill/>
        </p:spPr>
        <p:txBody>
          <a:bodyPr wrap="square" rtlCol="0">
            <a:spAutoFit/>
          </a:bodyPr>
          <a:lstStyle/>
          <a:p>
            <a:r>
              <a:rPr lang="pt-BR" sz="1400" dirty="0" smtClean="0">
                <a:latin typeface="Ubuntu Mono" pitchFamily="49" charset="0"/>
                <a:cs typeface="Courier New" pitchFamily="49" charset="0"/>
              </a:rPr>
              <a:t>	.equ locked, 1</a:t>
            </a:r>
          </a:p>
          <a:p>
            <a:r>
              <a:rPr lang="pt-BR" sz="1400" dirty="0" smtClean="0">
                <a:latin typeface="Ubuntu Mono" pitchFamily="49" charset="0"/>
                <a:cs typeface="Courier New" pitchFamily="49" charset="0"/>
              </a:rPr>
              <a:t>	.equ unlocked, 0</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.global lock_mutex</a:t>
            </a:r>
          </a:p>
          <a:p>
            <a:r>
              <a:rPr lang="pt-BR" sz="1400" dirty="0" smtClean="0">
                <a:latin typeface="Ubuntu Mono" pitchFamily="49" charset="0"/>
                <a:cs typeface="Courier New" pitchFamily="49" charset="0"/>
              </a:rPr>
              <a:t>	.type lock_mutex, function</a:t>
            </a:r>
          </a:p>
          <a:p>
            <a:r>
              <a:rPr lang="pt-BR" sz="1400" dirty="0" smtClean="0">
                <a:latin typeface="Ubuntu Mono" pitchFamily="49" charset="0"/>
                <a:cs typeface="Courier New" pitchFamily="49" charset="0"/>
              </a:rPr>
              <a:t>lock_mutex:</a:t>
            </a:r>
          </a:p>
          <a:p>
            <a:r>
              <a:rPr lang="pt-BR" sz="1400" dirty="0" smtClean="0">
                <a:latin typeface="Ubuntu Mono" pitchFamily="49" charset="0"/>
                <a:cs typeface="Courier New" pitchFamily="49" charset="0"/>
              </a:rPr>
              <a:t>	</a:t>
            </a:r>
            <a:r>
              <a:rPr lang="pt-BR" sz="1400" b="1" dirty="0" smtClean="0">
                <a:latin typeface="Ubuntu Mono" pitchFamily="49" charset="0"/>
                <a:cs typeface="Courier New" pitchFamily="49" charset="0"/>
              </a:rPr>
              <a:t>ldr r1, =locked</a:t>
            </a:r>
            <a:r>
              <a:rPr lang="pt-BR" sz="1400" dirty="0" smtClean="0">
                <a:latin typeface="Ubuntu Mono" pitchFamily="49" charset="0"/>
                <a:cs typeface="Courier New" pitchFamily="49" charset="0"/>
              </a:rPr>
              <a:t>	</a:t>
            </a:r>
          </a:p>
          <a:p>
            <a:r>
              <a:rPr lang="pt-BR" sz="1400" b="1" dirty="0" smtClean="0">
                <a:latin typeface="Ubuntu Mono" pitchFamily="49" charset="0"/>
                <a:cs typeface="Courier New" pitchFamily="49" charset="0"/>
              </a:rPr>
              <a:t>.L1:</a:t>
            </a:r>
          </a:p>
          <a:p>
            <a:r>
              <a:rPr lang="pt-BR" sz="1400" b="1" dirty="0" smtClean="0">
                <a:latin typeface="Ubuntu Mono" pitchFamily="49" charset="0"/>
                <a:cs typeface="Courier New" pitchFamily="49" charset="0"/>
              </a:rPr>
              <a:t>	ldrex r2, [r0]</a:t>
            </a:r>
          </a:p>
          <a:p>
            <a:r>
              <a:rPr lang="pt-BR" sz="1400" b="1" dirty="0" smtClean="0">
                <a:latin typeface="Ubuntu Mono" pitchFamily="49" charset="0"/>
                <a:cs typeface="Courier New" pitchFamily="49" charset="0"/>
              </a:rPr>
              <a:t>	cmp r2, #0</a:t>
            </a:r>
          </a:p>
          <a:p>
            <a:r>
              <a:rPr lang="pt-BR" sz="1400" b="1" dirty="0" smtClean="0">
                <a:latin typeface="Ubuntu Mono" pitchFamily="49" charset="0"/>
                <a:cs typeface="Courier New" pitchFamily="49" charset="0"/>
              </a:rPr>
              <a:t>        	strexeq r2, r1, [r0] </a:t>
            </a:r>
          </a:p>
          <a:p>
            <a:r>
              <a:rPr lang="pt-BR" sz="1400" b="1" dirty="0" smtClean="0">
                <a:latin typeface="Ubuntu Mono" pitchFamily="49" charset="0"/>
                <a:cs typeface="Courier New" pitchFamily="49" charset="0"/>
              </a:rPr>
              <a:t>        	cmpeq r2, #0</a:t>
            </a:r>
          </a:p>
          <a:p>
            <a:r>
              <a:rPr lang="pt-BR" sz="1400" b="1" dirty="0" smtClean="0">
                <a:latin typeface="Ubuntu Mono" pitchFamily="49" charset="0"/>
                <a:cs typeface="Courier New" pitchFamily="49" charset="0"/>
              </a:rPr>
              <a:t>        	bne .L1</a:t>
            </a:r>
          </a:p>
          <a:p>
            <a:r>
              <a:rPr lang="pt-BR" sz="1400" dirty="0" smtClean="0">
                <a:latin typeface="Ubuntu Mono" pitchFamily="49" charset="0"/>
                <a:cs typeface="Courier New" pitchFamily="49" charset="0"/>
              </a:rPr>
              <a:t>	bx lr</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.size lock_mutex, .-lock_mutex</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	@.align 2</a:t>
            </a:r>
          </a:p>
          <a:p>
            <a:r>
              <a:rPr lang="pt-BR" sz="1400" dirty="0" smtClean="0">
                <a:latin typeface="Ubuntu Mono" pitchFamily="49" charset="0"/>
                <a:cs typeface="Courier New" pitchFamily="49" charset="0"/>
              </a:rPr>
              <a:t>	@.thumb</a:t>
            </a:r>
          </a:p>
          <a:p>
            <a:r>
              <a:rPr lang="pt-BR" sz="1400" dirty="0" smtClean="0">
                <a:latin typeface="Ubuntu Mono" pitchFamily="49" charset="0"/>
                <a:cs typeface="Courier New" pitchFamily="49" charset="0"/>
              </a:rPr>
              <a:t>	@.thumb_func</a:t>
            </a:r>
          </a:p>
          <a:p>
            <a:endParaRPr lang="pt-BR" sz="1400" dirty="0" smtClean="0">
              <a:latin typeface="Ubuntu Mono" pitchFamily="49" charset="0"/>
              <a:cs typeface="Courier New" pitchFamily="49" charset="0"/>
            </a:endParaRPr>
          </a:p>
        </p:txBody>
      </p:sp>
      <p:sp>
        <p:nvSpPr>
          <p:cNvPr id="5" name="Rectangle 4"/>
          <p:cNvSpPr/>
          <p:nvPr/>
        </p:nvSpPr>
        <p:spPr>
          <a:xfrm>
            <a:off x="4419600" y="2133600"/>
            <a:ext cx="4572000" cy="1600438"/>
          </a:xfrm>
          <a:prstGeom prst="rect">
            <a:avLst/>
          </a:prstGeom>
          <a:noFill/>
        </p:spPr>
        <p:txBody>
          <a:bodyPr wrap="square" rtlCol="0">
            <a:spAutoFit/>
          </a:bodyPr>
          <a:lstStyle/>
          <a:p>
            <a:r>
              <a:rPr lang="pt-BR" sz="1400" dirty="0" smtClean="0">
                <a:latin typeface="Ubuntu Mono" pitchFamily="49" charset="0"/>
                <a:cs typeface="Courier New" pitchFamily="49" charset="0"/>
              </a:rPr>
              <a:t>	.global unlock_mutex</a:t>
            </a:r>
          </a:p>
          <a:p>
            <a:r>
              <a:rPr lang="pt-BR" sz="1400" dirty="0" smtClean="0">
                <a:latin typeface="Ubuntu Mono" pitchFamily="49" charset="0"/>
                <a:cs typeface="Courier New" pitchFamily="49" charset="0"/>
              </a:rPr>
              <a:t>	.type unlock_mutex, function</a:t>
            </a:r>
          </a:p>
          <a:p>
            <a:r>
              <a:rPr lang="pt-BR" sz="1400" dirty="0" smtClean="0">
                <a:latin typeface="Ubuntu Mono" pitchFamily="49" charset="0"/>
                <a:cs typeface="Courier New" pitchFamily="49" charset="0"/>
              </a:rPr>
              <a:t>unlock_mutex:</a:t>
            </a:r>
          </a:p>
          <a:p>
            <a:r>
              <a:rPr lang="pt-BR" sz="1400" dirty="0" smtClean="0">
                <a:latin typeface="Ubuntu Mono" pitchFamily="49" charset="0"/>
                <a:cs typeface="Courier New" pitchFamily="49" charset="0"/>
              </a:rPr>
              <a:t>	</a:t>
            </a:r>
            <a:r>
              <a:rPr lang="pt-BR" sz="1400" b="1" dirty="0" smtClean="0">
                <a:latin typeface="Ubuntu Mono" pitchFamily="49" charset="0"/>
                <a:cs typeface="Courier New" pitchFamily="49" charset="0"/>
              </a:rPr>
              <a:t>ldr r1, =unlocked</a:t>
            </a:r>
          </a:p>
          <a:p>
            <a:r>
              <a:rPr lang="pt-BR" sz="1400" b="1" dirty="0" smtClean="0">
                <a:latin typeface="Ubuntu Mono" pitchFamily="49" charset="0"/>
                <a:cs typeface="Courier New" pitchFamily="49" charset="0"/>
              </a:rPr>
              <a:t>	str r1, [r0]</a:t>
            </a:r>
          </a:p>
          <a:p>
            <a:r>
              <a:rPr lang="pt-BR" sz="1400" b="1" dirty="0" smtClean="0">
                <a:latin typeface="Ubuntu Mono" pitchFamily="49" charset="0"/>
                <a:cs typeface="Courier New" pitchFamily="49" charset="0"/>
              </a:rPr>
              <a:t>	bx lr</a:t>
            </a:r>
          </a:p>
          <a:p>
            <a:r>
              <a:rPr lang="pt-BR" sz="1400" dirty="0" smtClean="0">
                <a:latin typeface="Ubuntu Mono" pitchFamily="49" charset="0"/>
                <a:cs typeface="Courier New" pitchFamily="49" charset="0"/>
              </a:rPr>
              <a:t>	.size unlock_mutex, .-unlock_mutex</a:t>
            </a:r>
          </a:p>
        </p:txBody>
      </p:sp>
      <p:sp>
        <p:nvSpPr>
          <p:cNvPr id="3" name="Slide Number Placeholder 2"/>
          <p:cNvSpPr>
            <a:spLocks noGrp="1"/>
          </p:cNvSpPr>
          <p:nvPr>
            <p:ph type="sldNum" sz="quarter" idx="12"/>
          </p:nvPr>
        </p:nvSpPr>
        <p:spPr/>
        <p:txBody>
          <a:bodyPr/>
          <a:lstStyle/>
          <a:p>
            <a:fld id="{E66970BE-4790-4AAC-BBF1-E334F1B28FAF}" type="slidenum">
              <a:rPr lang="en-US" smtClean="0"/>
              <a:pPr/>
              <a:t>199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Prof. Rajeev Gandhi, Dept. ECE, Carnegie Mellon University</a:t>
            </a:r>
          </a:p>
          <a:p>
            <a:r>
              <a:rPr lang="en-US" dirty="0" smtClean="0"/>
              <a:t>Prof. Dave </a:t>
            </a:r>
            <a:r>
              <a:rPr lang="en-US" dirty="0" err="1" smtClean="0"/>
              <a:t>O’Hallaron</a:t>
            </a:r>
            <a:r>
              <a:rPr lang="en-US" dirty="0" smtClean="0"/>
              <a:t>, School of CS, Carnegie Mellon University</a:t>
            </a:r>
          </a:p>
          <a:p>
            <a:r>
              <a:rPr lang="en-US" dirty="0" smtClean="0"/>
              <a:t>Xeno Kovah</a:t>
            </a:r>
          </a:p>
          <a:p>
            <a:r>
              <a:rPr lang="en-US" dirty="0" smtClean="0"/>
              <a:t>Dana Hutchinson</a:t>
            </a:r>
            <a:endParaRPr lang="en-US" dirty="0"/>
          </a:p>
          <a:p>
            <a:r>
              <a:rPr lang="en-US" dirty="0" smtClean="0"/>
              <a:t>Dave Keppler</a:t>
            </a:r>
          </a:p>
          <a:p>
            <a:r>
              <a:rPr lang="en-US" dirty="0" smtClean="0"/>
              <a:t>Jim Irving</a:t>
            </a:r>
          </a:p>
          <a:p>
            <a:r>
              <a:rPr lang="en-US" dirty="0" smtClean="0"/>
              <a:t>Dave Weinstein</a:t>
            </a:r>
          </a:p>
          <a:p>
            <a:r>
              <a:rPr lang="en-US" dirty="0" smtClean="0"/>
              <a:t>Geary Sutterfield</a:t>
            </a:r>
          </a:p>
          <a:p>
            <a:r>
              <a:rPr lang="en-US" dirty="0" smtClean="0"/>
              <a: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Life of Binaries</a:t>
            </a:r>
            <a:endParaRPr lang="en-US" dirty="0"/>
          </a:p>
        </p:txBody>
      </p:sp>
      <p:sp>
        <p:nvSpPr>
          <p:cNvPr id="3" name="TextBox 2"/>
          <p:cNvSpPr txBox="1"/>
          <p:nvPr/>
        </p:nvSpPr>
        <p:spPr>
          <a:xfrm>
            <a:off x="381000" y="1676400"/>
            <a:ext cx="8382000" cy="4832092"/>
          </a:xfrm>
          <a:prstGeom prst="rect">
            <a:avLst/>
          </a:prstGeom>
          <a:noFill/>
        </p:spPr>
        <p:txBody>
          <a:bodyPr wrap="square" rtlCol="0">
            <a:spAutoFit/>
          </a:bodyPr>
          <a:lstStyle/>
          <a:p>
            <a:pPr marL="285750" indent="-285750">
              <a:buFont typeface="Arial"/>
              <a:buChar char="•"/>
            </a:pPr>
            <a:r>
              <a:rPr lang="en-US" sz="2800" dirty="0" smtClean="0"/>
              <a:t>Starts with c or </a:t>
            </a:r>
            <a:r>
              <a:rPr lang="en-US" sz="2800" dirty="0" err="1" smtClean="0"/>
              <a:t>cpp</a:t>
            </a:r>
            <a:r>
              <a:rPr lang="en-US" sz="2800" dirty="0" smtClean="0"/>
              <a:t> source code written by us</a:t>
            </a:r>
          </a:p>
          <a:p>
            <a:pPr marL="285750" indent="-285750">
              <a:buFont typeface="Arial"/>
              <a:buChar char="•"/>
            </a:pPr>
            <a:r>
              <a:rPr lang="en-US" sz="2800" dirty="0" smtClean="0"/>
              <a:t>A </a:t>
            </a:r>
            <a:r>
              <a:rPr lang="en-US" sz="2800" b="1" dirty="0" smtClean="0"/>
              <a:t>compiler</a:t>
            </a:r>
            <a:r>
              <a:rPr lang="en-US" sz="2800" dirty="0" smtClean="0"/>
              <a:t> takes the source code and generates assembly instructions</a:t>
            </a:r>
          </a:p>
          <a:p>
            <a:pPr marL="285750" indent="-285750">
              <a:buFont typeface="Arial"/>
              <a:buChar char="•"/>
            </a:pPr>
            <a:r>
              <a:rPr lang="en-US" sz="2800" dirty="0" smtClean="0"/>
              <a:t>An </a:t>
            </a:r>
            <a:r>
              <a:rPr lang="en-US" sz="2800" b="1" dirty="0" smtClean="0"/>
              <a:t>assembler</a:t>
            </a:r>
            <a:r>
              <a:rPr lang="en-US" sz="2800" dirty="0" smtClean="0"/>
              <a:t> takes the assembly instructions and generates objects or .o files with machine code</a:t>
            </a:r>
          </a:p>
          <a:p>
            <a:pPr marL="285750" indent="-285750">
              <a:buFont typeface="Arial"/>
              <a:buChar char="•"/>
            </a:pPr>
            <a:r>
              <a:rPr lang="en-US" sz="2800" dirty="0" smtClean="0"/>
              <a:t>The </a:t>
            </a:r>
            <a:r>
              <a:rPr lang="en-US" sz="2800" b="1" dirty="0" smtClean="0"/>
              <a:t>linker</a:t>
            </a:r>
            <a:r>
              <a:rPr lang="en-US" sz="2800" dirty="0" smtClean="0"/>
              <a:t> takes objects and arranges them for execution and generates an executable. (A dynamic linker will insert object code during runtime in memory)</a:t>
            </a:r>
          </a:p>
          <a:p>
            <a:pPr marL="285750" indent="-285750">
              <a:buFont typeface="Arial"/>
              <a:buChar char="•"/>
            </a:pPr>
            <a:r>
              <a:rPr lang="en-US" sz="2800" dirty="0" smtClean="0"/>
              <a:t>A </a:t>
            </a:r>
            <a:r>
              <a:rPr lang="en-US" sz="2800" b="1" dirty="0" smtClean="0"/>
              <a:t>loader</a:t>
            </a:r>
            <a:r>
              <a:rPr lang="en-US" sz="2800" dirty="0" smtClean="0"/>
              <a:t> prepares the binary code and loads it into memory for OS to run</a:t>
            </a:r>
            <a:endParaRPr lang="en-US" sz="2800"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20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 on iPhone</a:t>
            </a:r>
            <a:endParaRPr lang="en-US" dirty="0"/>
          </a:p>
        </p:txBody>
      </p:sp>
      <p:sp>
        <p:nvSpPr>
          <p:cNvPr id="3" name="Content Placeholder 2"/>
          <p:cNvSpPr>
            <a:spLocks noGrp="1"/>
          </p:cNvSpPr>
          <p:nvPr>
            <p:ph idx="1"/>
          </p:nvPr>
        </p:nvSpPr>
        <p:spPr/>
        <p:txBody>
          <a:bodyPr/>
          <a:lstStyle/>
          <a:p>
            <a:r>
              <a:rPr lang="en-US" dirty="0" smtClean="0"/>
              <a:t>For iPhone:</a:t>
            </a:r>
          </a:p>
          <a:p>
            <a:pPr lvl="1"/>
            <a:r>
              <a:rPr lang="en-US" dirty="0" smtClean="0"/>
              <a:t>Can use Inline assembly as we saw above in Objective-C code</a:t>
            </a:r>
          </a:p>
          <a:p>
            <a:pPr lvl="1"/>
            <a:r>
              <a:rPr lang="en-US" dirty="0" smtClean="0"/>
              <a:t>Include the assembly source file in </a:t>
            </a:r>
            <a:r>
              <a:rPr lang="en-US" dirty="0" err="1" smtClean="0"/>
              <a:t>XCode</a:t>
            </a:r>
            <a:endParaRPr lang="en-US" dirty="0" smtClean="0"/>
          </a:p>
          <a:p>
            <a:pPr lvl="1"/>
            <a:r>
              <a:rPr lang="en-US" dirty="0" smtClean="0"/>
              <a:t>Have not experimented with </a:t>
            </a:r>
            <a:r>
              <a:rPr lang="en-US" dirty="0" err="1" smtClean="0"/>
              <a:t>Xcode</a:t>
            </a:r>
            <a:r>
              <a:rPr lang="en-US" dirty="0" smtClean="0"/>
              <a:t> and assembly</a:t>
            </a:r>
          </a:p>
          <a:p>
            <a:pPr lvl="1"/>
            <a:r>
              <a:rPr lang="en-US" dirty="0" smtClean="0"/>
              <a:t>iPhone ABI Link:</a:t>
            </a:r>
          </a:p>
          <a:p>
            <a:pPr lvl="2"/>
            <a:r>
              <a:rPr lang="en-US" dirty="0">
                <a:hlinkClick r:id="rId2"/>
              </a:rPr>
              <a:t>http://developer.apple.com/library/ios/documentation/Xcode/Conceptual/iPhoneOSABIReference/iPhoneOSABIReference.pdf</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200</a:t>
            </a:fld>
            <a:endParaRPr lang="en-US"/>
          </a:p>
        </p:txBody>
      </p:sp>
      <p:sp>
        <p:nvSpPr>
          <p:cNvPr id="5" name="TextBox 4"/>
          <p:cNvSpPr txBox="1"/>
          <p:nvPr/>
        </p:nvSpPr>
        <p:spPr>
          <a:xfrm>
            <a:off x="457200" y="6096000"/>
            <a:ext cx="8229600" cy="369332"/>
          </a:xfrm>
          <a:prstGeom prst="rect">
            <a:avLst/>
          </a:prstGeom>
          <a:noFill/>
        </p:spPr>
        <p:txBody>
          <a:bodyPr wrap="square" rtlCol="0">
            <a:spAutoFit/>
          </a:bodyPr>
          <a:lstStyle/>
          <a:p>
            <a:r>
              <a:rPr lang="en-US" dirty="0" smtClean="0"/>
              <a:t>Source: </a:t>
            </a:r>
          </a:p>
        </p:txBody>
      </p:sp>
    </p:spTree>
    <p:extLst>
      <p:ext uri="{BB962C8B-B14F-4D97-AF65-F5344CB8AC3E}">
        <p14:creationId xmlns:p14="http://schemas.microsoft.com/office/powerpoint/2010/main" val="2413129141"/>
      </p:ext>
    </p:extLst>
  </p:cSld>
  <p:clrMapOvr>
    <a:masterClrMapping/>
  </p:clrMapOvr>
  <p:timing>
    <p:tnLst>
      <p:par>
        <p:cTn xmlns:p14="http://schemas.microsoft.com/office/powerpoint/2010/mai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on Android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Android:</a:t>
            </a:r>
          </a:p>
          <a:p>
            <a:pPr lvl="1"/>
            <a:r>
              <a:rPr lang="en-US" dirty="0" smtClean="0"/>
              <a:t>Need to use Android Native Development Kit (NDK)</a:t>
            </a:r>
          </a:p>
          <a:p>
            <a:pPr lvl="1"/>
            <a:r>
              <a:rPr lang="en-US" dirty="0" smtClean="0"/>
              <a:t>Write a stub code in C that calls assembly method and uses JNI types</a:t>
            </a:r>
          </a:p>
          <a:p>
            <a:pPr lvl="1"/>
            <a:r>
              <a:rPr lang="en-US" dirty="0" smtClean="0"/>
              <a:t>Write a make file or copy a template and include the new assembly file and the stub-code C file</a:t>
            </a:r>
          </a:p>
          <a:p>
            <a:pPr lvl="1"/>
            <a:r>
              <a:rPr lang="en-US" dirty="0" smtClean="0"/>
              <a:t>Use NDK tool </a:t>
            </a:r>
            <a:r>
              <a:rPr lang="en-US" dirty="0" err="1" smtClean="0"/>
              <a:t>ndk</a:t>
            </a:r>
            <a:r>
              <a:rPr lang="en-US" dirty="0" smtClean="0"/>
              <a:t>-build to build</a:t>
            </a:r>
          </a:p>
          <a:p>
            <a:pPr lvl="1"/>
            <a:r>
              <a:rPr lang="en-US" dirty="0" smtClean="0"/>
              <a:t>In Android application declare the method using same signature using Java types and mark as </a:t>
            </a:r>
            <a:r>
              <a:rPr lang="en-US" b="1" dirty="0" smtClean="0"/>
              <a:t>native</a:t>
            </a:r>
          </a:p>
          <a:p>
            <a:pPr lvl="2"/>
            <a:r>
              <a:rPr lang="en-US" dirty="0" smtClean="0"/>
              <a:t>public </a:t>
            </a:r>
            <a:r>
              <a:rPr lang="en-US" b="1" dirty="0" smtClean="0"/>
              <a:t>native</a:t>
            </a:r>
            <a:r>
              <a:rPr lang="en-US" dirty="0" smtClean="0"/>
              <a:t> </a:t>
            </a:r>
            <a:r>
              <a:rPr lang="en-US" dirty="0" err="1" smtClean="0"/>
              <a:t>int</a:t>
            </a:r>
            <a:r>
              <a:rPr lang="en-US" dirty="0" smtClean="0"/>
              <a:t> </a:t>
            </a:r>
            <a:r>
              <a:rPr lang="en-US" dirty="0" err="1" smtClean="0"/>
              <a:t>myasmfunc</a:t>
            </a:r>
            <a:r>
              <a:rPr lang="en-US" dirty="0" smtClean="0"/>
              <a:t>(</a:t>
            </a:r>
            <a:r>
              <a:rPr lang="en-US" dirty="0" err="1" smtClean="0"/>
              <a:t>int</a:t>
            </a:r>
            <a:r>
              <a:rPr lang="en-US" dirty="0" smtClean="0"/>
              <a:t> param1);</a:t>
            </a:r>
          </a:p>
          <a:p>
            <a:pPr lvl="1"/>
            <a:r>
              <a:rPr lang="en-US" dirty="0" smtClean="0"/>
              <a:t>Also load the assembly </a:t>
            </a:r>
            <a:r>
              <a:rPr lang="en-US" dirty="0" err="1" smtClean="0"/>
              <a:t>jni</a:t>
            </a:r>
            <a:r>
              <a:rPr lang="en-US" dirty="0" smtClean="0"/>
              <a:t>-library</a:t>
            </a:r>
          </a:p>
          <a:p>
            <a:pPr lvl="2"/>
            <a:r>
              <a:rPr lang="en-US" dirty="0" err="1" smtClean="0"/>
              <a:t>System.loadlibrary</a:t>
            </a:r>
            <a:r>
              <a:rPr lang="en-US" dirty="0" smtClean="0"/>
              <a:t>(“library-name-here”);</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201</a:t>
            </a:fld>
            <a:endParaRPr lang="en-US"/>
          </a:p>
        </p:txBody>
      </p:sp>
      <p:sp>
        <p:nvSpPr>
          <p:cNvPr id="5" name="TextBox 4"/>
          <p:cNvSpPr txBox="1"/>
          <p:nvPr/>
        </p:nvSpPr>
        <p:spPr>
          <a:xfrm>
            <a:off x="457200" y="6096000"/>
            <a:ext cx="8229600" cy="646331"/>
          </a:xfrm>
          <a:prstGeom prst="rect">
            <a:avLst/>
          </a:prstGeom>
          <a:noFill/>
        </p:spPr>
        <p:txBody>
          <a:bodyPr wrap="square" rtlCol="0">
            <a:spAutoFit/>
          </a:bodyPr>
          <a:lstStyle/>
          <a:p>
            <a:r>
              <a:rPr lang="en-US" dirty="0" smtClean="0"/>
              <a:t>Source: </a:t>
            </a:r>
            <a:r>
              <a:rPr lang="en-US" dirty="0">
                <a:hlinkClick r:id="rId2"/>
              </a:rPr>
              <a:t>http://www.eggwall.com/2011/09/android-arm-assembly-calling-assembly.html</a:t>
            </a:r>
            <a:endParaRPr lang="en-US" dirty="0" smtClean="0"/>
          </a:p>
        </p:txBody>
      </p:sp>
    </p:spTree>
    <p:extLst>
      <p:ext uri="{BB962C8B-B14F-4D97-AF65-F5344CB8AC3E}">
        <p14:creationId xmlns:p14="http://schemas.microsoft.com/office/powerpoint/2010/main" val="2380369956"/>
      </p:ext>
    </p:extLst>
  </p:cSld>
  <p:clrMapOvr>
    <a:masterClrMapping/>
  </p:clrMapOvr>
  <p:timing>
    <p:tnLst>
      <p:par>
        <p:cTn xmlns:p14="http://schemas.microsoft.com/office/powerpoint/2010/mai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covered:</a:t>
            </a:r>
          </a:p>
          <a:p>
            <a:pPr lvl="1"/>
            <a:r>
              <a:rPr lang="en-US" dirty="0" smtClean="0"/>
              <a:t>How boot is handled on ARM platforms</a:t>
            </a:r>
          </a:p>
          <a:p>
            <a:pPr lvl="1"/>
            <a:r>
              <a:rPr lang="en-US" dirty="0"/>
              <a:t>Some mechanics of ARM </a:t>
            </a:r>
            <a:r>
              <a:rPr lang="en-US" dirty="0" smtClean="0"/>
              <a:t>assembly and how to debug it using GDB</a:t>
            </a:r>
            <a:endParaRPr lang="en-US" dirty="0"/>
          </a:p>
          <a:p>
            <a:pPr lvl="1"/>
            <a:r>
              <a:rPr lang="en-US" dirty="0" smtClean="0"/>
              <a:t>How programs are converted to assembly and run including ATPCS along with control flow hijack vulnerabilities</a:t>
            </a:r>
          </a:p>
          <a:p>
            <a:pPr lvl="1"/>
            <a:r>
              <a:rPr lang="en-US" dirty="0" smtClean="0"/>
              <a:t>Other features of ARM platforms including interrupts and atomic instructions</a:t>
            </a:r>
          </a:p>
          <a:p>
            <a:pPr lvl="1"/>
            <a:r>
              <a:rPr lang="en-US" dirty="0" smtClean="0"/>
              <a:t>How to write inline assembly in C and how to write C functions in assembly (for use in C source)</a:t>
            </a:r>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202</a:t>
            </a:fld>
            <a:endParaRPr lang="en-US"/>
          </a:p>
        </p:txBody>
      </p:sp>
    </p:spTree>
    <p:extLst>
      <p:ext uri="{BB962C8B-B14F-4D97-AF65-F5344CB8AC3E}">
        <p14:creationId xmlns:p14="http://schemas.microsoft.com/office/powerpoint/2010/main" val="2808590925"/>
      </p:ext>
    </p:extLst>
  </p:cSld>
  <p:clrMapOvr>
    <a:masterClrMapping/>
  </p:clrMapOvr>
  <p:timing>
    <p:tnLst>
      <p:par>
        <p:cTn xmlns:p14="http://schemas.microsoft.com/office/powerpoint/2010/mai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ARM GCC Inline Assembler cookbook</a:t>
            </a:r>
          </a:p>
          <a:p>
            <a:pPr lvl="1"/>
            <a:r>
              <a:rPr lang="en-US" dirty="0" smtClean="0">
                <a:hlinkClick r:id="rId2"/>
              </a:rPr>
              <a:t>http://www.ethernut.de/en/documents/arm-inline-asm.html</a:t>
            </a:r>
            <a:endParaRPr lang="en-US" dirty="0" smtClean="0"/>
          </a:p>
          <a:p>
            <a:r>
              <a:rPr lang="en-US" dirty="0" smtClean="0"/>
              <a:t>Writing ARM assembly</a:t>
            </a:r>
          </a:p>
          <a:p>
            <a:pPr lvl="1"/>
            <a:r>
              <a:rPr lang="en-US" dirty="0" smtClean="0">
                <a:hlinkClick r:id="rId3"/>
              </a:rPr>
              <a:t>http://omappedia.org/wiki/Writing_ARM_Assembly</a:t>
            </a:r>
            <a:endParaRPr lang="en-US" dirty="0" smtClean="0"/>
          </a:p>
          <a:p>
            <a:r>
              <a:rPr lang="en-US" dirty="0" smtClean="0"/>
              <a:t>ARM architecture diagrams:</a:t>
            </a:r>
          </a:p>
          <a:p>
            <a:pPr lvl="1"/>
            <a:r>
              <a:rPr lang="en-US" dirty="0" smtClean="0">
                <a:hlinkClick r:id="rId4"/>
              </a:rPr>
              <a:t>http://www.eng.auburn.edu/~agrawvd/COURSE/E6200_Fall08/CLASS_TALKS/armcores.ppt</a:t>
            </a:r>
            <a:endParaRPr lang="en-US" dirty="0" smtClean="0"/>
          </a:p>
          <a:p>
            <a:r>
              <a:rPr lang="en-US" dirty="0" smtClean="0"/>
              <a:t>How to build the emulator:</a:t>
            </a:r>
          </a:p>
          <a:p>
            <a:pPr lvl="1"/>
            <a:r>
              <a:rPr lang="en-US" dirty="0">
                <a:hlinkClick r:id="rId5"/>
              </a:rPr>
              <a:t>https://</a:t>
            </a:r>
            <a:r>
              <a:rPr lang="en-US" dirty="0" smtClean="0">
                <a:hlinkClick r:id="rId5"/>
              </a:rPr>
              <a:t>developer.mozilla.org/en/Developer_Guide/Virtual_ARM_Linux_environment</a:t>
            </a:r>
            <a:endParaRPr lang="en-US" dirty="0" smtClean="0"/>
          </a:p>
          <a:p>
            <a:r>
              <a:rPr lang="en-US" dirty="0" smtClean="0"/>
              <a:t>GCC manual (ARM optimization options):</a:t>
            </a:r>
          </a:p>
          <a:p>
            <a:pPr lvl="1"/>
            <a:r>
              <a:rPr lang="en-US" dirty="0">
                <a:hlinkClick r:id="rId6"/>
              </a:rPr>
              <a:t>http://gcc.gnu.org/onlinedocs/gcc/ARM-Options.html</a:t>
            </a:r>
            <a:endParaRPr lang="en-US" dirty="0"/>
          </a:p>
          <a:p>
            <a:pPr lvl="1"/>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203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tools we will use	</a:t>
            </a:r>
            <a:endParaRPr lang="en-US" dirty="0"/>
          </a:p>
        </p:txBody>
      </p:sp>
      <p:sp>
        <p:nvSpPr>
          <p:cNvPr id="3" name="Content Placeholder 2"/>
          <p:cNvSpPr>
            <a:spLocks noGrp="1"/>
          </p:cNvSpPr>
          <p:nvPr>
            <p:ph idx="1"/>
          </p:nvPr>
        </p:nvSpPr>
        <p:spPr/>
        <p:txBody>
          <a:bodyPr/>
          <a:lstStyle/>
          <a:p>
            <a:r>
              <a:rPr lang="en-US" dirty="0" smtClean="0"/>
              <a:t>Compiler – </a:t>
            </a:r>
            <a:r>
              <a:rPr lang="en-US" dirty="0" err="1" smtClean="0"/>
              <a:t>gcc</a:t>
            </a:r>
            <a:r>
              <a:rPr lang="en-US" dirty="0" smtClean="0"/>
              <a:t> for ARM </a:t>
            </a:r>
          </a:p>
          <a:p>
            <a:r>
              <a:rPr lang="en-US" dirty="0" smtClean="0"/>
              <a:t>Assembler – </a:t>
            </a:r>
            <a:r>
              <a:rPr lang="en-US" dirty="0" err="1" smtClean="0"/>
              <a:t>gcc</a:t>
            </a:r>
            <a:r>
              <a:rPr lang="en-US" dirty="0" smtClean="0"/>
              <a:t> or as (gas) for ARM</a:t>
            </a:r>
          </a:p>
          <a:p>
            <a:r>
              <a:rPr lang="en-US" dirty="0" smtClean="0"/>
              <a:t>Linker – </a:t>
            </a:r>
            <a:r>
              <a:rPr lang="en-US" dirty="0" err="1" smtClean="0"/>
              <a:t>gcc</a:t>
            </a:r>
            <a:r>
              <a:rPr lang="en-US" dirty="0" smtClean="0"/>
              <a:t> for ARM or gold</a:t>
            </a:r>
          </a:p>
          <a:p>
            <a:r>
              <a:rPr lang="en-US" dirty="0" smtClean="0"/>
              <a:t>Loader – </a:t>
            </a:r>
            <a:r>
              <a:rPr lang="en-US" dirty="0" err="1" smtClean="0"/>
              <a:t>gcc</a:t>
            </a:r>
            <a:r>
              <a:rPr lang="en-US" dirty="0" smtClean="0"/>
              <a:t> for ARM and </a:t>
            </a:r>
            <a:r>
              <a:rPr lang="en-US" dirty="0" err="1" smtClean="0"/>
              <a:t>ld-linux</a:t>
            </a:r>
            <a:r>
              <a:rPr lang="en-US" dirty="0" smtClean="0"/>
              <a:t> for ARM</a:t>
            </a:r>
          </a:p>
        </p:txBody>
      </p:sp>
      <p:pic>
        <p:nvPicPr>
          <p:cNvPr id="1026" name="Picture 2" descr="C:\Users\Jilebi\AppData\Local\Microsoft\Windows\Temporary Internet Files\Content.IE5\3NFO8NEB\MC900432556[1].png"/>
          <p:cNvPicPr>
            <a:picLocks noChangeAspect="1" noChangeArrowheads="1"/>
          </p:cNvPicPr>
          <p:nvPr/>
        </p:nvPicPr>
        <p:blipFill>
          <a:blip r:embed="rId2" cstate="print"/>
          <a:srcRect/>
          <a:stretch>
            <a:fillRect/>
          </a:stretch>
        </p:blipFill>
        <p:spPr bwMode="auto">
          <a:xfrm>
            <a:off x="6858286" y="0"/>
            <a:ext cx="2285714" cy="2285714"/>
          </a:xfrm>
          <a:prstGeom prst="rect">
            <a:avLst/>
          </a:prstGeom>
          <a:noFill/>
        </p:spPr>
      </p:pic>
      <p:sp>
        <p:nvSpPr>
          <p:cNvPr id="4" name="Slide Number Placeholder 3"/>
          <p:cNvSpPr>
            <a:spLocks noGrp="1"/>
          </p:cNvSpPr>
          <p:nvPr>
            <p:ph type="sldNum" sz="quarter" idx="12"/>
          </p:nvPr>
        </p:nvSpPr>
        <p:spPr/>
        <p:txBody>
          <a:bodyPr/>
          <a:lstStyle/>
          <a:p>
            <a:fld id="{E66970BE-4790-4AAC-BBF1-E334F1B28FAF}"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Power on…</a:t>
            </a:r>
            <a:endParaRPr lang="en-US" dirty="0"/>
          </a:p>
        </p:txBody>
      </p:sp>
      <p:sp>
        <p:nvSpPr>
          <p:cNvPr id="3" name="Content Placeholder 2"/>
          <p:cNvSpPr>
            <a:spLocks noGrp="1"/>
          </p:cNvSpPr>
          <p:nvPr>
            <p:ph idx="1"/>
          </p:nvPr>
        </p:nvSpPr>
        <p:spPr/>
        <p:txBody>
          <a:bodyPr>
            <a:normAutofit fontScale="92500"/>
          </a:bodyPr>
          <a:lstStyle/>
          <a:p>
            <a:r>
              <a:rPr lang="en-US" dirty="0" smtClean="0"/>
              <a:t>ROM has code that has been burned in by </a:t>
            </a:r>
            <a:r>
              <a:rPr lang="en-US" dirty="0" err="1" smtClean="0"/>
              <a:t>SoC</a:t>
            </a:r>
            <a:r>
              <a:rPr lang="en-US" dirty="0" smtClean="0"/>
              <a:t> vendor (similar to BIOS but not the same)</a:t>
            </a:r>
          </a:p>
          <a:p>
            <a:r>
              <a:rPr lang="en-US" dirty="0" smtClean="0"/>
              <a:t>Use of memory mapped IO</a:t>
            </a:r>
          </a:p>
          <a:p>
            <a:pPr lvl="1"/>
            <a:r>
              <a:rPr lang="en-US" dirty="0" smtClean="0"/>
              <a:t>different memory components (can be a mix of ROM, SRAM, SDRAM etc.)</a:t>
            </a:r>
          </a:p>
          <a:p>
            <a:r>
              <a:rPr lang="en-US" dirty="0" smtClean="0"/>
              <a:t>Contains</a:t>
            </a:r>
          </a:p>
          <a:p>
            <a:pPr lvl="1"/>
            <a:r>
              <a:rPr lang="en-US" dirty="0" smtClean="0"/>
              <a:t>Code for memory controller setup</a:t>
            </a:r>
          </a:p>
          <a:p>
            <a:pPr lvl="1"/>
            <a:r>
              <a:rPr lang="en-US" dirty="0" smtClean="0"/>
              <a:t>Hardware and peripheral init (such as clock and timer)</a:t>
            </a:r>
          </a:p>
          <a:p>
            <a:pPr lvl="1"/>
            <a:r>
              <a:rPr lang="en-US" dirty="0" smtClean="0"/>
              <a:t>A boot loader such as </a:t>
            </a:r>
            <a:r>
              <a:rPr lang="en-US" dirty="0" err="1" smtClean="0"/>
              <a:t>Fastboot</a:t>
            </a:r>
            <a:r>
              <a:rPr lang="en-US" dirty="0" smtClean="0"/>
              <a:t>, U-boot, X-Loader etc.</a:t>
            </a:r>
          </a:p>
        </p:txBody>
      </p:sp>
      <p:sp>
        <p:nvSpPr>
          <p:cNvPr id="4" name="Slide Number Placeholder 3"/>
          <p:cNvSpPr>
            <a:spLocks noGrp="1"/>
          </p:cNvSpPr>
          <p:nvPr>
            <p:ph type="sldNum" sz="quarter" idx="12"/>
          </p:nvPr>
        </p:nvSpPr>
        <p:spPr/>
        <p:txBody>
          <a:bodyPr/>
          <a:lstStyle/>
          <a:p>
            <a:fld id="{E66970BE-4790-4AAC-BBF1-E334F1B28FAF}"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U-Boot process</a:t>
            </a:r>
            <a:endParaRPr lang="en-US" dirty="0"/>
          </a:p>
        </p:txBody>
      </p:sp>
      <p:sp>
        <p:nvSpPr>
          <p:cNvPr id="4" name="Rectangle 3"/>
          <p:cNvSpPr/>
          <p:nvPr/>
        </p:nvSpPr>
        <p:spPr>
          <a:xfrm>
            <a:off x="381000" y="6400800"/>
            <a:ext cx="8503995" cy="307777"/>
          </a:xfrm>
          <a:prstGeom prst="rect">
            <a:avLst/>
          </a:prstGeom>
        </p:spPr>
        <p:txBody>
          <a:bodyPr wrap="none">
            <a:spAutoFit/>
          </a:bodyPr>
          <a:lstStyle/>
          <a:p>
            <a:r>
              <a:rPr lang="en-US" sz="1400" dirty="0" smtClean="0"/>
              <a:t>Source: </a:t>
            </a:r>
            <a:r>
              <a:rPr lang="en-US" sz="1400" dirty="0" err="1" smtClean="0"/>
              <a:t>Balducci</a:t>
            </a:r>
            <a:r>
              <a:rPr lang="en-US" sz="1400" dirty="0" smtClean="0"/>
              <a:t>, </a:t>
            </a:r>
            <a:r>
              <a:rPr lang="en-US" sz="1400" dirty="0" err="1" smtClean="0"/>
              <a:t>Francesco.</a:t>
            </a:r>
            <a:r>
              <a:rPr lang="en-US" sz="1400" dirty="0" err="1" smtClean="0">
                <a:hlinkClick r:id="rId2"/>
              </a:rPr>
              <a:t>http</a:t>
            </a:r>
            <a:r>
              <a:rPr lang="en-US" sz="1400" dirty="0" smtClean="0">
                <a:hlinkClick r:id="rId2"/>
              </a:rPr>
              <a:t>://balau82.wordpress.com/2010/04/12/booting-linux-with-u-boot-on-qemu-arm/</a:t>
            </a:r>
            <a:endParaRPr lang="en-US" sz="1400" dirty="0" smtClean="0"/>
          </a:p>
        </p:txBody>
      </p:sp>
      <p:pic>
        <p:nvPicPr>
          <p:cNvPr id="148482" name="Picture 2" descr="http://balau82.files.wordpress.com/2010/04/u-boot.png"/>
          <p:cNvPicPr>
            <a:picLocks noChangeAspect="1" noChangeArrowheads="1"/>
          </p:cNvPicPr>
          <p:nvPr/>
        </p:nvPicPr>
        <p:blipFill>
          <a:blip r:embed="rId3" cstate="print"/>
          <a:srcRect/>
          <a:stretch>
            <a:fillRect/>
          </a:stretch>
        </p:blipFill>
        <p:spPr bwMode="auto">
          <a:xfrm>
            <a:off x="1905000" y="1752600"/>
            <a:ext cx="5029200" cy="4237431"/>
          </a:xfrm>
          <a:prstGeom prst="rect">
            <a:avLst/>
          </a:prstGeom>
          <a:noFill/>
        </p:spPr>
      </p:pic>
      <p:sp>
        <p:nvSpPr>
          <p:cNvPr id="3" name="Slide Number Placeholder 2"/>
          <p:cNvSpPr>
            <a:spLocks noGrp="1"/>
          </p:cNvSpPr>
          <p:nvPr>
            <p:ph type="sldNum" sz="quarter" idx="12"/>
          </p:nvPr>
        </p:nvSpPr>
        <p:spPr/>
        <p:txBody>
          <a:bodyPr/>
          <a:lstStyle/>
          <a:p>
            <a:fld id="{E66970BE-4790-4AAC-BBF1-E334F1B28FAF}"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U-boot exercise on a Versatile PB</a:t>
            </a:r>
            <a:endParaRPr lang="en-US" dirty="0"/>
          </a:p>
        </p:txBody>
      </p:sp>
      <p:sp>
        <p:nvSpPr>
          <p:cNvPr id="3" name="Content Placeholder 2"/>
          <p:cNvSpPr>
            <a:spLocks noGrp="1"/>
          </p:cNvSpPr>
          <p:nvPr>
            <p:ph idx="1"/>
          </p:nvPr>
        </p:nvSpPr>
        <p:spPr/>
        <p:txBody>
          <a:bodyPr/>
          <a:lstStyle/>
          <a:p>
            <a:r>
              <a:rPr lang="en-US" dirty="0" smtClean="0"/>
              <a:t>Run the following in ~/projects/</a:t>
            </a:r>
            <a:r>
              <a:rPr lang="en-US" dirty="0" err="1" smtClean="0"/>
              <a:t>uboot</a:t>
            </a:r>
            <a:r>
              <a:rPr lang="en-US" dirty="0" smtClean="0"/>
              <a:t>-exercise:</a:t>
            </a:r>
          </a:p>
          <a:p>
            <a:pPr>
              <a:buNone/>
            </a:pPr>
            <a:r>
              <a:rPr lang="en-US" sz="1800" dirty="0" err="1" smtClean="0">
                <a:latin typeface="Ubuntu Mono" pitchFamily="49" charset="0"/>
              </a:rPr>
              <a:t>qemu</a:t>
            </a:r>
            <a:r>
              <a:rPr lang="en-US" sz="1800" dirty="0" smtClean="0">
                <a:latin typeface="Ubuntu Mono" pitchFamily="49" charset="0"/>
              </a:rPr>
              <a:t>-system-arm -M </a:t>
            </a:r>
            <a:r>
              <a:rPr lang="en-US" sz="1800" dirty="0" err="1" smtClean="0">
                <a:latin typeface="Ubuntu Mono" pitchFamily="49" charset="0"/>
              </a:rPr>
              <a:t>versatilepb</a:t>
            </a:r>
            <a:r>
              <a:rPr lang="en-US" sz="1800" dirty="0" smtClean="0">
                <a:latin typeface="Ubuntu Mono" pitchFamily="49" charset="0"/>
              </a:rPr>
              <a:t> -m 128M -kernel flash.bin -serial </a:t>
            </a:r>
            <a:r>
              <a:rPr lang="en-US" sz="1800" dirty="0" err="1" smtClean="0">
                <a:latin typeface="Ubuntu Mono" pitchFamily="49" charset="0"/>
              </a:rPr>
              <a:t>stdio</a:t>
            </a:r>
            <a:endParaRPr lang="en-US" sz="1800" dirty="0" smtClean="0">
              <a:latin typeface="Ubuntu Mono" pitchFamily="49" charset="0"/>
            </a:endParaRPr>
          </a:p>
          <a:p>
            <a:r>
              <a:rPr lang="en-US" dirty="0" smtClean="0"/>
              <a:t>flash.bin contains:</a:t>
            </a:r>
          </a:p>
          <a:p>
            <a:pPr lvl="1"/>
            <a:r>
              <a:rPr lang="en-US" dirty="0" smtClean="0"/>
              <a:t>U-boot binary (at 0x10000 in image)</a:t>
            </a:r>
          </a:p>
          <a:p>
            <a:pPr lvl="1"/>
            <a:r>
              <a:rPr lang="en-US" dirty="0" smtClean="0"/>
              <a:t>a root </a:t>
            </a:r>
            <a:r>
              <a:rPr lang="en-US" dirty="0" err="1" smtClean="0"/>
              <a:t>filesystem</a:t>
            </a:r>
            <a:r>
              <a:rPr lang="en-US" dirty="0" smtClean="0"/>
              <a:t> (at 0x210000 in image)</a:t>
            </a:r>
          </a:p>
          <a:p>
            <a:pPr lvl="1"/>
            <a:r>
              <a:rPr lang="en-US" dirty="0" smtClean="0"/>
              <a:t>the </a:t>
            </a:r>
            <a:r>
              <a:rPr lang="en-US" err="1" smtClean="0"/>
              <a:t>linux</a:t>
            </a:r>
            <a:r>
              <a:rPr lang="en-US" smtClean="0"/>
              <a:t> kernel (at 0x410000 in image)</a:t>
            </a:r>
            <a:endParaRPr lang="en-US" dirty="0" smtClean="0"/>
          </a:p>
          <a:p>
            <a:r>
              <a:rPr lang="en-US" dirty="0" smtClean="0"/>
              <a:t>U-boot has </a:t>
            </a:r>
            <a:r>
              <a:rPr lang="en-US" dirty="0" err="1" smtClean="0"/>
              <a:t>bootm</a:t>
            </a:r>
            <a:r>
              <a:rPr lang="en-US" dirty="0" smtClean="0"/>
              <a:t> &lt;address&gt; to boot code</a:t>
            </a:r>
          </a:p>
          <a:p>
            <a:endParaRPr lang="en-US" dirty="0"/>
          </a:p>
        </p:txBody>
      </p:sp>
      <p:sp>
        <p:nvSpPr>
          <p:cNvPr id="4" name="Rectangle 3"/>
          <p:cNvSpPr/>
          <p:nvPr/>
        </p:nvSpPr>
        <p:spPr>
          <a:xfrm>
            <a:off x="381000" y="6400800"/>
            <a:ext cx="8503995" cy="307777"/>
          </a:xfrm>
          <a:prstGeom prst="rect">
            <a:avLst/>
          </a:prstGeom>
        </p:spPr>
        <p:txBody>
          <a:bodyPr wrap="none">
            <a:spAutoFit/>
          </a:bodyPr>
          <a:lstStyle/>
          <a:p>
            <a:r>
              <a:rPr lang="en-US" sz="1400" dirty="0" smtClean="0"/>
              <a:t>Source: </a:t>
            </a:r>
            <a:r>
              <a:rPr lang="en-US" sz="1400" dirty="0" err="1" smtClean="0"/>
              <a:t>Balducci</a:t>
            </a:r>
            <a:r>
              <a:rPr lang="en-US" sz="1400" dirty="0" smtClean="0"/>
              <a:t>, </a:t>
            </a:r>
            <a:r>
              <a:rPr lang="en-US" sz="1400" dirty="0" err="1" smtClean="0"/>
              <a:t>Francesco.</a:t>
            </a:r>
            <a:r>
              <a:rPr lang="en-US" sz="1400" dirty="0" err="1" smtClean="0">
                <a:hlinkClick r:id="rId2"/>
              </a:rPr>
              <a:t>http</a:t>
            </a:r>
            <a:r>
              <a:rPr lang="en-US" sz="1400" dirty="0" smtClean="0">
                <a:hlinkClick r:id="rId2"/>
              </a:rPr>
              <a:t>://balau82.wordpress.com/2010/04/12/booting-linux-with-u-boot-on-qemu-arm/</a:t>
            </a:r>
            <a:endParaRPr lang="en-US" sz="1400" dirty="0" smtClean="0"/>
          </a:p>
        </p:txBody>
      </p:sp>
      <p:sp>
        <p:nvSpPr>
          <p:cNvPr id="5" name="Slide Number Placeholder 4"/>
          <p:cNvSpPr>
            <a:spLocks noGrp="1"/>
          </p:cNvSpPr>
          <p:nvPr>
            <p:ph type="sldNum" sz="quarter" idx="12"/>
          </p:nvPr>
        </p:nvSpPr>
        <p:spPr/>
        <p:txBody>
          <a:bodyPr/>
          <a:lstStyle/>
          <a:p>
            <a:fld id="{E66970BE-4790-4AAC-BBF1-E334F1B28FAF}"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U-boot exercise</a:t>
            </a:r>
            <a:endParaRPr lang="en-US" dirty="0"/>
          </a:p>
        </p:txBody>
      </p:sp>
      <p:sp>
        <p:nvSpPr>
          <p:cNvPr id="3" name="Content Placeholder 2"/>
          <p:cNvSpPr>
            <a:spLocks noGrp="1"/>
          </p:cNvSpPr>
          <p:nvPr>
            <p:ph idx="1"/>
          </p:nvPr>
        </p:nvSpPr>
        <p:spPr/>
        <p:txBody>
          <a:bodyPr/>
          <a:lstStyle/>
          <a:p>
            <a:r>
              <a:rPr lang="en-US" dirty="0" smtClean="0"/>
              <a:t>U-boot was patched in earlier example b/c it did not support </a:t>
            </a:r>
            <a:r>
              <a:rPr lang="en-US" dirty="0" err="1" smtClean="0"/>
              <a:t>ramdisk</a:t>
            </a:r>
            <a:r>
              <a:rPr lang="en-US" dirty="0" smtClean="0"/>
              <a:t> usage with </a:t>
            </a:r>
            <a:r>
              <a:rPr lang="en-US" dirty="0" err="1" smtClean="0"/>
              <a:t>bootm</a:t>
            </a:r>
            <a:r>
              <a:rPr lang="en-US" dirty="0" smtClean="0"/>
              <a:t> command. Good ‘</a:t>
            </a:r>
            <a:r>
              <a:rPr lang="en-US" dirty="0" err="1" smtClean="0"/>
              <a:t>nough</a:t>
            </a:r>
            <a:r>
              <a:rPr lang="en-US" dirty="0" smtClean="0"/>
              <a:t> for simulation.</a:t>
            </a:r>
          </a:p>
          <a:p>
            <a:r>
              <a:rPr lang="en-US" dirty="0" smtClean="0"/>
              <a:t>U-boot uses </a:t>
            </a:r>
            <a:r>
              <a:rPr lang="en-US" dirty="0" err="1" smtClean="0"/>
              <a:t>bootm</a:t>
            </a:r>
            <a:r>
              <a:rPr lang="en-US" dirty="0" smtClean="0"/>
              <a:t> &lt;kernel address&gt; &lt;</a:t>
            </a:r>
            <a:r>
              <a:rPr lang="en-US" dirty="0" err="1" smtClean="0"/>
              <a:t>rootfs</a:t>
            </a:r>
            <a:r>
              <a:rPr lang="en-US" dirty="0" smtClean="0"/>
              <a:t> image address&gt; to boot</a:t>
            </a:r>
          </a:p>
          <a:p>
            <a:r>
              <a:rPr lang="en-US" dirty="0" smtClean="0"/>
              <a:t>U-boot relocates itself to specific address (0x1000000) before loading kernel.</a:t>
            </a:r>
          </a:p>
          <a:p>
            <a:endParaRPr lang="en-US" dirty="0"/>
          </a:p>
        </p:txBody>
      </p:sp>
      <p:sp>
        <p:nvSpPr>
          <p:cNvPr id="5" name="Rectangle 4"/>
          <p:cNvSpPr/>
          <p:nvPr/>
        </p:nvSpPr>
        <p:spPr>
          <a:xfrm>
            <a:off x="381000" y="6400800"/>
            <a:ext cx="8503995" cy="307777"/>
          </a:xfrm>
          <a:prstGeom prst="rect">
            <a:avLst/>
          </a:prstGeom>
        </p:spPr>
        <p:txBody>
          <a:bodyPr wrap="none">
            <a:spAutoFit/>
          </a:bodyPr>
          <a:lstStyle/>
          <a:p>
            <a:r>
              <a:rPr lang="en-US" sz="1400" dirty="0" smtClean="0"/>
              <a:t>Source: </a:t>
            </a:r>
            <a:r>
              <a:rPr lang="en-US" sz="1400" dirty="0" err="1" smtClean="0"/>
              <a:t>Balducci</a:t>
            </a:r>
            <a:r>
              <a:rPr lang="en-US" sz="1400" dirty="0" smtClean="0"/>
              <a:t>, </a:t>
            </a:r>
            <a:r>
              <a:rPr lang="en-US" sz="1400" dirty="0" err="1" smtClean="0"/>
              <a:t>Francesco.</a:t>
            </a:r>
            <a:r>
              <a:rPr lang="en-US" sz="1400" dirty="0" err="1" smtClean="0">
                <a:hlinkClick r:id="rId3"/>
              </a:rPr>
              <a:t>http</a:t>
            </a:r>
            <a:r>
              <a:rPr lang="en-US" sz="1400" dirty="0" smtClean="0">
                <a:hlinkClick r:id="rId3"/>
              </a:rPr>
              <a:t>://balau82.wordpress.com/2010/04/12/booting-linux-with-u-boot-on-qemu-arm/</a:t>
            </a:r>
            <a:endParaRPr lang="en-US" sz="1400" dirty="0" smtClean="0"/>
          </a:p>
        </p:txBody>
      </p:sp>
      <p:sp>
        <p:nvSpPr>
          <p:cNvPr id="4" name="Slide Number Placeholder 3"/>
          <p:cNvSpPr>
            <a:spLocks noGrp="1"/>
          </p:cNvSpPr>
          <p:nvPr>
            <p:ph type="sldNum" sz="quarter" idx="12"/>
          </p:nvPr>
        </p:nvSpPr>
        <p:spPr/>
        <p:txBody>
          <a:bodyPr/>
          <a:lstStyle/>
          <a:p>
            <a:fld id="{E66970BE-4790-4AAC-BBF1-E334F1B28FAF}"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PBX w/ Cortex-A9 Memory Map</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133600" y="1192401"/>
            <a:ext cx="4648200" cy="5316947"/>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E66970BE-4790-4AAC-BBF1-E334F1B28FAF}" type="slidenum">
              <a:rPr lang="en-US" smtClean="0"/>
              <a:pPr/>
              <a:t>26</a:t>
            </a:fld>
            <a:endParaRPr lang="en-US"/>
          </a:p>
        </p:txBody>
      </p:sp>
      <p:sp>
        <p:nvSpPr>
          <p:cNvPr id="4" name="Rectangle 3"/>
          <p:cNvSpPr/>
          <p:nvPr/>
        </p:nvSpPr>
        <p:spPr>
          <a:xfrm>
            <a:off x="381000" y="6400800"/>
            <a:ext cx="8077200" cy="338554"/>
          </a:xfrm>
          <a:prstGeom prst="rect">
            <a:avLst/>
          </a:prstGeom>
        </p:spPr>
        <p:txBody>
          <a:bodyPr wrap="square">
            <a:spAutoFit/>
          </a:bodyPr>
          <a:lstStyle/>
          <a:p>
            <a:r>
              <a:rPr lang="en-US" sz="1600" dirty="0"/>
              <a:t>Source: </a:t>
            </a:r>
            <a:r>
              <a:rPr lang="en-US" sz="1600" dirty="0">
                <a:hlinkClick r:id="rId4"/>
              </a:rPr>
              <a:t>http://infocenter.arm.com/help/index.jsp?topic=/</a:t>
            </a:r>
            <a:r>
              <a:rPr lang="en-US" sz="1600" dirty="0" smtClean="0">
                <a:hlinkClick r:id="rId4"/>
              </a:rPr>
              <a:t>com.arm.doc.dui0440b/Bbajihec.html</a:t>
            </a:r>
            <a:endParaRPr lang="en-US" sz="16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Cortex M3 Memory Map</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66800" y="1524000"/>
            <a:ext cx="6762750" cy="4304311"/>
          </a:xfrm>
          <a:prstGeom prst="rect">
            <a:avLst/>
          </a:prstGeom>
          <a:noFill/>
          <a:ln w="9525">
            <a:noFill/>
            <a:miter lim="800000"/>
            <a:headEnd/>
            <a:tailEnd/>
          </a:ln>
        </p:spPr>
      </p:pic>
      <p:sp>
        <p:nvSpPr>
          <p:cNvPr id="4" name="Rectangle 3"/>
          <p:cNvSpPr/>
          <p:nvPr/>
        </p:nvSpPr>
        <p:spPr>
          <a:xfrm>
            <a:off x="304800" y="6400800"/>
            <a:ext cx="6858000" cy="307777"/>
          </a:xfrm>
          <a:prstGeom prst="rect">
            <a:avLst/>
          </a:prstGeom>
        </p:spPr>
        <p:txBody>
          <a:bodyPr wrap="square">
            <a:spAutoFit/>
          </a:bodyPr>
          <a:lstStyle/>
          <a:p>
            <a:r>
              <a:rPr lang="en-US" sz="1400" dirty="0" smtClean="0"/>
              <a:t>Source: </a:t>
            </a:r>
            <a:r>
              <a:rPr lang="en-US" sz="1400" dirty="0" smtClean="0">
                <a:hlinkClick r:id="rId4"/>
              </a:rPr>
              <a:t>http://www.joral.ca/blog/wp-content/uploads/2009/10/CortexPrimer.pdf</a:t>
            </a:r>
            <a:endParaRPr lang="en-US" sz="1400"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27</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Architecture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8600" y="1213018"/>
            <a:ext cx="8229600" cy="5301374"/>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E66970BE-4790-4AAC-BBF1-E334F1B28FAF}" type="slidenum">
              <a:rPr lang="en-US" smtClean="0"/>
              <a:pPr/>
              <a:t>28</a:t>
            </a:fld>
            <a:endParaRPr lang="en-US"/>
          </a:p>
        </p:txBody>
      </p:sp>
      <p:sp>
        <p:nvSpPr>
          <p:cNvPr id="4" name="Rectangle 3"/>
          <p:cNvSpPr/>
          <p:nvPr/>
        </p:nvSpPr>
        <p:spPr>
          <a:xfrm>
            <a:off x="206828" y="6400800"/>
            <a:ext cx="8175171" cy="369332"/>
          </a:xfrm>
          <a:prstGeom prst="rect">
            <a:avLst/>
          </a:prstGeom>
        </p:spPr>
        <p:txBody>
          <a:bodyPr wrap="square">
            <a:spAutoFit/>
          </a:bodyPr>
          <a:lstStyle/>
          <a:p>
            <a:r>
              <a:rPr lang="en-US" dirty="0"/>
              <a:t>Source: </a:t>
            </a:r>
            <a:r>
              <a:rPr lang="en-US" dirty="0">
                <a:hlinkClick r:id="rId4"/>
              </a:rPr>
              <a:t>http://www.arm.com/files/pdf/armcortexa-9processors.pdf</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533400" y="1066800"/>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7" name="Curved Connector 6"/>
          <p:cNvCxnSpPr>
            <a:stCxn id="5" idx="6"/>
          </p:cNvCxnSpPr>
          <p:nvPr/>
        </p:nvCxnSpPr>
        <p:spPr>
          <a:xfrm>
            <a:off x="1752600" y="1638300"/>
            <a:ext cx="1905000" cy="647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609600" y="5105400"/>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cxnSp>
        <p:nvCxnSpPr>
          <p:cNvPr id="14" name="Curved Connector 13"/>
          <p:cNvCxnSpPr/>
          <p:nvPr/>
        </p:nvCxnSpPr>
        <p:spPr>
          <a:xfrm rot="5400000">
            <a:off x="1524000" y="4495800"/>
            <a:ext cx="762000" cy="609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29</a:t>
            </a:fld>
            <a:endParaRPr lang="en-US"/>
          </a:p>
        </p:txBody>
      </p:sp>
    </p:spTree>
    <p:extLst>
      <p:ext uri="{BB962C8B-B14F-4D97-AF65-F5344CB8AC3E}">
        <p14:creationId xmlns:p14="http://schemas.microsoft.com/office/powerpoint/2010/main" val="34576047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Co-requisites</a:t>
            </a:r>
            <a:endParaRPr lang="en-US" dirty="0"/>
          </a:p>
        </p:txBody>
      </p:sp>
      <p:sp>
        <p:nvSpPr>
          <p:cNvPr id="3" name="Content Placeholder 2"/>
          <p:cNvSpPr>
            <a:spLocks noGrp="1"/>
          </p:cNvSpPr>
          <p:nvPr>
            <p:ph idx="1"/>
          </p:nvPr>
        </p:nvSpPr>
        <p:spPr/>
        <p:txBody>
          <a:bodyPr/>
          <a:lstStyle/>
          <a:p>
            <a:r>
              <a:rPr lang="en-US" dirty="0" smtClean="0"/>
              <a:t>Intro x86</a:t>
            </a:r>
          </a:p>
          <a:p>
            <a:r>
              <a:rPr lang="en-US" dirty="0" smtClean="0"/>
              <a:t>Intermediate x86 – would be very helpful</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Behavior of the PC/R15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PC – Program counter (like the x86 EIP) has the address of next instruction to execute</a:t>
            </a:r>
          </a:p>
          <a:p>
            <a:r>
              <a:rPr lang="en-US" dirty="0" smtClean="0"/>
              <a:t>When executing an ARM instruction, PC reads as the address of current instruction + 8</a:t>
            </a:r>
          </a:p>
          <a:p>
            <a:r>
              <a:rPr lang="en-US" dirty="0" smtClean="0"/>
              <a:t>When executing a Thumb instruction, PC reads as the address of current instruction + 4</a:t>
            </a:r>
          </a:p>
          <a:p>
            <a:r>
              <a:rPr lang="en-US" dirty="0" smtClean="0"/>
              <a:t>When PC is written to, it causes a branch to the written address</a:t>
            </a:r>
          </a:p>
          <a:p>
            <a:r>
              <a:rPr lang="en-US" dirty="0" smtClean="0"/>
              <a:t>Thumb instructions cannot access/modify PC directly</a:t>
            </a:r>
          </a:p>
        </p:txBody>
      </p:sp>
      <p:sp>
        <p:nvSpPr>
          <p:cNvPr id="4" name="Slide Number Placeholder 3"/>
          <p:cNvSpPr>
            <a:spLocks noGrp="1"/>
          </p:cNvSpPr>
          <p:nvPr>
            <p:ph type="sldNum" sz="quarter" idx="12"/>
          </p:nvPr>
        </p:nvSpPr>
        <p:spPr/>
        <p:txBody>
          <a:bodyPr/>
          <a:lstStyle/>
          <a:p>
            <a:fld id="{E66970BE-4790-4AAC-BBF1-E334F1B28FAF}" type="slidenum">
              <a:rPr lang="en-US" smtClean="0"/>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means…</a:t>
            </a:r>
            <a:endParaRPr lang="en-US" dirty="0"/>
          </a:p>
        </p:txBody>
      </p:sp>
      <p:sp>
        <p:nvSpPr>
          <p:cNvPr id="4" name="TextBox 3"/>
          <p:cNvSpPr txBox="1"/>
          <p:nvPr/>
        </p:nvSpPr>
        <p:spPr>
          <a:xfrm>
            <a:off x="2438400" y="1295400"/>
            <a:ext cx="6858000" cy="4708981"/>
          </a:xfrm>
          <a:prstGeom prst="rect">
            <a:avLst/>
          </a:prstGeom>
          <a:noFill/>
        </p:spPr>
        <p:txBody>
          <a:bodyPr wrap="square" rtlCol="0">
            <a:spAutoFit/>
          </a:bodyPr>
          <a:lstStyle/>
          <a:p>
            <a:endParaRPr lang="en-US" sz="2000" dirty="0" smtClean="0">
              <a:latin typeface="Ubuntu Mono" pitchFamily="49" charset="0"/>
              <a:cs typeface="Courier New" pitchFamily="49" charset="0"/>
            </a:endParaRPr>
          </a:p>
          <a:p>
            <a:r>
              <a:rPr lang="en-US" sz="2000" dirty="0" smtClean="0">
                <a:latin typeface="Ubuntu Mono" pitchFamily="49" charset="0"/>
                <a:cs typeface="Courier New" pitchFamily="49" charset="0"/>
              </a:rPr>
              <a:t>00008380 &lt;add&gt;:</a:t>
            </a:r>
          </a:p>
          <a:p>
            <a:r>
              <a:rPr lang="en-US" sz="2000" dirty="0" smtClean="0">
                <a:latin typeface="Ubuntu Mono" pitchFamily="49" charset="0"/>
                <a:cs typeface="Courier New" pitchFamily="49" charset="0"/>
              </a:rPr>
              <a:t>    8380:	b480      	push	{r7}</a:t>
            </a:r>
          </a:p>
          <a:p>
            <a:r>
              <a:rPr lang="en-US" sz="2000" dirty="0" smtClean="0">
                <a:latin typeface="Ubuntu Mono" pitchFamily="49" charset="0"/>
                <a:cs typeface="Courier New" pitchFamily="49" charset="0"/>
              </a:rPr>
              <a:t>    8382:	b083      	sub	sp, #12</a:t>
            </a:r>
          </a:p>
          <a:p>
            <a:r>
              <a:rPr lang="en-US" sz="2000" dirty="0" smtClean="0">
                <a:latin typeface="Ubuntu Mono" pitchFamily="49" charset="0"/>
                <a:cs typeface="Courier New" pitchFamily="49" charset="0"/>
              </a:rPr>
              <a:t>    8384:	af00      	add	r7, sp, #0</a:t>
            </a:r>
          </a:p>
          <a:p>
            <a:r>
              <a:rPr lang="en-US" sz="2000" dirty="0" smtClean="0">
                <a:latin typeface="Ubuntu Mono" pitchFamily="49" charset="0"/>
                <a:cs typeface="Courier New" pitchFamily="49" charset="0"/>
              </a:rPr>
              <a:t>    8386:	6078      	</a:t>
            </a:r>
            <a:r>
              <a:rPr lang="en-US" sz="2000" dirty="0" err="1" smtClean="0">
                <a:latin typeface="Ubuntu Mono" pitchFamily="49" charset="0"/>
                <a:cs typeface="Courier New" pitchFamily="49" charset="0"/>
              </a:rPr>
              <a:t>str</a:t>
            </a:r>
            <a:r>
              <a:rPr lang="en-US" sz="2000" dirty="0" smtClean="0">
                <a:latin typeface="Ubuntu Mono" pitchFamily="49" charset="0"/>
                <a:cs typeface="Courier New" pitchFamily="49" charset="0"/>
              </a:rPr>
              <a:t>	r0, [r7, #4]</a:t>
            </a:r>
          </a:p>
          <a:p>
            <a:r>
              <a:rPr lang="en-US" sz="2000" dirty="0" smtClean="0">
                <a:latin typeface="Ubuntu Mono" pitchFamily="49" charset="0"/>
                <a:cs typeface="Courier New" pitchFamily="49" charset="0"/>
              </a:rPr>
              <a:t>    8388:	6039      	</a:t>
            </a:r>
            <a:r>
              <a:rPr lang="en-US" sz="2000" dirty="0" err="1" smtClean="0">
                <a:latin typeface="Ubuntu Mono" pitchFamily="49" charset="0"/>
                <a:cs typeface="Courier New" pitchFamily="49" charset="0"/>
              </a:rPr>
              <a:t>str</a:t>
            </a:r>
            <a:r>
              <a:rPr lang="en-US" sz="2000" dirty="0" smtClean="0">
                <a:latin typeface="Ubuntu Mono" pitchFamily="49" charset="0"/>
                <a:cs typeface="Courier New" pitchFamily="49" charset="0"/>
              </a:rPr>
              <a:t>	r1, [r7, #0]</a:t>
            </a:r>
          </a:p>
          <a:p>
            <a:r>
              <a:rPr lang="en-US" sz="2000" dirty="0" smtClean="0">
                <a:latin typeface="Ubuntu Mono" pitchFamily="49" charset="0"/>
                <a:cs typeface="Courier New" pitchFamily="49" charset="0"/>
              </a:rPr>
              <a:t>    838a:	687a      	</a:t>
            </a:r>
            <a:r>
              <a:rPr lang="en-US" sz="2000" dirty="0" err="1" smtClean="0">
                <a:latin typeface="Ubuntu Mono" pitchFamily="49" charset="0"/>
                <a:cs typeface="Courier New" pitchFamily="49" charset="0"/>
              </a:rPr>
              <a:t>ldr</a:t>
            </a:r>
            <a:r>
              <a:rPr lang="en-US" sz="2000" dirty="0" smtClean="0">
                <a:latin typeface="Ubuntu Mono" pitchFamily="49" charset="0"/>
                <a:cs typeface="Courier New" pitchFamily="49" charset="0"/>
              </a:rPr>
              <a:t>	r2, [r7, #4]</a:t>
            </a:r>
          </a:p>
          <a:p>
            <a:r>
              <a:rPr lang="en-US" sz="2000" dirty="0" smtClean="0">
                <a:latin typeface="Ubuntu Mono" pitchFamily="49" charset="0"/>
                <a:cs typeface="Courier New" pitchFamily="49" charset="0"/>
              </a:rPr>
              <a:t>    838c:	683b      	</a:t>
            </a:r>
            <a:r>
              <a:rPr lang="en-US" sz="2000" dirty="0" err="1" smtClean="0">
                <a:latin typeface="Ubuntu Mono" pitchFamily="49" charset="0"/>
                <a:cs typeface="Courier New" pitchFamily="49" charset="0"/>
              </a:rPr>
              <a:t>ldr</a:t>
            </a:r>
            <a:r>
              <a:rPr lang="en-US" sz="2000" dirty="0" smtClean="0">
                <a:latin typeface="Ubuntu Mono" pitchFamily="49" charset="0"/>
                <a:cs typeface="Courier New" pitchFamily="49" charset="0"/>
              </a:rPr>
              <a:t>	r3, [r7, #0]</a:t>
            </a:r>
          </a:p>
          <a:p>
            <a:r>
              <a:rPr lang="en-US" sz="2000" dirty="0" smtClean="0">
                <a:latin typeface="Ubuntu Mono" pitchFamily="49" charset="0"/>
                <a:cs typeface="Courier New" pitchFamily="49" charset="0"/>
              </a:rPr>
              <a:t>    838e:	18d3      	adds	r3, r2, r3</a:t>
            </a:r>
          </a:p>
          <a:p>
            <a:r>
              <a:rPr lang="en-US" sz="2000" dirty="0" smtClean="0">
                <a:latin typeface="Ubuntu Mono" pitchFamily="49" charset="0"/>
                <a:cs typeface="Courier New" pitchFamily="49" charset="0"/>
              </a:rPr>
              <a:t>    8390:	4618      	</a:t>
            </a:r>
            <a:r>
              <a:rPr lang="en-US" sz="2000" dirty="0" err="1" smtClean="0">
                <a:latin typeface="Ubuntu Mono" pitchFamily="49" charset="0"/>
                <a:cs typeface="Courier New" pitchFamily="49" charset="0"/>
              </a:rPr>
              <a:t>mov</a:t>
            </a:r>
            <a:r>
              <a:rPr lang="en-US" sz="2000" dirty="0" smtClean="0">
                <a:latin typeface="Ubuntu Mono" pitchFamily="49" charset="0"/>
                <a:cs typeface="Courier New" pitchFamily="49" charset="0"/>
              </a:rPr>
              <a:t>	r0, r3</a:t>
            </a:r>
          </a:p>
          <a:p>
            <a:r>
              <a:rPr lang="en-US" sz="2000" dirty="0" smtClean="0">
                <a:latin typeface="Ubuntu Mono" pitchFamily="49" charset="0"/>
                <a:cs typeface="Courier New" pitchFamily="49" charset="0"/>
              </a:rPr>
              <a:t>    8392:	f107 070c 	</a:t>
            </a:r>
            <a:r>
              <a:rPr lang="en-US" sz="2000" dirty="0" err="1" smtClean="0">
                <a:latin typeface="Ubuntu Mono" pitchFamily="49" charset="0"/>
                <a:cs typeface="Courier New" pitchFamily="49" charset="0"/>
              </a:rPr>
              <a:t>add.w</a:t>
            </a:r>
            <a:r>
              <a:rPr lang="en-US" sz="2000" dirty="0" smtClean="0">
                <a:latin typeface="Ubuntu Mono" pitchFamily="49" charset="0"/>
                <a:cs typeface="Courier New" pitchFamily="49" charset="0"/>
              </a:rPr>
              <a:t>	r7, r7, #12</a:t>
            </a:r>
          </a:p>
          <a:p>
            <a:r>
              <a:rPr lang="en-US" sz="2000" dirty="0" smtClean="0">
                <a:latin typeface="Ubuntu Mono" pitchFamily="49" charset="0"/>
                <a:cs typeface="Courier New" pitchFamily="49" charset="0"/>
              </a:rPr>
              <a:t>    8396:	46bd      	</a:t>
            </a:r>
            <a:r>
              <a:rPr lang="en-US" sz="2000" dirty="0" err="1" smtClean="0">
                <a:latin typeface="Ubuntu Mono" pitchFamily="49" charset="0"/>
                <a:cs typeface="Courier New" pitchFamily="49" charset="0"/>
              </a:rPr>
              <a:t>mov</a:t>
            </a:r>
            <a:r>
              <a:rPr lang="en-US" sz="2000" dirty="0" smtClean="0">
                <a:latin typeface="Ubuntu Mono" pitchFamily="49" charset="0"/>
                <a:cs typeface="Courier New" pitchFamily="49" charset="0"/>
              </a:rPr>
              <a:t>	sp, r7</a:t>
            </a:r>
          </a:p>
          <a:p>
            <a:r>
              <a:rPr lang="en-US" sz="2000" dirty="0" smtClean="0">
                <a:latin typeface="Ubuntu Mono" pitchFamily="49" charset="0"/>
                <a:cs typeface="Courier New" pitchFamily="49" charset="0"/>
              </a:rPr>
              <a:t>    8398:	bc80      	pop	{r7}</a:t>
            </a:r>
          </a:p>
          <a:p>
            <a:r>
              <a:rPr lang="en-US" sz="2000" dirty="0" smtClean="0">
                <a:latin typeface="Ubuntu Mono" pitchFamily="49" charset="0"/>
                <a:cs typeface="Courier New" pitchFamily="49" charset="0"/>
              </a:rPr>
              <a:t>    839a:	4770      	</a:t>
            </a:r>
            <a:r>
              <a:rPr lang="en-US" sz="2000" dirty="0" err="1" smtClean="0">
                <a:latin typeface="Ubuntu Mono" pitchFamily="49" charset="0"/>
                <a:cs typeface="Courier New" pitchFamily="49" charset="0"/>
              </a:rPr>
              <a:t>bx</a:t>
            </a:r>
            <a:r>
              <a:rPr lang="en-US" sz="2000" dirty="0" smtClean="0">
                <a:latin typeface="Ubuntu Mono" pitchFamily="49" charset="0"/>
                <a:cs typeface="Courier New" pitchFamily="49" charset="0"/>
              </a:rPr>
              <a:t>	</a:t>
            </a:r>
            <a:r>
              <a:rPr lang="en-US" sz="2000" dirty="0" err="1" smtClean="0">
                <a:latin typeface="Ubuntu Mono" pitchFamily="49" charset="0"/>
                <a:cs typeface="Courier New" pitchFamily="49" charset="0"/>
              </a:rPr>
              <a:t>lr</a:t>
            </a:r>
            <a:endParaRPr lang="en-US" sz="2000" dirty="0">
              <a:latin typeface="Ubuntu Mono" pitchFamily="49" charset="0"/>
              <a:cs typeface="Courier New" pitchFamily="49" charset="0"/>
            </a:endParaRPr>
          </a:p>
        </p:txBody>
      </p:sp>
      <p:cxnSp>
        <p:nvCxnSpPr>
          <p:cNvPr id="6" name="Straight Arrow Connector 5"/>
          <p:cNvCxnSpPr/>
          <p:nvPr/>
        </p:nvCxnSpPr>
        <p:spPr>
          <a:xfrm>
            <a:off x="2057400" y="2372158"/>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1890234"/>
            <a:ext cx="2133600" cy="646331"/>
          </a:xfrm>
          <a:prstGeom prst="rect">
            <a:avLst/>
          </a:prstGeom>
          <a:noFill/>
        </p:spPr>
        <p:txBody>
          <a:bodyPr wrap="square" rtlCol="0">
            <a:spAutoFit/>
          </a:bodyPr>
          <a:lstStyle/>
          <a:p>
            <a:r>
              <a:rPr lang="en-US" b="1" dirty="0" smtClean="0"/>
              <a:t>When executing instruction @ x8382</a:t>
            </a:r>
            <a:endParaRPr lang="en-US" b="1" dirty="0"/>
          </a:p>
        </p:txBody>
      </p:sp>
      <p:cxnSp>
        <p:nvCxnSpPr>
          <p:cNvPr id="9" name="Straight Arrow Connector 8"/>
          <p:cNvCxnSpPr/>
          <p:nvPr/>
        </p:nvCxnSpPr>
        <p:spPr>
          <a:xfrm>
            <a:off x="2057400" y="3048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4800" y="2863334"/>
            <a:ext cx="1752600" cy="369332"/>
          </a:xfrm>
          <a:prstGeom prst="rect">
            <a:avLst/>
          </a:prstGeom>
          <a:noFill/>
        </p:spPr>
        <p:txBody>
          <a:bodyPr wrap="square" rtlCol="0">
            <a:spAutoFit/>
          </a:bodyPr>
          <a:lstStyle/>
          <a:p>
            <a:r>
              <a:rPr lang="en-US" b="1" dirty="0" smtClean="0"/>
              <a:t>PC=0x00008386</a:t>
            </a:r>
          </a:p>
        </p:txBody>
      </p:sp>
      <p:sp>
        <p:nvSpPr>
          <p:cNvPr id="3" name="Slide Number Placeholder 2"/>
          <p:cNvSpPr>
            <a:spLocks noGrp="1"/>
          </p:cNvSpPr>
          <p:nvPr>
            <p:ph type="sldNum" sz="quarter" idx="12"/>
          </p:nvPr>
        </p:nvSpPr>
        <p:spPr/>
        <p:txBody>
          <a:bodyPr/>
          <a:lstStyle/>
          <a:p>
            <a:fld id="{E66970BE-4790-4AAC-BBF1-E334F1B28FAF}" type="slidenum">
              <a:rPr lang="en-US" smtClean="0"/>
              <a:pPr/>
              <a:t>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Assembly and some conventions</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400" dirty="0" smtClean="0"/>
              <a:t>Now uses Unified Assembly Language (combines ARM &amp; Thumb instruction sets and code allowed to have intermixed instructions)</a:t>
            </a:r>
          </a:p>
          <a:p>
            <a:r>
              <a:rPr lang="en-US" sz="2400" dirty="0" smtClean="0"/>
              <a:t>General form (there are exceptions to this): </a:t>
            </a:r>
          </a:p>
          <a:p>
            <a:pPr marL="0" indent="0">
              <a:buNone/>
            </a:pPr>
            <a:r>
              <a:rPr lang="en-US" sz="1800" b="1" dirty="0">
                <a:latin typeface="Ubuntu Mono" pitchFamily="49" charset="0"/>
                <a:cs typeface="Courier New"/>
              </a:rPr>
              <a:t>&lt;Instruction&gt;&lt;Conditional&gt;{S bit} &lt;destination&gt; &lt;source&gt; &lt;</a:t>
            </a:r>
            <a:r>
              <a:rPr lang="en-US" sz="1800" b="1" dirty="0" smtClean="0">
                <a:latin typeface="Ubuntu Mono" pitchFamily="49" charset="0"/>
                <a:cs typeface="Courier New"/>
              </a:rPr>
              <a:t>Shift/ </a:t>
            </a:r>
            <a:r>
              <a:rPr lang="en-US" sz="1800" b="1" dirty="0">
                <a:latin typeface="Ubuntu Mono" pitchFamily="49" charset="0"/>
                <a:cs typeface="Courier New"/>
              </a:rPr>
              <a:t>operand/immediate value&gt;</a:t>
            </a:r>
          </a:p>
          <a:p>
            <a:endParaRPr lang="en-US" sz="1200" dirty="0">
              <a:latin typeface="Courier New"/>
              <a:cs typeface="Courier New"/>
            </a:endParaRPr>
          </a:p>
          <a:p>
            <a:r>
              <a:rPr lang="en-US" sz="2400" dirty="0" smtClean="0"/>
              <a:t>Load/Store architecture means instructions only operate on registers, NOT memory</a:t>
            </a:r>
          </a:p>
          <a:p>
            <a:r>
              <a:rPr lang="en-US" sz="2400" dirty="0" smtClean="0"/>
              <a:t>Most of the instructions expect destination first followed by source, but not all… </a:t>
            </a:r>
          </a:p>
        </p:txBody>
      </p:sp>
      <p:sp>
        <p:nvSpPr>
          <p:cNvPr id="4" name="Slide Number Placeholder 3"/>
          <p:cNvSpPr>
            <a:spLocks noGrp="1"/>
          </p:cNvSpPr>
          <p:nvPr>
            <p:ph type="sldNum" sz="quarter" idx="12"/>
          </p:nvPr>
        </p:nvSpPr>
        <p:spPr/>
        <p:txBody>
          <a:bodyPr/>
          <a:lstStyle/>
          <a:p>
            <a:fld id="{E66970BE-4790-4AAC-BBF1-E334F1B28FAF}"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Assembly and some conventions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dst</a:t>
            </a:r>
            <a:r>
              <a:rPr lang="en-US" dirty="0" smtClean="0"/>
              <a:t>&gt; will be destination register</a:t>
            </a:r>
          </a:p>
          <a:p>
            <a:r>
              <a:rPr lang="en-US" dirty="0" smtClean="0"/>
              <a:t>&lt;</a:t>
            </a:r>
            <a:r>
              <a:rPr lang="en-US" dirty="0" err="1" smtClean="0"/>
              <a:t>src</a:t>
            </a:r>
            <a:r>
              <a:rPr lang="en-US" dirty="0" smtClean="0"/>
              <a:t>&gt; will be source register</a:t>
            </a:r>
          </a:p>
          <a:p>
            <a:r>
              <a:rPr lang="en-US" dirty="0" smtClean="0"/>
              <a:t>&lt;</a:t>
            </a:r>
            <a:r>
              <a:rPr lang="en-US" dirty="0" err="1" smtClean="0"/>
              <a:t>reg</a:t>
            </a:r>
            <a:r>
              <a:rPr lang="en-US" dirty="0" smtClean="0"/>
              <a:t>&gt; will be any specified register</a:t>
            </a:r>
          </a:p>
          <a:p>
            <a:r>
              <a:rPr lang="en-US" dirty="0" smtClean="0"/>
              <a:t>&lt;</a:t>
            </a:r>
            <a:r>
              <a:rPr lang="en-US" dirty="0" err="1" smtClean="0"/>
              <a:t>imm</a:t>
            </a:r>
            <a:r>
              <a:rPr lang="en-US" dirty="0" smtClean="0"/>
              <a:t>&gt; will be immediate value</a:t>
            </a:r>
          </a:p>
          <a:p>
            <a:r>
              <a:rPr lang="en-US" dirty="0" smtClean="0"/>
              <a:t>&lt;</a:t>
            </a:r>
            <a:r>
              <a:rPr lang="en-US" dirty="0" err="1" smtClean="0"/>
              <a:t>reg|cxfz</a:t>
            </a:r>
            <a:r>
              <a:rPr lang="en-US" dirty="0" smtClean="0"/>
              <a:t>..&gt; whatever follows ‘|’ means with the specified flag enabled</a:t>
            </a:r>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Flags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Indicate information about the result of an operation</a:t>
            </a:r>
          </a:p>
          <a:p>
            <a:r>
              <a:rPr lang="en-US" dirty="0" smtClean="0"/>
              <a:t>N – Negative result received from ALU (Bit 31 of the result if it is two’s complement signed integer)</a:t>
            </a:r>
          </a:p>
          <a:p>
            <a:r>
              <a:rPr lang="en-US" dirty="0" smtClean="0"/>
              <a:t>Z – Zero flag (1 if result is zero)</a:t>
            </a:r>
          </a:p>
          <a:p>
            <a:r>
              <a:rPr lang="en-US" dirty="0" smtClean="0"/>
              <a:t>C – Carry generated by ALU </a:t>
            </a:r>
          </a:p>
          <a:p>
            <a:r>
              <a:rPr lang="en-US" dirty="0" smtClean="0"/>
              <a:t>V – </a:t>
            </a:r>
            <a:r>
              <a:rPr lang="en-US" dirty="0" err="1" smtClean="0"/>
              <a:t>oVerflow</a:t>
            </a:r>
            <a:r>
              <a:rPr lang="en-US" dirty="0" smtClean="0"/>
              <a:t> generated by ALU (1 means overflow)</a:t>
            </a:r>
          </a:p>
          <a:p>
            <a:r>
              <a:rPr lang="en-US" dirty="0" smtClean="0"/>
              <a:t>Q –</a:t>
            </a:r>
            <a:r>
              <a:rPr lang="en-US" dirty="0" err="1" smtClean="0"/>
              <a:t>oVerflow</a:t>
            </a:r>
            <a:r>
              <a:rPr lang="en-US" dirty="0" smtClean="0"/>
              <a:t> or saturation generated by ALU (Sticky flag; set until CPSR is overwritten manually)</a:t>
            </a:r>
          </a:p>
          <a:p>
            <a:r>
              <a:rPr lang="en-US" dirty="0" smtClean="0"/>
              <a:t>Flags are in a special register called CPSR (Current Program Status Register)</a:t>
            </a:r>
          </a:p>
          <a:p>
            <a:r>
              <a:rPr lang="en-US" dirty="0" smtClean="0"/>
              <a:t>Flags are not updated unless used with a suffix of S on instruction</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34</a:t>
            </a:fld>
            <a:endParaRPr lang="en-US"/>
          </a:p>
        </p:txBody>
      </p:sp>
    </p:spTree>
    <p:extLst>
      <p:ext uri="{BB962C8B-B14F-4D97-AF65-F5344CB8AC3E}">
        <p14:creationId xmlns:p14="http://schemas.microsoft.com/office/powerpoint/2010/main" val="40678812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Current/Application Program Status Register (CPSR/APSR)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latin typeface="Courier New" pitchFamily="49" charset="0"/>
                <a:cs typeface="Courier New" pitchFamily="49" charset="0"/>
              </a:rPr>
              <a:t>N – Negative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Z – Zero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C – Carry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V – Overflow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Q – Sticky overflow</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_MODE – Mode bits</a:t>
            </a:r>
          </a:p>
        </p:txBody>
      </p:sp>
      <p:sp>
        <p:nvSpPr>
          <p:cNvPr id="3" name="Slide Number Placeholder 2"/>
          <p:cNvSpPr>
            <a:spLocks noGrp="1"/>
          </p:cNvSpPr>
          <p:nvPr>
            <p:ph type="sldNum" sz="quarter" idx="12"/>
          </p:nvPr>
        </p:nvSpPr>
        <p:spPr/>
        <p:txBody>
          <a:bodyPr/>
          <a:lstStyle/>
          <a:p>
            <a:fld id="{E66970BE-4790-4AAC-BBF1-E334F1B28FAF}"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and Pop operations</a:t>
            </a:r>
            <a:endParaRPr lang="en-US" dirty="0"/>
          </a:p>
        </p:txBody>
      </p:sp>
      <p:sp>
        <p:nvSpPr>
          <p:cNvPr id="3" name="Content Placeholder 2"/>
          <p:cNvSpPr>
            <a:spLocks noGrp="1"/>
          </p:cNvSpPr>
          <p:nvPr>
            <p:ph idx="1"/>
          </p:nvPr>
        </p:nvSpPr>
        <p:spPr/>
        <p:txBody>
          <a:bodyPr/>
          <a:lstStyle/>
          <a:p>
            <a:r>
              <a:rPr lang="en-US" dirty="0" smtClean="0"/>
              <a:t>PUSH &lt;</a:t>
            </a:r>
            <a:r>
              <a:rPr lang="en-US" dirty="0" err="1" smtClean="0"/>
              <a:t>reg</a:t>
            </a:r>
            <a:r>
              <a:rPr lang="en-US" dirty="0" smtClean="0"/>
              <a:t> list&gt; - decrements the SP and stores the value in &lt;</a:t>
            </a:r>
            <a:r>
              <a:rPr lang="en-US" dirty="0" err="1" smtClean="0"/>
              <a:t>reg</a:t>
            </a:r>
            <a:r>
              <a:rPr lang="en-US" dirty="0" smtClean="0"/>
              <a:t> list&gt; at that location</a:t>
            </a:r>
          </a:p>
          <a:p>
            <a:r>
              <a:rPr lang="en-US" dirty="0" smtClean="0"/>
              <a:t>POP &lt;</a:t>
            </a:r>
            <a:r>
              <a:rPr lang="en-US" dirty="0" err="1" smtClean="0"/>
              <a:t>reg</a:t>
            </a:r>
            <a:r>
              <a:rPr lang="en-US" dirty="0" smtClean="0"/>
              <a:t> list&gt; - Stores the value at SP into &lt;</a:t>
            </a:r>
            <a:r>
              <a:rPr lang="en-US" dirty="0" err="1" smtClean="0"/>
              <a:t>reg</a:t>
            </a:r>
            <a:r>
              <a:rPr lang="en-US" dirty="0" smtClean="0"/>
              <a:t> list&gt; and increments the SP</a:t>
            </a:r>
          </a:p>
          <a:p>
            <a:r>
              <a:rPr lang="en-US" dirty="0" smtClean="0"/>
              <a:t>Both operations only operate on SP</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a:t>
            </a:r>
            <a:endParaRPr lang="en-US" dirty="0"/>
          </a:p>
        </p:txBody>
      </p:sp>
      <p:sp>
        <p:nvSpPr>
          <p:cNvPr id="3" name="Rectangle 2"/>
          <p:cNvSpPr/>
          <p:nvPr/>
        </p:nvSpPr>
        <p:spPr>
          <a:xfrm>
            <a:off x="17526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526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526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434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8580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5257800"/>
            <a:ext cx="457200" cy="369332"/>
          </a:xfrm>
          <a:prstGeom prst="rect">
            <a:avLst/>
          </a:prstGeom>
          <a:noFill/>
        </p:spPr>
        <p:txBody>
          <a:bodyPr wrap="square" rtlCol="0">
            <a:spAutoFit/>
          </a:bodyPr>
          <a:lstStyle/>
          <a:p>
            <a:r>
              <a:rPr lang="en-US" dirty="0" smtClean="0"/>
              <a:t>SP</a:t>
            </a:r>
            <a:endParaRPr lang="en-US" dirty="0"/>
          </a:p>
        </p:txBody>
      </p:sp>
      <p:sp>
        <p:nvSpPr>
          <p:cNvPr id="17" name="TextBox 16"/>
          <p:cNvSpPr txBox="1"/>
          <p:nvPr/>
        </p:nvSpPr>
        <p:spPr>
          <a:xfrm>
            <a:off x="0" y="2286000"/>
            <a:ext cx="1371600" cy="381000"/>
          </a:xfrm>
          <a:prstGeom prst="rect">
            <a:avLst/>
          </a:prstGeom>
          <a:noFill/>
        </p:spPr>
        <p:txBody>
          <a:bodyPr wrap="square" rtlCol="0">
            <a:spAutoFit/>
          </a:bodyPr>
          <a:lstStyle/>
          <a:p>
            <a:r>
              <a:rPr lang="en-US" dirty="0" smtClean="0"/>
              <a:t>0x7EFFF950</a:t>
            </a:r>
            <a:endParaRPr lang="en-US" dirty="0"/>
          </a:p>
        </p:txBody>
      </p:sp>
      <p:sp>
        <p:nvSpPr>
          <p:cNvPr id="18" name="TextBox 17"/>
          <p:cNvSpPr txBox="1"/>
          <p:nvPr/>
        </p:nvSpPr>
        <p:spPr>
          <a:xfrm>
            <a:off x="0" y="2819400"/>
            <a:ext cx="1371600" cy="381000"/>
          </a:xfrm>
          <a:prstGeom prst="rect">
            <a:avLst/>
          </a:prstGeom>
          <a:noFill/>
        </p:spPr>
        <p:txBody>
          <a:bodyPr wrap="square" rtlCol="0">
            <a:spAutoFit/>
          </a:bodyPr>
          <a:lstStyle/>
          <a:p>
            <a:r>
              <a:rPr lang="en-US" dirty="0" smtClean="0"/>
              <a:t>0x7EFFF954</a:t>
            </a:r>
            <a:endParaRPr lang="en-US" dirty="0"/>
          </a:p>
        </p:txBody>
      </p:sp>
      <p:sp>
        <p:nvSpPr>
          <p:cNvPr id="19" name="Rectangle 18"/>
          <p:cNvSpPr/>
          <p:nvPr/>
        </p:nvSpPr>
        <p:spPr>
          <a:xfrm>
            <a:off x="1676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0" y="3352800"/>
            <a:ext cx="1371600" cy="381000"/>
          </a:xfrm>
          <a:prstGeom prst="rect">
            <a:avLst/>
          </a:prstGeom>
          <a:noFill/>
        </p:spPr>
        <p:txBody>
          <a:bodyPr wrap="square" rtlCol="0">
            <a:spAutoFit/>
          </a:bodyPr>
          <a:lstStyle/>
          <a:p>
            <a:r>
              <a:rPr lang="en-US" dirty="0" smtClean="0"/>
              <a:t>0x7EFFF958</a:t>
            </a:r>
            <a:endParaRPr lang="en-US" dirty="0"/>
          </a:p>
        </p:txBody>
      </p:sp>
      <p:sp>
        <p:nvSpPr>
          <p:cNvPr id="21" name="TextBox 20"/>
          <p:cNvSpPr txBox="1"/>
          <p:nvPr/>
        </p:nvSpPr>
        <p:spPr>
          <a:xfrm>
            <a:off x="0" y="3886200"/>
            <a:ext cx="1371600" cy="381000"/>
          </a:xfrm>
          <a:prstGeom prst="rect">
            <a:avLst/>
          </a:prstGeom>
          <a:noFill/>
        </p:spPr>
        <p:txBody>
          <a:bodyPr wrap="square" rtlCol="0">
            <a:spAutoFit/>
          </a:bodyPr>
          <a:lstStyle/>
          <a:p>
            <a:r>
              <a:rPr lang="en-US" dirty="0" smtClean="0"/>
              <a:t>0x7EFFF95C</a:t>
            </a:r>
            <a:endParaRPr lang="en-US" dirty="0"/>
          </a:p>
        </p:txBody>
      </p:sp>
      <p:sp>
        <p:nvSpPr>
          <p:cNvPr id="22" name="TextBox 21"/>
          <p:cNvSpPr txBox="1"/>
          <p:nvPr/>
        </p:nvSpPr>
        <p:spPr>
          <a:xfrm>
            <a:off x="1828800" y="5257800"/>
            <a:ext cx="1371600" cy="381000"/>
          </a:xfrm>
          <a:prstGeom prst="rect">
            <a:avLst/>
          </a:prstGeom>
          <a:noFill/>
        </p:spPr>
        <p:txBody>
          <a:bodyPr wrap="square" rtlCol="0">
            <a:spAutoFit/>
          </a:bodyPr>
          <a:lstStyle/>
          <a:p>
            <a:r>
              <a:rPr lang="en-US" dirty="0" smtClean="0"/>
              <a:t>0x7EFFF958</a:t>
            </a:r>
            <a:endParaRPr lang="en-US" dirty="0"/>
          </a:p>
        </p:txBody>
      </p:sp>
      <p:sp>
        <p:nvSpPr>
          <p:cNvPr id="23" name="Rectangle 22"/>
          <p:cNvSpPr/>
          <p:nvPr/>
        </p:nvSpPr>
        <p:spPr>
          <a:xfrm>
            <a:off x="4343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580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81200" y="3886200"/>
            <a:ext cx="1371600" cy="381000"/>
          </a:xfrm>
          <a:prstGeom prst="rect">
            <a:avLst/>
          </a:prstGeom>
          <a:noFill/>
        </p:spPr>
        <p:txBody>
          <a:bodyPr wrap="square" rtlCol="0">
            <a:spAutoFit/>
          </a:bodyPr>
          <a:lstStyle/>
          <a:p>
            <a:r>
              <a:rPr lang="en-US" dirty="0" smtClean="0"/>
              <a:t>0x00008350</a:t>
            </a:r>
            <a:endParaRPr lang="en-US" dirty="0"/>
          </a:p>
        </p:txBody>
      </p:sp>
      <p:sp>
        <p:nvSpPr>
          <p:cNvPr id="26" name="TextBox 25"/>
          <p:cNvSpPr txBox="1"/>
          <p:nvPr/>
        </p:nvSpPr>
        <p:spPr>
          <a:xfrm>
            <a:off x="4572000" y="3886200"/>
            <a:ext cx="1371600" cy="381000"/>
          </a:xfrm>
          <a:prstGeom prst="rect">
            <a:avLst/>
          </a:prstGeom>
          <a:noFill/>
        </p:spPr>
        <p:txBody>
          <a:bodyPr wrap="square" rtlCol="0">
            <a:spAutoFit/>
          </a:bodyPr>
          <a:lstStyle/>
          <a:p>
            <a:r>
              <a:rPr lang="en-US" dirty="0" smtClean="0"/>
              <a:t>0x00008350</a:t>
            </a:r>
            <a:endParaRPr lang="en-US" dirty="0"/>
          </a:p>
        </p:txBody>
      </p:sp>
      <p:sp>
        <p:nvSpPr>
          <p:cNvPr id="27" name="TextBox 26"/>
          <p:cNvSpPr txBox="1"/>
          <p:nvPr/>
        </p:nvSpPr>
        <p:spPr>
          <a:xfrm>
            <a:off x="1905000" y="1447800"/>
            <a:ext cx="3886200" cy="369332"/>
          </a:xfrm>
          <a:prstGeom prst="rect">
            <a:avLst/>
          </a:prstGeom>
          <a:noFill/>
        </p:spPr>
        <p:txBody>
          <a:bodyPr wrap="square" rtlCol="0">
            <a:spAutoFit/>
          </a:bodyPr>
          <a:lstStyle/>
          <a:p>
            <a:r>
              <a:rPr lang="en-US" dirty="0" smtClean="0">
                <a:solidFill>
                  <a:srgbClr val="FF0000"/>
                </a:solidFill>
              </a:rPr>
              <a:t>INSTRUCTION: push {r7, </a:t>
            </a:r>
            <a:r>
              <a:rPr lang="en-US" dirty="0" err="1" smtClean="0">
                <a:solidFill>
                  <a:srgbClr val="FF0000"/>
                </a:solidFill>
              </a:rPr>
              <a:t>lr</a:t>
            </a:r>
            <a:r>
              <a:rPr lang="en-US" dirty="0" smtClean="0">
                <a:solidFill>
                  <a:srgbClr val="FF0000"/>
                </a:solidFill>
              </a:rPr>
              <a:t>}</a:t>
            </a:r>
            <a:endParaRPr lang="en-US" dirty="0">
              <a:solidFill>
                <a:srgbClr val="FF0000"/>
              </a:solidFill>
            </a:endParaRPr>
          </a:p>
        </p:txBody>
      </p:sp>
      <p:sp>
        <p:nvSpPr>
          <p:cNvPr id="28" name="TextBox 27"/>
          <p:cNvSpPr txBox="1"/>
          <p:nvPr/>
        </p:nvSpPr>
        <p:spPr>
          <a:xfrm>
            <a:off x="1981200" y="3352800"/>
            <a:ext cx="1371600" cy="381000"/>
          </a:xfrm>
          <a:prstGeom prst="rect">
            <a:avLst/>
          </a:prstGeom>
          <a:noFill/>
        </p:spPr>
        <p:txBody>
          <a:bodyPr wrap="square" rtlCol="0">
            <a:spAutoFit/>
          </a:bodyPr>
          <a:lstStyle/>
          <a:p>
            <a:r>
              <a:rPr lang="en-US" dirty="0" smtClean="0"/>
              <a:t>0x0a012454</a:t>
            </a:r>
            <a:endParaRPr lang="en-US" dirty="0"/>
          </a:p>
        </p:txBody>
      </p:sp>
      <p:sp>
        <p:nvSpPr>
          <p:cNvPr id="29" name="TextBox 28"/>
          <p:cNvSpPr txBox="1"/>
          <p:nvPr/>
        </p:nvSpPr>
        <p:spPr>
          <a:xfrm>
            <a:off x="4572000" y="3352800"/>
            <a:ext cx="1371600" cy="381000"/>
          </a:xfrm>
          <a:prstGeom prst="rect">
            <a:avLst/>
          </a:prstGeom>
          <a:noFill/>
        </p:spPr>
        <p:txBody>
          <a:bodyPr wrap="square" rtlCol="0">
            <a:spAutoFit/>
          </a:bodyPr>
          <a:lstStyle/>
          <a:p>
            <a:r>
              <a:rPr lang="en-US" dirty="0" smtClean="0"/>
              <a:t>0x0a012454</a:t>
            </a:r>
            <a:endParaRPr lang="en-US" dirty="0"/>
          </a:p>
        </p:txBody>
      </p:sp>
      <p:sp>
        <p:nvSpPr>
          <p:cNvPr id="30" name="TextBox 29"/>
          <p:cNvSpPr txBox="1"/>
          <p:nvPr/>
        </p:nvSpPr>
        <p:spPr>
          <a:xfrm>
            <a:off x="7162800" y="3886200"/>
            <a:ext cx="1371600" cy="381000"/>
          </a:xfrm>
          <a:prstGeom prst="rect">
            <a:avLst/>
          </a:prstGeom>
          <a:noFill/>
        </p:spPr>
        <p:txBody>
          <a:bodyPr wrap="square" rtlCol="0">
            <a:spAutoFit/>
          </a:bodyPr>
          <a:lstStyle/>
          <a:p>
            <a:r>
              <a:rPr lang="en-US" dirty="0" smtClean="0"/>
              <a:t>0x00008350</a:t>
            </a:r>
            <a:endParaRPr lang="en-US" dirty="0"/>
          </a:p>
        </p:txBody>
      </p:sp>
      <p:sp>
        <p:nvSpPr>
          <p:cNvPr id="31" name="TextBox 30"/>
          <p:cNvSpPr txBox="1"/>
          <p:nvPr/>
        </p:nvSpPr>
        <p:spPr>
          <a:xfrm>
            <a:off x="7162800" y="3352800"/>
            <a:ext cx="1371600" cy="381000"/>
          </a:xfrm>
          <a:prstGeom prst="rect">
            <a:avLst/>
          </a:prstGeom>
          <a:noFill/>
        </p:spPr>
        <p:txBody>
          <a:bodyPr wrap="square" rtlCol="0">
            <a:spAutoFit/>
          </a:bodyPr>
          <a:lstStyle/>
          <a:p>
            <a:r>
              <a:rPr lang="en-US" dirty="0" smtClean="0"/>
              <a:t>0x0a012454</a:t>
            </a:r>
            <a:endParaRPr lang="en-US" dirty="0"/>
          </a:p>
        </p:txBody>
      </p:sp>
      <p:sp>
        <p:nvSpPr>
          <p:cNvPr id="32" name="TextBox 31"/>
          <p:cNvSpPr txBox="1"/>
          <p:nvPr/>
        </p:nvSpPr>
        <p:spPr>
          <a:xfrm>
            <a:off x="4572000" y="5257800"/>
            <a:ext cx="1371600" cy="381000"/>
          </a:xfrm>
          <a:prstGeom prst="rect">
            <a:avLst/>
          </a:prstGeom>
          <a:noFill/>
        </p:spPr>
        <p:txBody>
          <a:bodyPr wrap="square" rtlCol="0">
            <a:spAutoFit/>
          </a:bodyPr>
          <a:lstStyle/>
          <a:p>
            <a:r>
              <a:rPr lang="en-US" dirty="0" smtClean="0">
                <a:solidFill>
                  <a:srgbClr val="FF0000"/>
                </a:solidFill>
              </a:rPr>
              <a:t>0x7EFFF954</a:t>
            </a:r>
            <a:endParaRPr lang="en-US" dirty="0">
              <a:solidFill>
                <a:srgbClr val="FF0000"/>
              </a:solidFill>
            </a:endParaRPr>
          </a:p>
        </p:txBody>
      </p:sp>
      <p:sp>
        <p:nvSpPr>
          <p:cNvPr id="33" name="Rectangle 32"/>
          <p:cNvSpPr/>
          <p:nvPr/>
        </p:nvSpPr>
        <p:spPr>
          <a:xfrm>
            <a:off x="1676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76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28800" y="5791200"/>
            <a:ext cx="1524000" cy="369332"/>
          </a:xfrm>
          <a:prstGeom prst="rect">
            <a:avLst/>
          </a:prstGeom>
          <a:noFill/>
        </p:spPr>
        <p:txBody>
          <a:bodyPr wrap="square" rtlCol="0">
            <a:spAutoFit/>
          </a:bodyPr>
          <a:lstStyle/>
          <a:p>
            <a:r>
              <a:rPr lang="en-US" dirty="0" smtClean="0"/>
              <a:t>0x0A0B0C0D</a:t>
            </a:r>
            <a:endParaRPr lang="en-US" dirty="0"/>
          </a:p>
        </p:txBody>
      </p:sp>
      <p:sp>
        <p:nvSpPr>
          <p:cNvPr id="36" name="TextBox 35"/>
          <p:cNvSpPr txBox="1"/>
          <p:nvPr/>
        </p:nvSpPr>
        <p:spPr>
          <a:xfrm>
            <a:off x="1828800" y="6324600"/>
            <a:ext cx="1371600" cy="381000"/>
          </a:xfrm>
          <a:prstGeom prst="rect">
            <a:avLst/>
          </a:prstGeom>
          <a:noFill/>
        </p:spPr>
        <p:txBody>
          <a:bodyPr wrap="square" rtlCol="0">
            <a:spAutoFit/>
          </a:bodyPr>
          <a:lstStyle/>
          <a:p>
            <a:r>
              <a:rPr lang="en-US" dirty="0" smtClean="0"/>
              <a:t>0x00008010</a:t>
            </a:r>
            <a:endParaRPr lang="en-US" dirty="0"/>
          </a:p>
        </p:txBody>
      </p:sp>
      <p:sp>
        <p:nvSpPr>
          <p:cNvPr id="37" name="TextBox 36"/>
          <p:cNvSpPr txBox="1"/>
          <p:nvPr/>
        </p:nvSpPr>
        <p:spPr>
          <a:xfrm>
            <a:off x="914400" y="5791200"/>
            <a:ext cx="457200" cy="369332"/>
          </a:xfrm>
          <a:prstGeom prst="rect">
            <a:avLst/>
          </a:prstGeom>
          <a:noFill/>
        </p:spPr>
        <p:txBody>
          <a:bodyPr wrap="square" rtlCol="0">
            <a:spAutoFit/>
          </a:bodyPr>
          <a:lstStyle/>
          <a:p>
            <a:r>
              <a:rPr lang="en-US" dirty="0" smtClean="0"/>
              <a:t>R7</a:t>
            </a:r>
            <a:endParaRPr lang="en-US" dirty="0"/>
          </a:p>
        </p:txBody>
      </p:sp>
      <p:sp>
        <p:nvSpPr>
          <p:cNvPr id="38" name="TextBox 37"/>
          <p:cNvSpPr txBox="1"/>
          <p:nvPr/>
        </p:nvSpPr>
        <p:spPr>
          <a:xfrm>
            <a:off x="914400" y="6324600"/>
            <a:ext cx="457200" cy="369332"/>
          </a:xfrm>
          <a:prstGeom prst="rect">
            <a:avLst/>
          </a:prstGeom>
          <a:noFill/>
        </p:spPr>
        <p:txBody>
          <a:bodyPr wrap="square" rtlCol="0">
            <a:spAutoFit/>
          </a:bodyPr>
          <a:lstStyle/>
          <a:p>
            <a:r>
              <a:rPr lang="en-US" dirty="0" smtClean="0"/>
              <a:t>LR</a:t>
            </a:r>
            <a:endParaRPr lang="en-US" dirty="0"/>
          </a:p>
        </p:txBody>
      </p:sp>
      <p:sp>
        <p:nvSpPr>
          <p:cNvPr id="39" name="Rectangle 38"/>
          <p:cNvSpPr/>
          <p:nvPr/>
        </p:nvSpPr>
        <p:spPr>
          <a:xfrm>
            <a:off x="4343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43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95800" y="5791200"/>
            <a:ext cx="1524000" cy="369332"/>
          </a:xfrm>
          <a:prstGeom prst="rect">
            <a:avLst/>
          </a:prstGeom>
          <a:noFill/>
        </p:spPr>
        <p:txBody>
          <a:bodyPr wrap="square" rtlCol="0">
            <a:spAutoFit/>
          </a:bodyPr>
          <a:lstStyle/>
          <a:p>
            <a:r>
              <a:rPr lang="en-US" dirty="0" smtClean="0"/>
              <a:t>0x0A0B0C0D</a:t>
            </a:r>
            <a:endParaRPr lang="en-US" dirty="0"/>
          </a:p>
        </p:txBody>
      </p:sp>
      <p:sp>
        <p:nvSpPr>
          <p:cNvPr id="42" name="TextBox 41"/>
          <p:cNvSpPr txBox="1"/>
          <p:nvPr/>
        </p:nvSpPr>
        <p:spPr>
          <a:xfrm>
            <a:off x="4495800" y="6324600"/>
            <a:ext cx="1371600" cy="381000"/>
          </a:xfrm>
          <a:prstGeom prst="rect">
            <a:avLst/>
          </a:prstGeom>
          <a:noFill/>
        </p:spPr>
        <p:txBody>
          <a:bodyPr wrap="square" rtlCol="0">
            <a:spAutoFit/>
          </a:bodyPr>
          <a:lstStyle/>
          <a:p>
            <a:r>
              <a:rPr lang="en-US" dirty="0" smtClean="0"/>
              <a:t>0x00008010</a:t>
            </a:r>
            <a:endParaRPr lang="en-US" dirty="0"/>
          </a:p>
        </p:txBody>
      </p:sp>
      <p:sp>
        <p:nvSpPr>
          <p:cNvPr id="43" name="Rectangle 42"/>
          <p:cNvSpPr/>
          <p:nvPr/>
        </p:nvSpPr>
        <p:spPr>
          <a:xfrm>
            <a:off x="68580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8580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010400" y="5791200"/>
            <a:ext cx="1524000" cy="369332"/>
          </a:xfrm>
          <a:prstGeom prst="rect">
            <a:avLst/>
          </a:prstGeom>
          <a:noFill/>
        </p:spPr>
        <p:txBody>
          <a:bodyPr wrap="square" rtlCol="0">
            <a:spAutoFit/>
          </a:bodyPr>
          <a:lstStyle/>
          <a:p>
            <a:r>
              <a:rPr lang="en-US" dirty="0" smtClean="0"/>
              <a:t>0x0A0B0C0D</a:t>
            </a:r>
            <a:endParaRPr lang="en-US" dirty="0"/>
          </a:p>
        </p:txBody>
      </p:sp>
      <p:sp>
        <p:nvSpPr>
          <p:cNvPr id="46" name="TextBox 45"/>
          <p:cNvSpPr txBox="1"/>
          <p:nvPr/>
        </p:nvSpPr>
        <p:spPr>
          <a:xfrm>
            <a:off x="7010400" y="6324600"/>
            <a:ext cx="1371600" cy="381000"/>
          </a:xfrm>
          <a:prstGeom prst="rect">
            <a:avLst/>
          </a:prstGeom>
          <a:noFill/>
        </p:spPr>
        <p:txBody>
          <a:bodyPr wrap="square" rtlCol="0">
            <a:spAutoFit/>
          </a:bodyPr>
          <a:lstStyle/>
          <a:p>
            <a:r>
              <a:rPr lang="en-US" dirty="0" smtClean="0"/>
              <a:t>0x00008010</a:t>
            </a:r>
            <a:endParaRPr lang="en-US" dirty="0"/>
          </a:p>
        </p:txBody>
      </p:sp>
      <p:sp>
        <p:nvSpPr>
          <p:cNvPr id="47" name="TextBox 46"/>
          <p:cNvSpPr txBox="1"/>
          <p:nvPr/>
        </p:nvSpPr>
        <p:spPr>
          <a:xfrm>
            <a:off x="7010400" y="5257800"/>
            <a:ext cx="1371600" cy="381000"/>
          </a:xfrm>
          <a:prstGeom prst="rect">
            <a:avLst/>
          </a:prstGeom>
          <a:noFill/>
        </p:spPr>
        <p:txBody>
          <a:bodyPr wrap="square" rtlCol="0">
            <a:spAutoFit/>
          </a:bodyPr>
          <a:lstStyle/>
          <a:p>
            <a:r>
              <a:rPr lang="en-US" dirty="0" smtClean="0">
                <a:solidFill>
                  <a:srgbClr val="FF0000"/>
                </a:solidFill>
              </a:rPr>
              <a:t>0x7EFFF950</a:t>
            </a:r>
            <a:endParaRPr lang="en-US" dirty="0">
              <a:solidFill>
                <a:srgbClr val="FF0000"/>
              </a:solidFill>
            </a:endParaRPr>
          </a:p>
        </p:txBody>
      </p:sp>
      <p:sp>
        <p:nvSpPr>
          <p:cNvPr id="48" name="TextBox 47"/>
          <p:cNvSpPr txBox="1"/>
          <p:nvPr/>
        </p:nvSpPr>
        <p:spPr>
          <a:xfrm>
            <a:off x="4572000" y="2819400"/>
            <a:ext cx="1524000" cy="369332"/>
          </a:xfrm>
          <a:prstGeom prst="rect">
            <a:avLst/>
          </a:prstGeom>
          <a:noFill/>
        </p:spPr>
        <p:txBody>
          <a:bodyPr wrap="square" rtlCol="0">
            <a:spAutoFit/>
          </a:bodyPr>
          <a:lstStyle/>
          <a:p>
            <a:r>
              <a:rPr lang="en-US" dirty="0" smtClean="0">
                <a:solidFill>
                  <a:srgbClr val="FF0000"/>
                </a:solidFill>
              </a:rPr>
              <a:t>0x0A0B0C0D</a:t>
            </a:r>
            <a:endParaRPr lang="en-US" dirty="0">
              <a:solidFill>
                <a:srgbClr val="FF0000"/>
              </a:solidFill>
            </a:endParaRPr>
          </a:p>
        </p:txBody>
      </p:sp>
      <p:sp>
        <p:nvSpPr>
          <p:cNvPr id="49" name="TextBox 48"/>
          <p:cNvSpPr txBox="1"/>
          <p:nvPr/>
        </p:nvSpPr>
        <p:spPr>
          <a:xfrm>
            <a:off x="7162800" y="2286000"/>
            <a:ext cx="1371600" cy="381000"/>
          </a:xfrm>
          <a:prstGeom prst="rect">
            <a:avLst/>
          </a:prstGeom>
          <a:noFill/>
        </p:spPr>
        <p:txBody>
          <a:bodyPr wrap="square" rtlCol="0">
            <a:spAutoFit/>
          </a:bodyPr>
          <a:lstStyle/>
          <a:p>
            <a:r>
              <a:rPr lang="en-US" dirty="0" smtClean="0">
                <a:solidFill>
                  <a:srgbClr val="FF0000"/>
                </a:solidFill>
              </a:rPr>
              <a:t>0x00008010</a:t>
            </a:r>
            <a:endParaRPr lang="en-US" dirty="0">
              <a:solidFill>
                <a:srgbClr val="FF0000"/>
              </a:solidFill>
            </a:endParaRPr>
          </a:p>
        </p:txBody>
      </p:sp>
      <p:sp>
        <p:nvSpPr>
          <p:cNvPr id="50" name="TextBox 49"/>
          <p:cNvSpPr txBox="1"/>
          <p:nvPr/>
        </p:nvSpPr>
        <p:spPr>
          <a:xfrm>
            <a:off x="7162800" y="2819400"/>
            <a:ext cx="1524000" cy="369332"/>
          </a:xfrm>
          <a:prstGeom prst="rect">
            <a:avLst/>
          </a:prstGeom>
          <a:noFill/>
        </p:spPr>
        <p:txBody>
          <a:bodyPr wrap="square" rtlCol="0">
            <a:spAutoFit/>
          </a:bodyPr>
          <a:lstStyle/>
          <a:p>
            <a:r>
              <a:rPr lang="en-US" dirty="0" smtClean="0"/>
              <a:t>0x0A0B0C0D</a:t>
            </a:r>
            <a:endParaRPr lang="en-US" dirty="0"/>
          </a:p>
        </p:txBody>
      </p:sp>
      <p:sp>
        <p:nvSpPr>
          <p:cNvPr id="15" name="Slide Number Placeholder 14"/>
          <p:cNvSpPr>
            <a:spLocks noGrp="1"/>
          </p:cNvSpPr>
          <p:nvPr>
            <p:ph type="sldNum" sz="quarter" idx="12"/>
          </p:nvPr>
        </p:nvSpPr>
        <p:spPr/>
        <p:txBody>
          <a:bodyPr/>
          <a:lstStyle/>
          <a:p>
            <a:fld id="{E66970BE-4790-4AAC-BBF1-E334F1B28FAF}" type="slidenum">
              <a:rPr lang="en-US" smtClean="0"/>
              <a:pPr/>
              <a:t>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ADD: add</a:t>
            </a:r>
          </a:p>
          <a:p>
            <a:pPr lvl="1"/>
            <a:r>
              <a:rPr lang="en-US" dirty="0" smtClean="0"/>
              <a:t>&lt;</a:t>
            </a:r>
            <a:r>
              <a:rPr lang="en-US" dirty="0" err="1" smtClean="0"/>
              <a:t>dst</a:t>
            </a:r>
            <a:r>
              <a:rPr lang="en-US" dirty="0" smtClean="0"/>
              <a:t>&gt; = &lt;</a:t>
            </a:r>
            <a:r>
              <a:rPr lang="en-US" dirty="0" err="1" smtClean="0"/>
              <a:t>src</a:t>
            </a:r>
            <a:r>
              <a:rPr lang="en-US" dirty="0" smtClean="0"/>
              <a:t>&gt; + &lt;</a:t>
            </a:r>
            <a:r>
              <a:rPr lang="en-US" dirty="0" err="1" smtClean="0"/>
              <a:t>imm</a:t>
            </a:r>
            <a:r>
              <a:rPr lang="en-US" dirty="0" smtClean="0"/>
              <a:t>&gt; or &lt;</a:t>
            </a:r>
            <a:r>
              <a:rPr lang="en-US" dirty="0" err="1" smtClean="0"/>
              <a:t>src</a:t>
            </a:r>
            <a:r>
              <a:rPr lang="en-US" dirty="0" smtClean="0"/>
              <a:t>&gt; + &lt;</a:t>
            </a:r>
            <a:r>
              <a:rPr lang="en-US" dirty="0" err="1" smtClean="0"/>
              <a:t>reg</a:t>
            </a:r>
            <a:r>
              <a:rPr lang="en-US" dirty="0" smtClean="0"/>
              <a:t>&gt;</a:t>
            </a:r>
          </a:p>
          <a:p>
            <a:r>
              <a:rPr lang="en-US" dirty="0" smtClean="0"/>
              <a:t>ADC: add with carry</a:t>
            </a:r>
          </a:p>
          <a:p>
            <a:pPr lvl="1"/>
            <a:r>
              <a:rPr lang="en-US" dirty="0" smtClean="0"/>
              <a:t>&lt;</a:t>
            </a:r>
            <a:r>
              <a:rPr lang="en-US" dirty="0" err="1" smtClean="0"/>
              <a:t>dst</a:t>
            </a:r>
            <a:r>
              <a:rPr lang="en-US" dirty="0" smtClean="0"/>
              <a:t>&gt; = &lt;</a:t>
            </a:r>
            <a:r>
              <a:rPr lang="en-US" dirty="0" err="1" smtClean="0"/>
              <a:t>src|c</a:t>
            </a:r>
            <a:r>
              <a:rPr lang="en-US" dirty="0" smtClean="0"/>
              <a:t>&gt; + &lt;</a:t>
            </a:r>
            <a:r>
              <a:rPr lang="en-US" dirty="0" err="1" smtClean="0"/>
              <a:t>imm</a:t>
            </a:r>
            <a:r>
              <a:rPr lang="en-US" dirty="0" smtClean="0"/>
              <a:t>&gt; or &lt;</a:t>
            </a:r>
            <a:r>
              <a:rPr lang="en-US" dirty="0" err="1" smtClean="0"/>
              <a:t>src|c</a:t>
            </a:r>
            <a:r>
              <a:rPr lang="en-US" dirty="0" smtClean="0"/>
              <a:t>&gt; + &lt;</a:t>
            </a:r>
            <a:r>
              <a:rPr lang="en-US" dirty="0" err="1" smtClean="0"/>
              <a:t>reg</a:t>
            </a:r>
            <a:r>
              <a:rPr lang="en-US" dirty="0" smtClean="0"/>
              <a:t>&gt;</a:t>
            </a:r>
          </a:p>
          <a:p>
            <a:r>
              <a:rPr lang="en-US" dirty="0" smtClean="0"/>
              <a:t>SUB: subtract</a:t>
            </a:r>
          </a:p>
          <a:p>
            <a:pPr lvl="1"/>
            <a:r>
              <a:rPr lang="en-US" dirty="0" smtClean="0"/>
              <a:t>&lt;</a:t>
            </a:r>
            <a:r>
              <a:rPr lang="en-US" dirty="0" err="1" smtClean="0"/>
              <a:t>dst</a:t>
            </a:r>
            <a:r>
              <a:rPr lang="en-US" dirty="0" smtClean="0"/>
              <a:t>&gt; = &lt;</a:t>
            </a:r>
            <a:r>
              <a:rPr lang="en-US" dirty="0" err="1" smtClean="0"/>
              <a:t>src</a:t>
            </a:r>
            <a:r>
              <a:rPr lang="en-US" dirty="0" smtClean="0"/>
              <a:t>&gt; - &lt;</a:t>
            </a:r>
            <a:r>
              <a:rPr lang="en-US" dirty="0" err="1" smtClean="0"/>
              <a:t>imm</a:t>
            </a:r>
            <a:r>
              <a:rPr lang="en-US" dirty="0" smtClean="0"/>
              <a:t>&gt; or &lt;</a:t>
            </a:r>
            <a:r>
              <a:rPr lang="en-US" dirty="0" err="1" smtClean="0"/>
              <a:t>src</a:t>
            </a:r>
            <a:r>
              <a:rPr lang="en-US" dirty="0" smtClean="0"/>
              <a:t>&gt; - &lt;</a:t>
            </a:r>
            <a:r>
              <a:rPr lang="en-US" dirty="0" err="1" smtClean="0"/>
              <a:t>reg</a:t>
            </a:r>
            <a:r>
              <a:rPr lang="en-US" dirty="0" smtClean="0"/>
              <a:t>&gt;</a:t>
            </a:r>
          </a:p>
          <a:p>
            <a:r>
              <a:rPr lang="en-US" dirty="0" smtClean="0"/>
              <a:t>SBC: subtract with carry</a:t>
            </a:r>
          </a:p>
          <a:p>
            <a:pPr lvl="1"/>
            <a:r>
              <a:rPr lang="en-US" dirty="0" smtClean="0"/>
              <a:t>&lt;</a:t>
            </a:r>
            <a:r>
              <a:rPr lang="en-US" dirty="0" err="1"/>
              <a:t>dst</a:t>
            </a:r>
            <a:r>
              <a:rPr lang="en-US" dirty="0"/>
              <a:t>&gt; = &lt;</a:t>
            </a:r>
            <a:r>
              <a:rPr lang="en-US" dirty="0" err="1" smtClean="0"/>
              <a:t>src|c</a:t>
            </a:r>
            <a:r>
              <a:rPr lang="en-US" dirty="0" smtClean="0"/>
              <a:t>&gt; </a:t>
            </a:r>
            <a:r>
              <a:rPr lang="en-US" dirty="0"/>
              <a:t>- &lt;</a:t>
            </a:r>
            <a:r>
              <a:rPr lang="en-US" dirty="0" err="1"/>
              <a:t>imm</a:t>
            </a:r>
            <a:r>
              <a:rPr lang="en-US" dirty="0"/>
              <a:t>&gt; or &lt;</a:t>
            </a:r>
            <a:r>
              <a:rPr lang="en-US" dirty="0" err="1" smtClean="0"/>
              <a:t>src|c</a:t>
            </a:r>
            <a:r>
              <a:rPr lang="en-US" dirty="0" smtClean="0"/>
              <a:t>&gt; </a:t>
            </a:r>
            <a:r>
              <a:rPr lang="en-US" dirty="0"/>
              <a:t>- &lt;</a:t>
            </a:r>
            <a:r>
              <a:rPr lang="en-US" dirty="0" err="1"/>
              <a:t>reg</a:t>
            </a:r>
            <a:r>
              <a:rPr lang="en-US" dirty="0"/>
              <a:t>&gt;</a:t>
            </a:r>
            <a:endParaRPr lang="en-US" dirty="0" smtClean="0"/>
          </a:p>
          <a:p>
            <a:r>
              <a:rPr lang="en-US" dirty="0" smtClean="0"/>
              <a:t>RSB: reverse subtract</a:t>
            </a:r>
          </a:p>
          <a:p>
            <a:pPr lvl="1"/>
            <a:r>
              <a:rPr lang="en-US" dirty="0" smtClean="0"/>
              <a:t>&lt;</a:t>
            </a:r>
            <a:r>
              <a:rPr lang="en-US" dirty="0" err="1" smtClean="0"/>
              <a:t>dst</a:t>
            </a:r>
            <a:r>
              <a:rPr lang="en-US" dirty="0" smtClean="0"/>
              <a:t>&gt; = &lt;</a:t>
            </a:r>
            <a:r>
              <a:rPr lang="en-US" dirty="0" err="1" smtClean="0"/>
              <a:t>imm</a:t>
            </a:r>
            <a:r>
              <a:rPr lang="en-US" dirty="0" smtClean="0"/>
              <a:t>&gt; - &lt;</a:t>
            </a:r>
            <a:r>
              <a:rPr lang="en-US" dirty="0" err="1" smtClean="0"/>
              <a:t>src</a:t>
            </a:r>
            <a:r>
              <a:rPr lang="en-US" dirty="0" smtClean="0"/>
              <a:t>&gt; or &lt;</a:t>
            </a:r>
            <a:r>
              <a:rPr lang="en-US" dirty="0" err="1" smtClean="0"/>
              <a:t>reg</a:t>
            </a:r>
            <a:r>
              <a:rPr lang="en-US" dirty="0" smtClean="0"/>
              <a:t>&gt; - &lt;</a:t>
            </a:r>
            <a:r>
              <a:rPr lang="en-US" dirty="0" err="1" smtClean="0"/>
              <a:t>src</a:t>
            </a:r>
            <a:r>
              <a:rPr lang="en-US" dirty="0" smtClean="0"/>
              <a:t>&gt; </a:t>
            </a:r>
          </a:p>
          <a:p>
            <a:r>
              <a:rPr lang="en-US" dirty="0" smtClean="0"/>
              <a:t>RSC: reverse subtract with carry</a:t>
            </a:r>
          </a:p>
          <a:p>
            <a:pPr lvl="1"/>
            <a:r>
              <a:rPr lang="en-US" dirty="0" smtClean="0"/>
              <a:t>&lt;</a:t>
            </a:r>
            <a:r>
              <a:rPr lang="en-US" dirty="0" err="1" smtClean="0"/>
              <a:t>dst</a:t>
            </a:r>
            <a:r>
              <a:rPr lang="en-US" dirty="0" smtClean="0"/>
              <a:t>&gt; = &lt;</a:t>
            </a:r>
            <a:r>
              <a:rPr lang="en-US" dirty="0" err="1" smtClean="0"/>
              <a:t>imm</a:t>
            </a:r>
            <a:r>
              <a:rPr lang="en-US" dirty="0" smtClean="0"/>
              <a:t>|!c&gt; - &lt;</a:t>
            </a:r>
            <a:r>
              <a:rPr lang="en-US" dirty="0" err="1" smtClean="0"/>
              <a:t>src</a:t>
            </a:r>
            <a:r>
              <a:rPr lang="en-US" dirty="0" smtClean="0"/>
              <a:t>&gt; or &lt;</a:t>
            </a:r>
            <a:r>
              <a:rPr lang="en-US" dirty="0" err="1" smtClean="0"/>
              <a:t>reg</a:t>
            </a:r>
            <a:r>
              <a:rPr lang="en-US" dirty="0" smtClean="0"/>
              <a:t>|!c&gt; - &lt;</a:t>
            </a:r>
            <a:r>
              <a:rPr lang="en-US" dirty="0" err="1" smtClean="0"/>
              <a:t>src</a:t>
            </a:r>
            <a:r>
              <a:rPr lang="en-US" dirty="0" smtClean="0"/>
              <a:t>&gt;</a:t>
            </a:r>
          </a:p>
        </p:txBody>
      </p:sp>
      <p:sp>
        <p:nvSpPr>
          <p:cNvPr id="4" name="Slide Number Placeholder 3"/>
          <p:cNvSpPr>
            <a:spLocks noGrp="1"/>
          </p:cNvSpPr>
          <p:nvPr>
            <p:ph type="sldNum" sz="quarter" idx="12"/>
          </p:nvPr>
        </p:nvSpPr>
        <p:spPr/>
        <p:txBody>
          <a:bodyPr/>
          <a:lstStyle/>
          <a:p>
            <a:fld id="{E66970BE-4790-4AAC-BBF1-E334F1B28FAF}" type="slidenum">
              <a:rPr lang="en-US" smtClean="0"/>
              <a:pPr/>
              <a:t>38</a:t>
            </a:fld>
            <a:endParaRPr lang="en-US"/>
          </a:p>
        </p:txBody>
      </p:sp>
    </p:spTree>
    <p:extLst>
      <p:ext uri="{BB962C8B-B14F-4D97-AF65-F5344CB8AC3E}">
        <p14:creationId xmlns:p14="http://schemas.microsoft.com/office/powerpoint/2010/main" val="356232699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Closer look at Example 1.c</a:t>
            </a:r>
            <a:endParaRPr lang="en-US" dirty="0"/>
          </a:p>
        </p:txBody>
      </p:sp>
      <p:sp>
        <p:nvSpPr>
          <p:cNvPr id="4" name="TextBox 3"/>
          <p:cNvSpPr txBox="1"/>
          <p:nvPr/>
        </p:nvSpPr>
        <p:spPr>
          <a:xfrm>
            <a:off x="228600" y="1676400"/>
            <a:ext cx="4267200" cy="2677656"/>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c;</a:t>
            </a:r>
          </a:p>
          <a:p>
            <a:r>
              <a:rPr lang="en-US" sz="1400" dirty="0" smtClean="0">
                <a:latin typeface="Ubuntu Mono" pitchFamily="49" charset="0"/>
                <a:cs typeface="Courier New" pitchFamily="49" charset="0"/>
              </a:rPr>
              <a:t>  a=10;</a:t>
            </a:r>
          </a:p>
          <a:p>
            <a:r>
              <a:rPr lang="en-US" sz="1400" dirty="0" smtClean="0">
                <a:latin typeface="Ubuntu Mono" pitchFamily="49" charset="0"/>
                <a:cs typeface="Courier New" pitchFamily="49" charset="0"/>
              </a:rPr>
              <a:t>  b=12;</a:t>
            </a:r>
          </a:p>
          <a:p>
            <a:r>
              <a:rPr lang="en-US" sz="1400" dirty="0" smtClean="0">
                <a:latin typeface="Ubuntu Mono" pitchFamily="49" charset="0"/>
                <a:cs typeface="Courier New" pitchFamily="49" charset="0"/>
              </a:rPr>
              <a:t>  c=add(</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0;</a:t>
            </a:r>
            <a:endParaRPr lang="en-US" sz="1400" dirty="0">
              <a:latin typeface="Ubuntu Mono" pitchFamily="49" charset="0"/>
              <a:cs typeface="Courier New" pitchFamily="49" charset="0"/>
            </a:endParaRP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add(</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5" name="TextBox 4"/>
          <p:cNvSpPr txBox="1"/>
          <p:nvPr/>
        </p:nvSpPr>
        <p:spPr>
          <a:xfrm>
            <a:off x="4495800" y="1219200"/>
            <a:ext cx="4267200" cy="5678478"/>
          </a:xfrm>
          <a:prstGeom prst="rect">
            <a:avLst/>
          </a:prstGeom>
          <a:noFill/>
        </p:spPr>
        <p:txBody>
          <a:bodyPr wrap="square" rtlCol="0">
            <a:spAutoFit/>
          </a:bodyPr>
          <a:lstStyle/>
          <a:p>
            <a:r>
              <a:rPr lang="en-US" sz="1100" dirty="0" smtClean="0">
                <a:latin typeface="Ubuntu Mono" pitchFamily="49" charset="0"/>
                <a:cs typeface="Courier New" pitchFamily="49" charset="0"/>
              </a:rPr>
              <a:t>00008354 &lt;main&gt;:</a:t>
            </a:r>
          </a:p>
          <a:p>
            <a:r>
              <a:rPr lang="en-US" sz="1100" dirty="0" smtClean="0">
                <a:latin typeface="Ubuntu Mono" pitchFamily="49" charset="0"/>
                <a:cs typeface="Courier New" pitchFamily="49" charset="0"/>
              </a:rPr>
              <a:t>    8354:	b580      	push	{r7, </a:t>
            </a:r>
            <a:r>
              <a:rPr lang="en-US" sz="1100" dirty="0" err="1" smtClean="0">
                <a:latin typeface="Ubuntu Mono" pitchFamily="49" charset="0"/>
                <a:cs typeface="Courier New" pitchFamily="49" charset="0"/>
              </a:rPr>
              <a:t>lr</a:t>
            </a:r>
            <a:r>
              <a:rPr lang="en-US" sz="1100" dirty="0" smtClean="0">
                <a:latin typeface="Ubuntu Mono" pitchFamily="49" charset="0"/>
                <a:cs typeface="Courier New" pitchFamily="49" charset="0"/>
              </a:rPr>
              <a:t>}</a:t>
            </a:r>
          </a:p>
          <a:p>
            <a:r>
              <a:rPr lang="en-US" sz="1100" b="1" u="sng" dirty="0" smtClean="0">
                <a:latin typeface="Ubuntu Mono" pitchFamily="49" charset="0"/>
                <a:cs typeface="Courier New" pitchFamily="49" charset="0"/>
              </a:rPr>
              <a:t>    8356:	b084      	sub	sp, #16</a:t>
            </a:r>
          </a:p>
          <a:p>
            <a:r>
              <a:rPr lang="en-US" sz="1100" dirty="0" smtClean="0">
                <a:latin typeface="Ubuntu Mono" pitchFamily="49" charset="0"/>
                <a:cs typeface="Courier New" pitchFamily="49" charset="0"/>
              </a:rPr>
              <a:t>    8358:	af00      	add	r7, sp, #0</a:t>
            </a:r>
          </a:p>
          <a:p>
            <a:r>
              <a:rPr lang="en-US" sz="1100" dirty="0" smtClean="0">
                <a:latin typeface="Ubuntu Mono" pitchFamily="49" charset="0"/>
                <a:cs typeface="Courier New" pitchFamily="49" charset="0"/>
              </a:rPr>
              <a:t>    835a:	f04f 030a 	</a:t>
            </a:r>
            <a:r>
              <a:rPr lang="en-US" sz="1100" dirty="0" err="1" smtClean="0">
                <a:latin typeface="Ubuntu Mono" pitchFamily="49" charset="0"/>
                <a:cs typeface="Courier New" pitchFamily="49" charset="0"/>
              </a:rPr>
              <a:t>mov.w</a:t>
            </a:r>
            <a:r>
              <a:rPr lang="en-US" sz="1100" dirty="0" smtClean="0">
                <a:latin typeface="Ubuntu Mono" pitchFamily="49" charset="0"/>
                <a:cs typeface="Courier New" pitchFamily="49" charset="0"/>
              </a:rPr>
              <a:t>	r3, #10</a:t>
            </a:r>
          </a:p>
          <a:p>
            <a:r>
              <a:rPr lang="en-US" sz="1100" dirty="0" smtClean="0">
                <a:latin typeface="Ubuntu Mono" pitchFamily="49" charset="0"/>
                <a:cs typeface="Courier New" pitchFamily="49" charset="0"/>
              </a:rPr>
              <a:t>    835e:	607b      	</a:t>
            </a:r>
            <a:r>
              <a:rPr lang="en-US" sz="1100" dirty="0" err="1" smtClean="0">
                <a:latin typeface="Ubuntu Mono" pitchFamily="49" charset="0"/>
                <a:cs typeface="Courier New" pitchFamily="49" charset="0"/>
              </a:rPr>
              <a:t>str</a:t>
            </a:r>
            <a:r>
              <a:rPr lang="en-US" sz="1100" dirty="0" smtClean="0">
                <a:latin typeface="Ubuntu Mono" pitchFamily="49" charset="0"/>
                <a:cs typeface="Courier New" pitchFamily="49" charset="0"/>
              </a:rPr>
              <a:t>	r3, [r7, #4]</a:t>
            </a:r>
          </a:p>
          <a:p>
            <a:r>
              <a:rPr lang="en-US" sz="1100" dirty="0" smtClean="0">
                <a:latin typeface="Ubuntu Mono" pitchFamily="49" charset="0"/>
                <a:cs typeface="Courier New" pitchFamily="49" charset="0"/>
              </a:rPr>
              <a:t>    8360:	f04f 030c 	</a:t>
            </a:r>
            <a:r>
              <a:rPr lang="en-US" sz="1100" dirty="0" err="1" smtClean="0">
                <a:latin typeface="Ubuntu Mono" pitchFamily="49" charset="0"/>
                <a:cs typeface="Courier New" pitchFamily="49" charset="0"/>
              </a:rPr>
              <a:t>mov.w</a:t>
            </a:r>
            <a:r>
              <a:rPr lang="en-US" sz="1100" dirty="0" smtClean="0">
                <a:latin typeface="Ubuntu Mono" pitchFamily="49" charset="0"/>
                <a:cs typeface="Courier New" pitchFamily="49" charset="0"/>
              </a:rPr>
              <a:t>	r3, #12</a:t>
            </a:r>
          </a:p>
          <a:p>
            <a:r>
              <a:rPr lang="en-US" sz="1100" dirty="0" smtClean="0">
                <a:latin typeface="Ubuntu Mono" pitchFamily="49" charset="0"/>
                <a:cs typeface="Courier New" pitchFamily="49" charset="0"/>
              </a:rPr>
              <a:t>    8364:	60bb      	</a:t>
            </a:r>
            <a:r>
              <a:rPr lang="en-US" sz="1100" dirty="0" err="1" smtClean="0">
                <a:latin typeface="Ubuntu Mono" pitchFamily="49" charset="0"/>
                <a:cs typeface="Courier New" pitchFamily="49" charset="0"/>
              </a:rPr>
              <a:t>str</a:t>
            </a:r>
            <a:r>
              <a:rPr lang="en-US" sz="1100" dirty="0" smtClean="0">
                <a:latin typeface="Ubuntu Mono" pitchFamily="49" charset="0"/>
                <a:cs typeface="Courier New" pitchFamily="49" charset="0"/>
              </a:rPr>
              <a:t>	r3, [r7, #8]</a:t>
            </a:r>
          </a:p>
          <a:p>
            <a:r>
              <a:rPr lang="en-US" sz="1100" dirty="0" smtClean="0">
                <a:latin typeface="Ubuntu Mono" pitchFamily="49" charset="0"/>
                <a:cs typeface="Courier New" pitchFamily="49" charset="0"/>
              </a:rPr>
              <a:t>    8366:	6878      	</a:t>
            </a:r>
            <a:r>
              <a:rPr lang="en-US" sz="1100" dirty="0" err="1" smtClean="0">
                <a:latin typeface="Ubuntu Mono" pitchFamily="49" charset="0"/>
                <a:cs typeface="Courier New" pitchFamily="49" charset="0"/>
              </a:rPr>
              <a:t>ldr</a:t>
            </a:r>
            <a:r>
              <a:rPr lang="en-US" sz="1100" dirty="0" smtClean="0">
                <a:latin typeface="Ubuntu Mono" pitchFamily="49" charset="0"/>
                <a:cs typeface="Courier New" pitchFamily="49" charset="0"/>
              </a:rPr>
              <a:t>	r0, [r7, #4]</a:t>
            </a:r>
          </a:p>
          <a:p>
            <a:r>
              <a:rPr lang="en-US" sz="1100" dirty="0" smtClean="0">
                <a:latin typeface="Ubuntu Mono" pitchFamily="49" charset="0"/>
                <a:cs typeface="Courier New" pitchFamily="49" charset="0"/>
              </a:rPr>
              <a:t>    8368:	68b9      	</a:t>
            </a:r>
            <a:r>
              <a:rPr lang="en-US" sz="1100" dirty="0" err="1" smtClean="0">
                <a:latin typeface="Ubuntu Mono" pitchFamily="49" charset="0"/>
                <a:cs typeface="Courier New" pitchFamily="49" charset="0"/>
              </a:rPr>
              <a:t>ldr</a:t>
            </a:r>
            <a:r>
              <a:rPr lang="en-US" sz="1100" dirty="0" smtClean="0">
                <a:latin typeface="Ubuntu Mono" pitchFamily="49" charset="0"/>
                <a:cs typeface="Courier New" pitchFamily="49" charset="0"/>
              </a:rPr>
              <a:t>	r1, [r7, #8]</a:t>
            </a:r>
          </a:p>
          <a:p>
            <a:r>
              <a:rPr lang="en-US" sz="1100" dirty="0" smtClean="0">
                <a:latin typeface="Ubuntu Mono" pitchFamily="49" charset="0"/>
                <a:cs typeface="Courier New" pitchFamily="49" charset="0"/>
              </a:rPr>
              <a:t>    836a:	f000 f809 	</a:t>
            </a:r>
            <a:r>
              <a:rPr lang="en-US" sz="1100" dirty="0" err="1" smtClean="0">
                <a:latin typeface="Ubuntu Mono" pitchFamily="49" charset="0"/>
                <a:cs typeface="Courier New" pitchFamily="49" charset="0"/>
              </a:rPr>
              <a:t>bl</a:t>
            </a:r>
            <a:r>
              <a:rPr lang="en-US" sz="1100" dirty="0" smtClean="0">
                <a:latin typeface="Ubuntu Mono" pitchFamily="49" charset="0"/>
                <a:cs typeface="Courier New" pitchFamily="49" charset="0"/>
              </a:rPr>
              <a:t>	8380 &lt;add&gt;</a:t>
            </a:r>
          </a:p>
          <a:p>
            <a:r>
              <a:rPr lang="en-US" sz="1100" dirty="0" smtClean="0">
                <a:latin typeface="Ubuntu Mono" pitchFamily="49" charset="0"/>
                <a:cs typeface="Courier New" pitchFamily="49" charset="0"/>
              </a:rPr>
              <a:t>    836e:	60f8      	</a:t>
            </a:r>
            <a:r>
              <a:rPr lang="en-US" sz="1100" dirty="0" err="1" smtClean="0">
                <a:latin typeface="Ubuntu Mono" pitchFamily="49" charset="0"/>
                <a:cs typeface="Courier New" pitchFamily="49" charset="0"/>
              </a:rPr>
              <a:t>str</a:t>
            </a:r>
            <a:r>
              <a:rPr lang="en-US" sz="1100" dirty="0" smtClean="0">
                <a:latin typeface="Ubuntu Mono" pitchFamily="49" charset="0"/>
                <a:cs typeface="Courier New" pitchFamily="49" charset="0"/>
              </a:rPr>
              <a:t>	r0, [r7, #12]</a:t>
            </a:r>
          </a:p>
          <a:p>
            <a:r>
              <a:rPr lang="en-US" sz="1100" dirty="0" smtClean="0">
                <a:latin typeface="Ubuntu Mono" pitchFamily="49" charset="0"/>
                <a:cs typeface="Courier New" pitchFamily="49" charset="0"/>
              </a:rPr>
              <a:t>    8370:	f04f 0300 	</a:t>
            </a:r>
            <a:r>
              <a:rPr lang="en-US" sz="1100" dirty="0" err="1" smtClean="0">
                <a:latin typeface="Ubuntu Mono" pitchFamily="49" charset="0"/>
                <a:cs typeface="Courier New" pitchFamily="49" charset="0"/>
              </a:rPr>
              <a:t>mov.w</a:t>
            </a:r>
            <a:r>
              <a:rPr lang="en-US" sz="1100" dirty="0" smtClean="0">
                <a:latin typeface="Ubuntu Mono" pitchFamily="49" charset="0"/>
                <a:cs typeface="Courier New" pitchFamily="49" charset="0"/>
              </a:rPr>
              <a:t>	r3, #0</a:t>
            </a:r>
          </a:p>
          <a:p>
            <a:r>
              <a:rPr lang="en-US" sz="1100" dirty="0" smtClean="0">
                <a:latin typeface="Ubuntu Mono" pitchFamily="49" charset="0"/>
                <a:cs typeface="Courier New" pitchFamily="49" charset="0"/>
              </a:rPr>
              <a:t>    8374:	4618      	</a:t>
            </a:r>
            <a:r>
              <a:rPr lang="en-US" sz="1100" dirty="0" err="1" smtClean="0">
                <a:latin typeface="Ubuntu Mono" pitchFamily="49" charset="0"/>
                <a:cs typeface="Courier New" pitchFamily="49" charset="0"/>
              </a:rPr>
              <a:t>mov</a:t>
            </a:r>
            <a:r>
              <a:rPr lang="en-US" sz="1100" dirty="0" smtClean="0">
                <a:latin typeface="Ubuntu Mono" pitchFamily="49" charset="0"/>
                <a:cs typeface="Courier New" pitchFamily="49" charset="0"/>
              </a:rPr>
              <a:t>	r0, r3</a:t>
            </a:r>
          </a:p>
          <a:p>
            <a:r>
              <a:rPr lang="en-US" sz="1100" dirty="0" smtClean="0">
                <a:latin typeface="Ubuntu Mono" pitchFamily="49" charset="0"/>
                <a:cs typeface="Courier New" pitchFamily="49" charset="0"/>
              </a:rPr>
              <a:t>    8376:	f107 0710 	</a:t>
            </a:r>
            <a:r>
              <a:rPr lang="en-US" sz="1100" dirty="0" err="1" smtClean="0">
                <a:latin typeface="Ubuntu Mono" pitchFamily="49" charset="0"/>
                <a:cs typeface="Courier New" pitchFamily="49" charset="0"/>
              </a:rPr>
              <a:t>add.w</a:t>
            </a:r>
            <a:r>
              <a:rPr lang="en-US" sz="1100" dirty="0" smtClean="0">
                <a:latin typeface="Ubuntu Mono" pitchFamily="49" charset="0"/>
                <a:cs typeface="Courier New" pitchFamily="49" charset="0"/>
              </a:rPr>
              <a:t>	r7, r7, #16</a:t>
            </a:r>
          </a:p>
          <a:p>
            <a:r>
              <a:rPr lang="en-US" sz="1100" dirty="0" smtClean="0">
                <a:latin typeface="Ubuntu Mono" pitchFamily="49" charset="0"/>
                <a:cs typeface="Courier New" pitchFamily="49" charset="0"/>
              </a:rPr>
              <a:t>    837a:	46bd      	</a:t>
            </a:r>
            <a:r>
              <a:rPr lang="en-US" sz="1100" dirty="0" err="1" smtClean="0">
                <a:latin typeface="Ubuntu Mono" pitchFamily="49" charset="0"/>
                <a:cs typeface="Courier New" pitchFamily="49" charset="0"/>
              </a:rPr>
              <a:t>mov</a:t>
            </a:r>
            <a:r>
              <a:rPr lang="en-US" sz="1100" dirty="0" smtClean="0">
                <a:latin typeface="Ubuntu Mono" pitchFamily="49" charset="0"/>
                <a:cs typeface="Courier New" pitchFamily="49" charset="0"/>
              </a:rPr>
              <a:t>	sp, r7</a:t>
            </a:r>
          </a:p>
          <a:p>
            <a:r>
              <a:rPr lang="en-US" sz="1100" dirty="0" smtClean="0">
                <a:latin typeface="Ubuntu Mono" pitchFamily="49" charset="0"/>
                <a:cs typeface="Courier New" pitchFamily="49" charset="0"/>
              </a:rPr>
              <a:t>    837c:	bd80      	pop	{r7, pc}</a:t>
            </a:r>
          </a:p>
          <a:p>
            <a:r>
              <a:rPr lang="en-US" sz="1100" dirty="0" smtClean="0">
                <a:latin typeface="Ubuntu Mono" pitchFamily="49" charset="0"/>
                <a:cs typeface="Courier New" pitchFamily="49" charset="0"/>
              </a:rPr>
              <a:t>    837e:	bf00      	</a:t>
            </a:r>
            <a:r>
              <a:rPr lang="en-US" sz="1100" dirty="0" err="1" smtClean="0">
                <a:latin typeface="Ubuntu Mono" pitchFamily="49" charset="0"/>
                <a:cs typeface="Courier New" pitchFamily="49" charset="0"/>
              </a:rPr>
              <a:t>nop</a:t>
            </a:r>
            <a:endParaRPr lang="en-US" sz="1100" dirty="0" smtClean="0">
              <a:latin typeface="Ubuntu Mono" pitchFamily="49" charset="0"/>
              <a:cs typeface="Courier New" pitchFamily="49" charset="0"/>
            </a:endParaRPr>
          </a:p>
          <a:p>
            <a:endParaRPr lang="en-US" sz="1100" dirty="0" smtClean="0">
              <a:latin typeface="Ubuntu Mono" pitchFamily="49" charset="0"/>
              <a:cs typeface="Courier New" pitchFamily="49" charset="0"/>
            </a:endParaRPr>
          </a:p>
          <a:p>
            <a:r>
              <a:rPr lang="en-US" sz="1100" dirty="0" smtClean="0">
                <a:latin typeface="Ubuntu Mono" pitchFamily="49" charset="0"/>
                <a:cs typeface="Courier New" pitchFamily="49" charset="0"/>
              </a:rPr>
              <a:t>00008380 &lt;add&gt;:</a:t>
            </a:r>
          </a:p>
          <a:p>
            <a:r>
              <a:rPr lang="en-US" sz="1100" dirty="0" smtClean="0">
                <a:latin typeface="Ubuntu Mono" pitchFamily="49" charset="0"/>
                <a:cs typeface="Courier New" pitchFamily="49" charset="0"/>
              </a:rPr>
              <a:t>    8380:	b480      	push	{r7}</a:t>
            </a:r>
          </a:p>
          <a:p>
            <a:r>
              <a:rPr lang="en-US" sz="1100" dirty="0" smtClean="0">
                <a:latin typeface="Ubuntu Mono" pitchFamily="49" charset="0"/>
                <a:cs typeface="Courier New" pitchFamily="49" charset="0"/>
              </a:rPr>
              <a:t>    8382:	b083      	sub	sp, #12</a:t>
            </a:r>
          </a:p>
          <a:p>
            <a:r>
              <a:rPr lang="en-US" sz="1100" b="1" dirty="0" smtClean="0">
                <a:latin typeface="Ubuntu Mono" pitchFamily="49" charset="0"/>
                <a:cs typeface="Courier New" pitchFamily="49" charset="0"/>
              </a:rPr>
              <a:t>    8384:	af00      	add	r7, sp, #0</a:t>
            </a:r>
          </a:p>
          <a:p>
            <a:r>
              <a:rPr lang="en-US" sz="1100" dirty="0" smtClean="0">
                <a:latin typeface="Ubuntu Mono" pitchFamily="49" charset="0"/>
                <a:cs typeface="Courier New" pitchFamily="49" charset="0"/>
              </a:rPr>
              <a:t>    8386:	6078      	</a:t>
            </a:r>
            <a:r>
              <a:rPr lang="en-US" sz="1100" dirty="0" err="1" smtClean="0">
                <a:latin typeface="Ubuntu Mono" pitchFamily="49" charset="0"/>
                <a:cs typeface="Courier New" pitchFamily="49" charset="0"/>
              </a:rPr>
              <a:t>str</a:t>
            </a:r>
            <a:r>
              <a:rPr lang="en-US" sz="1100" dirty="0" smtClean="0">
                <a:latin typeface="Ubuntu Mono" pitchFamily="49" charset="0"/>
                <a:cs typeface="Courier New" pitchFamily="49" charset="0"/>
              </a:rPr>
              <a:t>	r0, [r7, #4]</a:t>
            </a:r>
          </a:p>
          <a:p>
            <a:r>
              <a:rPr lang="en-US" sz="1100" dirty="0" smtClean="0">
                <a:latin typeface="Ubuntu Mono" pitchFamily="49" charset="0"/>
                <a:cs typeface="Courier New" pitchFamily="49" charset="0"/>
              </a:rPr>
              <a:t>    8388:	6039      	</a:t>
            </a:r>
            <a:r>
              <a:rPr lang="en-US" sz="1100" dirty="0" err="1" smtClean="0">
                <a:latin typeface="Ubuntu Mono" pitchFamily="49" charset="0"/>
                <a:cs typeface="Courier New" pitchFamily="49" charset="0"/>
              </a:rPr>
              <a:t>str</a:t>
            </a:r>
            <a:r>
              <a:rPr lang="en-US" sz="1100" dirty="0" smtClean="0">
                <a:latin typeface="Ubuntu Mono" pitchFamily="49" charset="0"/>
                <a:cs typeface="Courier New" pitchFamily="49" charset="0"/>
              </a:rPr>
              <a:t>	r1, [r7, #0]</a:t>
            </a:r>
          </a:p>
          <a:p>
            <a:r>
              <a:rPr lang="en-US" sz="1100" dirty="0" smtClean="0">
                <a:latin typeface="Ubuntu Mono" pitchFamily="49" charset="0"/>
                <a:cs typeface="Courier New" pitchFamily="49" charset="0"/>
              </a:rPr>
              <a:t>    838a:	687a      	</a:t>
            </a:r>
            <a:r>
              <a:rPr lang="en-US" sz="1100" dirty="0" err="1" smtClean="0">
                <a:latin typeface="Ubuntu Mono" pitchFamily="49" charset="0"/>
                <a:cs typeface="Courier New" pitchFamily="49" charset="0"/>
              </a:rPr>
              <a:t>ldr</a:t>
            </a:r>
            <a:r>
              <a:rPr lang="en-US" sz="1100" dirty="0" smtClean="0">
                <a:latin typeface="Ubuntu Mono" pitchFamily="49" charset="0"/>
                <a:cs typeface="Courier New" pitchFamily="49" charset="0"/>
              </a:rPr>
              <a:t>	r2, [r7, #4]</a:t>
            </a:r>
          </a:p>
          <a:p>
            <a:r>
              <a:rPr lang="en-US" sz="1100" dirty="0" smtClean="0">
                <a:latin typeface="Ubuntu Mono" pitchFamily="49" charset="0"/>
                <a:cs typeface="Courier New" pitchFamily="49" charset="0"/>
              </a:rPr>
              <a:t>    838c:	683b      	</a:t>
            </a:r>
            <a:r>
              <a:rPr lang="en-US" sz="1100" dirty="0" err="1" smtClean="0">
                <a:latin typeface="Ubuntu Mono" pitchFamily="49" charset="0"/>
                <a:cs typeface="Courier New" pitchFamily="49" charset="0"/>
              </a:rPr>
              <a:t>ldr</a:t>
            </a:r>
            <a:r>
              <a:rPr lang="en-US" sz="1100" dirty="0" smtClean="0">
                <a:latin typeface="Ubuntu Mono" pitchFamily="49" charset="0"/>
                <a:cs typeface="Courier New" pitchFamily="49" charset="0"/>
              </a:rPr>
              <a:t>	r3, [r7, #0]</a:t>
            </a:r>
          </a:p>
          <a:p>
            <a:r>
              <a:rPr lang="en-US" sz="1100" b="1" dirty="0" smtClean="0">
                <a:latin typeface="Ubuntu Mono" pitchFamily="49" charset="0"/>
                <a:cs typeface="Courier New" pitchFamily="49" charset="0"/>
              </a:rPr>
              <a:t>    838e:	18d3      	adds	r3, r2, r3</a:t>
            </a:r>
          </a:p>
          <a:p>
            <a:r>
              <a:rPr lang="en-US" sz="1100" dirty="0" smtClean="0">
                <a:latin typeface="Ubuntu Mono" pitchFamily="49" charset="0"/>
                <a:cs typeface="Courier New" pitchFamily="49" charset="0"/>
              </a:rPr>
              <a:t>    8390:	4618      	</a:t>
            </a:r>
            <a:r>
              <a:rPr lang="en-US" sz="1100" dirty="0" err="1" smtClean="0">
                <a:latin typeface="Ubuntu Mono" pitchFamily="49" charset="0"/>
                <a:cs typeface="Courier New" pitchFamily="49" charset="0"/>
              </a:rPr>
              <a:t>mov</a:t>
            </a:r>
            <a:r>
              <a:rPr lang="en-US" sz="1100" dirty="0" smtClean="0">
                <a:latin typeface="Ubuntu Mono" pitchFamily="49" charset="0"/>
                <a:cs typeface="Courier New" pitchFamily="49" charset="0"/>
              </a:rPr>
              <a:t>	r0, r3</a:t>
            </a:r>
          </a:p>
          <a:p>
            <a:r>
              <a:rPr lang="en-US" sz="1100" dirty="0" smtClean="0">
                <a:latin typeface="Ubuntu Mono" pitchFamily="49" charset="0"/>
                <a:cs typeface="Courier New" pitchFamily="49" charset="0"/>
              </a:rPr>
              <a:t>    8392:	f107 070c 	</a:t>
            </a:r>
            <a:r>
              <a:rPr lang="en-US" sz="1100" dirty="0" err="1" smtClean="0">
                <a:latin typeface="Ubuntu Mono" pitchFamily="49" charset="0"/>
                <a:cs typeface="Courier New" pitchFamily="49" charset="0"/>
              </a:rPr>
              <a:t>add.w</a:t>
            </a:r>
            <a:r>
              <a:rPr lang="en-US" sz="1100" dirty="0" smtClean="0">
                <a:latin typeface="Ubuntu Mono" pitchFamily="49" charset="0"/>
                <a:cs typeface="Courier New" pitchFamily="49" charset="0"/>
              </a:rPr>
              <a:t>	r7, r7, #12</a:t>
            </a:r>
          </a:p>
          <a:p>
            <a:r>
              <a:rPr lang="en-US" sz="1100" dirty="0" smtClean="0">
                <a:latin typeface="Ubuntu Mono" pitchFamily="49" charset="0"/>
                <a:cs typeface="Courier New" pitchFamily="49" charset="0"/>
              </a:rPr>
              <a:t>    8396:	46bd      	</a:t>
            </a:r>
            <a:r>
              <a:rPr lang="en-US" sz="1100" dirty="0" err="1" smtClean="0">
                <a:latin typeface="Ubuntu Mono" pitchFamily="49" charset="0"/>
                <a:cs typeface="Courier New" pitchFamily="49" charset="0"/>
              </a:rPr>
              <a:t>mov</a:t>
            </a:r>
            <a:r>
              <a:rPr lang="en-US" sz="1100" dirty="0" smtClean="0">
                <a:latin typeface="Ubuntu Mono" pitchFamily="49" charset="0"/>
                <a:cs typeface="Courier New" pitchFamily="49" charset="0"/>
              </a:rPr>
              <a:t>	sp, r7</a:t>
            </a:r>
          </a:p>
          <a:p>
            <a:r>
              <a:rPr lang="en-US" sz="1100" dirty="0" smtClean="0">
                <a:latin typeface="Ubuntu Mono" pitchFamily="49" charset="0"/>
                <a:cs typeface="Courier New" pitchFamily="49" charset="0"/>
              </a:rPr>
              <a:t>    8398:	bc80      	pop	{r7}</a:t>
            </a:r>
          </a:p>
          <a:p>
            <a:r>
              <a:rPr lang="en-US" sz="1100" dirty="0" smtClean="0">
                <a:latin typeface="Ubuntu Mono" pitchFamily="49" charset="0"/>
                <a:cs typeface="Courier New" pitchFamily="49" charset="0"/>
              </a:rPr>
              <a:t>    839a:	4770      	</a:t>
            </a:r>
            <a:r>
              <a:rPr lang="en-US" sz="1100" dirty="0" err="1" smtClean="0">
                <a:latin typeface="Ubuntu Mono" pitchFamily="49" charset="0"/>
                <a:cs typeface="Courier New" pitchFamily="49" charset="0"/>
              </a:rPr>
              <a:t>bx</a:t>
            </a:r>
            <a:r>
              <a:rPr lang="en-US" sz="1100" dirty="0" smtClean="0">
                <a:latin typeface="Ubuntu Mono" pitchFamily="49" charset="0"/>
                <a:cs typeface="Courier New" pitchFamily="49" charset="0"/>
              </a:rPr>
              <a:t>	</a:t>
            </a:r>
            <a:r>
              <a:rPr lang="en-US" sz="1100" dirty="0" err="1" smtClean="0">
                <a:latin typeface="Ubuntu Mono" pitchFamily="49" charset="0"/>
                <a:cs typeface="Courier New" pitchFamily="49" charset="0"/>
              </a:rPr>
              <a:t>lr</a:t>
            </a:r>
            <a:endParaRPr lang="en-US" sz="1100" dirty="0">
              <a:latin typeface="Ubuntu Mono" pitchFamily="49" charset="0"/>
              <a:cs typeface="Courier New" pitchFamily="49" charset="0"/>
            </a:endParaRPr>
          </a:p>
        </p:txBody>
      </p:sp>
      <p:sp>
        <p:nvSpPr>
          <p:cNvPr id="7" name="TextBox 6"/>
          <p:cNvSpPr txBox="1"/>
          <p:nvPr/>
        </p:nvSpPr>
        <p:spPr>
          <a:xfrm>
            <a:off x="228600" y="4419600"/>
            <a:ext cx="3505200" cy="2031325"/>
          </a:xfrm>
          <a:prstGeom prst="rect">
            <a:avLst/>
          </a:prstGeom>
          <a:noFill/>
        </p:spPr>
        <p:txBody>
          <a:bodyPr wrap="square" rtlCol="0">
            <a:spAutoFit/>
          </a:bodyPr>
          <a:lstStyle/>
          <a:p>
            <a:r>
              <a:rPr lang="en-US" dirty="0" smtClean="0"/>
              <a:t>The highlighted instruction is a special form of SUB. In this case means:</a:t>
            </a:r>
          </a:p>
          <a:p>
            <a:r>
              <a:rPr lang="en-US" dirty="0" smtClean="0"/>
              <a:t>SP = SP - 16 </a:t>
            </a:r>
          </a:p>
          <a:p>
            <a:endParaRPr lang="en-US" dirty="0" smtClean="0"/>
          </a:p>
          <a:p>
            <a:r>
              <a:rPr lang="en-US" dirty="0" smtClean="0"/>
              <a:t>Thumb instructions are intermixed with ARM instructions.</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lstStyle/>
          <a:p>
            <a:r>
              <a:rPr lang="en-US" dirty="0" smtClean="0"/>
              <a:t>“</a:t>
            </a:r>
            <a:r>
              <a:rPr lang="en-US" dirty="0"/>
              <a:t>ARM System Developer's Guide: Designing and Optimizing System Software” by Andrew N. </a:t>
            </a:r>
            <a:r>
              <a:rPr lang="en-US" dirty="0" err="1"/>
              <a:t>Sloss</a:t>
            </a:r>
            <a:r>
              <a:rPr lang="en-US" dirty="0"/>
              <a:t>, Dominic </a:t>
            </a:r>
            <a:r>
              <a:rPr lang="en-US" dirty="0" err="1"/>
              <a:t>Symes</a:t>
            </a:r>
            <a:r>
              <a:rPr lang="en-US" dirty="0"/>
              <a:t>, and Chris </a:t>
            </a:r>
            <a:r>
              <a:rPr lang="en-US" dirty="0" smtClean="0"/>
              <a:t>Wright</a:t>
            </a:r>
          </a:p>
        </p:txBody>
      </p:sp>
      <p:sp>
        <p:nvSpPr>
          <p:cNvPr id="4" name="Slide Number Placeholder 3"/>
          <p:cNvSpPr>
            <a:spLocks noGrp="1"/>
          </p:cNvSpPr>
          <p:nvPr>
            <p:ph type="sldNum" sz="quarter" idx="12"/>
          </p:nvPr>
        </p:nvSpPr>
        <p:spPr/>
        <p:txBody>
          <a:bodyPr/>
          <a:lstStyle/>
          <a:p>
            <a:fld id="{E66970BE-4790-4AAC-BBF1-E334F1B28FAF}" type="slidenum">
              <a:rPr lang="en-US" smtClean="0"/>
              <a:pPr/>
              <a:t>4</a:t>
            </a:fld>
            <a:endParaRPr lang="en-US"/>
          </a:p>
        </p:txBody>
      </p:sp>
    </p:spTree>
    <p:extLst>
      <p:ext uri="{BB962C8B-B14F-4D97-AF65-F5344CB8AC3E}">
        <p14:creationId xmlns:p14="http://schemas.microsoft.com/office/powerpoint/2010/main" val="391262275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SBC &amp; RSB operations</a:t>
            </a:r>
            <a:endParaRPr lang="en-US" dirty="0"/>
          </a:p>
        </p:txBody>
      </p:sp>
      <p:sp>
        <p:nvSpPr>
          <p:cNvPr id="3" name="Rectangle 2"/>
          <p:cNvSpPr/>
          <p:nvPr/>
        </p:nvSpPr>
        <p:spPr>
          <a:xfrm>
            <a:off x="17526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526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5257800"/>
            <a:ext cx="457200" cy="369332"/>
          </a:xfrm>
          <a:prstGeom prst="rect">
            <a:avLst/>
          </a:prstGeom>
          <a:noFill/>
        </p:spPr>
        <p:txBody>
          <a:bodyPr wrap="square" rtlCol="0">
            <a:spAutoFit/>
          </a:bodyPr>
          <a:lstStyle/>
          <a:p>
            <a:r>
              <a:rPr lang="en-US" dirty="0" smtClean="0"/>
              <a:t>R0</a:t>
            </a:r>
            <a:endParaRPr lang="en-US" dirty="0"/>
          </a:p>
        </p:txBody>
      </p:sp>
      <p:sp>
        <p:nvSpPr>
          <p:cNvPr id="19" name="Rectangle 18"/>
          <p:cNvSpPr/>
          <p:nvPr/>
        </p:nvSpPr>
        <p:spPr>
          <a:xfrm>
            <a:off x="1676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28800" y="5257800"/>
            <a:ext cx="1371600" cy="381000"/>
          </a:xfrm>
          <a:prstGeom prst="rect">
            <a:avLst/>
          </a:prstGeom>
          <a:noFill/>
        </p:spPr>
        <p:txBody>
          <a:bodyPr wrap="square" rtlCol="0">
            <a:spAutoFit/>
          </a:bodyPr>
          <a:lstStyle/>
          <a:p>
            <a:r>
              <a:rPr lang="en-US" dirty="0" smtClean="0"/>
              <a:t>0x0000000A</a:t>
            </a:r>
            <a:endParaRPr lang="en-US" dirty="0"/>
          </a:p>
        </p:txBody>
      </p:sp>
      <p:sp>
        <p:nvSpPr>
          <p:cNvPr id="23" name="Rectangle 22"/>
          <p:cNvSpPr/>
          <p:nvPr/>
        </p:nvSpPr>
        <p:spPr>
          <a:xfrm>
            <a:off x="4343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52400" y="1447800"/>
            <a:ext cx="8534400" cy="646331"/>
          </a:xfrm>
          <a:prstGeom prst="rect">
            <a:avLst/>
          </a:prstGeom>
          <a:noFill/>
        </p:spPr>
        <p:txBody>
          <a:bodyPr wrap="square" rtlCol="0">
            <a:spAutoFit/>
          </a:bodyPr>
          <a:lstStyle/>
          <a:p>
            <a:r>
              <a:rPr lang="en-US" dirty="0" smtClean="0">
                <a:solidFill>
                  <a:srgbClr val="FF0000"/>
                </a:solidFill>
              </a:rPr>
              <a:t>INSTRUCTION: 	</a:t>
            </a:r>
            <a:r>
              <a:rPr lang="en-US" dirty="0" err="1" smtClean="0">
                <a:solidFill>
                  <a:srgbClr val="FF0000"/>
                </a:solidFill>
              </a:rPr>
              <a:t>sbc</a:t>
            </a:r>
            <a:r>
              <a:rPr lang="en-US" dirty="0" smtClean="0">
                <a:solidFill>
                  <a:srgbClr val="FF0000"/>
                </a:solidFill>
              </a:rPr>
              <a:t> r0, r0, r1		</a:t>
            </a:r>
            <a:r>
              <a:rPr lang="en-US" dirty="0" err="1" smtClean="0">
                <a:solidFill>
                  <a:srgbClr val="FF0000"/>
                </a:solidFill>
              </a:rPr>
              <a:t>rsb</a:t>
            </a:r>
            <a:r>
              <a:rPr lang="en-US" dirty="0" smtClean="0">
                <a:solidFill>
                  <a:srgbClr val="FF0000"/>
                </a:solidFill>
              </a:rPr>
              <a:t> r0, r0, r1  </a:t>
            </a:r>
          </a:p>
          <a:p>
            <a:r>
              <a:rPr lang="en-US" dirty="0" smtClean="0">
                <a:solidFill>
                  <a:srgbClr val="FF0000"/>
                </a:solidFill>
              </a:rPr>
              <a:t>MEANS            :   r0 = r0 – r1 – NOT(C)	          r0 = r1 – r0 (No flags updated)</a:t>
            </a:r>
            <a:endParaRPr lang="en-US" dirty="0">
              <a:solidFill>
                <a:srgbClr val="FF0000"/>
              </a:solidFill>
            </a:endParaRPr>
          </a:p>
        </p:txBody>
      </p:sp>
      <p:sp>
        <p:nvSpPr>
          <p:cNvPr id="33" name="Rectangle 32"/>
          <p:cNvSpPr/>
          <p:nvPr/>
        </p:nvSpPr>
        <p:spPr>
          <a:xfrm>
            <a:off x="1676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76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28800" y="5791200"/>
            <a:ext cx="1524000" cy="369332"/>
          </a:xfrm>
          <a:prstGeom prst="rect">
            <a:avLst/>
          </a:prstGeom>
          <a:noFill/>
        </p:spPr>
        <p:txBody>
          <a:bodyPr wrap="square" rtlCol="0">
            <a:spAutoFit/>
          </a:bodyPr>
          <a:lstStyle/>
          <a:p>
            <a:r>
              <a:rPr lang="en-US" dirty="0" smtClean="0"/>
              <a:t>0x0A0B0C0D</a:t>
            </a:r>
            <a:endParaRPr lang="en-US" dirty="0"/>
          </a:p>
        </p:txBody>
      </p:sp>
      <p:sp>
        <p:nvSpPr>
          <p:cNvPr id="36" name="TextBox 35"/>
          <p:cNvSpPr txBox="1"/>
          <p:nvPr/>
        </p:nvSpPr>
        <p:spPr>
          <a:xfrm>
            <a:off x="1828800" y="6324600"/>
            <a:ext cx="1371600" cy="381000"/>
          </a:xfrm>
          <a:prstGeom prst="rect">
            <a:avLst/>
          </a:prstGeom>
          <a:noFill/>
        </p:spPr>
        <p:txBody>
          <a:bodyPr wrap="square" rtlCol="0">
            <a:spAutoFit/>
          </a:bodyPr>
          <a:lstStyle/>
          <a:p>
            <a:r>
              <a:rPr lang="en-US" dirty="0" smtClean="0"/>
              <a:t>0x20000010</a:t>
            </a:r>
            <a:endParaRPr lang="en-US" dirty="0"/>
          </a:p>
        </p:txBody>
      </p:sp>
      <p:sp>
        <p:nvSpPr>
          <p:cNvPr id="37" name="TextBox 36"/>
          <p:cNvSpPr txBox="1"/>
          <p:nvPr/>
        </p:nvSpPr>
        <p:spPr>
          <a:xfrm>
            <a:off x="914400" y="5791200"/>
            <a:ext cx="457200" cy="369332"/>
          </a:xfrm>
          <a:prstGeom prst="rect">
            <a:avLst/>
          </a:prstGeom>
          <a:noFill/>
        </p:spPr>
        <p:txBody>
          <a:bodyPr wrap="square" rtlCol="0">
            <a:spAutoFit/>
          </a:bodyPr>
          <a:lstStyle/>
          <a:p>
            <a:r>
              <a:rPr lang="en-US" dirty="0" smtClean="0"/>
              <a:t>R1</a:t>
            </a:r>
            <a:endParaRPr lang="en-US" dirty="0"/>
          </a:p>
        </p:txBody>
      </p:sp>
      <p:sp>
        <p:nvSpPr>
          <p:cNvPr id="38" name="TextBox 37"/>
          <p:cNvSpPr txBox="1"/>
          <p:nvPr/>
        </p:nvSpPr>
        <p:spPr>
          <a:xfrm>
            <a:off x="685800" y="6324600"/>
            <a:ext cx="685800" cy="369332"/>
          </a:xfrm>
          <a:prstGeom prst="rect">
            <a:avLst/>
          </a:prstGeom>
          <a:noFill/>
        </p:spPr>
        <p:txBody>
          <a:bodyPr wrap="square" rtlCol="0">
            <a:spAutoFit/>
          </a:bodyPr>
          <a:lstStyle/>
          <a:p>
            <a:r>
              <a:rPr lang="en-US" dirty="0" smtClean="0"/>
              <a:t>CPSR</a:t>
            </a:r>
            <a:endParaRPr lang="en-US" dirty="0"/>
          </a:p>
        </p:txBody>
      </p:sp>
      <p:sp>
        <p:nvSpPr>
          <p:cNvPr id="39" name="Rectangle 38"/>
          <p:cNvSpPr/>
          <p:nvPr/>
        </p:nvSpPr>
        <p:spPr>
          <a:xfrm>
            <a:off x="4343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43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95800" y="5791200"/>
            <a:ext cx="1524000" cy="369332"/>
          </a:xfrm>
          <a:prstGeom prst="rect">
            <a:avLst/>
          </a:prstGeom>
          <a:noFill/>
        </p:spPr>
        <p:txBody>
          <a:bodyPr wrap="square" rtlCol="0">
            <a:spAutoFit/>
          </a:bodyPr>
          <a:lstStyle/>
          <a:p>
            <a:r>
              <a:rPr lang="en-US" dirty="0" smtClean="0"/>
              <a:t>0x0A0B0C0D</a:t>
            </a:r>
            <a:endParaRPr lang="en-US" dirty="0"/>
          </a:p>
        </p:txBody>
      </p:sp>
      <p:sp>
        <p:nvSpPr>
          <p:cNvPr id="51" name="TextBox 50"/>
          <p:cNvSpPr txBox="1"/>
          <p:nvPr/>
        </p:nvSpPr>
        <p:spPr>
          <a:xfrm>
            <a:off x="1066800" y="2286000"/>
            <a:ext cx="457200" cy="369332"/>
          </a:xfrm>
          <a:prstGeom prst="rect">
            <a:avLst/>
          </a:prstGeom>
          <a:noFill/>
        </p:spPr>
        <p:txBody>
          <a:bodyPr wrap="square" rtlCol="0">
            <a:spAutoFit/>
          </a:bodyPr>
          <a:lstStyle/>
          <a:p>
            <a:r>
              <a:rPr lang="en-US" dirty="0" smtClean="0"/>
              <a:t>R0</a:t>
            </a:r>
            <a:endParaRPr lang="en-US" dirty="0"/>
          </a:p>
        </p:txBody>
      </p:sp>
      <p:sp>
        <p:nvSpPr>
          <p:cNvPr id="52" name="TextBox 51"/>
          <p:cNvSpPr txBox="1"/>
          <p:nvPr/>
        </p:nvSpPr>
        <p:spPr>
          <a:xfrm>
            <a:off x="1066800" y="2819400"/>
            <a:ext cx="457200" cy="369332"/>
          </a:xfrm>
          <a:prstGeom prst="rect">
            <a:avLst/>
          </a:prstGeom>
          <a:noFill/>
        </p:spPr>
        <p:txBody>
          <a:bodyPr wrap="square" rtlCol="0">
            <a:spAutoFit/>
          </a:bodyPr>
          <a:lstStyle/>
          <a:p>
            <a:r>
              <a:rPr lang="en-US" dirty="0" smtClean="0"/>
              <a:t>R1</a:t>
            </a:r>
            <a:endParaRPr lang="en-US" dirty="0"/>
          </a:p>
        </p:txBody>
      </p:sp>
      <p:sp>
        <p:nvSpPr>
          <p:cNvPr id="53" name="TextBox 52"/>
          <p:cNvSpPr txBox="1"/>
          <p:nvPr/>
        </p:nvSpPr>
        <p:spPr>
          <a:xfrm>
            <a:off x="838200" y="3352800"/>
            <a:ext cx="685800" cy="369332"/>
          </a:xfrm>
          <a:prstGeom prst="rect">
            <a:avLst/>
          </a:prstGeom>
          <a:noFill/>
        </p:spPr>
        <p:txBody>
          <a:bodyPr wrap="square" rtlCol="0">
            <a:spAutoFit/>
          </a:bodyPr>
          <a:lstStyle/>
          <a:p>
            <a:r>
              <a:rPr lang="en-US" dirty="0" smtClean="0"/>
              <a:t>CPSR</a:t>
            </a:r>
            <a:endParaRPr lang="en-US" dirty="0"/>
          </a:p>
        </p:txBody>
      </p:sp>
      <p:sp>
        <p:nvSpPr>
          <p:cNvPr id="54" name="TextBox 53"/>
          <p:cNvSpPr txBox="1"/>
          <p:nvPr/>
        </p:nvSpPr>
        <p:spPr>
          <a:xfrm>
            <a:off x="1905000" y="2819400"/>
            <a:ext cx="1524000" cy="369332"/>
          </a:xfrm>
          <a:prstGeom prst="rect">
            <a:avLst/>
          </a:prstGeom>
          <a:noFill/>
        </p:spPr>
        <p:txBody>
          <a:bodyPr wrap="square" rtlCol="0">
            <a:spAutoFit/>
          </a:bodyPr>
          <a:lstStyle/>
          <a:p>
            <a:r>
              <a:rPr lang="en-US" dirty="0" smtClean="0"/>
              <a:t>0x0A0B0C0D</a:t>
            </a:r>
            <a:endParaRPr lang="en-US" dirty="0"/>
          </a:p>
        </p:txBody>
      </p:sp>
      <p:sp>
        <p:nvSpPr>
          <p:cNvPr id="55" name="TextBox 54"/>
          <p:cNvSpPr txBox="1"/>
          <p:nvPr/>
        </p:nvSpPr>
        <p:spPr>
          <a:xfrm>
            <a:off x="1905000" y="2286000"/>
            <a:ext cx="1524000" cy="369332"/>
          </a:xfrm>
          <a:prstGeom prst="rect">
            <a:avLst/>
          </a:prstGeom>
          <a:noFill/>
        </p:spPr>
        <p:txBody>
          <a:bodyPr wrap="square" rtlCol="0">
            <a:spAutoFit/>
          </a:bodyPr>
          <a:lstStyle/>
          <a:p>
            <a:r>
              <a:rPr lang="en-US" dirty="0" smtClean="0">
                <a:solidFill>
                  <a:srgbClr val="FF0000"/>
                </a:solidFill>
              </a:rPr>
              <a:t>0xF5F4F3FD</a:t>
            </a:r>
            <a:endParaRPr lang="en-US" dirty="0">
              <a:solidFill>
                <a:srgbClr val="FF0000"/>
              </a:solidFill>
            </a:endParaRPr>
          </a:p>
        </p:txBody>
      </p:sp>
      <p:sp>
        <p:nvSpPr>
          <p:cNvPr id="56" name="TextBox 55"/>
          <p:cNvSpPr txBox="1"/>
          <p:nvPr/>
        </p:nvSpPr>
        <p:spPr>
          <a:xfrm>
            <a:off x="1981200" y="3352800"/>
            <a:ext cx="1371600" cy="381000"/>
          </a:xfrm>
          <a:prstGeom prst="rect">
            <a:avLst/>
          </a:prstGeom>
          <a:noFill/>
        </p:spPr>
        <p:txBody>
          <a:bodyPr wrap="square" rtlCol="0">
            <a:spAutoFit/>
          </a:bodyPr>
          <a:lstStyle/>
          <a:p>
            <a:r>
              <a:rPr lang="en-US" dirty="0" smtClean="0"/>
              <a:t>0x20000010</a:t>
            </a:r>
            <a:endParaRPr lang="en-US" dirty="0"/>
          </a:p>
        </p:txBody>
      </p:sp>
      <p:sp>
        <p:nvSpPr>
          <p:cNvPr id="57" name="TextBox 56"/>
          <p:cNvSpPr txBox="1"/>
          <p:nvPr/>
        </p:nvSpPr>
        <p:spPr>
          <a:xfrm>
            <a:off x="4495800" y="6324600"/>
            <a:ext cx="1371600" cy="381000"/>
          </a:xfrm>
          <a:prstGeom prst="rect">
            <a:avLst/>
          </a:prstGeom>
          <a:noFill/>
        </p:spPr>
        <p:txBody>
          <a:bodyPr wrap="square" rtlCol="0">
            <a:spAutoFit/>
          </a:bodyPr>
          <a:lstStyle/>
          <a:p>
            <a:r>
              <a:rPr lang="en-US" dirty="0" smtClean="0"/>
              <a:t>0x20000010</a:t>
            </a:r>
            <a:endParaRPr lang="en-US" dirty="0"/>
          </a:p>
        </p:txBody>
      </p:sp>
      <p:sp>
        <p:nvSpPr>
          <p:cNvPr id="58" name="TextBox 57"/>
          <p:cNvSpPr txBox="1"/>
          <p:nvPr/>
        </p:nvSpPr>
        <p:spPr>
          <a:xfrm>
            <a:off x="4572000" y="3352800"/>
            <a:ext cx="1371600" cy="381000"/>
          </a:xfrm>
          <a:prstGeom prst="rect">
            <a:avLst/>
          </a:prstGeom>
          <a:noFill/>
        </p:spPr>
        <p:txBody>
          <a:bodyPr wrap="square" rtlCol="0">
            <a:spAutoFit/>
          </a:bodyPr>
          <a:lstStyle/>
          <a:p>
            <a:r>
              <a:rPr lang="en-US" dirty="0" smtClean="0"/>
              <a:t>0x20000010</a:t>
            </a:r>
            <a:endParaRPr lang="en-US" dirty="0"/>
          </a:p>
        </p:txBody>
      </p:sp>
      <p:sp>
        <p:nvSpPr>
          <p:cNvPr id="59" name="TextBox 58"/>
          <p:cNvSpPr txBox="1"/>
          <p:nvPr/>
        </p:nvSpPr>
        <p:spPr>
          <a:xfrm>
            <a:off x="4572000" y="2819400"/>
            <a:ext cx="1524000" cy="369332"/>
          </a:xfrm>
          <a:prstGeom prst="rect">
            <a:avLst/>
          </a:prstGeom>
          <a:noFill/>
        </p:spPr>
        <p:txBody>
          <a:bodyPr wrap="square" rtlCol="0">
            <a:spAutoFit/>
          </a:bodyPr>
          <a:lstStyle/>
          <a:p>
            <a:r>
              <a:rPr lang="en-US" dirty="0" smtClean="0"/>
              <a:t>0x0A0B0C0D</a:t>
            </a:r>
            <a:endParaRPr lang="en-US" dirty="0"/>
          </a:p>
        </p:txBody>
      </p:sp>
      <p:sp>
        <p:nvSpPr>
          <p:cNvPr id="60" name="TextBox 59"/>
          <p:cNvSpPr txBox="1"/>
          <p:nvPr/>
        </p:nvSpPr>
        <p:spPr>
          <a:xfrm>
            <a:off x="4572000" y="2286000"/>
            <a:ext cx="1524000" cy="369332"/>
          </a:xfrm>
          <a:prstGeom prst="rect">
            <a:avLst/>
          </a:prstGeom>
          <a:noFill/>
        </p:spPr>
        <p:txBody>
          <a:bodyPr wrap="square" rtlCol="0">
            <a:spAutoFit/>
          </a:bodyPr>
          <a:lstStyle/>
          <a:p>
            <a:r>
              <a:rPr lang="en-US" dirty="0" smtClean="0">
                <a:solidFill>
                  <a:srgbClr val="FF0000"/>
                </a:solidFill>
              </a:rPr>
              <a:t>0x0A0B0C03</a:t>
            </a:r>
            <a:endParaRPr lang="en-US" dirty="0">
              <a:solidFill>
                <a:srgbClr val="FF0000"/>
              </a:solidFill>
            </a:endParaRPr>
          </a:p>
        </p:txBody>
      </p:sp>
      <p:sp>
        <p:nvSpPr>
          <p:cNvPr id="42" name="TextBox 41"/>
          <p:cNvSpPr txBox="1"/>
          <p:nvPr/>
        </p:nvSpPr>
        <p:spPr>
          <a:xfrm>
            <a:off x="4495800" y="5257800"/>
            <a:ext cx="1371600" cy="381000"/>
          </a:xfrm>
          <a:prstGeom prst="rect">
            <a:avLst/>
          </a:prstGeom>
          <a:noFill/>
        </p:spPr>
        <p:txBody>
          <a:bodyPr wrap="square" rtlCol="0">
            <a:spAutoFit/>
          </a:bodyPr>
          <a:lstStyle/>
          <a:p>
            <a:r>
              <a:rPr lang="en-US" dirty="0" smtClean="0"/>
              <a:t>0x0000000A</a:t>
            </a:r>
            <a:endParaRPr lang="en-US" dirty="0"/>
          </a:p>
        </p:txBody>
      </p:sp>
      <p:sp>
        <p:nvSpPr>
          <p:cNvPr id="6" name="Slide Number Placeholder 5"/>
          <p:cNvSpPr>
            <a:spLocks noGrp="1"/>
          </p:cNvSpPr>
          <p:nvPr>
            <p:ph type="sldNum" sz="quarter" idx="12"/>
          </p:nvPr>
        </p:nvSpPr>
        <p:spPr/>
        <p:txBody>
          <a:bodyPr/>
          <a:lstStyle/>
          <a:p>
            <a:fld id="{E66970BE-4790-4AAC-BBF1-E334F1B28FAF}" type="slidenum">
              <a:rPr lang="en-US" smtClean="0"/>
              <a:pPr/>
              <a:t>40</a:t>
            </a:fld>
            <a:endParaRPr lang="en-US"/>
          </a:p>
        </p:txBody>
      </p:sp>
      <p:sp>
        <p:nvSpPr>
          <p:cNvPr id="43" name="TextBox 42"/>
          <p:cNvSpPr txBox="1"/>
          <p:nvPr/>
        </p:nvSpPr>
        <p:spPr>
          <a:xfrm>
            <a:off x="6553200" y="5486400"/>
            <a:ext cx="2362200" cy="369332"/>
          </a:xfrm>
          <a:prstGeom prst="rect">
            <a:avLst/>
          </a:prstGeom>
          <a:noFill/>
        </p:spPr>
        <p:txBody>
          <a:bodyPr wrap="square" rtlCol="0">
            <a:spAutoFit/>
          </a:bodyPr>
          <a:lstStyle/>
          <a:p>
            <a:r>
              <a:rPr lang="en-US" dirty="0" smtClean="0"/>
              <a:t>Before Operation</a:t>
            </a:r>
            <a:endParaRPr lang="en-US" dirty="0"/>
          </a:p>
        </p:txBody>
      </p:sp>
      <p:sp>
        <p:nvSpPr>
          <p:cNvPr id="44" name="TextBox 43"/>
          <p:cNvSpPr txBox="1"/>
          <p:nvPr/>
        </p:nvSpPr>
        <p:spPr>
          <a:xfrm>
            <a:off x="6477000" y="2743200"/>
            <a:ext cx="2362200" cy="369332"/>
          </a:xfrm>
          <a:prstGeom prst="rect">
            <a:avLst/>
          </a:prstGeom>
          <a:noFill/>
        </p:spPr>
        <p:txBody>
          <a:bodyPr wrap="square" rtlCol="0">
            <a:spAutoFit/>
          </a:bodyPr>
          <a:lstStyle/>
          <a:p>
            <a:r>
              <a:rPr lang="en-US" dirty="0" smtClean="0"/>
              <a:t>After Operation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part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 &lt;</a:t>
            </a:r>
            <a:r>
              <a:rPr lang="en-US" dirty="0" err="1" smtClean="0"/>
              <a:t>dst</a:t>
            </a:r>
            <a:r>
              <a:rPr lang="en-US" dirty="0" smtClean="0"/>
              <a:t>&gt; = &lt;reg1&gt; * &lt;reg2&gt;</a:t>
            </a:r>
          </a:p>
          <a:p>
            <a:r>
              <a:rPr lang="en-US" dirty="0" smtClean="0"/>
              <a:t>MLA: &lt;</a:t>
            </a:r>
            <a:r>
              <a:rPr lang="en-US" dirty="0" err="1" smtClean="0"/>
              <a:t>dst</a:t>
            </a:r>
            <a:r>
              <a:rPr lang="en-US" dirty="0" smtClean="0"/>
              <a:t>&gt; = (&lt;reg1&gt; * &lt;reg2&gt;) + &lt;reg3&gt;</a:t>
            </a:r>
          </a:p>
          <a:p>
            <a:pPr lvl="1"/>
            <a:r>
              <a:rPr lang="en-US" dirty="0" smtClean="0"/>
              <a:t>MLA{S}{&lt;c&gt;} &lt;Rd&gt;, &lt;</a:t>
            </a:r>
            <a:r>
              <a:rPr lang="en-US" dirty="0" err="1" smtClean="0"/>
              <a:t>Rn</a:t>
            </a:r>
            <a:r>
              <a:rPr lang="en-US" dirty="0" smtClean="0"/>
              <a:t>&gt;, &lt;</a:t>
            </a:r>
            <a:r>
              <a:rPr lang="en-US" dirty="0" err="1" smtClean="0"/>
              <a:t>Rm</a:t>
            </a:r>
            <a:r>
              <a:rPr lang="en-US" dirty="0" smtClean="0"/>
              <a:t>&gt;, &lt;Ra&gt; where &lt;Rd&gt; is destination register, &lt;</a:t>
            </a:r>
            <a:r>
              <a:rPr lang="en-US" dirty="0" err="1" smtClean="0"/>
              <a:t>Rn</a:t>
            </a:r>
            <a:r>
              <a:rPr lang="en-US" dirty="0" smtClean="0"/>
              <a:t>&gt; &amp; &lt;</a:t>
            </a:r>
            <a:r>
              <a:rPr lang="en-US" dirty="0" err="1" smtClean="0"/>
              <a:t>Rm</a:t>
            </a:r>
            <a:r>
              <a:rPr lang="en-US" dirty="0" smtClean="0"/>
              <a:t>&gt; are the first and second operands respectively and &lt;Ra&gt; is the addend register</a:t>
            </a:r>
          </a:p>
          <a:p>
            <a:r>
              <a:rPr lang="en-US" dirty="0" smtClean="0"/>
              <a:t>MLS: &lt;</a:t>
            </a:r>
            <a:r>
              <a:rPr lang="en-US" dirty="0" err="1" smtClean="0"/>
              <a:t>dst</a:t>
            </a:r>
            <a:r>
              <a:rPr lang="en-US" dirty="0" smtClean="0"/>
              <a:t>&gt; = &lt;reg3&gt; - (&lt;reg1&gt; * &lt;reg2&gt;)</a:t>
            </a:r>
          </a:p>
          <a:p>
            <a:r>
              <a:rPr lang="en-US" dirty="0" smtClean="0"/>
              <a:t>Multiply operations only store least significant 32 bits of result into destination</a:t>
            </a:r>
          </a:p>
          <a:p>
            <a:r>
              <a:rPr lang="en-US" dirty="0" smtClean="0"/>
              <a:t>Result is not dependent on whether the source register values are signed or unsigned values</a:t>
            </a:r>
          </a:p>
          <a:p>
            <a:pPr>
              <a:buNone/>
            </a:pP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41</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example2.c</a:t>
            </a:r>
            <a:endParaRPr lang="en-US" dirty="0"/>
          </a:p>
        </p:txBody>
      </p:sp>
      <p:sp>
        <p:nvSpPr>
          <p:cNvPr id="4" name="TextBox 3"/>
          <p:cNvSpPr txBox="1"/>
          <p:nvPr/>
        </p:nvSpPr>
        <p:spPr>
          <a:xfrm>
            <a:off x="4495800" y="1752600"/>
            <a:ext cx="4267200" cy="2031325"/>
          </a:xfrm>
          <a:prstGeom prst="rect">
            <a:avLst/>
          </a:prstGeom>
          <a:noFill/>
        </p:spPr>
        <p:txBody>
          <a:bodyPr wrap="square" rtlCol="0">
            <a:spAutoFit/>
          </a:bodyPr>
          <a:lstStyle/>
          <a:p>
            <a:r>
              <a:rPr lang="en-US" sz="1400" dirty="0" smtClean="0">
                <a:latin typeface="Ubuntu Mono" pitchFamily="49" charset="0"/>
                <a:cs typeface="Courier New" pitchFamily="49" charset="0"/>
              </a:rPr>
              <a:t>000083b8 &lt;multiply&gt;:</a:t>
            </a:r>
          </a:p>
          <a:p>
            <a:r>
              <a:rPr lang="en-US" sz="1400" dirty="0" smtClean="0">
                <a:latin typeface="Ubuntu Mono" pitchFamily="49" charset="0"/>
                <a:cs typeface="Courier New" pitchFamily="49" charset="0"/>
              </a:rPr>
              <a:t>    </a:t>
            </a:r>
            <a:r>
              <a:rPr lang="en-US" sz="1400" b="1" dirty="0" smtClean="0">
                <a:latin typeface="Ubuntu Mono" pitchFamily="49" charset="0"/>
                <a:cs typeface="Courier New" pitchFamily="49" charset="0"/>
              </a:rPr>
              <a:t>83b8:	fb01 f000 	</a:t>
            </a:r>
            <a:r>
              <a:rPr lang="en-US" sz="1400" b="1" dirty="0" err="1" smtClean="0">
                <a:latin typeface="Ubuntu Mono" pitchFamily="49" charset="0"/>
                <a:cs typeface="Courier New" pitchFamily="49" charset="0"/>
              </a:rPr>
              <a:t>mul.w</a:t>
            </a:r>
            <a:r>
              <a:rPr lang="en-US" sz="1400" b="1" dirty="0" smtClean="0">
                <a:latin typeface="Ubuntu Mono" pitchFamily="49" charset="0"/>
                <a:cs typeface="Courier New" pitchFamily="49" charset="0"/>
              </a:rPr>
              <a:t>	r0, r1, r0</a:t>
            </a:r>
          </a:p>
          <a:p>
            <a:r>
              <a:rPr lang="en-US" sz="1400" dirty="0" smtClean="0">
                <a:latin typeface="Ubuntu Mono" pitchFamily="49" charset="0"/>
                <a:cs typeface="Courier New" pitchFamily="49" charset="0"/>
              </a:rPr>
              <a:t>    83bc:	4770      	</a:t>
            </a:r>
            <a:r>
              <a:rPr lang="en-US" sz="1400" dirty="0" err="1" smtClean="0">
                <a:latin typeface="Ubuntu Mono" pitchFamily="49" charset="0"/>
                <a:cs typeface="Courier New" pitchFamily="49" charset="0"/>
              </a:rPr>
              <a:t>bx</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lr</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83be:	bf00      	</a:t>
            </a:r>
            <a:r>
              <a:rPr lang="en-US" sz="1400" dirty="0" err="1" smtClean="0">
                <a:latin typeface="Ubuntu Mono" pitchFamily="49" charset="0"/>
                <a:cs typeface="Courier New" pitchFamily="49" charset="0"/>
              </a:rPr>
              <a:t>nop</a:t>
            </a:r>
            <a:endParaRPr lang="en-US" sz="1400" dirty="0" smtClean="0">
              <a:latin typeface="Ubuntu Mono" pitchFamily="49" charset="0"/>
              <a:cs typeface="Courier New" pitchFamily="49" charset="0"/>
            </a:endParaRP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000083c0 &lt;</a:t>
            </a:r>
            <a:r>
              <a:rPr lang="en-US" sz="1400" dirty="0" err="1" smtClean="0">
                <a:latin typeface="Ubuntu Mono" pitchFamily="49" charset="0"/>
                <a:cs typeface="Courier New" pitchFamily="49" charset="0"/>
              </a:rPr>
              <a:t>multiplyadd</a:t>
            </a:r>
            <a:r>
              <a:rPr lang="en-US" sz="1400" dirty="0" smtClean="0">
                <a:latin typeface="Ubuntu Mono" pitchFamily="49" charset="0"/>
                <a:cs typeface="Courier New" pitchFamily="49" charset="0"/>
              </a:rPr>
              <a:t>&gt;:</a:t>
            </a:r>
          </a:p>
          <a:p>
            <a:r>
              <a:rPr lang="en-US" sz="1400" dirty="0" smtClean="0">
                <a:latin typeface="Ubuntu Mono" pitchFamily="49" charset="0"/>
                <a:cs typeface="Courier New" pitchFamily="49" charset="0"/>
              </a:rPr>
              <a:t>    </a:t>
            </a:r>
            <a:r>
              <a:rPr lang="en-US" sz="1400" b="1" dirty="0" smtClean="0">
                <a:latin typeface="Ubuntu Mono" pitchFamily="49" charset="0"/>
                <a:cs typeface="Courier New" pitchFamily="49" charset="0"/>
              </a:rPr>
              <a:t>83c0:	fb01 2000 	mla	r0, r1, r0, r2</a:t>
            </a:r>
          </a:p>
          <a:p>
            <a:r>
              <a:rPr lang="en-US" sz="1400" dirty="0" smtClean="0">
                <a:latin typeface="Ubuntu Mono" pitchFamily="49" charset="0"/>
                <a:cs typeface="Courier New" pitchFamily="49" charset="0"/>
              </a:rPr>
              <a:t>    83c4:	4770      	</a:t>
            </a:r>
            <a:r>
              <a:rPr lang="en-US" sz="1400" dirty="0" err="1" smtClean="0">
                <a:latin typeface="Ubuntu Mono" pitchFamily="49" charset="0"/>
                <a:cs typeface="Courier New" pitchFamily="49" charset="0"/>
              </a:rPr>
              <a:t>bx</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lr</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83c6:	bf00      	</a:t>
            </a:r>
            <a:r>
              <a:rPr lang="en-US" sz="1400" dirty="0" err="1" smtClean="0">
                <a:latin typeface="Ubuntu Mono" pitchFamily="49" charset="0"/>
                <a:cs typeface="Courier New" pitchFamily="49" charset="0"/>
              </a:rPr>
              <a:t>nop</a:t>
            </a:r>
            <a:endParaRPr lang="en-US" sz="1400" dirty="0">
              <a:latin typeface="Ubuntu Mono" pitchFamily="49" charset="0"/>
              <a:cs typeface="Courier New" pitchFamily="49" charset="0"/>
            </a:endParaRPr>
          </a:p>
        </p:txBody>
      </p:sp>
      <p:sp>
        <p:nvSpPr>
          <p:cNvPr id="5" name="TextBox 4"/>
          <p:cNvSpPr txBox="1"/>
          <p:nvPr/>
        </p:nvSpPr>
        <p:spPr>
          <a:xfrm>
            <a:off x="228600" y="1676400"/>
            <a:ext cx="4267200" cy="4616648"/>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c, d;</a:t>
            </a:r>
          </a:p>
          <a:p>
            <a:r>
              <a:rPr lang="en-US" sz="1400" dirty="0" smtClean="0">
                <a:latin typeface="Ubuntu Mono" pitchFamily="49" charset="0"/>
                <a:cs typeface="Courier New" pitchFamily="49" charset="0"/>
              </a:rPr>
              <a:t>  a=2;</a:t>
            </a:r>
          </a:p>
          <a:p>
            <a:r>
              <a:rPr lang="en-US" sz="1400" dirty="0" smtClean="0">
                <a:latin typeface="Ubuntu Mono" pitchFamily="49" charset="0"/>
                <a:cs typeface="Courier New" pitchFamily="49" charset="0"/>
              </a:rPr>
              <a:t>  b=3;</a:t>
            </a:r>
          </a:p>
          <a:p>
            <a:r>
              <a:rPr lang="en-US" sz="1400" dirty="0" smtClean="0">
                <a:latin typeface="Ubuntu Mono" pitchFamily="49" charset="0"/>
                <a:cs typeface="Courier New" pitchFamily="49" charset="0"/>
              </a:rPr>
              <a:t>  c=4;</a:t>
            </a:r>
          </a:p>
          <a:p>
            <a:r>
              <a:rPr lang="en-US" sz="1400" dirty="0" smtClean="0">
                <a:latin typeface="Ubuntu Mono" pitchFamily="49" charset="0"/>
                <a:cs typeface="Courier New" pitchFamily="49" charset="0"/>
              </a:rPr>
              <a:t>  d = multiply(</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 * b is %d\n”, d);</a:t>
            </a:r>
          </a:p>
          <a:p>
            <a:r>
              <a:rPr lang="en-US" sz="1400" dirty="0" smtClean="0">
                <a:latin typeface="Ubuntu Mono" pitchFamily="49" charset="0"/>
                <a:cs typeface="Courier New" pitchFamily="49" charset="0"/>
              </a:rPr>
              <a:t>  d = </a:t>
            </a:r>
            <a:r>
              <a:rPr lang="en-US" sz="1400" dirty="0" err="1" smtClean="0">
                <a:latin typeface="Ubuntu Mono" pitchFamily="49" charset="0"/>
                <a:cs typeface="Courier New" pitchFamily="49" charset="0"/>
              </a:rPr>
              <a:t>multiplyadd</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a,b,c</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 * b + c is %d\n”, d);</a:t>
            </a:r>
          </a:p>
          <a:p>
            <a:r>
              <a:rPr lang="en-US" sz="1400" dirty="0" smtClean="0">
                <a:latin typeface="Ubuntu Mono" pitchFamily="49" charset="0"/>
                <a:cs typeface="Courier New" pitchFamily="49" charset="0"/>
              </a:rPr>
              <a:t>  return 0;</a:t>
            </a:r>
            <a:endParaRPr lang="en-US" sz="1400" dirty="0">
              <a:latin typeface="Ubuntu Mono" pitchFamily="49" charset="0"/>
              <a:cs typeface="Courier New" pitchFamily="49" charset="0"/>
            </a:endParaRP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multiply(</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(a*b);</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multiplyadd</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c)</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((a*b)+c);</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MLA &amp; MLS operations</a:t>
            </a:r>
            <a:endParaRPr lang="en-US" dirty="0"/>
          </a:p>
        </p:txBody>
      </p:sp>
      <p:sp>
        <p:nvSpPr>
          <p:cNvPr id="3" name="Rectangle 2"/>
          <p:cNvSpPr/>
          <p:nvPr/>
        </p:nvSpPr>
        <p:spPr>
          <a:xfrm>
            <a:off x="17526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526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4724400"/>
            <a:ext cx="457200" cy="369332"/>
          </a:xfrm>
          <a:prstGeom prst="rect">
            <a:avLst/>
          </a:prstGeom>
          <a:noFill/>
        </p:spPr>
        <p:txBody>
          <a:bodyPr wrap="square" rtlCol="0">
            <a:spAutoFit/>
          </a:bodyPr>
          <a:lstStyle/>
          <a:p>
            <a:r>
              <a:rPr lang="en-US" dirty="0" smtClean="0"/>
              <a:t>R0</a:t>
            </a:r>
            <a:endParaRPr lang="en-US" dirty="0"/>
          </a:p>
        </p:txBody>
      </p:sp>
      <p:sp>
        <p:nvSpPr>
          <p:cNvPr id="19" name="Rectangle 18"/>
          <p:cNvSpPr/>
          <p:nvPr/>
        </p:nvSpPr>
        <p:spPr>
          <a:xfrm>
            <a:off x="1676400" y="4648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28800" y="4724400"/>
            <a:ext cx="1371600" cy="381000"/>
          </a:xfrm>
          <a:prstGeom prst="rect">
            <a:avLst/>
          </a:prstGeom>
          <a:noFill/>
        </p:spPr>
        <p:txBody>
          <a:bodyPr wrap="square" rtlCol="0">
            <a:spAutoFit/>
          </a:bodyPr>
          <a:lstStyle/>
          <a:p>
            <a:r>
              <a:rPr lang="en-US" dirty="0" smtClean="0"/>
              <a:t>0x0000000A</a:t>
            </a:r>
            <a:endParaRPr lang="en-US" dirty="0"/>
          </a:p>
        </p:txBody>
      </p:sp>
      <p:sp>
        <p:nvSpPr>
          <p:cNvPr id="23" name="Rectangle 22"/>
          <p:cNvSpPr/>
          <p:nvPr/>
        </p:nvSpPr>
        <p:spPr>
          <a:xfrm>
            <a:off x="4343400" y="4648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52400" y="1447800"/>
            <a:ext cx="8534400" cy="646331"/>
          </a:xfrm>
          <a:prstGeom prst="rect">
            <a:avLst/>
          </a:prstGeom>
          <a:noFill/>
        </p:spPr>
        <p:txBody>
          <a:bodyPr wrap="square" rtlCol="0">
            <a:spAutoFit/>
          </a:bodyPr>
          <a:lstStyle/>
          <a:p>
            <a:r>
              <a:rPr lang="en-US" dirty="0" smtClean="0">
                <a:solidFill>
                  <a:srgbClr val="FF0000"/>
                </a:solidFill>
              </a:rPr>
              <a:t>INSTRUCTION:    mla r0, r0, r1, r2	          mls r0, r0, r1, r2</a:t>
            </a:r>
          </a:p>
          <a:p>
            <a:r>
              <a:rPr lang="en-US" dirty="0" smtClean="0">
                <a:solidFill>
                  <a:srgbClr val="FF0000"/>
                </a:solidFill>
              </a:rPr>
              <a:t>MEANS            :   r0 = r0 * r1 + r2	          r0 = r2 – (r0 * r1) (No flags updated)</a:t>
            </a:r>
            <a:endParaRPr lang="en-US" dirty="0">
              <a:solidFill>
                <a:srgbClr val="FF0000"/>
              </a:solidFill>
            </a:endParaRPr>
          </a:p>
        </p:txBody>
      </p:sp>
      <p:sp>
        <p:nvSpPr>
          <p:cNvPr id="33" name="Rectangle 32"/>
          <p:cNvSpPr/>
          <p:nvPr/>
        </p:nvSpPr>
        <p:spPr>
          <a:xfrm>
            <a:off x="1676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76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28800" y="5257800"/>
            <a:ext cx="1524000" cy="369332"/>
          </a:xfrm>
          <a:prstGeom prst="rect">
            <a:avLst/>
          </a:prstGeom>
          <a:noFill/>
        </p:spPr>
        <p:txBody>
          <a:bodyPr wrap="square" rtlCol="0">
            <a:spAutoFit/>
          </a:bodyPr>
          <a:lstStyle/>
          <a:p>
            <a:r>
              <a:rPr lang="en-US" dirty="0" smtClean="0"/>
              <a:t>0x0000000E</a:t>
            </a:r>
            <a:endParaRPr lang="en-US" dirty="0"/>
          </a:p>
        </p:txBody>
      </p:sp>
      <p:sp>
        <p:nvSpPr>
          <p:cNvPr id="36" name="TextBox 35"/>
          <p:cNvSpPr txBox="1"/>
          <p:nvPr/>
        </p:nvSpPr>
        <p:spPr>
          <a:xfrm>
            <a:off x="1828800" y="6324600"/>
            <a:ext cx="1371600" cy="381000"/>
          </a:xfrm>
          <a:prstGeom prst="rect">
            <a:avLst/>
          </a:prstGeom>
          <a:noFill/>
        </p:spPr>
        <p:txBody>
          <a:bodyPr wrap="square" rtlCol="0">
            <a:spAutoFit/>
          </a:bodyPr>
          <a:lstStyle/>
          <a:p>
            <a:r>
              <a:rPr lang="en-US" dirty="0" smtClean="0"/>
              <a:t>0x20000010</a:t>
            </a:r>
            <a:endParaRPr lang="en-US" dirty="0"/>
          </a:p>
        </p:txBody>
      </p:sp>
      <p:sp>
        <p:nvSpPr>
          <p:cNvPr id="37" name="TextBox 36"/>
          <p:cNvSpPr txBox="1"/>
          <p:nvPr/>
        </p:nvSpPr>
        <p:spPr>
          <a:xfrm>
            <a:off x="914400" y="5257800"/>
            <a:ext cx="457200" cy="369332"/>
          </a:xfrm>
          <a:prstGeom prst="rect">
            <a:avLst/>
          </a:prstGeom>
          <a:noFill/>
        </p:spPr>
        <p:txBody>
          <a:bodyPr wrap="square" rtlCol="0">
            <a:spAutoFit/>
          </a:bodyPr>
          <a:lstStyle/>
          <a:p>
            <a:r>
              <a:rPr lang="en-US" dirty="0" smtClean="0"/>
              <a:t>R1</a:t>
            </a:r>
            <a:endParaRPr lang="en-US" dirty="0"/>
          </a:p>
        </p:txBody>
      </p:sp>
      <p:sp>
        <p:nvSpPr>
          <p:cNvPr id="38" name="TextBox 37"/>
          <p:cNvSpPr txBox="1"/>
          <p:nvPr/>
        </p:nvSpPr>
        <p:spPr>
          <a:xfrm>
            <a:off x="685800" y="6324600"/>
            <a:ext cx="685800" cy="369332"/>
          </a:xfrm>
          <a:prstGeom prst="rect">
            <a:avLst/>
          </a:prstGeom>
          <a:noFill/>
        </p:spPr>
        <p:txBody>
          <a:bodyPr wrap="square" rtlCol="0">
            <a:spAutoFit/>
          </a:bodyPr>
          <a:lstStyle/>
          <a:p>
            <a:r>
              <a:rPr lang="en-US" dirty="0" smtClean="0"/>
              <a:t>CPSR</a:t>
            </a:r>
            <a:endParaRPr lang="en-US" dirty="0"/>
          </a:p>
        </p:txBody>
      </p:sp>
      <p:sp>
        <p:nvSpPr>
          <p:cNvPr id="39" name="Rectangle 38"/>
          <p:cNvSpPr/>
          <p:nvPr/>
        </p:nvSpPr>
        <p:spPr>
          <a:xfrm>
            <a:off x="4343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43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95800" y="5257800"/>
            <a:ext cx="1524000" cy="369332"/>
          </a:xfrm>
          <a:prstGeom prst="rect">
            <a:avLst/>
          </a:prstGeom>
          <a:noFill/>
        </p:spPr>
        <p:txBody>
          <a:bodyPr wrap="square" rtlCol="0">
            <a:spAutoFit/>
          </a:bodyPr>
          <a:lstStyle/>
          <a:p>
            <a:r>
              <a:rPr lang="en-US" dirty="0" smtClean="0"/>
              <a:t>0x0000000E</a:t>
            </a:r>
            <a:endParaRPr lang="en-US" dirty="0"/>
          </a:p>
        </p:txBody>
      </p:sp>
      <p:sp>
        <p:nvSpPr>
          <p:cNvPr id="51" name="TextBox 50"/>
          <p:cNvSpPr txBox="1"/>
          <p:nvPr/>
        </p:nvSpPr>
        <p:spPr>
          <a:xfrm>
            <a:off x="1066800" y="2286000"/>
            <a:ext cx="457200" cy="369332"/>
          </a:xfrm>
          <a:prstGeom prst="rect">
            <a:avLst/>
          </a:prstGeom>
          <a:noFill/>
        </p:spPr>
        <p:txBody>
          <a:bodyPr wrap="square" rtlCol="0">
            <a:spAutoFit/>
          </a:bodyPr>
          <a:lstStyle/>
          <a:p>
            <a:r>
              <a:rPr lang="en-US" dirty="0" smtClean="0"/>
              <a:t>R0</a:t>
            </a:r>
            <a:endParaRPr lang="en-US" dirty="0"/>
          </a:p>
        </p:txBody>
      </p:sp>
      <p:sp>
        <p:nvSpPr>
          <p:cNvPr id="52" name="TextBox 51"/>
          <p:cNvSpPr txBox="1"/>
          <p:nvPr/>
        </p:nvSpPr>
        <p:spPr>
          <a:xfrm>
            <a:off x="1066800" y="2819400"/>
            <a:ext cx="457200" cy="369332"/>
          </a:xfrm>
          <a:prstGeom prst="rect">
            <a:avLst/>
          </a:prstGeom>
          <a:noFill/>
        </p:spPr>
        <p:txBody>
          <a:bodyPr wrap="square" rtlCol="0">
            <a:spAutoFit/>
          </a:bodyPr>
          <a:lstStyle/>
          <a:p>
            <a:r>
              <a:rPr lang="en-US" dirty="0" smtClean="0"/>
              <a:t>R1</a:t>
            </a:r>
            <a:endParaRPr lang="en-US" dirty="0"/>
          </a:p>
        </p:txBody>
      </p:sp>
      <p:sp>
        <p:nvSpPr>
          <p:cNvPr id="53" name="TextBox 52"/>
          <p:cNvSpPr txBox="1"/>
          <p:nvPr/>
        </p:nvSpPr>
        <p:spPr>
          <a:xfrm>
            <a:off x="838200" y="3886200"/>
            <a:ext cx="685800" cy="369332"/>
          </a:xfrm>
          <a:prstGeom prst="rect">
            <a:avLst/>
          </a:prstGeom>
          <a:noFill/>
        </p:spPr>
        <p:txBody>
          <a:bodyPr wrap="square" rtlCol="0">
            <a:spAutoFit/>
          </a:bodyPr>
          <a:lstStyle/>
          <a:p>
            <a:r>
              <a:rPr lang="en-US" dirty="0" smtClean="0"/>
              <a:t>CPSR</a:t>
            </a:r>
            <a:endParaRPr lang="en-US" dirty="0"/>
          </a:p>
        </p:txBody>
      </p:sp>
      <p:sp>
        <p:nvSpPr>
          <p:cNvPr id="54" name="TextBox 53"/>
          <p:cNvSpPr txBox="1"/>
          <p:nvPr/>
        </p:nvSpPr>
        <p:spPr>
          <a:xfrm>
            <a:off x="1905000" y="2819400"/>
            <a:ext cx="1524000" cy="369332"/>
          </a:xfrm>
          <a:prstGeom prst="rect">
            <a:avLst/>
          </a:prstGeom>
          <a:noFill/>
        </p:spPr>
        <p:txBody>
          <a:bodyPr wrap="square" rtlCol="0">
            <a:spAutoFit/>
          </a:bodyPr>
          <a:lstStyle/>
          <a:p>
            <a:r>
              <a:rPr lang="en-US" dirty="0" smtClean="0"/>
              <a:t>0x0000000E</a:t>
            </a:r>
            <a:endParaRPr lang="en-US" dirty="0"/>
          </a:p>
        </p:txBody>
      </p:sp>
      <p:sp>
        <p:nvSpPr>
          <p:cNvPr id="55" name="TextBox 54"/>
          <p:cNvSpPr txBox="1"/>
          <p:nvPr/>
        </p:nvSpPr>
        <p:spPr>
          <a:xfrm>
            <a:off x="1905000" y="2286000"/>
            <a:ext cx="1524000" cy="369332"/>
          </a:xfrm>
          <a:prstGeom prst="rect">
            <a:avLst/>
          </a:prstGeom>
          <a:noFill/>
        </p:spPr>
        <p:txBody>
          <a:bodyPr wrap="square" rtlCol="0">
            <a:spAutoFit/>
          </a:bodyPr>
          <a:lstStyle/>
          <a:p>
            <a:r>
              <a:rPr lang="en-US" dirty="0" smtClean="0">
                <a:solidFill>
                  <a:srgbClr val="FF0000"/>
                </a:solidFill>
              </a:rPr>
              <a:t>0x0000008F</a:t>
            </a:r>
            <a:endParaRPr lang="en-US" dirty="0">
              <a:solidFill>
                <a:srgbClr val="FF0000"/>
              </a:solidFill>
            </a:endParaRPr>
          </a:p>
        </p:txBody>
      </p:sp>
      <p:sp>
        <p:nvSpPr>
          <p:cNvPr id="56" name="TextBox 55"/>
          <p:cNvSpPr txBox="1"/>
          <p:nvPr/>
        </p:nvSpPr>
        <p:spPr>
          <a:xfrm>
            <a:off x="1981200" y="3886200"/>
            <a:ext cx="1371600" cy="381000"/>
          </a:xfrm>
          <a:prstGeom prst="rect">
            <a:avLst/>
          </a:prstGeom>
          <a:noFill/>
        </p:spPr>
        <p:txBody>
          <a:bodyPr wrap="square" rtlCol="0">
            <a:spAutoFit/>
          </a:bodyPr>
          <a:lstStyle/>
          <a:p>
            <a:r>
              <a:rPr lang="en-US" dirty="0" smtClean="0"/>
              <a:t>0x20000010</a:t>
            </a:r>
            <a:endParaRPr lang="en-US" dirty="0"/>
          </a:p>
        </p:txBody>
      </p:sp>
      <p:sp>
        <p:nvSpPr>
          <p:cNvPr id="57" name="TextBox 56"/>
          <p:cNvSpPr txBox="1"/>
          <p:nvPr/>
        </p:nvSpPr>
        <p:spPr>
          <a:xfrm>
            <a:off x="4495800" y="6324600"/>
            <a:ext cx="1371600" cy="381000"/>
          </a:xfrm>
          <a:prstGeom prst="rect">
            <a:avLst/>
          </a:prstGeom>
          <a:noFill/>
        </p:spPr>
        <p:txBody>
          <a:bodyPr wrap="square" rtlCol="0">
            <a:spAutoFit/>
          </a:bodyPr>
          <a:lstStyle/>
          <a:p>
            <a:r>
              <a:rPr lang="en-US" dirty="0" smtClean="0"/>
              <a:t>0x20000010</a:t>
            </a:r>
            <a:endParaRPr lang="en-US" dirty="0"/>
          </a:p>
        </p:txBody>
      </p:sp>
      <p:sp>
        <p:nvSpPr>
          <p:cNvPr id="58" name="TextBox 57"/>
          <p:cNvSpPr txBox="1"/>
          <p:nvPr/>
        </p:nvSpPr>
        <p:spPr>
          <a:xfrm>
            <a:off x="4572000" y="3886200"/>
            <a:ext cx="1371600" cy="381000"/>
          </a:xfrm>
          <a:prstGeom prst="rect">
            <a:avLst/>
          </a:prstGeom>
          <a:noFill/>
        </p:spPr>
        <p:txBody>
          <a:bodyPr wrap="square" rtlCol="0">
            <a:spAutoFit/>
          </a:bodyPr>
          <a:lstStyle/>
          <a:p>
            <a:r>
              <a:rPr lang="en-US" dirty="0" smtClean="0"/>
              <a:t>0x20000010</a:t>
            </a:r>
            <a:endParaRPr lang="en-US" dirty="0"/>
          </a:p>
        </p:txBody>
      </p:sp>
      <p:sp>
        <p:nvSpPr>
          <p:cNvPr id="59" name="TextBox 58"/>
          <p:cNvSpPr txBox="1"/>
          <p:nvPr/>
        </p:nvSpPr>
        <p:spPr>
          <a:xfrm>
            <a:off x="4572000" y="2819400"/>
            <a:ext cx="1524000" cy="369332"/>
          </a:xfrm>
          <a:prstGeom prst="rect">
            <a:avLst/>
          </a:prstGeom>
          <a:noFill/>
        </p:spPr>
        <p:txBody>
          <a:bodyPr wrap="square" rtlCol="0">
            <a:spAutoFit/>
          </a:bodyPr>
          <a:lstStyle/>
          <a:p>
            <a:r>
              <a:rPr lang="en-US" dirty="0" smtClean="0"/>
              <a:t>0x0000000E</a:t>
            </a:r>
            <a:endParaRPr lang="en-US" dirty="0"/>
          </a:p>
        </p:txBody>
      </p:sp>
      <p:sp>
        <p:nvSpPr>
          <p:cNvPr id="60" name="TextBox 59"/>
          <p:cNvSpPr txBox="1"/>
          <p:nvPr/>
        </p:nvSpPr>
        <p:spPr>
          <a:xfrm>
            <a:off x="4572000" y="2286000"/>
            <a:ext cx="1524000" cy="369332"/>
          </a:xfrm>
          <a:prstGeom prst="rect">
            <a:avLst/>
          </a:prstGeom>
          <a:noFill/>
        </p:spPr>
        <p:txBody>
          <a:bodyPr wrap="square" rtlCol="0">
            <a:spAutoFit/>
          </a:bodyPr>
          <a:lstStyle/>
          <a:p>
            <a:r>
              <a:rPr lang="en-US" dirty="0" smtClean="0">
                <a:solidFill>
                  <a:srgbClr val="FF0000"/>
                </a:solidFill>
              </a:rPr>
              <a:t>0xFFFFFF77</a:t>
            </a:r>
            <a:endParaRPr lang="en-US" dirty="0">
              <a:solidFill>
                <a:srgbClr val="FF0000"/>
              </a:solidFill>
            </a:endParaRPr>
          </a:p>
        </p:txBody>
      </p:sp>
      <p:sp>
        <p:nvSpPr>
          <p:cNvPr id="42" name="TextBox 41"/>
          <p:cNvSpPr txBox="1"/>
          <p:nvPr/>
        </p:nvSpPr>
        <p:spPr>
          <a:xfrm>
            <a:off x="4495800" y="4724400"/>
            <a:ext cx="1371600" cy="381000"/>
          </a:xfrm>
          <a:prstGeom prst="rect">
            <a:avLst/>
          </a:prstGeom>
          <a:noFill/>
        </p:spPr>
        <p:txBody>
          <a:bodyPr wrap="square" rtlCol="0">
            <a:spAutoFit/>
          </a:bodyPr>
          <a:lstStyle/>
          <a:p>
            <a:r>
              <a:rPr lang="en-US" dirty="0" smtClean="0"/>
              <a:t>0x0000000A</a:t>
            </a:r>
            <a:endParaRPr lang="en-US" dirty="0"/>
          </a:p>
        </p:txBody>
      </p:sp>
      <p:sp>
        <p:nvSpPr>
          <p:cNvPr id="43" name="Rectangle 42"/>
          <p:cNvSpPr/>
          <p:nvPr/>
        </p:nvSpPr>
        <p:spPr>
          <a:xfrm>
            <a:off x="1676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28800" y="5791200"/>
            <a:ext cx="1524000" cy="369332"/>
          </a:xfrm>
          <a:prstGeom prst="rect">
            <a:avLst/>
          </a:prstGeom>
          <a:noFill/>
        </p:spPr>
        <p:txBody>
          <a:bodyPr wrap="square" rtlCol="0">
            <a:spAutoFit/>
          </a:bodyPr>
          <a:lstStyle/>
          <a:p>
            <a:r>
              <a:rPr lang="en-US" dirty="0" smtClean="0"/>
              <a:t>0x00000003</a:t>
            </a:r>
            <a:endParaRPr lang="en-US" dirty="0"/>
          </a:p>
        </p:txBody>
      </p:sp>
      <p:sp>
        <p:nvSpPr>
          <p:cNvPr id="45" name="TextBox 44"/>
          <p:cNvSpPr txBox="1"/>
          <p:nvPr/>
        </p:nvSpPr>
        <p:spPr>
          <a:xfrm>
            <a:off x="914400" y="5791200"/>
            <a:ext cx="457200" cy="369332"/>
          </a:xfrm>
          <a:prstGeom prst="rect">
            <a:avLst/>
          </a:prstGeom>
          <a:noFill/>
        </p:spPr>
        <p:txBody>
          <a:bodyPr wrap="square" rtlCol="0">
            <a:spAutoFit/>
          </a:bodyPr>
          <a:lstStyle/>
          <a:p>
            <a:r>
              <a:rPr lang="en-US" dirty="0" smtClean="0"/>
              <a:t>R2</a:t>
            </a:r>
            <a:endParaRPr lang="en-US" dirty="0"/>
          </a:p>
        </p:txBody>
      </p:sp>
      <p:sp>
        <p:nvSpPr>
          <p:cNvPr id="46" name="Rectangle 45"/>
          <p:cNvSpPr/>
          <p:nvPr/>
        </p:nvSpPr>
        <p:spPr>
          <a:xfrm>
            <a:off x="4343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495800" y="5791200"/>
            <a:ext cx="1524000" cy="369332"/>
          </a:xfrm>
          <a:prstGeom prst="rect">
            <a:avLst/>
          </a:prstGeom>
          <a:noFill/>
        </p:spPr>
        <p:txBody>
          <a:bodyPr wrap="square" rtlCol="0">
            <a:spAutoFit/>
          </a:bodyPr>
          <a:lstStyle/>
          <a:p>
            <a:r>
              <a:rPr lang="en-US" dirty="0" smtClean="0"/>
              <a:t>0x00000003</a:t>
            </a:r>
            <a:endParaRPr lang="en-US" dirty="0"/>
          </a:p>
        </p:txBody>
      </p:sp>
      <p:sp>
        <p:nvSpPr>
          <p:cNvPr id="48" name="Rectangle 47"/>
          <p:cNvSpPr/>
          <p:nvPr/>
        </p:nvSpPr>
        <p:spPr>
          <a:xfrm>
            <a:off x="17526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905000" y="3352800"/>
            <a:ext cx="1524000" cy="369332"/>
          </a:xfrm>
          <a:prstGeom prst="rect">
            <a:avLst/>
          </a:prstGeom>
          <a:noFill/>
        </p:spPr>
        <p:txBody>
          <a:bodyPr wrap="square" rtlCol="0">
            <a:spAutoFit/>
          </a:bodyPr>
          <a:lstStyle/>
          <a:p>
            <a:r>
              <a:rPr lang="en-US" dirty="0" smtClean="0"/>
              <a:t>0x00000003</a:t>
            </a:r>
            <a:endParaRPr lang="en-US" dirty="0"/>
          </a:p>
        </p:txBody>
      </p:sp>
      <p:sp>
        <p:nvSpPr>
          <p:cNvPr id="50" name="TextBox 49"/>
          <p:cNvSpPr txBox="1"/>
          <p:nvPr/>
        </p:nvSpPr>
        <p:spPr>
          <a:xfrm>
            <a:off x="1066800" y="3352800"/>
            <a:ext cx="457200" cy="369332"/>
          </a:xfrm>
          <a:prstGeom prst="rect">
            <a:avLst/>
          </a:prstGeom>
          <a:noFill/>
        </p:spPr>
        <p:txBody>
          <a:bodyPr wrap="square" rtlCol="0">
            <a:spAutoFit/>
          </a:bodyPr>
          <a:lstStyle/>
          <a:p>
            <a:r>
              <a:rPr lang="en-US" dirty="0" smtClean="0"/>
              <a:t>R2</a:t>
            </a:r>
            <a:endParaRPr lang="en-US" dirty="0"/>
          </a:p>
        </p:txBody>
      </p:sp>
      <p:sp>
        <p:nvSpPr>
          <p:cNvPr id="61" name="Rectangle 60"/>
          <p:cNvSpPr/>
          <p:nvPr/>
        </p:nvSpPr>
        <p:spPr>
          <a:xfrm>
            <a:off x="43434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572000" y="3352800"/>
            <a:ext cx="1524000" cy="369332"/>
          </a:xfrm>
          <a:prstGeom prst="rect">
            <a:avLst/>
          </a:prstGeom>
          <a:noFill/>
        </p:spPr>
        <p:txBody>
          <a:bodyPr wrap="square" rtlCol="0">
            <a:spAutoFit/>
          </a:bodyPr>
          <a:lstStyle/>
          <a:p>
            <a:r>
              <a:rPr lang="en-US" dirty="0" smtClean="0"/>
              <a:t>0x00000003</a:t>
            </a:r>
            <a:endParaRPr lang="en-US" dirty="0"/>
          </a:p>
        </p:txBody>
      </p:sp>
      <p:sp>
        <p:nvSpPr>
          <p:cNvPr id="6" name="Slide Number Placeholder 5"/>
          <p:cNvSpPr>
            <a:spLocks noGrp="1"/>
          </p:cNvSpPr>
          <p:nvPr>
            <p:ph type="sldNum" sz="quarter" idx="12"/>
          </p:nvPr>
        </p:nvSpPr>
        <p:spPr/>
        <p:txBody>
          <a:bodyPr/>
          <a:lstStyle/>
          <a:p>
            <a:fld id="{E66970BE-4790-4AAC-BBF1-E334F1B28FAF}" type="slidenum">
              <a:rPr lang="en-US" smtClean="0"/>
              <a:pPr/>
              <a:t>43</a:t>
            </a:fld>
            <a:endParaRPr lang="en-US"/>
          </a:p>
        </p:txBody>
      </p:sp>
      <p:sp>
        <p:nvSpPr>
          <p:cNvPr id="63" name="TextBox 62"/>
          <p:cNvSpPr txBox="1"/>
          <p:nvPr/>
        </p:nvSpPr>
        <p:spPr>
          <a:xfrm>
            <a:off x="6553200" y="5486400"/>
            <a:ext cx="2362200" cy="369332"/>
          </a:xfrm>
          <a:prstGeom prst="rect">
            <a:avLst/>
          </a:prstGeom>
          <a:noFill/>
        </p:spPr>
        <p:txBody>
          <a:bodyPr wrap="square" rtlCol="0">
            <a:spAutoFit/>
          </a:bodyPr>
          <a:lstStyle/>
          <a:p>
            <a:r>
              <a:rPr lang="en-US" dirty="0" smtClean="0"/>
              <a:t>Before Operation</a:t>
            </a:r>
            <a:endParaRPr lang="en-US" dirty="0"/>
          </a:p>
        </p:txBody>
      </p:sp>
      <p:sp>
        <p:nvSpPr>
          <p:cNvPr id="64" name="TextBox 63"/>
          <p:cNvSpPr txBox="1"/>
          <p:nvPr/>
        </p:nvSpPr>
        <p:spPr>
          <a:xfrm>
            <a:off x="6553200" y="2971800"/>
            <a:ext cx="2362200" cy="369332"/>
          </a:xfrm>
          <a:prstGeom prst="rect">
            <a:avLst/>
          </a:prstGeom>
          <a:noFill/>
        </p:spPr>
        <p:txBody>
          <a:bodyPr wrap="square" rtlCol="0">
            <a:spAutoFit/>
          </a:bodyPr>
          <a:lstStyle/>
          <a:p>
            <a:r>
              <a:rPr lang="en-US" dirty="0" smtClean="0"/>
              <a:t>After Operation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part 3</a:t>
            </a:r>
            <a:endParaRPr lang="en-US" dirty="0"/>
          </a:p>
        </p:txBody>
      </p:sp>
      <p:sp>
        <p:nvSpPr>
          <p:cNvPr id="3" name="Content Placeholder 2"/>
          <p:cNvSpPr>
            <a:spLocks noGrp="1"/>
          </p:cNvSpPr>
          <p:nvPr>
            <p:ph idx="1"/>
          </p:nvPr>
        </p:nvSpPr>
        <p:spPr/>
        <p:txBody>
          <a:bodyPr>
            <a:normAutofit/>
          </a:bodyPr>
          <a:lstStyle/>
          <a:p>
            <a:r>
              <a:rPr lang="en-US" dirty="0" smtClean="0"/>
              <a:t>SDIV – Signed divide</a:t>
            </a:r>
          </a:p>
          <a:p>
            <a:r>
              <a:rPr lang="en-US" dirty="0" smtClean="0"/>
              <a:t>UDIV – Unsigned divide</a:t>
            </a:r>
          </a:p>
          <a:p>
            <a:r>
              <a:rPr lang="en-US" dirty="0" smtClean="0"/>
              <a:t>On the Cortex-A profile there is no divide operation</a:t>
            </a:r>
          </a:p>
        </p:txBody>
      </p:sp>
      <p:sp>
        <p:nvSpPr>
          <p:cNvPr id="4" name="Rectangle 3"/>
          <p:cNvSpPr/>
          <p:nvPr/>
        </p:nvSpPr>
        <p:spPr>
          <a:xfrm>
            <a:off x="685800" y="1219200"/>
            <a:ext cx="8458200" cy="369332"/>
          </a:xfrm>
          <a:prstGeom prst="rect">
            <a:avLst/>
          </a:prstGeom>
        </p:spPr>
        <p:txBody>
          <a:bodyPr wrap="square">
            <a:spAutoFit/>
          </a:bodyPr>
          <a:lstStyle/>
          <a:p>
            <a:pPr>
              <a:buNone/>
            </a:pPr>
            <a:r>
              <a:rPr lang="en-US" dirty="0" smtClean="0">
                <a:solidFill>
                  <a:srgbClr val="FF0000"/>
                </a:solidFill>
              </a:rPr>
              <a:t>PLEASE NOTE: These instructions are only available on Cortex-R profile</a:t>
            </a:r>
          </a:p>
        </p:txBody>
      </p:sp>
      <p:sp>
        <p:nvSpPr>
          <p:cNvPr id="5" name="Slide Number Placeholder 4"/>
          <p:cNvSpPr>
            <a:spLocks noGrp="1"/>
          </p:cNvSpPr>
          <p:nvPr>
            <p:ph type="sldNum" sz="quarter" idx="12"/>
          </p:nvPr>
        </p:nvSpPr>
        <p:spPr/>
        <p:txBody>
          <a:bodyPr/>
          <a:lstStyle/>
          <a:p>
            <a:fld id="{E66970BE-4790-4AAC-BBF1-E334F1B28FAF}" type="slidenum">
              <a:rPr lang="en-US" smtClean="0"/>
              <a:pPr/>
              <a:t>44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x.s</a:t>
            </a:r>
            <a:endParaRPr lang="en-US" dirty="0"/>
          </a:p>
        </p:txBody>
      </p:sp>
      <p:sp>
        <p:nvSpPr>
          <p:cNvPr id="4" name="TextBox 3"/>
          <p:cNvSpPr txBox="1"/>
          <p:nvPr/>
        </p:nvSpPr>
        <p:spPr>
          <a:xfrm>
            <a:off x="1143000" y="1447800"/>
            <a:ext cx="6553200" cy="3139321"/>
          </a:xfrm>
          <a:prstGeom prst="rect">
            <a:avLst/>
          </a:prstGeom>
          <a:noFill/>
        </p:spPr>
        <p:txBody>
          <a:bodyPr wrap="square" rtlCol="0">
            <a:spAutoFit/>
          </a:bodyPr>
          <a:lstStyle/>
          <a:p>
            <a:r>
              <a:rPr lang="pt-BR" dirty="0" smtClean="0">
                <a:latin typeface="Ubuntu Mono" pitchFamily="49" charset="0"/>
                <a:cs typeface="Courier New" pitchFamily="49" charset="0"/>
              </a:rPr>
              <a:t>000083e4 &lt;divide&gt;:</a:t>
            </a:r>
          </a:p>
          <a:p>
            <a:r>
              <a:rPr lang="pt-BR" b="1" dirty="0" smtClean="0">
                <a:latin typeface="Ubuntu Mono" pitchFamily="49" charset="0"/>
                <a:cs typeface="Courier New" pitchFamily="49" charset="0"/>
              </a:rPr>
              <a:t>    83e4:	e710f110 	sdiv	r0, r0, r1</a:t>
            </a:r>
          </a:p>
          <a:p>
            <a:r>
              <a:rPr lang="pt-BR" dirty="0" smtClean="0">
                <a:latin typeface="Ubuntu Mono" pitchFamily="49" charset="0"/>
                <a:cs typeface="Courier New" pitchFamily="49" charset="0"/>
              </a:rPr>
              <a:t>    83e8:	e12fff1e 	bx	lr</a:t>
            </a:r>
          </a:p>
          <a:p>
            <a:r>
              <a:rPr lang="pt-BR" dirty="0" smtClean="0">
                <a:latin typeface="Ubuntu Mono" pitchFamily="49" charset="0"/>
                <a:cs typeface="Courier New" pitchFamily="49" charset="0"/>
              </a:rPr>
              <a:t>    83ec:	e1a00000 	nop			; (mov r0, r0)</a:t>
            </a:r>
          </a:p>
          <a:p>
            <a:endParaRPr lang="pt-BR" dirty="0" smtClean="0">
              <a:latin typeface="Ubuntu Mono" pitchFamily="49" charset="0"/>
              <a:cs typeface="Courier New" pitchFamily="49" charset="0"/>
            </a:endParaRPr>
          </a:p>
          <a:p>
            <a:r>
              <a:rPr lang="pt-BR" dirty="0" smtClean="0">
                <a:latin typeface="Ubuntu Mono" pitchFamily="49" charset="0"/>
                <a:cs typeface="Courier New" pitchFamily="49" charset="0"/>
              </a:rPr>
              <a:t>000083f0 &lt;unsigneddivide&gt;:</a:t>
            </a:r>
          </a:p>
          <a:p>
            <a:r>
              <a:rPr lang="pt-BR" b="1" dirty="0" smtClean="0">
                <a:latin typeface="Ubuntu Mono" pitchFamily="49" charset="0"/>
                <a:cs typeface="Courier New" pitchFamily="49" charset="0"/>
              </a:rPr>
              <a:t>    83f0:	e730f110 	udiv	r0, r0, r1</a:t>
            </a:r>
          </a:p>
          <a:p>
            <a:r>
              <a:rPr lang="pt-BR" dirty="0" smtClean="0">
                <a:latin typeface="Ubuntu Mono" pitchFamily="49" charset="0"/>
                <a:cs typeface="Courier New" pitchFamily="49" charset="0"/>
              </a:rPr>
              <a:t>    83f4:	e12fff1e 	bx	lr</a:t>
            </a:r>
          </a:p>
          <a:p>
            <a:r>
              <a:rPr lang="pt-BR" dirty="0" smtClean="0">
                <a:latin typeface="Ubuntu Mono" pitchFamily="49" charset="0"/>
                <a:cs typeface="Courier New" pitchFamily="49" charset="0"/>
              </a:rPr>
              <a:t>    83f8:	e1a00000 	nop			; (mov r0, r0)</a:t>
            </a:r>
            <a:endParaRPr lang="en-US"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45</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emulator</a:t>
            </a:r>
            <a:endParaRPr lang="en-US" dirty="0"/>
          </a:p>
        </p:txBody>
      </p:sp>
      <p:sp>
        <p:nvSpPr>
          <p:cNvPr id="3" name="Content Placeholder 2"/>
          <p:cNvSpPr>
            <a:spLocks noGrp="1"/>
          </p:cNvSpPr>
          <p:nvPr>
            <p:ph idx="1"/>
          </p:nvPr>
        </p:nvSpPr>
        <p:spPr/>
        <p:txBody>
          <a:bodyPr/>
          <a:lstStyle/>
          <a:p>
            <a:r>
              <a:rPr lang="en-US" sz="2000" dirty="0" err="1" smtClean="0">
                <a:latin typeface="Ubuntu Mono" pitchFamily="49" charset="0"/>
              </a:rPr>
              <a:t>cd</a:t>
            </a:r>
            <a:r>
              <a:rPr lang="en-US" sz="2000" dirty="0" smtClean="0">
                <a:latin typeface="Ubuntu Mono" pitchFamily="49" charset="0"/>
              </a:rPr>
              <a:t> ~/projects/</a:t>
            </a:r>
            <a:r>
              <a:rPr lang="en-US" sz="2000" dirty="0" err="1" smtClean="0">
                <a:latin typeface="Ubuntu Mono" pitchFamily="49" charset="0"/>
              </a:rPr>
              <a:t>linaro</a:t>
            </a:r>
            <a:endParaRPr lang="en-US" sz="2000" dirty="0" smtClean="0">
              <a:latin typeface="Ubuntu Mono" pitchFamily="49" charset="0"/>
            </a:endParaRPr>
          </a:p>
          <a:p>
            <a:r>
              <a:rPr lang="en-US" sz="2000" dirty="0" smtClean="0">
                <a:latin typeface="Ubuntu Mono" pitchFamily="49" charset="0"/>
              </a:rPr>
              <a:t>./</a:t>
            </a:r>
            <a:r>
              <a:rPr lang="en-US" sz="2000" dirty="0" err="1" smtClean="0">
                <a:latin typeface="Ubuntu Mono" pitchFamily="49" charset="0"/>
              </a:rPr>
              <a:t>startsim</a:t>
            </a:r>
            <a:endParaRPr lang="en-US" sz="2000" dirty="0" smtClean="0">
              <a:latin typeface="Ubuntu Mono" pitchFamily="49" charset="0"/>
            </a:endParaRPr>
          </a:p>
          <a:p>
            <a:r>
              <a:rPr lang="en-US" sz="2000" dirty="0" smtClean="0">
                <a:latin typeface="Ubuntu Mono" pitchFamily="49" charset="0"/>
              </a:rPr>
              <a:t>Password is </a:t>
            </a:r>
            <a:r>
              <a:rPr lang="en-US" sz="2000" dirty="0" smtClean="0">
                <a:latin typeface="Ubuntu Mono" pitchFamily="49" charset="0"/>
                <a:cs typeface="Courier New" pitchFamily="49" charset="0"/>
              </a:rPr>
              <a:t>passw0rd</a:t>
            </a:r>
            <a:endParaRPr lang="en-US" sz="2000" dirty="0" smtClean="0"/>
          </a:p>
          <a:p>
            <a:endParaRPr lang="en-US" sz="2000" dirty="0" err="1" smtClean="0">
              <a:latin typeface="Ubuntu Mono" pitchFamily="49" charset="0"/>
            </a:endParaRPr>
          </a:p>
          <a:p>
            <a:r>
              <a:rPr lang="en-US" sz="2000" dirty="0" smtClean="0"/>
              <a:t>To copy &lt;</a:t>
            </a:r>
            <a:r>
              <a:rPr lang="en-US" sz="2000" dirty="0" err="1" smtClean="0"/>
              <a:t>localfile</a:t>
            </a:r>
            <a:r>
              <a:rPr lang="en-US" sz="2000" dirty="0" smtClean="0"/>
              <a:t>&gt; to &lt;/path/to/file&gt; on emulator:</a:t>
            </a:r>
          </a:p>
          <a:p>
            <a:r>
              <a:rPr lang="en-US" sz="2000" dirty="0" err="1" smtClean="0">
                <a:latin typeface="Ubuntu Mono" pitchFamily="49" charset="0"/>
              </a:rPr>
              <a:t>scp</a:t>
            </a:r>
            <a:r>
              <a:rPr lang="en-US" sz="2000" dirty="0" smtClean="0">
                <a:latin typeface="Ubuntu Mono" pitchFamily="49" charset="0"/>
              </a:rPr>
              <a:t> –P 2200 &lt;</a:t>
            </a:r>
            <a:r>
              <a:rPr lang="en-US" sz="2000" dirty="0" err="1" smtClean="0">
                <a:latin typeface="Ubuntu Mono" pitchFamily="49" charset="0"/>
              </a:rPr>
              <a:t>localfile</a:t>
            </a:r>
            <a:r>
              <a:rPr lang="en-US" sz="2000" dirty="0" smtClean="0">
                <a:latin typeface="Ubuntu Mono" pitchFamily="49" charset="0"/>
              </a:rPr>
              <a:t>&gt; </a:t>
            </a:r>
            <a:r>
              <a:rPr lang="en-US" sz="2000" dirty="0" err="1" smtClean="0">
                <a:latin typeface="Ubuntu Mono" pitchFamily="49" charset="0"/>
              </a:rPr>
              <a:t>root@localhost</a:t>
            </a:r>
            <a:r>
              <a:rPr lang="en-US" sz="2000" dirty="0" smtClean="0">
                <a:latin typeface="Ubuntu Mono" pitchFamily="49" charset="0"/>
              </a:rPr>
              <a:t>:&lt;/path/to/file&gt;</a:t>
            </a:r>
          </a:p>
          <a:p>
            <a:endParaRPr lang="en-US" sz="2000" dirty="0" smtClean="0">
              <a:latin typeface="Ubuntu Mono" pitchFamily="49" charset="0"/>
            </a:endParaRPr>
          </a:p>
          <a:p>
            <a:r>
              <a:rPr lang="en-US" sz="2000" dirty="0" smtClean="0"/>
              <a:t>To copy &lt;/path/to/file&gt; from emulator to &lt;</a:t>
            </a:r>
            <a:r>
              <a:rPr lang="en-US" sz="2000" dirty="0" err="1" smtClean="0"/>
              <a:t>localfile</a:t>
            </a:r>
            <a:r>
              <a:rPr lang="en-US" sz="2000" dirty="0" smtClean="0"/>
              <a:t>&gt;:</a:t>
            </a:r>
          </a:p>
          <a:p>
            <a:r>
              <a:rPr lang="en-US" sz="2000" dirty="0" err="1" smtClean="0">
                <a:latin typeface="Ubuntu Mono" pitchFamily="49" charset="0"/>
              </a:rPr>
              <a:t>scp</a:t>
            </a:r>
            <a:r>
              <a:rPr lang="en-US" sz="2000" dirty="0" smtClean="0">
                <a:latin typeface="Ubuntu Mono" pitchFamily="49" charset="0"/>
              </a:rPr>
              <a:t> –P 2200 </a:t>
            </a:r>
            <a:r>
              <a:rPr lang="en-US" sz="2000" dirty="0" err="1" smtClean="0">
                <a:latin typeface="Ubuntu Mono" pitchFamily="49" charset="0"/>
              </a:rPr>
              <a:t>root@localhost</a:t>
            </a:r>
            <a:r>
              <a:rPr lang="en-US" sz="2000" dirty="0" smtClean="0">
                <a:latin typeface="Ubuntu Mono" pitchFamily="49" charset="0"/>
              </a:rPr>
              <a:t>:&lt;/path/to/file&gt; &lt;</a:t>
            </a:r>
            <a:r>
              <a:rPr lang="en-US" sz="2000" dirty="0" err="1" smtClean="0">
                <a:latin typeface="Ubuntu Mono" pitchFamily="49" charset="0"/>
              </a:rPr>
              <a:t>localfile</a:t>
            </a:r>
            <a:r>
              <a:rPr lang="en-US" sz="2000" dirty="0" smtClean="0">
                <a:latin typeface="Ubuntu Mono" pitchFamily="49" charset="0"/>
              </a:rPr>
              <a:t>&gt;</a:t>
            </a:r>
          </a:p>
        </p:txBody>
      </p:sp>
      <p:sp>
        <p:nvSpPr>
          <p:cNvPr id="4" name="Slide Number Placeholder 3"/>
          <p:cNvSpPr>
            <a:spLocks noGrp="1"/>
          </p:cNvSpPr>
          <p:nvPr>
            <p:ph type="sldNum" sz="quarter" idx="12"/>
          </p:nvPr>
        </p:nvSpPr>
        <p:spPr/>
        <p:txBody>
          <a:bodyPr/>
          <a:lstStyle/>
          <a:p>
            <a:fld id="{E66970BE-4790-4AAC-BBF1-E334F1B28FAF}" type="slidenum">
              <a:rPr lang="en-US" smtClean="0"/>
              <a:pPr/>
              <a:t>46</a:t>
            </a:fld>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objdump</a:t>
            </a:r>
            <a:r>
              <a:rPr lang="en-US" dirty="0" smtClean="0"/>
              <a:t> introduction</a:t>
            </a:r>
            <a:endParaRPr lang="en-US" dirty="0"/>
          </a:p>
        </p:txBody>
      </p:sp>
      <p:sp>
        <p:nvSpPr>
          <p:cNvPr id="3" name="Content Placeholder 2"/>
          <p:cNvSpPr>
            <a:spLocks noGrp="1"/>
          </p:cNvSpPr>
          <p:nvPr>
            <p:ph idx="1"/>
          </p:nvPr>
        </p:nvSpPr>
        <p:spPr/>
        <p:txBody>
          <a:bodyPr/>
          <a:lstStyle/>
          <a:p>
            <a:r>
              <a:rPr lang="en-US" dirty="0" smtClean="0"/>
              <a:t>dumps the objects in an ELF (Executable Linkable Format) file. </a:t>
            </a:r>
          </a:p>
          <a:p>
            <a:r>
              <a:rPr lang="en-US" dirty="0" smtClean="0"/>
              <a:t>objects that are in a form before they are linked</a:t>
            </a:r>
          </a:p>
          <a:p>
            <a:r>
              <a:rPr lang="en-US" dirty="0" smtClean="0"/>
              <a:t>-g </a:t>
            </a:r>
            <a:r>
              <a:rPr lang="en-US" dirty="0" err="1" smtClean="0"/>
              <a:t>gdb</a:t>
            </a:r>
            <a:r>
              <a:rPr lang="en-US" dirty="0" smtClean="0"/>
              <a:t> option for </a:t>
            </a:r>
            <a:r>
              <a:rPr lang="en-US" u="sng" dirty="0" err="1" smtClean="0"/>
              <a:t>gcc</a:t>
            </a:r>
            <a:r>
              <a:rPr lang="en-US" dirty="0" smtClean="0"/>
              <a:t> adds debug symbols that </a:t>
            </a:r>
            <a:r>
              <a:rPr lang="en-US" dirty="0" err="1" smtClean="0"/>
              <a:t>objdump</a:t>
            </a:r>
            <a:r>
              <a:rPr lang="en-US" dirty="0" smtClean="0"/>
              <a:t> can read</a:t>
            </a:r>
          </a:p>
          <a:p>
            <a:r>
              <a:rPr lang="en-US" dirty="0" smtClean="0"/>
              <a:t>-d option for </a:t>
            </a:r>
            <a:r>
              <a:rPr lang="en-US" u="sng" dirty="0" err="1" smtClean="0"/>
              <a:t>objdump</a:t>
            </a:r>
            <a:r>
              <a:rPr lang="en-US" dirty="0" smtClean="0"/>
              <a:t> used for </a:t>
            </a:r>
            <a:r>
              <a:rPr lang="en-US" dirty="0" err="1" smtClean="0"/>
              <a:t>dissassembling</a:t>
            </a:r>
            <a:r>
              <a:rPr lang="en-US" dirty="0" smtClean="0"/>
              <a:t> (get assembly code from the ELF format)</a:t>
            </a:r>
            <a:endParaRPr lang="en-US" u="sng"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47</a:t>
            </a:fld>
            <a:endParaRPr lang="en-US"/>
          </a:p>
        </p:txBody>
      </p:sp>
    </p:spTree>
    <p:extLst>
      <p:ext uri="{BB962C8B-B14F-4D97-AF65-F5344CB8AC3E}">
        <p14:creationId xmlns:p14="http://schemas.microsoft.com/office/powerpoint/2010/main" val="111425790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objdump</a:t>
            </a:r>
            <a:r>
              <a:rPr lang="en-US" dirty="0" smtClean="0"/>
              <a:t> usage</a:t>
            </a:r>
            <a:endParaRPr lang="en-US" dirty="0"/>
          </a:p>
        </p:txBody>
      </p:sp>
      <p:sp>
        <p:nvSpPr>
          <p:cNvPr id="4" name="TextBox 3"/>
          <p:cNvSpPr txBox="1"/>
          <p:nvPr/>
        </p:nvSpPr>
        <p:spPr>
          <a:xfrm>
            <a:off x="453656" y="2239926"/>
            <a:ext cx="4267200" cy="954107"/>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(“Hello world!\n”);</a:t>
            </a:r>
          </a:p>
          <a:p>
            <a:r>
              <a:rPr lang="en-US" sz="1400" dirty="0">
                <a:latin typeface="Ubuntu Mono" pitchFamily="49" charset="0"/>
                <a:cs typeface="Courier New" pitchFamily="49" charset="0"/>
              </a:rPr>
              <a:t> </a:t>
            </a:r>
            <a:r>
              <a:rPr lang="en-US" sz="1400" dirty="0" smtClean="0">
                <a:latin typeface="Ubuntu Mono" pitchFamily="49" charset="0"/>
                <a:cs typeface="Courier New" pitchFamily="49" charset="0"/>
              </a:rPr>
              <a:t> return 0;</a:t>
            </a:r>
            <a:endParaRPr lang="en-US" sz="1400" dirty="0">
              <a:latin typeface="Ubuntu Mono" pitchFamily="49" charset="0"/>
              <a:cs typeface="Courier New" pitchFamily="49" charset="0"/>
            </a:endParaRPr>
          </a:p>
          <a:p>
            <a:r>
              <a:rPr lang="en-US" sz="1400" dirty="0">
                <a:latin typeface="Ubuntu Mono" pitchFamily="49" charset="0"/>
                <a:cs typeface="Courier New" pitchFamily="49" charset="0"/>
              </a:rPr>
              <a:t>}</a:t>
            </a:r>
          </a:p>
        </p:txBody>
      </p:sp>
      <p:pic>
        <p:nvPicPr>
          <p:cNvPr id="5" name="Picture 2"/>
          <p:cNvPicPr>
            <a:picLocks noChangeAspect="1" noChangeArrowheads="1"/>
          </p:cNvPicPr>
          <p:nvPr/>
        </p:nvPicPr>
        <p:blipFill>
          <a:blip r:embed="rId2" cstate="print"/>
          <a:srcRect/>
          <a:stretch>
            <a:fillRect/>
          </a:stretch>
        </p:blipFill>
        <p:spPr bwMode="auto">
          <a:xfrm>
            <a:off x="4052020" y="2286000"/>
            <a:ext cx="3753904" cy="411919"/>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4038600" y="2743200"/>
            <a:ext cx="5479304" cy="3505200"/>
          </a:xfrm>
          <a:prstGeom prst="rect">
            <a:avLst/>
          </a:prstGeom>
          <a:noFill/>
          <a:ln w="9525">
            <a:noFill/>
            <a:miter lim="800000"/>
            <a:headEnd/>
            <a:tailEnd/>
          </a:ln>
        </p:spPr>
      </p:pic>
      <p:sp>
        <p:nvSpPr>
          <p:cNvPr id="7" name="TextBox 6"/>
          <p:cNvSpPr txBox="1"/>
          <p:nvPr/>
        </p:nvSpPr>
        <p:spPr>
          <a:xfrm>
            <a:off x="451884" y="1752600"/>
            <a:ext cx="2215116" cy="369332"/>
          </a:xfrm>
          <a:prstGeom prst="rect">
            <a:avLst/>
          </a:prstGeom>
          <a:noFill/>
        </p:spPr>
        <p:txBody>
          <a:bodyPr wrap="square" rtlCol="0">
            <a:spAutoFit/>
          </a:bodyPr>
          <a:lstStyle/>
          <a:p>
            <a:r>
              <a:rPr lang="en-US" b="1" dirty="0" err="1" smtClean="0">
                <a:latin typeface="Ubuntu Mono" pitchFamily="49" charset="0"/>
              </a:rPr>
              <a:t>helloworld.c</a:t>
            </a:r>
            <a:endParaRPr lang="en-US" b="1" dirty="0">
              <a:latin typeface="Ubuntu Mono" pitchFamily="49" charset="0"/>
            </a:endParaRPr>
          </a:p>
        </p:txBody>
      </p:sp>
      <p:sp>
        <p:nvSpPr>
          <p:cNvPr id="8" name="TextBox 7"/>
          <p:cNvSpPr txBox="1"/>
          <p:nvPr/>
        </p:nvSpPr>
        <p:spPr>
          <a:xfrm>
            <a:off x="4016578" y="1764268"/>
            <a:ext cx="3789346" cy="369332"/>
          </a:xfrm>
          <a:prstGeom prst="rect">
            <a:avLst/>
          </a:prstGeom>
          <a:noFill/>
        </p:spPr>
        <p:txBody>
          <a:bodyPr wrap="square" rtlCol="0">
            <a:spAutoFit/>
          </a:bodyPr>
          <a:lstStyle/>
          <a:p>
            <a:r>
              <a:rPr lang="en-US" b="1" dirty="0" err="1" smtClean="0">
                <a:latin typeface="Ubuntu Mono" pitchFamily="49" charset="0"/>
              </a:rPr>
              <a:t>objdump</a:t>
            </a:r>
            <a:r>
              <a:rPr lang="en-US" b="1" dirty="0" smtClean="0">
                <a:latin typeface="Ubuntu Mono" pitchFamily="49" charset="0"/>
              </a:rPr>
              <a:t> –d </a:t>
            </a:r>
            <a:r>
              <a:rPr lang="en-US" b="1" dirty="0" err="1" smtClean="0">
                <a:latin typeface="Ubuntu Mono" pitchFamily="49" charset="0"/>
              </a:rPr>
              <a:t>helloworld</a:t>
            </a:r>
            <a:r>
              <a:rPr lang="en-US" b="1" dirty="0" smtClean="0">
                <a:latin typeface="Ubuntu Mono" pitchFamily="49" charset="0"/>
              </a:rPr>
              <a:t> | less</a:t>
            </a:r>
            <a:endParaRPr lang="en-US" b="1" dirty="0">
              <a:latin typeface="Ubuntu Mono"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48</a:t>
            </a:fld>
            <a:endParaRPr lang="en-US"/>
          </a:p>
        </p:txBody>
      </p:sp>
    </p:spTree>
    <p:extLst>
      <p:ext uri="{BB962C8B-B14F-4D97-AF65-F5344CB8AC3E}">
        <p14:creationId xmlns:p14="http://schemas.microsoft.com/office/powerpoint/2010/main" val="125428698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dividing now on the emulator</a:t>
            </a:r>
            <a:endParaRPr lang="en-US" dirty="0"/>
          </a:p>
        </p:txBody>
      </p:sp>
      <p:sp>
        <p:nvSpPr>
          <p:cNvPr id="3" name="Content Placeholder 2"/>
          <p:cNvSpPr>
            <a:spLocks noGrp="1"/>
          </p:cNvSpPr>
          <p:nvPr>
            <p:ph idx="1"/>
          </p:nvPr>
        </p:nvSpPr>
        <p:spPr/>
        <p:txBody>
          <a:bodyPr>
            <a:normAutofit/>
          </a:bodyPr>
          <a:lstStyle/>
          <a:p>
            <a:r>
              <a:rPr lang="en-US" dirty="0" err="1" smtClean="0"/>
              <a:t>Goto</a:t>
            </a:r>
            <a:r>
              <a:rPr lang="en-US" dirty="0" smtClean="0"/>
              <a:t> ~/projects/examples</a:t>
            </a:r>
          </a:p>
          <a:p>
            <a:r>
              <a:rPr lang="en-US" dirty="0" smtClean="0"/>
              <a:t>Copy example1 to </a:t>
            </a:r>
            <a:r>
              <a:rPr lang="en-US" dirty="0" err="1" smtClean="0"/>
              <a:t>divexample</a:t>
            </a:r>
            <a:endParaRPr lang="en-US" dirty="0" smtClean="0"/>
          </a:p>
          <a:p>
            <a:r>
              <a:rPr lang="en-US" dirty="0" smtClean="0"/>
              <a:t>Replace the add () function in example1.c with divide and return (a/b)</a:t>
            </a:r>
          </a:p>
          <a:p>
            <a:r>
              <a:rPr lang="en-US" dirty="0" smtClean="0"/>
              <a:t>Run make clobber &amp;&amp; make</a:t>
            </a:r>
          </a:p>
          <a:p>
            <a:r>
              <a:rPr lang="en-US" dirty="0" smtClean="0"/>
              <a:t>Disassemble…</a:t>
            </a:r>
          </a:p>
          <a:p>
            <a:pPr lvl="1"/>
            <a:r>
              <a:rPr lang="en-US" dirty="0" err="1" smtClean="0"/>
              <a:t>objdump</a:t>
            </a:r>
            <a:r>
              <a:rPr lang="en-US" dirty="0" smtClean="0"/>
              <a:t> –d example1 | less</a:t>
            </a:r>
          </a:p>
          <a:p>
            <a:r>
              <a:rPr lang="en-US" dirty="0" smtClean="0"/>
              <a:t>What do you see?</a:t>
            </a:r>
          </a:p>
        </p:txBody>
      </p:sp>
      <p:sp>
        <p:nvSpPr>
          <p:cNvPr id="4" name="Slide Number Placeholder 3"/>
          <p:cNvSpPr>
            <a:spLocks noGrp="1"/>
          </p:cNvSpPr>
          <p:nvPr>
            <p:ph type="sldNum" sz="quarter" idx="12"/>
          </p:nvPr>
        </p:nvSpPr>
        <p:spPr/>
        <p:txBody>
          <a:bodyPr/>
          <a:lstStyle/>
          <a:p>
            <a:fld id="{E66970BE-4790-4AAC-BBF1-E334F1B28FAF}"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Day 1 Part 1</a:t>
            </a:r>
          </a:p>
          <a:p>
            <a:pPr lvl="1"/>
            <a:r>
              <a:rPr lang="en-US" dirty="0" smtClean="0"/>
              <a:t>Intro to ARM basics</a:t>
            </a:r>
          </a:p>
          <a:p>
            <a:pPr lvl="1"/>
            <a:r>
              <a:rPr lang="en-US" dirty="0" smtClean="0"/>
              <a:t>Lab 1 (Fibonacci Lab)</a:t>
            </a:r>
          </a:p>
          <a:p>
            <a:r>
              <a:rPr lang="en-US" dirty="0" smtClean="0"/>
              <a:t>Day 1 Part 2</a:t>
            </a:r>
          </a:p>
          <a:p>
            <a:pPr lvl="1"/>
            <a:r>
              <a:rPr lang="en-US" dirty="0" smtClean="0"/>
              <a:t>More of ARMs features</a:t>
            </a:r>
          </a:p>
          <a:p>
            <a:pPr lvl="1"/>
            <a:r>
              <a:rPr lang="en-US" dirty="0" smtClean="0"/>
              <a:t>Lab 2 (BOMB Lab)</a:t>
            </a:r>
          </a:p>
          <a:p>
            <a:r>
              <a:rPr lang="en-US" dirty="0" smtClean="0"/>
              <a:t>Day 2 Part 1</a:t>
            </a:r>
          </a:p>
          <a:p>
            <a:pPr lvl="1"/>
            <a:r>
              <a:rPr lang="en-US" dirty="0" smtClean="0"/>
              <a:t>ARM hardware features</a:t>
            </a:r>
          </a:p>
          <a:p>
            <a:pPr lvl="1"/>
            <a:r>
              <a:rPr lang="en-US" dirty="0" smtClean="0"/>
              <a:t>Lab 3 (Interrupts lab)</a:t>
            </a:r>
          </a:p>
          <a:p>
            <a:r>
              <a:rPr lang="en-US" dirty="0" smtClean="0"/>
              <a:t>Day 2 Part 1.5</a:t>
            </a:r>
          </a:p>
          <a:p>
            <a:pPr lvl="1"/>
            <a:r>
              <a:rPr lang="en-US" dirty="0" smtClean="0"/>
              <a:t>GCC optimization</a:t>
            </a:r>
          </a:p>
          <a:p>
            <a:pPr lvl="1"/>
            <a:r>
              <a:rPr lang="en-US" dirty="0" smtClean="0"/>
              <a:t>Lab 4 (Control Flow Hijack Lab)</a:t>
            </a:r>
          </a:p>
          <a:p>
            <a:r>
              <a:rPr lang="en-US" dirty="0" smtClean="0"/>
              <a:t>Day 2 Part 2</a:t>
            </a:r>
          </a:p>
          <a:p>
            <a:pPr lvl="1"/>
            <a:r>
              <a:rPr lang="en-US" dirty="0" smtClean="0"/>
              <a:t>Inline and Mixed assembly</a:t>
            </a:r>
          </a:p>
          <a:p>
            <a:pPr lvl="1"/>
            <a:r>
              <a:rPr lang="en-US" dirty="0" smtClean="0"/>
              <a:t>Atomic instructions</a:t>
            </a:r>
          </a:p>
          <a:p>
            <a:pPr lvl="1"/>
            <a:r>
              <a:rPr lang="en-US" dirty="0" smtClean="0"/>
              <a:t>Lab 5 (Atomic Lab)</a:t>
            </a:r>
          </a:p>
          <a:p>
            <a:pPr lvl="1"/>
            <a:endParaRPr lang="en-US" dirty="0" smtClean="0"/>
          </a:p>
        </p:txBody>
      </p:sp>
      <p:sp>
        <p:nvSpPr>
          <p:cNvPr id="4" name="Slide Number Placeholder 3"/>
          <p:cNvSpPr>
            <a:spLocks noGrp="1"/>
          </p:cNvSpPr>
          <p:nvPr>
            <p:ph type="sldNum" sz="quarter" idx="12"/>
          </p:nvPr>
        </p:nvSpPr>
        <p:spPr/>
        <p:txBody>
          <a:bodyPr/>
          <a:lstStyle/>
          <a:p>
            <a:fld id="{E66970BE-4790-4AAC-BBF1-E334F1B28FAF}"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NOP Instruction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most interesting instruction considering it does nothing</a:t>
            </a:r>
          </a:p>
          <a:p>
            <a:r>
              <a:rPr lang="en-US" dirty="0" smtClean="0"/>
              <a:t>ARM Reference Manual mentions that this instruction does not relate to code execution time (It can increase, decrease or leave the execution time unchanged). Why?</a:t>
            </a:r>
          </a:p>
          <a:p>
            <a:r>
              <a:rPr lang="en-US" dirty="0" smtClean="0"/>
              <a:t>Primary purpose is for instruction alignment. (ARM and Thumb instructions together… What could go wrong?)</a:t>
            </a:r>
          </a:p>
          <a:p>
            <a:r>
              <a:rPr lang="en-US" dirty="0" smtClean="0"/>
              <a:t>Can also be used as part of vector tables</a:t>
            </a:r>
          </a:p>
          <a:p>
            <a:r>
              <a:rPr lang="en-US" dirty="0" smtClean="0"/>
              <a:t>In some microcontrollers, it is also used for synchronization of pipeline.</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50</a:t>
            </a:fld>
            <a:endParaRPr lang="en-US"/>
          </a:p>
        </p:txBody>
      </p:sp>
    </p:spTree>
    <p:extLst>
      <p:ext uri="{BB962C8B-B14F-4D97-AF65-F5344CB8AC3E}">
        <p14:creationId xmlns:p14="http://schemas.microsoft.com/office/powerpoint/2010/main" val="387314648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Barrel Shifter</a:t>
            </a:r>
            <a:endParaRPr lang="en-US" dirty="0"/>
          </a:p>
        </p:txBody>
      </p:sp>
      <p:sp>
        <p:nvSpPr>
          <p:cNvPr id="3" name="Content Placeholder 2"/>
          <p:cNvSpPr>
            <a:spLocks noGrp="1"/>
          </p:cNvSpPr>
          <p:nvPr>
            <p:ph idx="1"/>
          </p:nvPr>
        </p:nvSpPr>
        <p:spPr>
          <a:xfrm>
            <a:off x="304800" y="1143000"/>
            <a:ext cx="8229600" cy="5562600"/>
          </a:xfrm>
        </p:spPr>
        <p:txBody>
          <a:bodyPr>
            <a:noAutofit/>
          </a:bodyPr>
          <a:lstStyle/>
          <a:p>
            <a:r>
              <a:rPr lang="en-US" sz="2100" dirty="0" smtClean="0"/>
              <a:t>Hardware optimization inline with the ALU allows for a multiplier (power of 2) within same instruction cycle</a:t>
            </a:r>
          </a:p>
          <a:p>
            <a:r>
              <a:rPr lang="en-US" sz="2100" dirty="0" smtClean="0"/>
              <a:t>Allows for shifting a register value by either an unsigned integer (MAXVAL of 32) or a value specified in bottom byte of another register.</a:t>
            </a:r>
          </a:p>
          <a:p>
            <a:r>
              <a:rPr lang="en-US" sz="2100" dirty="0" smtClean="0"/>
              <a:t>ASR – Arithmetic Shift Right (MSB copied at left, last bit off right is Carry)</a:t>
            </a:r>
          </a:p>
          <a:p>
            <a:r>
              <a:rPr lang="en-US" sz="2100" dirty="0" smtClean="0"/>
              <a:t>LSL – Logical Shift Left (0s at right, last bit off left is Carry)</a:t>
            </a:r>
          </a:p>
          <a:p>
            <a:pPr lvl="1"/>
            <a:r>
              <a:rPr lang="en-US" sz="2100" dirty="0" smtClean="0"/>
              <a:t>MOV R7, R5, LSL #2 means (R7=R5*4) or (R5&lt;&lt;2)</a:t>
            </a:r>
          </a:p>
          <a:p>
            <a:pPr lvl="1"/>
            <a:r>
              <a:rPr lang="en-US" sz="2100" dirty="0" smtClean="0"/>
              <a:t>ADD R0, R1, R1, LSL #1 means R0=R1+(R1&lt;&lt;1)</a:t>
            </a:r>
          </a:p>
          <a:p>
            <a:r>
              <a:rPr lang="en-US" sz="2100" dirty="0" smtClean="0"/>
              <a:t>LSR – Logical Shift Right (0s at left, last bit off right is Carry)</a:t>
            </a:r>
          </a:p>
          <a:p>
            <a:r>
              <a:rPr lang="en-US" sz="2100" dirty="0" smtClean="0"/>
              <a:t>ROR – Rotate Right (bits popped off the right end, is directly pushed into left, last bit off right is Carry)</a:t>
            </a:r>
          </a:p>
          <a:p>
            <a:r>
              <a:rPr lang="en-US" sz="2100" dirty="0" smtClean="0"/>
              <a:t>RRX – Rotate Right with Extend (bits popped off the right end first go into Carry, Carry is shifted in to left, last bit off right is Carry)</a:t>
            </a:r>
          </a:p>
        </p:txBody>
      </p:sp>
      <p:pic>
        <p:nvPicPr>
          <p:cNvPr id="1028" name="Picture 4" descr="C:\Users\Jilebi\AppData\Local\Microsoft\Windows\Temporary Internet Files\Content.IE5\JILOAATC\MC900290763[1].wmf"/>
          <p:cNvPicPr>
            <a:picLocks noChangeAspect="1" noChangeArrowheads="1"/>
          </p:cNvPicPr>
          <p:nvPr/>
        </p:nvPicPr>
        <p:blipFill>
          <a:blip r:embed="rId3" cstate="print"/>
          <a:srcRect/>
          <a:stretch>
            <a:fillRect/>
          </a:stretch>
        </p:blipFill>
        <p:spPr bwMode="auto">
          <a:xfrm>
            <a:off x="7696200" y="152400"/>
            <a:ext cx="1253150" cy="1236561"/>
          </a:xfrm>
          <a:prstGeom prst="rect">
            <a:avLst/>
          </a:prstGeom>
          <a:noFill/>
        </p:spPr>
      </p:pic>
      <p:sp>
        <p:nvSpPr>
          <p:cNvPr id="4" name="Slide Number Placeholder 3"/>
          <p:cNvSpPr>
            <a:spLocks noGrp="1"/>
          </p:cNvSpPr>
          <p:nvPr>
            <p:ph type="sldNum" sz="quarter" idx="12"/>
          </p:nvPr>
        </p:nvSpPr>
        <p:spPr/>
        <p:txBody>
          <a:bodyPr/>
          <a:lstStyle/>
          <a:p>
            <a:fld id="{E66970BE-4790-4AAC-BBF1-E334F1B28FAF}" type="slidenum">
              <a:rPr lang="en-US" smtClean="0"/>
              <a:pPr/>
              <a:t>51</a:t>
            </a:fld>
            <a:endParaRPr lang="en-US"/>
          </a:p>
        </p:txBody>
      </p:sp>
    </p:spTree>
    <p:extLst>
      <p:ext uri="{BB962C8B-B14F-4D97-AF65-F5344CB8AC3E}">
        <p14:creationId xmlns:p14="http://schemas.microsoft.com/office/powerpoint/2010/main" val="248046630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on how to RTFM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 – updates flags in the CPSR</a:t>
            </a:r>
          </a:p>
          <a:p>
            <a:r>
              <a:rPr lang="en-US" dirty="0" smtClean="0"/>
              <a:t>{&lt;c&gt;} – allows mnemonic of conditional to be added</a:t>
            </a:r>
          </a:p>
          <a:p>
            <a:r>
              <a:rPr lang="en-US" dirty="0" smtClean="0"/>
              <a:t>{&lt;q&gt;} – instruction suffix with either:</a:t>
            </a:r>
          </a:p>
          <a:p>
            <a:pPr lvl="1"/>
            <a:r>
              <a:rPr lang="en-US" dirty="0" smtClean="0"/>
              <a:t>.N	Narrow, assembler must use 16-bit encoding for the </a:t>
            </a:r>
            <a:r>
              <a:rPr lang="en-US" dirty="0" err="1" smtClean="0"/>
              <a:t>intruction</a:t>
            </a:r>
            <a:endParaRPr lang="en-US" dirty="0" smtClean="0"/>
          </a:p>
          <a:p>
            <a:pPr lvl="1"/>
            <a:r>
              <a:rPr lang="en-US" dirty="0" smtClean="0"/>
              <a:t>.W	Wide, assembler must use 32-bit encoding for the instruction</a:t>
            </a:r>
          </a:p>
          <a:p>
            <a:r>
              <a:rPr lang="en-US" dirty="0" smtClean="0"/>
              <a:t>Do </a:t>
            </a:r>
            <a:r>
              <a:rPr lang="en-US" u="sng" dirty="0" smtClean="0"/>
              <a:t>not</a:t>
            </a:r>
            <a:r>
              <a:rPr lang="en-US" dirty="0" smtClean="0"/>
              <a:t> use the .N or .W in your assembly code. </a:t>
            </a:r>
          </a:p>
          <a:p>
            <a:r>
              <a:rPr lang="en-US" dirty="0" smtClean="0"/>
              <a:t>As per manual, it will throw errors. GNU Assembler decides on encoding depending on options selected.</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52</a:t>
            </a:fld>
            <a:endParaRPr lang="en-US"/>
          </a:p>
        </p:txBody>
      </p:sp>
    </p:spTree>
    <p:extLst>
      <p:ext uri="{BB962C8B-B14F-4D97-AF65-F5344CB8AC3E}">
        <p14:creationId xmlns:p14="http://schemas.microsoft.com/office/powerpoint/2010/main" val="125274807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3.1.c</a:t>
            </a:r>
            <a:endParaRPr lang="en-US" dirty="0"/>
          </a:p>
        </p:txBody>
      </p:sp>
      <p:sp>
        <p:nvSpPr>
          <p:cNvPr id="4" name="TextBox 3"/>
          <p:cNvSpPr txBox="1"/>
          <p:nvPr/>
        </p:nvSpPr>
        <p:spPr>
          <a:xfrm>
            <a:off x="228600" y="1676400"/>
            <a:ext cx="4267200" cy="3323987"/>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d;</a:t>
            </a:r>
          </a:p>
          <a:p>
            <a:r>
              <a:rPr lang="en-US" sz="1400" dirty="0" smtClean="0">
                <a:latin typeface="Ubuntu Mono" pitchFamily="49" charset="0"/>
                <a:cs typeface="Courier New" pitchFamily="49" charset="0"/>
              </a:rPr>
              <a:t>  a = 6;</a:t>
            </a:r>
          </a:p>
          <a:p>
            <a:r>
              <a:rPr lang="en-US" sz="1400" dirty="0" smtClean="0">
                <a:latin typeface="Ubuntu Mono" pitchFamily="49" charset="0"/>
                <a:cs typeface="Courier New" pitchFamily="49" charset="0"/>
              </a:rPr>
              <a:t>  b = 8;</a:t>
            </a:r>
          </a:p>
          <a:p>
            <a:r>
              <a:rPr lang="en-US" sz="1400" dirty="0" smtClean="0">
                <a:latin typeface="Ubuntu Mono" pitchFamily="49" charset="0"/>
                <a:cs typeface="Courier New" pitchFamily="49" charset="0"/>
              </a:rPr>
              <a:t>  d = </a:t>
            </a:r>
            <a:r>
              <a:rPr lang="en-US" sz="1400" dirty="0" err="1" smtClean="0">
                <a:latin typeface="Ubuntu Mono" pitchFamily="49" charset="0"/>
                <a:cs typeface="Courier New" pitchFamily="49" charset="0"/>
              </a:rPr>
              <a:t>multiplybytwo</a:t>
            </a:r>
            <a:r>
              <a:rPr lang="en-US" sz="1400" dirty="0" smtClean="0">
                <a:latin typeface="Ubuntu Mono" pitchFamily="49" charset="0"/>
                <a:cs typeface="Courier New" pitchFamily="49" charset="0"/>
              </a:rPr>
              <a:t>(a) * </a:t>
            </a:r>
            <a:r>
              <a:rPr lang="en-US" sz="1400" dirty="0" err="1" smtClean="0">
                <a:latin typeface="Ubuntu Mono" pitchFamily="49" charset="0"/>
                <a:cs typeface="Courier New" pitchFamily="49" charset="0"/>
              </a:rPr>
              <a:t>multiplybytwo</a:t>
            </a:r>
            <a:r>
              <a:rPr lang="en-US" sz="1400" dirty="0" smtClean="0">
                <a:latin typeface="Ubuntu Mono" pitchFamily="49" charset="0"/>
                <a:cs typeface="Courier New" pitchFamily="49" charset="0"/>
              </a:rPr>
              <a:t>(b);</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("2a * 2b is %d\n", d);</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multiplybytwo</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a*2;</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5" name="TextBox 4"/>
          <p:cNvSpPr txBox="1"/>
          <p:nvPr/>
        </p:nvSpPr>
        <p:spPr>
          <a:xfrm>
            <a:off x="3886200" y="1676400"/>
            <a:ext cx="4953000" cy="2893100"/>
          </a:xfrm>
          <a:prstGeom prst="rect">
            <a:avLst/>
          </a:prstGeom>
          <a:noFill/>
        </p:spPr>
        <p:txBody>
          <a:bodyPr wrap="square" rtlCol="0">
            <a:spAutoFit/>
          </a:bodyPr>
          <a:lstStyle/>
          <a:p>
            <a:r>
              <a:rPr lang="pt-BR" sz="1400" dirty="0" smtClean="0">
                <a:latin typeface="Ubuntu Mono" pitchFamily="49" charset="0"/>
                <a:cs typeface="Courier New" pitchFamily="49" charset="0"/>
              </a:rPr>
              <a:t>00008318 &lt;main&gt;:</a:t>
            </a:r>
          </a:p>
          <a:p>
            <a:r>
              <a:rPr lang="pt-BR" sz="1400" dirty="0" smtClean="0">
                <a:latin typeface="Ubuntu Mono" pitchFamily="49" charset="0"/>
                <a:cs typeface="Courier New" pitchFamily="49" charset="0"/>
              </a:rPr>
              <a:t>    8318:	b508      	push	{r3, lr}</a:t>
            </a:r>
          </a:p>
          <a:p>
            <a:r>
              <a:rPr lang="pt-BR" sz="1400" dirty="0" smtClean="0">
                <a:latin typeface="Ubuntu Mono" pitchFamily="49" charset="0"/>
                <a:cs typeface="Courier New" pitchFamily="49" charset="0"/>
              </a:rPr>
              <a:t>    831a:	2001      	movs	r0, #1</a:t>
            </a:r>
          </a:p>
          <a:p>
            <a:r>
              <a:rPr lang="pt-BR" sz="1400" dirty="0" smtClean="0">
                <a:latin typeface="Ubuntu Mono" pitchFamily="49" charset="0"/>
                <a:cs typeface="Courier New" pitchFamily="49" charset="0"/>
              </a:rPr>
              <a:t>    831c:	22c0      	movs	r2, #192	; 0xc0</a:t>
            </a:r>
          </a:p>
          <a:p>
            <a:r>
              <a:rPr lang="pt-BR" sz="1400" dirty="0" smtClean="0">
                <a:latin typeface="Ubuntu Mono" pitchFamily="49" charset="0"/>
                <a:cs typeface="Courier New" pitchFamily="49" charset="0"/>
              </a:rPr>
              <a:t>    831e:	f248 4100 	movw	r1, #33792	; 0x8400</a:t>
            </a:r>
          </a:p>
          <a:p>
            <a:r>
              <a:rPr lang="pt-BR" sz="1400" dirty="0" smtClean="0">
                <a:latin typeface="Ubuntu Mono" pitchFamily="49" charset="0"/>
                <a:cs typeface="Courier New" pitchFamily="49" charset="0"/>
              </a:rPr>
              <a:t>    8322:	f2c0 0100 	movt	r1, #0</a:t>
            </a:r>
          </a:p>
          <a:p>
            <a:r>
              <a:rPr lang="pt-BR" sz="1400" dirty="0" smtClean="0">
                <a:latin typeface="Ubuntu Mono" pitchFamily="49" charset="0"/>
                <a:cs typeface="Courier New" pitchFamily="49" charset="0"/>
              </a:rPr>
              <a:t>    8326:	f7ff efec 	blx	8300 &lt;_init+0x3c&gt;</a:t>
            </a:r>
          </a:p>
          <a:p>
            <a:r>
              <a:rPr lang="pt-BR" sz="1400" dirty="0" smtClean="0">
                <a:latin typeface="Ubuntu Mono" pitchFamily="49" charset="0"/>
                <a:cs typeface="Courier New" pitchFamily="49" charset="0"/>
              </a:rPr>
              <a:t>    832a:	2000      	movs	r0, #0</a:t>
            </a:r>
          </a:p>
          <a:p>
            <a:r>
              <a:rPr lang="pt-BR" sz="1400" dirty="0" smtClean="0">
                <a:latin typeface="Ubuntu Mono" pitchFamily="49" charset="0"/>
                <a:cs typeface="Courier New" pitchFamily="49" charset="0"/>
              </a:rPr>
              <a:t>    832c:	bd08      	pop	{r3, pc}</a:t>
            </a:r>
          </a:p>
          <a:p>
            <a:r>
              <a:rPr lang="pt-BR" sz="1400" dirty="0" smtClean="0">
                <a:latin typeface="Ubuntu Mono" pitchFamily="49" charset="0"/>
                <a:cs typeface="Courier New" pitchFamily="49" charset="0"/>
              </a:rPr>
              <a:t>    832e:	bf00      	nop</a:t>
            </a:r>
          </a:p>
          <a:p>
            <a:r>
              <a:rPr lang="pt-BR" sz="1400" dirty="0" smtClean="0">
                <a:latin typeface="Ubuntu Mono" pitchFamily="49" charset="0"/>
                <a:cs typeface="Courier New" pitchFamily="49" charset="0"/>
              </a:rPr>
              <a:t>000083a8 &lt;multiplybytwo&gt;:</a:t>
            </a:r>
          </a:p>
          <a:p>
            <a:r>
              <a:rPr lang="pt-BR" sz="1400" dirty="0" smtClean="0">
                <a:latin typeface="Ubuntu Mono" pitchFamily="49" charset="0"/>
                <a:cs typeface="Courier New" pitchFamily="49" charset="0"/>
              </a:rPr>
              <a:t>    </a:t>
            </a:r>
            <a:r>
              <a:rPr lang="pt-BR" sz="1400" b="1" dirty="0" smtClean="0">
                <a:latin typeface="Ubuntu Mono" pitchFamily="49" charset="0"/>
                <a:cs typeface="Courier New" pitchFamily="49" charset="0"/>
              </a:rPr>
              <a:t>83a8:	0040      	lsls	r0, r0, #1</a:t>
            </a:r>
          </a:p>
          <a:p>
            <a:r>
              <a:rPr lang="pt-BR" sz="1400" dirty="0" smtClean="0">
                <a:latin typeface="Ubuntu Mono" pitchFamily="49" charset="0"/>
                <a:cs typeface="Courier New" pitchFamily="49" charset="0"/>
              </a:rPr>
              <a:t>    83aa:	4770      	bx	lr</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53</a:t>
            </a:fld>
            <a:endParaRPr lang="en-US"/>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3.2.c</a:t>
            </a:r>
            <a:endParaRPr lang="en-US" dirty="0"/>
          </a:p>
        </p:txBody>
      </p:sp>
      <p:sp>
        <p:nvSpPr>
          <p:cNvPr id="4" name="TextBox 3"/>
          <p:cNvSpPr txBox="1"/>
          <p:nvPr/>
        </p:nvSpPr>
        <p:spPr>
          <a:xfrm>
            <a:off x="228600" y="1676400"/>
            <a:ext cx="4267200" cy="3323987"/>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d;</a:t>
            </a:r>
          </a:p>
          <a:p>
            <a:r>
              <a:rPr lang="en-US" sz="1400" dirty="0" smtClean="0">
                <a:latin typeface="Ubuntu Mono" pitchFamily="49" charset="0"/>
                <a:cs typeface="Courier New" pitchFamily="49" charset="0"/>
              </a:rPr>
              <a:t>  a = -6;</a:t>
            </a:r>
          </a:p>
          <a:p>
            <a:r>
              <a:rPr lang="en-US" sz="1400" dirty="0" smtClean="0">
                <a:latin typeface="Ubuntu Mono" pitchFamily="49" charset="0"/>
                <a:cs typeface="Courier New" pitchFamily="49" charset="0"/>
              </a:rPr>
              <a:t>  b = 8;</a:t>
            </a:r>
          </a:p>
          <a:p>
            <a:r>
              <a:rPr lang="en-US" sz="1400" dirty="0" smtClean="0">
                <a:latin typeface="Ubuntu Mono" pitchFamily="49" charset="0"/>
                <a:cs typeface="Courier New" pitchFamily="49" charset="0"/>
              </a:rPr>
              <a:t>  d = </a:t>
            </a:r>
            <a:r>
              <a:rPr lang="en-US" sz="1400" dirty="0" err="1" smtClean="0">
                <a:latin typeface="Ubuntu Mono" pitchFamily="49" charset="0"/>
                <a:cs typeface="Courier New" pitchFamily="49" charset="0"/>
              </a:rPr>
              <a:t>dividebytwo</a:t>
            </a:r>
            <a:r>
              <a:rPr lang="en-US" sz="1400" dirty="0" smtClean="0">
                <a:latin typeface="Ubuntu Mono" pitchFamily="49" charset="0"/>
                <a:cs typeface="Courier New" pitchFamily="49" charset="0"/>
              </a:rPr>
              <a:t>(a) / </a:t>
            </a:r>
            <a:r>
              <a:rPr lang="en-US" sz="1400" dirty="0" err="1" smtClean="0">
                <a:latin typeface="Ubuntu Mono" pitchFamily="49" charset="0"/>
                <a:cs typeface="Courier New" pitchFamily="49" charset="0"/>
              </a:rPr>
              <a:t>dividebytwo</a:t>
            </a:r>
            <a:r>
              <a:rPr lang="en-US" sz="1400" dirty="0" smtClean="0">
                <a:latin typeface="Ubuntu Mono" pitchFamily="49" charset="0"/>
                <a:cs typeface="Courier New" pitchFamily="49" charset="0"/>
              </a:rPr>
              <a:t>(b);</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("a/2 / b/2 is %d\n", d);</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dividebytwo</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a/2;</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5" name="TextBox 4"/>
          <p:cNvSpPr txBox="1"/>
          <p:nvPr/>
        </p:nvSpPr>
        <p:spPr>
          <a:xfrm>
            <a:off x="4038600" y="1676400"/>
            <a:ext cx="4800600" cy="3323987"/>
          </a:xfrm>
          <a:prstGeom prst="rect">
            <a:avLst/>
          </a:prstGeom>
          <a:noFill/>
        </p:spPr>
        <p:txBody>
          <a:bodyPr wrap="square" rtlCol="0">
            <a:spAutoFit/>
          </a:bodyPr>
          <a:lstStyle/>
          <a:p>
            <a:r>
              <a:rPr lang="pt-BR" sz="1400" dirty="0" smtClean="0">
                <a:latin typeface="Ubuntu Mono" pitchFamily="49" charset="0"/>
                <a:cs typeface="Courier New" pitchFamily="49" charset="0"/>
              </a:rPr>
              <a:t>00008318 &lt;main&gt;:</a:t>
            </a:r>
          </a:p>
          <a:p>
            <a:r>
              <a:rPr lang="pt-BR" sz="1400" dirty="0" smtClean="0">
                <a:latin typeface="Ubuntu Mono" pitchFamily="49" charset="0"/>
                <a:cs typeface="Courier New" pitchFamily="49" charset="0"/>
              </a:rPr>
              <a:t>    8318:	b508      	push	{r3, lr}</a:t>
            </a:r>
          </a:p>
          <a:p>
            <a:r>
              <a:rPr lang="pt-BR" sz="1400" dirty="0" smtClean="0">
                <a:latin typeface="Ubuntu Mono" pitchFamily="49" charset="0"/>
                <a:cs typeface="Courier New" pitchFamily="49" charset="0"/>
              </a:rPr>
              <a:t>    831a:	2001      	movs	r0, #1</a:t>
            </a:r>
          </a:p>
          <a:p>
            <a:r>
              <a:rPr lang="pt-BR" sz="1400" dirty="0" smtClean="0">
                <a:latin typeface="Ubuntu Mono" pitchFamily="49" charset="0"/>
                <a:cs typeface="Courier New" pitchFamily="49" charset="0"/>
              </a:rPr>
              <a:t>    831c:	2200      	movs	r2, #0</a:t>
            </a:r>
          </a:p>
          <a:p>
            <a:r>
              <a:rPr lang="pt-BR" sz="1400" dirty="0" smtClean="0">
                <a:latin typeface="Ubuntu Mono" pitchFamily="49" charset="0"/>
                <a:cs typeface="Courier New" pitchFamily="49" charset="0"/>
              </a:rPr>
              <a:t>    831e:	f248 4104 	movw	r1, #33796	; 0x8404</a:t>
            </a:r>
          </a:p>
          <a:p>
            <a:r>
              <a:rPr lang="pt-BR" sz="1400" dirty="0" smtClean="0">
                <a:latin typeface="Ubuntu Mono" pitchFamily="49" charset="0"/>
                <a:cs typeface="Courier New" pitchFamily="49" charset="0"/>
              </a:rPr>
              <a:t>    8322:	f2c0 0100 	movt	r1, #0</a:t>
            </a:r>
          </a:p>
          <a:p>
            <a:r>
              <a:rPr lang="pt-BR" sz="1400" dirty="0" smtClean="0">
                <a:latin typeface="Ubuntu Mono" pitchFamily="49" charset="0"/>
                <a:cs typeface="Courier New" pitchFamily="49" charset="0"/>
              </a:rPr>
              <a:t>    8326:	f7ff efec 	blx	8300 &lt;_init+0x3c&gt;</a:t>
            </a:r>
          </a:p>
          <a:p>
            <a:r>
              <a:rPr lang="pt-BR" sz="1400" dirty="0" smtClean="0">
                <a:latin typeface="Ubuntu Mono" pitchFamily="49" charset="0"/>
                <a:cs typeface="Courier New" pitchFamily="49" charset="0"/>
              </a:rPr>
              <a:t>    832a:	2000      	movs	r0, #0</a:t>
            </a:r>
          </a:p>
          <a:p>
            <a:r>
              <a:rPr lang="pt-BR" sz="1400" dirty="0" smtClean="0">
                <a:latin typeface="Ubuntu Mono" pitchFamily="49" charset="0"/>
                <a:cs typeface="Courier New" pitchFamily="49" charset="0"/>
              </a:rPr>
              <a:t>    832c:	bd08      	pop	{r3, pc}</a:t>
            </a:r>
          </a:p>
          <a:p>
            <a:r>
              <a:rPr lang="pt-BR" sz="1400" dirty="0" smtClean="0">
                <a:latin typeface="Ubuntu Mono" pitchFamily="49" charset="0"/>
                <a:cs typeface="Courier New" pitchFamily="49" charset="0"/>
              </a:rPr>
              <a:t>    832e:	bf00      	nop</a:t>
            </a:r>
          </a:p>
          <a:p>
            <a:endParaRPr lang="pt-BR" sz="1400" dirty="0" smtClean="0">
              <a:latin typeface="Ubuntu Mono" pitchFamily="49" charset="0"/>
              <a:cs typeface="Courier New" pitchFamily="49" charset="0"/>
            </a:endParaRPr>
          </a:p>
          <a:p>
            <a:r>
              <a:rPr lang="pt-BR" sz="1400" dirty="0" smtClean="0">
                <a:latin typeface="Ubuntu Mono" pitchFamily="49" charset="0"/>
                <a:cs typeface="Courier New" pitchFamily="49" charset="0"/>
              </a:rPr>
              <a:t>000083a8 &lt;dividebytwo&gt;:</a:t>
            </a:r>
          </a:p>
          <a:p>
            <a:r>
              <a:rPr lang="pt-BR" sz="1400" b="1" dirty="0" smtClean="0">
                <a:latin typeface="Ubuntu Mono" pitchFamily="49" charset="0"/>
                <a:cs typeface="Courier New" pitchFamily="49" charset="0"/>
              </a:rPr>
              <a:t>    83a8:	eb00 70d0 	add.w	r0, r0, r0, lsr #31</a:t>
            </a:r>
          </a:p>
          <a:p>
            <a:r>
              <a:rPr lang="pt-BR" sz="1400" b="1" dirty="0" smtClean="0">
                <a:latin typeface="Ubuntu Mono" pitchFamily="49" charset="0"/>
                <a:cs typeface="Courier New" pitchFamily="49" charset="0"/>
              </a:rPr>
              <a:t>    83ac:	1040      	asrs	r0, r0, #1</a:t>
            </a:r>
          </a:p>
          <a:p>
            <a:r>
              <a:rPr lang="pt-BR" sz="1400" dirty="0" smtClean="0">
                <a:latin typeface="Ubuntu Mono" pitchFamily="49" charset="0"/>
                <a:cs typeface="Courier New" pitchFamily="49" charset="0"/>
              </a:rPr>
              <a:t>    83ae:	4770      	bx	lr</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54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3.2.c</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55</a:t>
            </a:fld>
            <a:endParaRPr lang="en-US"/>
          </a:p>
        </p:txBody>
      </p:sp>
      <p:sp>
        <p:nvSpPr>
          <p:cNvPr id="5" name="Rectangle 4"/>
          <p:cNvSpPr/>
          <p:nvPr/>
        </p:nvSpPr>
        <p:spPr>
          <a:xfrm>
            <a:off x="1570074" y="14291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70074" y="19625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70074" y="30293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1874" y="3943793"/>
            <a:ext cx="457200" cy="369332"/>
          </a:xfrm>
          <a:prstGeom prst="rect">
            <a:avLst/>
          </a:prstGeom>
          <a:noFill/>
        </p:spPr>
        <p:txBody>
          <a:bodyPr wrap="square" rtlCol="0">
            <a:spAutoFit/>
          </a:bodyPr>
          <a:lstStyle/>
          <a:p>
            <a:r>
              <a:rPr lang="en-US" dirty="0" smtClean="0"/>
              <a:t>R0</a:t>
            </a:r>
            <a:endParaRPr lang="en-US" dirty="0"/>
          </a:p>
        </p:txBody>
      </p:sp>
      <p:sp>
        <p:nvSpPr>
          <p:cNvPr id="9" name="Rectangle 8"/>
          <p:cNvSpPr/>
          <p:nvPr/>
        </p:nvSpPr>
        <p:spPr>
          <a:xfrm>
            <a:off x="1493874" y="38675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46274" y="3943793"/>
            <a:ext cx="1371600" cy="381000"/>
          </a:xfrm>
          <a:prstGeom prst="rect">
            <a:avLst/>
          </a:prstGeom>
          <a:noFill/>
        </p:spPr>
        <p:txBody>
          <a:bodyPr wrap="square" rtlCol="0">
            <a:spAutoFit/>
          </a:bodyPr>
          <a:lstStyle/>
          <a:p>
            <a:r>
              <a:rPr lang="en-US" dirty="0" smtClean="0"/>
              <a:t>0xFFFFFFF8</a:t>
            </a:r>
            <a:endParaRPr lang="en-US" dirty="0"/>
          </a:p>
        </p:txBody>
      </p:sp>
      <p:sp>
        <p:nvSpPr>
          <p:cNvPr id="11" name="Rectangle 10"/>
          <p:cNvSpPr/>
          <p:nvPr/>
        </p:nvSpPr>
        <p:spPr>
          <a:xfrm>
            <a:off x="1493874" y="44009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93874" y="54677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46274" y="4477193"/>
            <a:ext cx="1524000" cy="369332"/>
          </a:xfrm>
          <a:prstGeom prst="rect">
            <a:avLst/>
          </a:prstGeom>
          <a:noFill/>
        </p:spPr>
        <p:txBody>
          <a:bodyPr wrap="square" rtlCol="0">
            <a:spAutoFit/>
          </a:bodyPr>
          <a:lstStyle/>
          <a:p>
            <a:r>
              <a:rPr lang="en-US" dirty="0" smtClean="0"/>
              <a:t>0x0000000E</a:t>
            </a:r>
            <a:endParaRPr lang="en-US" dirty="0"/>
          </a:p>
        </p:txBody>
      </p:sp>
      <p:sp>
        <p:nvSpPr>
          <p:cNvPr id="14" name="TextBox 13"/>
          <p:cNvSpPr txBox="1"/>
          <p:nvPr/>
        </p:nvSpPr>
        <p:spPr>
          <a:xfrm>
            <a:off x="1646274" y="5543993"/>
            <a:ext cx="1371600" cy="381000"/>
          </a:xfrm>
          <a:prstGeom prst="rect">
            <a:avLst/>
          </a:prstGeom>
          <a:noFill/>
        </p:spPr>
        <p:txBody>
          <a:bodyPr wrap="square" rtlCol="0">
            <a:spAutoFit/>
          </a:bodyPr>
          <a:lstStyle/>
          <a:p>
            <a:r>
              <a:rPr lang="en-US" dirty="0" smtClean="0"/>
              <a:t>0x20000010</a:t>
            </a:r>
            <a:endParaRPr lang="en-US" dirty="0"/>
          </a:p>
        </p:txBody>
      </p:sp>
      <p:sp>
        <p:nvSpPr>
          <p:cNvPr id="15" name="TextBox 14"/>
          <p:cNvSpPr txBox="1"/>
          <p:nvPr/>
        </p:nvSpPr>
        <p:spPr>
          <a:xfrm>
            <a:off x="731874" y="4477193"/>
            <a:ext cx="457200" cy="369332"/>
          </a:xfrm>
          <a:prstGeom prst="rect">
            <a:avLst/>
          </a:prstGeom>
          <a:noFill/>
        </p:spPr>
        <p:txBody>
          <a:bodyPr wrap="square" rtlCol="0">
            <a:spAutoFit/>
          </a:bodyPr>
          <a:lstStyle/>
          <a:p>
            <a:r>
              <a:rPr lang="en-US" dirty="0" smtClean="0"/>
              <a:t>R1</a:t>
            </a:r>
            <a:endParaRPr lang="en-US" dirty="0"/>
          </a:p>
        </p:txBody>
      </p:sp>
      <p:sp>
        <p:nvSpPr>
          <p:cNvPr id="16" name="TextBox 15"/>
          <p:cNvSpPr txBox="1"/>
          <p:nvPr/>
        </p:nvSpPr>
        <p:spPr>
          <a:xfrm>
            <a:off x="503274" y="5543993"/>
            <a:ext cx="685800" cy="369332"/>
          </a:xfrm>
          <a:prstGeom prst="rect">
            <a:avLst/>
          </a:prstGeom>
          <a:noFill/>
        </p:spPr>
        <p:txBody>
          <a:bodyPr wrap="square" rtlCol="0">
            <a:spAutoFit/>
          </a:bodyPr>
          <a:lstStyle/>
          <a:p>
            <a:r>
              <a:rPr lang="en-US" dirty="0" smtClean="0"/>
              <a:t>CPSR</a:t>
            </a:r>
            <a:endParaRPr lang="en-US" dirty="0"/>
          </a:p>
        </p:txBody>
      </p:sp>
      <p:sp>
        <p:nvSpPr>
          <p:cNvPr id="17" name="TextBox 16"/>
          <p:cNvSpPr txBox="1"/>
          <p:nvPr/>
        </p:nvSpPr>
        <p:spPr>
          <a:xfrm>
            <a:off x="884274" y="1505393"/>
            <a:ext cx="457200" cy="369332"/>
          </a:xfrm>
          <a:prstGeom prst="rect">
            <a:avLst/>
          </a:prstGeom>
          <a:noFill/>
        </p:spPr>
        <p:txBody>
          <a:bodyPr wrap="square" rtlCol="0">
            <a:spAutoFit/>
          </a:bodyPr>
          <a:lstStyle/>
          <a:p>
            <a:r>
              <a:rPr lang="en-US" dirty="0" smtClean="0"/>
              <a:t>R0</a:t>
            </a:r>
            <a:endParaRPr lang="en-US" dirty="0"/>
          </a:p>
        </p:txBody>
      </p:sp>
      <p:sp>
        <p:nvSpPr>
          <p:cNvPr id="18" name="TextBox 17"/>
          <p:cNvSpPr txBox="1"/>
          <p:nvPr/>
        </p:nvSpPr>
        <p:spPr>
          <a:xfrm>
            <a:off x="884274" y="2038793"/>
            <a:ext cx="457200" cy="369332"/>
          </a:xfrm>
          <a:prstGeom prst="rect">
            <a:avLst/>
          </a:prstGeom>
          <a:noFill/>
        </p:spPr>
        <p:txBody>
          <a:bodyPr wrap="square" rtlCol="0">
            <a:spAutoFit/>
          </a:bodyPr>
          <a:lstStyle/>
          <a:p>
            <a:r>
              <a:rPr lang="en-US" dirty="0" smtClean="0"/>
              <a:t>R1</a:t>
            </a:r>
            <a:endParaRPr lang="en-US" dirty="0"/>
          </a:p>
        </p:txBody>
      </p:sp>
      <p:sp>
        <p:nvSpPr>
          <p:cNvPr id="19" name="TextBox 18"/>
          <p:cNvSpPr txBox="1"/>
          <p:nvPr/>
        </p:nvSpPr>
        <p:spPr>
          <a:xfrm>
            <a:off x="655674" y="3105593"/>
            <a:ext cx="685800" cy="369332"/>
          </a:xfrm>
          <a:prstGeom prst="rect">
            <a:avLst/>
          </a:prstGeom>
          <a:noFill/>
        </p:spPr>
        <p:txBody>
          <a:bodyPr wrap="square" rtlCol="0">
            <a:spAutoFit/>
          </a:bodyPr>
          <a:lstStyle/>
          <a:p>
            <a:r>
              <a:rPr lang="en-US" dirty="0" smtClean="0"/>
              <a:t>CPSR</a:t>
            </a:r>
            <a:endParaRPr lang="en-US" dirty="0"/>
          </a:p>
        </p:txBody>
      </p:sp>
      <p:sp>
        <p:nvSpPr>
          <p:cNvPr id="20" name="TextBox 19"/>
          <p:cNvSpPr txBox="1"/>
          <p:nvPr/>
        </p:nvSpPr>
        <p:spPr>
          <a:xfrm>
            <a:off x="1722474" y="2038793"/>
            <a:ext cx="1524000" cy="369332"/>
          </a:xfrm>
          <a:prstGeom prst="rect">
            <a:avLst/>
          </a:prstGeom>
          <a:noFill/>
        </p:spPr>
        <p:txBody>
          <a:bodyPr wrap="square" rtlCol="0">
            <a:spAutoFit/>
          </a:bodyPr>
          <a:lstStyle/>
          <a:p>
            <a:r>
              <a:rPr lang="en-US" dirty="0" smtClean="0"/>
              <a:t>0x0000000E</a:t>
            </a:r>
            <a:endParaRPr lang="en-US" dirty="0"/>
          </a:p>
        </p:txBody>
      </p:sp>
      <p:sp>
        <p:nvSpPr>
          <p:cNvPr id="21" name="TextBox 20"/>
          <p:cNvSpPr txBox="1"/>
          <p:nvPr/>
        </p:nvSpPr>
        <p:spPr>
          <a:xfrm>
            <a:off x="1722474" y="1505393"/>
            <a:ext cx="1524000" cy="369332"/>
          </a:xfrm>
          <a:prstGeom prst="rect">
            <a:avLst/>
          </a:prstGeom>
          <a:noFill/>
        </p:spPr>
        <p:txBody>
          <a:bodyPr wrap="square" rtlCol="0">
            <a:spAutoFit/>
          </a:bodyPr>
          <a:lstStyle/>
          <a:p>
            <a:r>
              <a:rPr lang="en-US" dirty="0" smtClean="0"/>
              <a:t>0xFFFFFFF9</a:t>
            </a:r>
            <a:endParaRPr lang="en-US" dirty="0"/>
          </a:p>
        </p:txBody>
      </p:sp>
      <p:sp>
        <p:nvSpPr>
          <p:cNvPr id="22" name="TextBox 21"/>
          <p:cNvSpPr txBox="1"/>
          <p:nvPr/>
        </p:nvSpPr>
        <p:spPr>
          <a:xfrm>
            <a:off x="1798674" y="3105593"/>
            <a:ext cx="1371600" cy="381000"/>
          </a:xfrm>
          <a:prstGeom prst="rect">
            <a:avLst/>
          </a:prstGeom>
          <a:noFill/>
        </p:spPr>
        <p:txBody>
          <a:bodyPr wrap="square" rtlCol="0">
            <a:spAutoFit/>
          </a:bodyPr>
          <a:lstStyle/>
          <a:p>
            <a:r>
              <a:rPr lang="en-US" dirty="0" smtClean="0"/>
              <a:t>0xA0000010</a:t>
            </a:r>
            <a:endParaRPr lang="en-US" dirty="0"/>
          </a:p>
        </p:txBody>
      </p:sp>
      <p:sp>
        <p:nvSpPr>
          <p:cNvPr id="23" name="Rectangle 22"/>
          <p:cNvSpPr/>
          <p:nvPr/>
        </p:nvSpPr>
        <p:spPr>
          <a:xfrm>
            <a:off x="1493874" y="49343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46274" y="5010593"/>
            <a:ext cx="1524000" cy="369332"/>
          </a:xfrm>
          <a:prstGeom prst="rect">
            <a:avLst/>
          </a:prstGeom>
          <a:noFill/>
        </p:spPr>
        <p:txBody>
          <a:bodyPr wrap="square" rtlCol="0">
            <a:spAutoFit/>
          </a:bodyPr>
          <a:lstStyle/>
          <a:p>
            <a:r>
              <a:rPr lang="en-US" dirty="0" smtClean="0"/>
              <a:t>0x00000003</a:t>
            </a:r>
            <a:endParaRPr lang="en-US" dirty="0"/>
          </a:p>
        </p:txBody>
      </p:sp>
      <p:sp>
        <p:nvSpPr>
          <p:cNvPr id="25" name="TextBox 24"/>
          <p:cNvSpPr txBox="1"/>
          <p:nvPr/>
        </p:nvSpPr>
        <p:spPr>
          <a:xfrm>
            <a:off x="731874" y="5010593"/>
            <a:ext cx="457200" cy="369332"/>
          </a:xfrm>
          <a:prstGeom prst="rect">
            <a:avLst/>
          </a:prstGeom>
          <a:noFill/>
        </p:spPr>
        <p:txBody>
          <a:bodyPr wrap="square" rtlCol="0">
            <a:spAutoFit/>
          </a:bodyPr>
          <a:lstStyle/>
          <a:p>
            <a:r>
              <a:rPr lang="en-US" dirty="0" smtClean="0"/>
              <a:t>R2</a:t>
            </a:r>
            <a:endParaRPr lang="en-US" dirty="0"/>
          </a:p>
        </p:txBody>
      </p:sp>
      <p:sp>
        <p:nvSpPr>
          <p:cNvPr id="26" name="Rectangle 25"/>
          <p:cNvSpPr/>
          <p:nvPr/>
        </p:nvSpPr>
        <p:spPr>
          <a:xfrm>
            <a:off x="1570074" y="2495993"/>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22474" y="2572193"/>
            <a:ext cx="1524000" cy="369332"/>
          </a:xfrm>
          <a:prstGeom prst="rect">
            <a:avLst/>
          </a:prstGeom>
          <a:noFill/>
        </p:spPr>
        <p:txBody>
          <a:bodyPr wrap="square" rtlCol="0">
            <a:spAutoFit/>
          </a:bodyPr>
          <a:lstStyle/>
          <a:p>
            <a:r>
              <a:rPr lang="en-US" dirty="0" smtClean="0"/>
              <a:t>0x00000003</a:t>
            </a:r>
            <a:endParaRPr lang="en-US" dirty="0"/>
          </a:p>
        </p:txBody>
      </p:sp>
      <p:sp>
        <p:nvSpPr>
          <p:cNvPr id="28" name="TextBox 27"/>
          <p:cNvSpPr txBox="1"/>
          <p:nvPr/>
        </p:nvSpPr>
        <p:spPr>
          <a:xfrm>
            <a:off x="884274" y="2572193"/>
            <a:ext cx="457200" cy="369332"/>
          </a:xfrm>
          <a:prstGeom prst="rect">
            <a:avLst/>
          </a:prstGeom>
          <a:noFill/>
        </p:spPr>
        <p:txBody>
          <a:bodyPr wrap="square" rtlCol="0">
            <a:spAutoFit/>
          </a:bodyPr>
          <a:lstStyle/>
          <a:p>
            <a:r>
              <a:rPr lang="en-US" dirty="0" smtClean="0"/>
              <a:t>R2</a:t>
            </a:r>
            <a:endParaRPr lang="en-US" dirty="0"/>
          </a:p>
        </p:txBody>
      </p:sp>
      <p:sp>
        <p:nvSpPr>
          <p:cNvPr id="29" name="Rectangle 28"/>
          <p:cNvSpPr/>
          <p:nvPr/>
        </p:nvSpPr>
        <p:spPr>
          <a:xfrm>
            <a:off x="960474" y="1057203"/>
            <a:ext cx="3300904" cy="369332"/>
          </a:xfrm>
          <a:prstGeom prst="rect">
            <a:avLst/>
          </a:prstGeom>
        </p:spPr>
        <p:txBody>
          <a:bodyPr wrap="none">
            <a:spAutoFit/>
          </a:bodyPr>
          <a:lstStyle/>
          <a:p>
            <a:r>
              <a:rPr lang="pt-BR" b="1" dirty="0">
                <a:latin typeface="Ubuntu Mono" pitchFamily="49" charset="0"/>
                <a:cs typeface="Courier New" pitchFamily="49" charset="0"/>
              </a:rPr>
              <a:t>add.w	r0, r0, r0, lsr #31</a:t>
            </a:r>
            <a:endParaRPr lang="en-US" dirty="0"/>
          </a:p>
        </p:txBody>
      </p:sp>
      <p:sp>
        <p:nvSpPr>
          <p:cNvPr id="30" name="Rectangle 29"/>
          <p:cNvSpPr/>
          <p:nvPr/>
        </p:nvSpPr>
        <p:spPr>
          <a:xfrm>
            <a:off x="5719695" y="958035"/>
            <a:ext cx="3185487" cy="369332"/>
          </a:xfrm>
          <a:prstGeom prst="rect">
            <a:avLst/>
          </a:prstGeom>
        </p:spPr>
        <p:txBody>
          <a:bodyPr wrap="none">
            <a:spAutoFit/>
          </a:bodyPr>
          <a:lstStyle/>
          <a:p>
            <a:r>
              <a:rPr lang="pt-BR" b="1" dirty="0">
                <a:latin typeface="Ubuntu Mono" pitchFamily="49" charset="0"/>
                <a:cs typeface="Courier New" pitchFamily="49" charset="0"/>
              </a:rPr>
              <a:t>	asrs	r0, r0, #1</a:t>
            </a:r>
          </a:p>
        </p:txBody>
      </p:sp>
      <p:sp>
        <p:nvSpPr>
          <p:cNvPr id="31" name="Rectangle 30"/>
          <p:cNvSpPr/>
          <p:nvPr/>
        </p:nvSpPr>
        <p:spPr>
          <a:xfrm>
            <a:off x="6634095" y="13503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34095" y="18837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634095" y="29505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795895" y="3864935"/>
            <a:ext cx="457200" cy="369332"/>
          </a:xfrm>
          <a:prstGeom prst="rect">
            <a:avLst/>
          </a:prstGeom>
          <a:noFill/>
        </p:spPr>
        <p:txBody>
          <a:bodyPr wrap="square" rtlCol="0">
            <a:spAutoFit/>
          </a:bodyPr>
          <a:lstStyle/>
          <a:p>
            <a:r>
              <a:rPr lang="en-US" dirty="0" smtClean="0"/>
              <a:t>R0</a:t>
            </a:r>
            <a:endParaRPr lang="en-US" dirty="0"/>
          </a:p>
        </p:txBody>
      </p:sp>
      <p:sp>
        <p:nvSpPr>
          <p:cNvPr id="35" name="Rectangle 34"/>
          <p:cNvSpPr/>
          <p:nvPr/>
        </p:nvSpPr>
        <p:spPr>
          <a:xfrm>
            <a:off x="6557895" y="37887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10295" y="3864935"/>
            <a:ext cx="1371600" cy="381000"/>
          </a:xfrm>
          <a:prstGeom prst="rect">
            <a:avLst/>
          </a:prstGeom>
          <a:noFill/>
        </p:spPr>
        <p:txBody>
          <a:bodyPr wrap="square" rtlCol="0">
            <a:spAutoFit/>
          </a:bodyPr>
          <a:lstStyle/>
          <a:p>
            <a:r>
              <a:rPr lang="en-US" dirty="0" smtClean="0"/>
              <a:t>0x00001000</a:t>
            </a:r>
            <a:endParaRPr lang="en-US" dirty="0"/>
          </a:p>
        </p:txBody>
      </p:sp>
      <p:sp>
        <p:nvSpPr>
          <p:cNvPr id="37" name="Rectangle 36"/>
          <p:cNvSpPr/>
          <p:nvPr/>
        </p:nvSpPr>
        <p:spPr>
          <a:xfrm>
            <a:off x="6557895" y="43221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57895" y="53889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710295" y="4398335"/>
            <a:ext cx="1524000" cy="369332"/>
          </a:xfrm>
          <a:prstGeom prst="rect">
            <a:avLst/>
          </a:prstGeom>
          <a:noFill/>
        </p:spPr>
        <p:txBody>
          <a:bodyPr wrap="square" rtlCol="0">
            <a:spAutoFit/>
          </a:bodyPr>
          <a:lstStyle/>
          <a:p>
            <a:r>
              <a:rPr lang="en-US" dirty="0" smtClean="0"/>
              <a:t>0x0000000E</a:t>
            </a:r>
            <a:endParaRPr lang="en-US" dirty="0"/>
          </a:p>
        </p:txBody>
      </p:sp>
      <p:sp>
        <p:nvSpPr>
          <p:cNvPr id="40" name="TextBox 39"/>
          <p:cNvSpPr txBox="1"/>
          <p:nvPr/>
        </p:nvSpPr>
        <p:spPr>
          <a:xfrm>
            <a:off x="6710295" y="5465135"/>
            <a:ext cx="1371600" cy="381000"/>
          </a:xfrm>
          <a:prstGeom prst="rect">
            <a:avLst/>
          </a:prstGeom>
          <a:noFill/>
        </p:spPr>
        <p:txBody>
          <a:bodyPr wrap="square" rtlCol="0">
            <a:spAutoFit/>
          </a:bodyPr>
          <a:lstStyle/>
          <a:p>
            <a:r>
              <a:rPr lang="en-US" dirty="0" smtClean="0"/>
              <a:t>0x20000010</a:t>
            </a:r>
            <a:endParaRPr lang="en-US" dirty="0"/>
          </a:p>
        </p:txBody>
      </p:sp>
      <p:sp>
        <p:nvSpPr>
          <p:cNvPr id="41" name="TextBox 40"/>
          <p:cNvSpPr txBox="1"/>
          <p:nvPr/>
        </p:nvSpPr>
        <p:spPr>
          <a:xfrm>
            <a:off x="5795895" y="4398335"/>
            <a:ext cx="457200" cy="369332"/>
          </a:xfrm>
          <a:prstGeom prst="rect">
            <a:avLst/>
          </a:prstGeom>
          <a:noFill/>
        </p:spPr>
        <p:txBody>
          <a:bodyPr wrap="square" rtlCol="0">
            <a:spAutoFit/>
          </a:bodyPr>
          <a:lstStyle/>
          <a:p>
            <a:r>
              <a:rPr lang="en-US" dirty="0" smtClean="0"/>
              <a:t>R1</a:t>
            </a:r>
            <a:endParaRPr lang="en-US" dirty="0"/>
          </a:p>
        </p:txBody>
      </p:sp>
      <p:sp>
        <p:nvSpPr>
          <p:cNvPr id="42" name="TextBox 41"/>
          <p:cNvSpPr txBox="1"/>
          <p:nvPr/>
        </p:nvSpPr>
        <p:spPr>
          <a:xfrm>
            <a:off x="5567295" y="5465135"/>
            <a:ext cx="685800" cy="369332"/>
          </a:xfrm>
          <a:prstGeom prst="rect">
            <a:avLst/>
          </a:prstGeom>
          <a:noFill/>
        </p:spPr>
        <p:txBody>
          <a:bodyPr wrap="square" rtlCol="0">
            <a:spAutoFit/>
          </a:bodyPr>
          <a:lstStyle/>
          <a:p>
            <a:r>
              <a:rPr lang="en-US" dirty="0" smtClean="0"/>
              <a:t>CPSR</a:t>
            </a:r>
            <a:endParaRPr lang="en-US" dirty="0"/>
          </a:p>
        </p:txBody>
      </p:sp>
      <p:sp>
        <p:nvSpPr>
          <p:cNvPr id="43" name="TextBox 42"/>
          <p:cNvSpPr txBox="1"/>
          <p:nvPr/>
        </p:nvSpPr>
        <p:spPr>
          <a:xfrm>
            <a:off x="5948295" y="1426535"/>
            <a:ext cx="457200" cy="369332"/>
          </a:xfrm>
          <a:prstGeom prst="rect">
            <a:avLst/>
          </a:prstGeom>
          <a:noFill/>
        </p:spPr>
        <p:txBody>
          <a:bodyPr wrap="square" rtlCol="0">
            <a:spAutoFit/>
          </a:bodyPr>
          <a:lstStyle/>
          <a:p>
            <a:r>
              <a:rPr lang="en-US" dirty="0" smtClean="0"/>
              <a:t>R0</a:t>
            </a:r>
            <a:endParaRPr lang="en-US" dirty="0"/>
          </a:p>
        </p:txBody>
      </p:sp>
      <p:sp>
        <p:nvSpPr>
          <p:cNvPr id="44" name="TextBox 43"/>
          <p:cNvSpPr txBox="1"/>
          <p:nvPr/>
        </p:nvSpPr>
        <p:spPr>
          <a:xfrm>
            <a:off x="5948295" y="1959935"/>
            <a:ext cx="457200" cy="369332"/>
          </a:xfrm>
          <a:prstGeom prst="rect">
            <a:avLst/>
          </a:prstGeom>
          <a:noFill/>
        </p:spPr>
        <p:txBody>
          <a:bodyPr wrap="square" rtlCol="0">
            <a:spAutoFit/>
          </a:bodyPr>
          <a:lstStyle/>
          <a:p>
            <a:r>
              <a:rPr lang="en-US" dirty="0" smtClean="0"/>
              <a:t>R1</a:t>
            </a:r>
            <a:endParaRPr lang="en-US" dirty="0"/>
          </a:p>
        </p:txBody>
      </p:sp>
      <p:sp>
        <p:nvSpPr>
          <p:cNvPr id="45" name="TextBox 44"/>
          <p:cNvSpPr txBox="1"/>
          <p:nvPr/>
        </p:nvSpPr>
        <p:spPr>
          <a:xfrm>
            <a:off x="5719695" y="3026735"/>
            <a:ext cx="685800" cy="369332"/>
          </a:xfrm>
          <a:prstGeom prst="rect">
            <a:avLst/>
          </a:prstGeom>
          <a:noFill/>
        </p:spPr>
        <p:txBody>
          <a:bodyPr wrap="square" rtlCol="0">
            <a:spAutoFit/>
          </a:bodyPr>
          <a:lstStyle/>
          <a:p>
            <a:r>
              <a:rPr lang="en-US" dirty="0" smtClean="0"/>
              <a:t>CPSR</a:t>
            </a:r>
            <a:endParaRPr lang="en-US" dirty="0"/>
          </a:p>
        </p:txBody>
      </p:sp>
      <p:sp>
        <p:nvSpPr>
          <p:cNvPr id="46" name="TextBox 45"/>
          <p:cNvSpPr txBox="1"/>
          <p:nvPr/>
        </p:nvSpPr>
        <p:spPr>
          <a:xfrm>
            <a:off x="6786495" y="1959935"/>
            <a:ext cx="1524000" cy="369332"/>
          </a:xfrm>
          <a:prstGeom prst="rect">
            <a:avLst/>
          </a:prstGeom>
          <a:noFill/>
        </p:spPr>
        <p:txBody>
          <a:bodyPr wrap="square" rtlCol="0">
            <a:spAutoFit/>
          </a:bodyPr>
          <a:lstStyle/>
          <a:p>
            <a:r>
              <a:rPr lang="en-US" dirty="0" smtClean="0"/>
              <a:t>0x0000000E</a:t>
            </a:r>
            <a:endParaRPr lang="en-US" dirty="0"/>
          </a:p>
        </p:txBody>
      </p:sp>
      <p:sp>
        <p:nvSpPr>
          <p:cNvPr id="47" name="TextBox 46"/>
          <p:cNvSpPr txBox="1"/>
          <p:nvPr/>
        </p:nvSpPr>
        <p:spPr>
          <a:xfrm>
            <a:off x="6786495" y="1426535"/>
            <a:ext cx="1524000" cy="369332"/>
          </a:xfrm>
          <a:prstGeom prst="rect">
            <a:avLst/>
          </a:prstGeom>
          <a:noFill/>
        </p:spPr>
        <p:txBody>
          <a:bodyPr wrap="square" rtlCol="0">
            <a:spAutoFit/>
          </a:bodyPr>
          <a:lstStyle/>
          <a:p>
            <a:r>
              <a:rPr lang="en-US" dirty="0" smtClean="0"/>
              <a:t>0xFFFFFFFC</a:t>
            </a:r>
            <a:endParaRPr lang="en-US" dirty="0"/>
          </a:p>
        </p:txBody>
      </p:sp>
      <p:sp>
        <p:nvSpPr>
          <p:cNvPr id="48" name="TextBox 47"/>
          <p:cNvSpPr txBox="1"/>
          <p:nvPr/>
        </p:nvSpPr>
        <p:spPr>
          <a:xfrm>
            <a:off x="6862695" y="3026735"/>
            <a:ext cx="1371600" cy="381000"/>
          </a:xfrm>
          <a:prstGeom prst="rect">
            <a:avLst/>
          </a:prstGeom>
          <a:noFill/>
        </p:spPr>
        <p:txBody>
          <a:bodyPr wrap="square" rtlCol="0">
            <a:spAutoFit/>
          </a:bodyPr>
          <a:lstStyle/>
          <a:p>
            <a:r>
              <a:rPr lang="en-US" dirty="0" smtClean="0"/>
              <a:t>0xA0000010</a:t>
            </a:r>
            <a:endParaRPr lang="en-US" dirty="0"/>
          </a:p>
        </p:txBody>
      </p:sp>
      <p:sp>
        <p:nvSpPr>
          <p:cNvPr id="49" name="Rectangle 48"/>
          <p:cNvSpPr/>
          <p:nvPr/>
        </p:nvSpPr>
        <p:spPr>
          <a:xfrm>
            <a:off x="6557895" y="48555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710295" y="4931735"/>
            <a:ext cx="1524000" cy="369332"/>
          </a:xfrm>
          <a:prstGeom prst="rect">
            <a:avLst/>
          </a:prstGeom>
          <a:noFill/>
        </p:spPr>
        <p:txBody>
          <a:bodyPr wrap="square" rtlCol="0">
            <a:spAutoFit/>
          </a:bodyPr>
          <a:lstStyle/>
          <a:p>
            <a:r>
              <a:rPr lang="en-US" dirty="0" smtClean="0"/>
              <a:t>0x00000003</a:t>
            </a:r>
            <a:endParaRPr lang="en-US" dirty="0"/>
          </a:p>
        </p:txBody>
      </p:sp>
      <p:sp>
        <p:nvSpPr>
          <p:cNvPr id="51" name="TextBox 50"/>
          <p:cNvSpPr txBox="1"/>
          <p:nvPr/>
        </p:nvSpPr>
        <p:spPr>
          <a:xfrm>
            <a:off x="5795895" y="4931735"/>
            <a:ext cx="457200" cy="369332"/>
          </a:xfrm>
          <a:prstGeom prst="rect">
            <a:avLst/>
          </a:prstGeom>
          <a:noFill/>
        </p:spPr>
        <p:txBody>
          <a:bodyPr wrap="square" rtlCol="0">
            <a:spAutoFit/>
          </a:bodyPr>
          <a:lstStyle/>
          <a:p>
            <a:r>
              <a:rPr lang="en-US" dirty="0" smtClean="0"/>
              <a:t>R2</a:t>
            </a:r>
            <a:endParaRPr lang="en-US" dirty="0"/>
          </a:p>
        </p:txBody>
      </p:sp>
      <p:sp>
        <p:nvSpPr>
          <p:cNvPr id="52" name="Rectangle 51"/>
          <p:cNvSpPr/>
          <p:nvPr/>
        </p:nvSpPr>
        <p:spPr>
          <a:xfrm>
            <a:off x="6634095" y="2417135"/>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786495" y="2493335"/>
            <a:ext cx="1524000" cy="369332"/>
          </a:xfrm>
          <a:prstGeom prst="rect">
            <a:avLst/>
          </a:prstGeom>
          <a:noFill/>
        </p:spPr>
        <p:txBody>
          <a:bodyPr wrap="square" rtlCol="0">
            <a:spAutoFit/>
          </a:bodyPr>
          <a:lstStyle/>
          <a:p>
            <a:r>
              <a:rPr lang="en-US" dirty="0" smtClean="0"/>
              <a:t>0x00000003</a:t>
            </a:r>
            <a:endParaRPr lang="en-US" dirty="0"/>
          </a:p>
        </p:txBody>
      </p:sp>
      <p:sp>
        <p:nvSpPr>
          <p:cNvPr id="54" name="TextBox 53"/>
          <p:cNvSpPr txBox="1"/>
          <p:nvPr/>
        </p:nvSpPr>
        <p:spPr>
          <a:xfrm>
            <a:off x="5948295" y="2493335"/>
            <a:ext cx="457200" cy="369332"/>
          </a:xfrm>
          <a:prstGeom prst="rect">
            <a:avLst/>
          </a:prstGeom>
          <a:noFill/>
        </p:spPr>
        <p:txBody>
          <a:bodyPr wrap="square" rtlCol="0">
            <a:spAutoFit/>
          </a:bodyPr>
          <a:lstStyle/>
          <a:p>
            <a:r>
              <a:rPr lang="en-US" dirty="0" smtClean="0"/>
              <a:t>R2</a:t>
            </a:r>
            <a:endParaRPr lang="en-US" dirty="0"/>
          </a:p>
        </p:txBody>
      </p:sp>
    </p:spTree>
    <p:extLst>
      <p:ext uri="{BB962C8B-B14F-4D97-AF65-F5344CB8AC3E}">
        <p14:creationId xmlns:p14="http://schemas.microsoft.com/office/powerpoint/2010/main" val="366660230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RRX &amp; LSL operation</a:t>
            </a:r>
            <a:endParaRPr lang="en-US" dirty="0"/>
          </a:p>
        </p:txBody>
      </p:sp>
      <p:sp>
        <p:nvSpPr>
          <p:cNvPr id="4" name="Rectangle 3"/>
          <p:cNvSpPr/>
          <p:nvPr/>
        </p:nvSpPr>
        <p:spPr>
          <a:xfrm>
            <a:off x="17526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526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22098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743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4400" y="4724400"/>
            <a:ext cx="457200" cy="369332"/>
          </a:xfrm>
          <a:prstGeom prst="rect">
            <a:avLst/>
          </a:prstGeom>
          <a:noFill/>
        </p:spPr>
        <p:txBody>
          <a:bodyPr wrap="square" rtlCol="0">
            <a:spAutoFit/>
          </a:bodyPr>
          <a:lstStyle/>
          <a:p>
            <a:r>
              <a:rPr lang="en-US" dirty="0" smtClean="0"/>
              <a:t>R0</a:t>
            </a:r>
            <a:endParaRPr lang="en-US" dirty="0"/>
          </a:p>
        </p:txBody>
      </p:sp>
      <p:sp>
        <p:nvSpPr>
          <p:cNvPr id="11" name="Rectangle 10"/>
          <p:cNvSpPr/>
          <p:nvPr/>
        </p:nvSpPr>
        <p:spPr>
          <a:xfrm>
            <a:off x="1676400" y="4648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28800" y="4724400"/>
            <a:ext cx="1371600" cy="381000"/>
          </a:xfrm>
          <a:prstGeom prst="rect">
            <a:avLst/>
          </a:prstGeom>
          <a:noFill/>
        </p:spPr>
        <p:txBody>
          <a:bodyPr wrap="square" rtlCol="0">
            <a:spAutoFit/>
          </a:bodyPr>
          <a:lstStyle/>
          <a:p>
            <a:r>
              <a:rPr lang="en-US" dirty="0" smtClean="0"/>
              <a:t>0x0000000A</a:t>
            </a:r>
            <a:endParaRPr lang="en-US" dirty="0"/>
          </a:p>
        </p:txBody>
      </p:sp>
      <p:sp>
        <p:nvSpPr>
          <p:cNvPr id="13" name="Rectangle 12"/>
          <p:cNvSpPr/>
          <p:nvPr/>
        </p:nvSpPr>
        <p:spPr>
          <a:xfrm>
            <a:off x="4343400" y="46482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400" y="1447800"/>
            <a:ext cx="8534400" cy="646331"/>
          </a:xfrm>
          <a:prstGeom prst="rect">
            <a:avLst/>
          </a:prstGeom>
          <a:noFill/>
        </p:spPr>
        <p:txBody>
          <a:bodyPr wrap="square" rtlCol="0">
            <a:spAutoFit/>
          </a:bodyPr>
          <a:lstStyle/>
          <a:p>
            <a:r>
              <a:rPr lang="en-US" dirty="0" smtClean="0">
                <a:solidFill>
                  <a:srgbClr val="FF0000"/>
                </a:solidFill>
              </a:rPr>
              <a:t>INSTRUCTION:    </a:t>
            </a:r>
            <a:r>
              <a:rPr lang="en-US" dirty="0" err="1" smtClean="0">
                <a:solidFill>
                  <a:srgbClr val="FF0000"/>
                </a:solidFill>
              </a:rPr>
              <a:t>mvn</a:t>
            </a:r>
            <a:r>
              <a:rPr lang="en-US" dirty="0" smtClean="0">
                <a:solidFill>
                  <a:srgbClr val="FF0000"/>
                </a:solidFill>
              </a:rPr>
              <a:t> r0, r0, RRX	          add r0, r0, r1,  LSL #4</a:t>
            </a:r>
          </a:p>
          <a:p>
            <a:r>
              <a:rPr lang="en-US" dirty="0" smtClean="0">
                <a:solidFill>
                  <a:srgbClr val="FF0000"/>
                </a:solidFill>
              </a:rPr>
              <a:t>MEANS            :   r0 = </a:t>
            </a:r>
            <a:r>
              <a:rPr lang="en-US" dirty="0">
                <a:solidFill>
                  <a:srgbClr val="FF0000"/>
                </a:solidFill>
              </a:rPr>
              <a:t>~</a:t>
            </a:r>
            <a:r>
              <a:rPr lang="en-US" dirty="0" smtClean="0">
                <a:solidFill>
                  <a:srgbClr val="FF0000"/>
                </a:solidFill>
              </a:rPr>
              <a:t>r0 &gt;&gt; 1	          	          r0 = r0 + (r1 * 16) (No flags updated)</a:t>
            </a:r>
            <a:endParaRPr lang="en-US" dirty="0">
              <a:solidFill>
                <a:srgbClr val="FF0000"/>
              </a:solidFill>
            </a:endParaRPr>
          </a:p>
        </p:txBody>
      </p:sp>
      <p:sp>
        <p:nvSpPr>
          <p:cNvPr id="15" name="Rectangle 14"/>
          <p:cNvSpPr/>
          <p:nvPr/>
        </p:nvSpPr>
        <p:spPr>
          <a:xfrm>
            <a:off x="1676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76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28800" y="5257800"/>
            <a:ext cx="1524000" cy="369332"/>
          </a:xfrm>
          <a:prstGeom prst="rect">
            <a:avLst/>
          </a:prstGeom>
          <a:noFill/>
        </p:spPr>
        <p:txBody>
          <a:bodyPr wrap="square" rtlCol="0">
            <a:spAutoFit/>
          </a:bodyPr>
          <a:lstStyle/>
          <a:p>
            <a:r>
              <a:rPr lang="en-US" dirty="0" smtClean="0"/>
              <a:t>0x0000000E</a:t>
            </a:r>
            <a:endParaRPr lang="en-US" dirty="0"/>
          </a:p>
        </p:txBody>
      </p:sp>
      <p:sp>
        <p:nvSpPr>
          <p:cNvPr id="18" name="TextBox 17"/>
          <p:cNvSpPr txBox="1"/>
          <p:nvPr/>
        </p:nvSpPr>
        <p:spPr>
          <a:xfrm>
            <a:off x="1828800" y="6324600"/>
            <a:ext cx="1371600" cy="381000"/>
          </a:xfrm>
          <a:prstGeom prst="rect">
            <a:avLst/>
          </a:prstGeom>
          <a:noFill/>
        </p:spPr>
        <p:txBody>
          <a:bodyPr wrap="square" rtlCol="0">
            <a:spAutoFit/>
          </a:bodyPr>
          <a:lstStyle/>
          <a:p>
            <a:r>
              <a:rPr lang="en-US" dirty="0" smtClean="0"/>
              <a:t>0x20000010</a:t>
            </a:r>
            <a:endParaRPr lang="en-US" dirty="0"/>
          </a:p>
        </p:txBody>
      </p:sp>
      <p:sp>
        <p:nvSpPr>
          <p:cNvPr id="19" name="TextBox 18"/>
          <p:cNvSpPr txBox="1"/>
          <p:nvPr/>
        </p:nvSpPr>
        <p:spPr>
          <a:xfrm>
            <a:off x="914400" y="5257800"/>
            <a:ext cx="457200" cy="369332"/>
          </a:xfrm>
          <a:prstGeom prst="rect">
            <a:avLst/>
          </a:prstGeom>
          <a:noFill/>
        </p:spPr>
        <p:txBody>
          <a:bodyPr wrap="square" rtlCol="0">
            <a:spAutoFit/>
          </a:bodyPr>
          <a:lstStyle/>
          <a:p>
            <a:r>
              <a:rPr lang="en-US" dirty="0" smtClean="0"/>
              <a:t>R1</a:t>
            </a:r>
            <a:endParaRPr lang="en-US" dirty="0"/>
          </a:p>
        </p:txBody>
      </p:sp>
      <p:sp>
        <p:nvSpPr>
          <p:cNvPr id="20" name="TextBox 19"/>
          <p:cNvSpPr txBox="1"/>
          <p:nvPr/>
        </p:nvSpPr>
        <p:spPr>
          <a:xfrm>
            <a:off x="685800" y="6324600"/>
            <a:ext cx="685800" cy="369332"/>
          </a:xfrm>
          <a:prstGeom prst="rect">
            <a:avLst/>
          </a:prstGeom>
          <a:noFill/>
        </p:spPr>
        <p:txBody>
          <a:bodyPr wrap="square" rtlCol="0">
            <a:spAutoFit/>
          </a:bodyPr>
          <a:lstStyle/>
          <a:p>
            <a:r>
              <a:rPr lang="en-US" dirty="0" smtClean="0"/>
              <a:t>CPSR</a:t>
            </a:r>
            <a:endParaRPr lang="en-US" dirty="0"/>
          </a:p>
        </p:txBody>
      </p:sp>
      <p:sp>
        <p:nvSpPr>
          <p:cNvPr id="21" name="Rectangle 20"/>
          <p:cNvSpPr/>
          <p:nvPr/>
        </p:nvSpPr>
        <p:spPr>
          <a:xfrm>
            <a:off x="4343400" y="5181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343400" y="62484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495800" y="5257800"/>
            <a:ext cx="1524000" cy="369332"/>
          </a:xfrm>
          <a:prstGeom prst="rect">
            <a:avLst/>
          </a:prstGeom>
          <a:noFill/>
        </p:spPr>
        <p:txBody>
          <a:bodyPr wrap="square" rtlCol="0">
            <a:spAutoFit/>
          </a:bodyPr>
          <a:lstStyle/>
          <a:p>
            <a:r>
              <a:rPr lang="en-US" dirty="0" smtClean="0"/>
              <a:t>0x0000000E</a:t>
            </a:r>
            <a:endParaRPr lang="en-US" dirty="0"/>
          </a:p>
        </p:txBody>
      </p:sp>
      <p:sp>
        <p:nvSpPr>
          <p:cNvPr id="24" name="TextBox 23"/>
          <p:cNvSpPr txBox="1"/>
          <p:nvPr/>
        </p:nvSpPr>
        <p:spPr>
          <a:xfrm>
            <a:off x="1066800" y="2286000"/>
            <a:ext cx="457200" cy="369332"/>
          </a:xfrm>
          <a:prstGeom prst="rect">
            <a:avLst/>
          </a:prstGeom>
          <a:noFill/>
        </p:spPr>
        <p:txBody>
          <a:bodyPr wrap="square" rtlCol="0">
            <a:spAutoFit/>
          </a:bodyPr>
          <a:lstStyle/>
          <a:p>
            <a:r>
              <a:rPr lang="en-US" dirty="0" smtClean="0"/>
              <a:t>R0</a:t>
            </a:r>
            <a:endParaRPr lang="en-US" dirty="0"/>
          </a:p>
        </p:txBody>
      </p:sp>
      <p:sp>
        <p:nvSpPr>
          <p:cNvPr id="25" name="TextBox 24"/>
          <p:cNvSpPr txBox="1"/>
          <p:nvPr/>
        </p:nvSpPr>
        <p:spPr>
          <a:xfrm>
            <a:off x="1066800" y="2819400"/>
            <a:ext cx="457200" cy="369332"/>
          </a:xfrm>
          <a:prstGeom prst="rect">
            <a:avLst/>
          </a:prstGeom>
          <a:noFill/>
        </p:spPr>
        <p:txBody>
          <a:bodyPr wrap="square" rtlCol="0">
            <a:spAutoFit/>
          </a:bodyPr>
          <a:lstStyle/>
          <a:p>
            <a:r>
              <a:rPr lang="en-US" dirty="0" smtClean="0"/>
              <a:t>R1</a:t>
            </a:r>
            <a:endParaRPr lang="en-US" dirty="0"/>
          </a:p>
        </p:txBody>
      </p:sp>
      <p:sp>
        <p:nvSpPr>
          <p:cNvPr id="26" name="TextBox 25"/>
          <p:cNvSpPr txBox="1"/>
          <p:nvPr/>
        </p:nvSpPr>
        <p:spPr>
          <a:xfrm>
            <a:off x="838200" y="3886200"/>
            <a:ext cx="685800" cy="369332"/>
          </a:xfrm>
          <a:prstGeom prst="rect">
            <a:avLst/>
          </a:prstGeom>
          <a:noFill/>
        </p:spPr>
        <p:txBody>
          <a:bodyPr wrap="square" rtlCol="0">
            <a:spAutoFit/>
          </a:bodyPr>
          <a:lstStyle/>
          <a:p>
            <a:r>
              <a:rPr lang="en-US" dirty="0" smtClean="0"/>
              <a:t>CPSR</a:t>
            </a:r>
            <a:endParaRPr lang="en-US" dirty="0"/>
          </a:p>
        </p:txBody>
      </p:sp>
      <p:sp>
        <p:nvSpPr>
          <p:cNvPr id="27" name="TextBox 26"/>
          <p:cNvSpPr txBox="1"/>
          <p:nvPr/>
        </p:nvSpPr>
        <p:spPr>
          <a:xfrm>
            <a:off x="1905000" y="2819400"/>
            <a:ext cx="1524000" cy="369332"/>
          </a:xfrm>
          <a:prstGeom prst="rect">
            <a:avLst/>
          </a:prstGeom>
          <a:noFill/>
        </p:spPr>
        <p:txBody>
          <a:bodyPr wrap="square" rtlCol="0">
            <a:spAutoFit/>
          </a:bodyPr>
          <a:lstStyle/>
          <a:p>
            <a:r>
              <a:rPr lang="en-US" dirty="0" smtClean="0"/>
              <a:t>0x0000000E</a:t>
            </a:r>
            <a:endParaRPr lang="en-US" dirty="0"/>
          </a:p>
        </p:txBody>
      </p:sp>
      <p:sp>
        <p:nvSpPr>
          <p:cNvPr id="28" name="TextBox 27"/>
          <p:cNvSpPr txBox="1"/>
          <p:nvPr/>
        </p:nvSpPr>
        <p:spPr>
          <a:xfrm>
            <a:off x="1905000" y="2286000"/>
            <a:ext cx="1524000" cy="369332"/>
          </a:xfrm>
          <a:prstGeom prst="rect">
            <a:avLst/>
          </a:prstGeom>
          <a:noFill/>
        </p:spPr>
        <p:txBody>
          <a:bodyPr wrap="square" rtlCol="0">
            <a:spAutoFit/>
          </a:bodyPr>
          <a:lstStyle/>
          <a:p>
            <a:r>
              <a:rPr lang="en-US" dirty="0" smtClean="0">
                <a:solidFill>
                  <a:srgbClr val="FF0000"/>
                </a:solidFill>
              </a:rPr>
              <a:t>0xFFFFFFFA</a:t>
            </a:r>
            <a:endParaRPr lang="en-US" dirty="0">
              <a:solidFill>
                <a:srgbClr val="FF0000"/>
              </a:solidFill>
            </a:endParaRPr>
          </a:p>
        </p:txBody>
      </p:sp>
      <p:sp>
        <p:nvSpPr>
          <p:cNvPr id="29" name="TextBox 28"/>
          <p:cNvSpPr txBox="1"/>
          <p:nvPr/>
        </p:nvSpPr>
        <p:spPr>
          <a:xfrm>
            <a:off x="1981200" y="3886200"/>
            <a:ext cx="1371600" cy="381000"/>
          </a:xfrm>
          <a:prstGeom prst="rect">
            <a:avLst/>
          </a:prstGeom>
          <a:noFill/>
        </p:spPr>
        <p:txBody>
          <a:bodyPr wrap="square" rtlCol="0">
            <a:spAutoFit/>
          </a:bodyPr>
          <a:lstStyle/>
          <a:p>
            <a:r>
              <a:rPr lang="en-US" dirty="0" smtClean="0">
                <a:solidFill>
                  <a:srgbClr val="FF0000"/>
                </a:solidFill>
              </a:rPr>
              <a:t>0xA0000010</a:t>
            </a:r>
            <a:endParaRPr lang="en-US" dirty="0">
              <a:solidFill>
                <a:srgbClr val="FF0000"/>
              </a:solidFill>
            </a:endParaRPr>
          </a:p>
        </p:txBody>
      </p:sp>
      <p:sp>
        <p:nvSpPr>
          <p:cNvPr id="30" name="TextBox 29"/>
          <p:cNvSpPr txBox="1"/>
          <p:nvPr/>
        </p:nvSpPr>
        <p:spPr>
          <a:xfrm>
            <a:off x="4495800" y="6324600"/>
            <a:ext cx="1371600" cy="381000"/>
          </a:xfrm>
          <a:prstGeom prst="rect">
            <a:avLst/>
          </a:prstGeom>
          <a:noFill/>
        </p:spPr>
        <p:txBody>
          <a:bodyPr wrap="square" rtlCol="0">
            <a:spAutoFit/>
          </a:bodyPr>
          <a:lstStyle/>
          <a:p>
            <a:r>
              <a:rPr lang="en-US" dirty="0" smtClean="0"/>
              <a:t>0x20000010</a:t>
            </a:r>
            <a:endParaRPr lang="en-US" dirty="0"/>
          </a:p>
        </p:txBody>
      </p:sp>
      <p:sp>
        <p:nvSpPr>
          <p:cNvPr id="31" name="TextBox 30"/>
          <p:cNvSpPr txBox="1"/>
          <p:nvPr/>
        </p:nvSpPr>
        <p:spPr>
          <a:xfrm>
            <a:off x="4572000" y="3886200"/>
            <a:ext cx="1371600" cy="381000"/>
          </a:xfrm>
          <a:prstGeom prst="rect">
            <a:avLst/>
          </a:prstGeom>
          <a:noFill/>
        </p:spPr>
        <p:txBody>
          <a:bodyPr wrap="square" rtlCol="0">
            <a:spAutoFit/>
          </a:bodyPr>
          <a:lstStyle/>
          <a:p>
            <a:r>
              <a:rPr lang="en-US" dirty="0" smtClean="0"/>
              <a:t>0x20000010</a:t>
            </a:r>
            <a:endParaRPr lang="en-US" dirty="0"/>
          </a:p>
        </p:txBody>
      </p:sp>
      <p:sp>
        <p:nvSpPr>
          <p:cNvPr id="32" name="TextBox 31"/>
          <p:cNvSpPr txBox="1"/>
          <p:nvPr/>
        </p:nvSpPr>
        <p:spPr>
          <a:xfrm>
            <a:off x="4572000" y="2819400"/>
            <a:ext cx="1524000" cy="369332"/>
          </a:xfrm>
          <a:prstGeom prst="rect">
            <a:avLst/>
          </a:prstGeom>
          <a:noFill/>
        </p:spPr>
        <p:txBody>
          <a:bodyPr wrap="square" rtlCol="0">
            <a:spAutoFit/>
          </a:bodyPr>
          <a:lstStyle/>
          <a:p>
            <a:r>
              <a:rPr lang="en-US" dirty="0" smtClean="0"/>
              <a:t>0x0000000E</a:t>
            </a:r>
            <a:endParaRPr lang="en-US" dirty="0"/>
          </a:p>
        </p:txBody>
      </p:sp>
      <p:sp>
        <p:nvSpPr>
          <p:cNvPr id="33" name="TextBox 32"/>
          <p:cNvSpPr txBox="1"/>
          <p:nvPr/>
        </p:nvSpPr>
        <p:spPr>
          <a:xfrm>
            <a:off x="4572000" y="2286000"/>
            <a:ext cx="1524000" cy="369332"/>
          </a:xfrm>
          <a:prstGeom prst="rect">
            <a:avLst/>
          </a:prstGeom>
          <a:noFill/>
        </p:spPr>
        <p:txBody>
          <a:bodyPr wrap="square" rtlCol="0">
            <a:spAutoFit/>
          </a:bodyPr>
          <a:lstStyle/>
          <a:p>
            <a:r>
              <a:rPr lang="en-US" dirty="0" smtClean="0">
                <a:solidFill>
                  <a:srgbClr val="FF0000"/>
                </a:solidFill>
              </a:rPr>
              <a:t>0x000000EA</a:t>
            </a:r>
            <a:endParaRPr lang="en-US" dirty="0">
              <a:solidFill>
                <a:srgbClr val="FF0000"/>
              </a:solidFill>
            </a:endParaRPr>
          </a:p>
        </p:txBody>
      </p:sp>
      <p:sp>
        <p:nvSpPr>
          <p:cNvPr id="34" name="TextBox 33"/>
          <p:cNvSpPr txBox="1"/>
          <p:nvPr/>
        </p:nvSpPr>
        <p:spPr>
          <a:xfrm>
            <a:off x="4495800" y="4724400"/>
            <a:ext cx="1371600" cy="381000"/>
          </a:xfrm>
          <a:prstGeom prst="rect">
            <a:avLst/>
          </a:prstGeom>
          <a:noFill/>
        </p:spPr>
        <p:txBody>
          <a:bodyPr wrap="square" rtlCol="0">
            <a:spAutoFit/>
          </a:bodyPr>
          <a:lstStyle/>
          <a:p>
            <a:r>
              <a:rPr lang="en-US" dirty="0" smtClean="0"/>
              <a:t>0x0000000A</a:t>
            </a:r>
            <a:endParaRPr lang="en-US" dirty="0"/>
          </a:p>
        </p:txBody>
      </p:sp>
      <p:sp>
        <p:nvSpPr>
          <p:cNvPr id="35" name="Rectangle 34"/>
          <p:cNvSpPr/>
          <p:nvPr/>
        </p:nvSpPr>
        <p:spPr>
          <a:xfrm>
            <a:off x="1676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828800" y="5791200"/>
            <a:ext cx="1524000" cy="369332"/>
          </a:xfrm>
          <a:prstGeom prst="rect">
            <a:avLst/>
          </a:prstGeom>
          <a:noFill/>
        </p:spPr>
        <p:txBody>
          <a:bodyPr wrap="square" rtlCol="0">
            <a:spAutoFit/>
          </a:bodyPr>
          <a:lstStyle/>
          <a:p>
            <a:r>
              <a:rPr lang="en-US" dirty="0" smtClean="0"/>
              <a:t>0x00000003</a:t>
            </a:r>
            <a:endParaRPr lang="en-US" dirty="0"/>
          </a:p>
        </p:txBody>
      </p:sp>
      <p:sp>
        <p:nvSpPr>
          <p:cNvPr id="37" name="TextBox 36"/>
          <p:cNvSpPr txBox="1"/>
          <p:nvPr/>
        </p:nvSpPr>
        <p:spPr>
          <a:xfrm>
            <a:off x="914400" y="5791200"/>
            <a:ext cx="457200" cy="369332"/>
          </a:xfrm>
          <a:prstGeom prst="rect">
            <a:avLst/>
          </a:prstGeom>
          <a:noFill/>
        </p:spPr>
        <p:txBody>
          <a:bodyPr wrap="square" rtlCol="0">
            <a:spAutoFit/>
          </a:bodyPr>
          <a:lstStyle/>
          <a:p>
            <a:r>
              <a:rPr lang="en-US" dirty="0" smtClean="0"/>
              <a:t>R2</a:t>
            </a:r>
            <a:endParaRPr lang="en-US" dirty="0"/>
          </a:p>
        </p:txBody>
      </p:sp>
      <p:sp>
        <p:nvSpPr>
          <p:cNvPr id="38" name="Rectangle 37"/>
          <p:cNvSpPr/>
          <p:nvPr/>
        </p:nvSpPr>
        <p:spPr>
          <a:xfrm>
            <a:off x="4343400" y="5715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495800" y="5791200"/>
            <a:ext cx="1524000" cy="369332"/>
          </a:xfrm>
          <a:prstGeom prst="rect">
            <a:avLst/>
          </a:prstGeom>
          <a:noFill/>
        </p:spPr>
        <p:txBody>
          <a:bodyPr wrap="square" rtlCol="0">
            <a:spAutoFit/>
          </a:bodyPr>
          <a:lstStyle/>
          <a:p>
            <a:r>
              <a:rPr lang="en-US" dirty="0" smtClean="0"/>
              <a:t>0x00000003</a:t>
            </a:r>
            <a:endParaRPr lang="en-US" dirty="0"/>
          </a:p>
        </p:txBody>
      </p:sp>
      <p:sp>
        <p:nvSpPr>
          <p:cNvPr id="40" name="Rectangle 39"/>
          <p:cNvSpPr/>
          <p:nvPr/>
        </p:nvSpPr>
        <p:spPr>
          <a:xfrm>
            <a:off x="17526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905000" y="3352800"/>
            <a:ext cx="1524000" cy="369332"/>
          </a:xfrm>
          <a:prstGeom prst="rect">
            <a:avLst/>
          </a:prstGeom>
          <a:noFill/>
        </p:spPr>
        <p:txBody>
          <a:bodyPr wrap="square" rtlCol="0">
            <a:spAutoFit/>
          </a:bodyPr>
          <a:lstStyle/>
          <a:p>
            <a:r>
              <a:rPr lang="en-US" dirty="0" smtClean="0"/>
              <a:t>0x00000003</a:t>
            </a:r>
            <a:endParaRPr lang="en-US" dirty="0"/>
          </a:p>
        </p:txBody>
      </p:sp>
      <p:sp>
        <p:nvSpPr>
          <p:cNvPr id="42" name="TextBox 41"/>
          <p:cNvSpPr txBox="1"/>
          <p:nvPr/>
        </p:nvSpPr>
        <p:spPr>
          <a:xfrm>
            <a:off x="1066800" y="3352800"/>
            <a:ext cx="457200" cy="369332"/>
          </a:xfrm>
          <a:prstGeom prst="rect">
            <a:avLst/>
          </a:prstGeom>
          <a:noFill/>
        </p:spPr>
        <p:txBody>
          <a:bodyPr wrap="square" rtlCol="0">
            <a:spAutoFit/>
          </a:bodyPr>
          <a:lstStyle/>
          <a:p>
            <a:r>
              <a:rPr lang="en-US" dirty="0" smtClean="0"/>
              <a:t>R2</a:t>
            </a:r>
            <a:endParaRPr lang="en-US" dirty="0"/>
          </a:p>
        </p:txBody>
      </p:sp>
      <p:sp>
        <p:nvSpPr>
          <p:cNvPr id="43" name="Rectangle 42"/>
          <p:cNvSpPr/>
          <p:nvPr/>
        </p:nvSpPr>
        <p:spPr>
          <a:xfrm>
            <a:off x="43434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572000" y="3352800"/>
            <a:ext cx="1524000" cy="369332"/>
          </a:xfrm>
          <a:prstGeom prst="rect">
            <a:avLst/>
          </a:prstGeom>
          <a:noFill/>
        </p:spPr>
        <p:txBody>
          <a:bodyPr wrap="square" rtlCol="0">
            <a:spAutoFit/>
          </a:bodyPr>
          <a:lstStyle/>
          <a:p>
            <a:r>
              <a:rPr lang="en-US" dirty="0" smtClean="0"/>
              <a:t>0x00000003</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56</a:t>
            </a:fld>
            <a:endParaRPr lang="en-US"/>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Data operations</a:t>
            </a:r>
            <a:endParaRPr lang="en-US" dirty="0"/>
          </a:p>
        </p:txBody>
      </p:sp>
      <p:sp>
        <p:nvSpPr>
          <p:cNvPr id="3" name="Content Placeholder 2"/>
          <p:cNvSpPr>
            <a:spLocks noGrp="1"/>
          </p:cNvSpPr>
          <p:nvPr>
            <p:ph idx="1"/>
          </p:nvPr>
        </p:nvSpPr>
        <p:spPr/>
        <p:txBody>
          <a:bodyPr>
            <a:normAutofit fontScale="92500"/>
          </a:bodyPr>
          <a:lstStyle/>
          <a:p>
            <a:r>
              <a:rPr lang="en-US" dirty="0" smtClean="0"/>
              <a:t>MOV – move value from one register to another</a:t>
            </a:r>
          </a:p>
          <a:p>
            <a:pPr lvl="1">
              <a:buNone/>
            </a:pPr>
            <a:r>
              <a:rPr lang="en-US" dirty="0" smtClean="0"/>
              <a:t>Combine with postfixes to modify:</a:t>
            </a:r>
          </a:p>
          <a:p>
            <a:pPr lvl="1"/>
            <a:r>
              <a:rPr lang="en-US" dirty="0" smtClean="0"/>
              <a:t>MOVT: Moves only top half word into destination without changing lower half word</a:t>
            </a:r>
          </a:p>
          <a:p>
            <a:pPr lvl="1"/>
            <a:r>
              <a:rPr lang="en-US" dirty="0" smtClean="0"/>
              <a:t>MOVS PC,&lt;</a:t>
            </a:r>
            <a:r>
              <a:rPr lang="en-US" dirty="0" err="1" smtClean="0"/>
              <a:t>reg</a:t>
            </a:r>
            <a:r>
              <a:rPr lang="en-US" dirty="0" smtClean="0"/>
              <a:t>&gt;: Moves value into destination register and updates CPSR flags</a:t>
            </a:r>
          </a:p>
          <a:p>
            <a:r>
              <a:rPr lang="en-US" dirty="0" smtClean="0"/>
              <a:t>MVN – Bitwise NOT of value into destination register</a:t>
            </a:r>
          </a:p>
          <a:p>
            <a:r>
              <a:rPr lang="en-US" dirty="0" smtClean="0"/>
              <a:t>Cannot be used on memory locations</a:t>
            </a:r>
          </a:p>
          <a:p>
            <a:endParaRPr lang="en-US" dirty="0"/>
          </a:p>
        </p:txBody>
      </p:sp>
      <p:pic>
        <p:nvPicPr>
          <p:cNvPr id="1027" name="Picture 3" descr="C:\Users\Jilebi\AppData\Local\Microsoft\Windows\Temporary Internet Files\Content.IE5\4JZ09EWQ\MC900241775[1].wmf"/>
          <p:cNvPicPr>
            <a:picLocks noChangeAspect="1" noChangeArrowheads="1"/>
          </p:cNvPicPr>
          <p:nvPr/>
        </p:nvPicPr>
        <p:blipFill>
          <a:blip r:embed="rId2" cstate="print"/>
          <a:srcRect/>
          <a:stretch>
            <a:fillRect/>
          </a:stretch>
        </p:blipFill>
        <p:spPr bwMode="auto">
          <a:xfrm>
            <a:off x="7464339" y="228600"/>
            <a:ext cx="1457703" cy="1295400"/>
          </a:xfrm>
          <a:prstGeom prst="rect">
            <a:avLst/>
          </a:prstGeom>
          <a:noFill/>
        </p:spPr>
      </p:pic>
      <p:sp>
        <p:nvSpPr>
          <p:cNvPr id="4" name="Slide Number Placeholder 3"/>
          <p:cNvSpPr>
            <a:spLocks noGrp="1"/>
          </p:cNvSpPr>
          <p:nvPr>
            <p:ph type="sldNum" sz="quarter" idx="12"/>
          </p:nvPr>
        </p:nvSpPr>
        <p:spPr/>
        <p:txBody>
          <a:bodyPr/>
          <a:lstStyle/>
          <a:p>
            <a:fld id="{E66970BE-4790-4AAC-BBF1-E334F1B28FAF}" type="slidenum">
              <a:rPr lang="en-US" smtClean="0"/>
              <a:pPr/>
              <a:t>57</a:t>
            </a:fld>
            <a:endParaRPr lang="en-US"/>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4.c</a:t>
            </a:r>
            <a:endParaRPr lang="en-US" dirty="0"/>
          </a:p>
        </p:txBody>
      </p:sp>
      <p:sp>
        <p:nvSpPr>
          <p:cNvPr id="4" name="TextBox 3"/>
          <p:cNvSpPr txBox="1"/>
          <p:nvPr/>
        </p:nvSpPr>
        <p:spPr>
          <a:xfrm>
            <a:off x="228600" y="1676400"/>
            <a:ext cx="4267200" cy="3323987"/>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d;</a:t>
            </a:r>
          </a:p>
          <a:p>
            <a:r>
              <a:rPr lang="en-US" sz="1400" dirty="0" smtClean="0">
                <a:latin typeface="Ubuntu Mono" pitchFamily="49" charset="0"/>
                <a:cs typeface="Courier New" pitchFamily="49" charset="0"/>
              </a:rPr>
              <a:t>  a = 221412523;</a:t>
            </a:r>
          </a:p>
          <a:p>
            <a:r>
              <a:rPr lang="en-US" sz="1400" dirty="0" smtClean="0">
                <a:latin typeface="Ubuntu Mono" pitchFamily="49" charset="0"/>
                <a:cs typeface="Courier New" pitchFamily="49" charset="0"/>
              </a:rPr>
              <a:t>  b = 3;</a:t>
            </a:r>
          </a:p>
          <a:p>
            <a:r>
              <a:rPr lang="en-US" sz="1400" dirty="0" smtClean="0">
                <a:latin typeface="Ubuntu Mono" pitchFamily="49" charset="0"/>
                <a:cs typeface="Courier New" pitchFamily="49" charset="0"/>
              </a:rPr>
              <a:t>  d = multiply(</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 * b is %d\n", d);</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multiply(</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(a*b);</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5" name="TextBox 4"/>
          <p:cNvSpPr txBox="1"/>
          <p:nvPr/>
        </p:nvSpPr>
        <p:spPr>
          <a:xfrm>
            <a:off x="4038600" y="1676400"/>
            <a:ext cx="4800600" cy="3323987"/>
          </a:xfrm>
          <a:prstGeom prst="rect">
            <a:avLst/>
          </a:prstGeom>
          <a:noFill/>
        </p:spPr>
        <p:txBody>
          <a:bodyPr wrap="square" rtlCol="0">
            <a:spAutoFit/>
          </a:bodyPr>
          <a:lstStyle/>
          <a:p>
            <a:r>
              <a:rPr lang="pt-BR" sz="1400" dirty="0" smtClean="0">
                <a:latin typeface="Ubuntu Mono" pitchFamily="49" charset="0"/>
                <a:cs typeface="Courier New" pitchFamily="49" charset="0"/>
              </a:rPr>
              <a:t>00008318 &lt;main&gt;:</a:t>
            </a:r>
          </a:p>
          <a:p>
            <a:r>
              <a:rPr lang="pt-BR" sz="1400" dirty="0" smtClean="0">
                <a:latin typeface="Ubuntu Mono" pitchFamily="49" charset="0"/>
                <a:cs typeface="Courier New" pitchFamily="49" charset="0"/>
              </a:rPr>
              <a:t>    8318:	b508      	push	{r3, lr}</a:t>
            </a:r>
          </a:p>
          <a:p>
            <a:r>
              <a:rPr lang="pt-BR" sz="1400" dirty="0" smtClean="0">
                <a:latin typeface="Ubuntu Mono" pitchFamily="49" charset="0"/>
                <a:cs typeface="Courier New" pitchFamily="49" charset="0"/>
              </a:rPr>
              <a:t>    831a:	2001      	movs	r0, #1</a:t>
            </a:r>
          </a:p>
          <a:p>
            <a:r>
              <a:rPr lang="pt-BR" sz="1400" dirty="0" smtClean="0">
                <a:latin typeface="Ubuntu Mono" pitchFamily="49" charset="0"/>
                <a:cs typeface="Courier New" pitchFamily="49" charset="0"/>
              </a:rPr>
              <a:t>    831c:	f248 4108 	movw	r1, #33800	; 0x8408</a:t>
            </a:r>
          </a:p>
          <a:p>
            <a:r>
              <a:rPr lang="pt-BR" sz="1400" b="1" dirty="0" smtClean="0">
                <a:latin typeface="Ubuntu Mono" pitchFamily="49" charset="0"/>
                <a:cs typeface="Courier New" pitchFamily="49" charset="0"/>
              </a:rPr>
              <a:t>    8320:	f247 6201 	movw	r2, #30209	; 0x7601</a:t>
            </a:r>
          </a:p>
          <a:p>
            <a:r>
              <a:rPr lang="pt-BR" sz="1400" dirty="0" smtClean="0">
                <a:latin typeface="Ubuntu Mono" pitchFamily="49" charset="0"/>
                <a:cs typeface="Courier New" pitchFamily="49" charset="0"/>
              </a:rPr>
              <a:t>    8324:	f2c0 0100 	movt	r1, #0</a:t>
            </a:r>
          </a:p>
          <a:p>
            <a:r>
              <a:rPr lang="pt-BR" sz="1400" b="1" dirty="0" smtClean="0">
                <a:latin typeface="Ubuntu Mono" pitchFamily="49" charset="0"/>
                <a:cs typeface="Courier New" pitchFamily="49" charset="0"/>
              </a:rPr>
              <a:t>    8328:	f2c2 7297 	movt	r2, #10135	; 0x2797</a:t>
            </a:r>
          </a:p>
          <a:p>
            <a:r>
              <a:rPr lang="pt-BR" sz="1400" dirty="0" smtClean="0">
                <a:latin typeface="Ubuntu Mono" pitchFamily="49" charset="0"/>
                <a:cs typeface="Courier New" pitchFamily="49" charset="0"/>
              </a:rPr>
              <a:t>    832c:	f7ff efe8 	blx	8300 &lt;_init+0x3c&gt;</a:t>
            </a:r>
          </a:p>
          <a:p>
            <a:r>
              <a:rPr lang="pt-BR" sz="1400" dirty="0" smtClean="0">
                <a:latin typeface="Ubuntu Mono" pitchFamily="49" charset="0"/>
                <a:cs typeface="Courier New" pitchFamily="49" charset="0"/>
              </a:rPr>
              <a:t>    8330:	2000      	movs	r0, #0</a:t>
            </a:r>
          </a:p>
          <a:p>
            <a:r>
              <a:rPr lang="pt-BR" sz="1400" dirty="0" smtClean="0">
                <a:latin typeface="Ubuntu Mono" pitchFamily="49" charset="0"/>
                <a:cs typeface="Courier New" pitchFamily="49" charset="0"/>
              </a:rPr>
              <a:t>    8332:	bd08      	pop	{r3, pc}</a:t>
            </a:r>
          </a:p>
          <a:p>
            <a:endParaRPr lang="pt-BR"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000083ac &lt;multiply&gt;:</a:t>
            </a:r>
          </a:p>
          <a:p>
            <a:r>
              <a:rPr lang="en-US" sz="1400" dirty="0" smtClean="0">
                <a:latin typeface="Ubuntu Mono" pitchFamily="49" charset="0"/>
                <a:cs typeface="Courier New" pitchFamily="49" charset="0"/>
              </a:rPr>
              <a:t>    83ac:	fb01 f000 	</a:t>
            </a:r>
            <a:r>
              <a:rPr lang="en-US" sz="1400" dirty="0" err="1" smtClean="0">
                <a:latin typeface="Ubuntu Mono" pitchFamily="49" charset="0"/>
                <a:cs typeface="Courier New" pitchFamily="49" charset="0"/>
              </a:rPr>
              <a:t>mul.w</a:t>
            </a:r>
            <a:r>
              <a:rPr lang="en-US" sz="1400" dirty="0" smtClean="0">
                <a:latin typeface="Ubuntu Mono" pitchFamily="49" charset="0"/>
                <a:cs typeface="Courier New" pitchFamily="49" charset="0"/>
              </a:rPr>
              <a:t>	r0, r1, r0</a:t>
            </a:r>
          </a:p>
          <a:p>
            <a:r>
              <a:rPr lang="en-US" sz="1400" dirty="0" smtClean="0">
                <a:latin typeface="Ubuntu Mono" pitchFamily="49" charset="0"/>
                <a:cs typeface="Courier New" pitchFamily="49" charset="0"/>
              </a:rPr>
              <a:t>    83b0:	4770      	</a:t>
            </a:r>
            <a:r>
              <a:rPr lang="en-US" sz="1400" dirty="0" err="1" smtClean="0">
                <a:latin typeface="Ubuntu Mono" pitchFamily="49" charset="0"/>
                <a:cs typeface="Courier New" pitchFamily="49" charset="0"/>
              </a:rPr>
              <a:t>bx</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lr</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83b2:	bf00      	</a:t>
            </a:r>
            <a:r>
              <a:rPr lang="en-US" sz="1400" dirty="0" err="1" smtClean="0">
                <a:latin typeface="Ubuntu Mono" pitchFamily="49" charset="0"/>
                <a:cs typeface="Courier New" pitchFamily="49" charset="0"/>
              </a:rPr>
              <a:t>nop</a:t>
            </a:r>
            <a:endParaRPr lang="en-US" sz="1400" dirty="0">
              <a:latin typeface="Ubuntu Mono" pitchFamily="49" charset="0"/>
              <a:cs typeface="Courier New" pitchFamily="49" charset="0"/>
            </a:endParaRPr>
          </a:p>
        </p:txBody>
      </p:sp>
      <p:sp>
        <p:nvSpPr>
          <p:cNvPr id="8" name="TextBox 7"/>
          <p:cNvSpPr txBox="1"/>
          <p:nvPr/>
        </p:nvSpPr>
        <p:spPr>
          <a:xfrm>
            <a:off x="304800" y="5029200"/>
            <a:ext cx="3124200" cy="646331"/>
          </a:xfrm>
          <a:prstGeom prst="rect">
            <a:avLst/>
          </a:prstGeom>
          <a:noFill/>
        </p:spPr>
        <p:txBody>
          <a:bodyPr wrap="square" rtlCol="0">
            <a:spAutoFit/>
          </a:bodyPr>
          <a:lstStyle/>
          <a:p>
            <a:r>
              <a:rPr lang="en-US" dirty="0" smtClean="0"/>
              <a:t>221412523*3 = 664237569 or 0x27977601</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58</a:t>
            </a:fld>
            <a:endParaRPr lang="en-US"/>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6.c</a:t>
            </a:r>
            <a:endParaRPr lang="en-US" dirty="0"/>
          </a:p>
        </p:txBody>
      </p:sp>
      <p:sp>
        <p:nvSpPr>
          <p:cNvPr id="4" name="TextBox 3"/>
          <p:cNvSpPr txBox="1"/>
          <p:nvPr/>
        </p:nvSpPr>
        <p:spPr>
          <a:xfrm>
            <a:off x="152400" y="4724400"/>
            <a:ext cx="4267200" cy="2031325"/>
          </a:xfrm>
          <a:prstGeom prst="rect">
            <a:avLst/>
          </a:prstGeom>
          <a:noFill/>
        </p:spPr>
        <p:txBody>
          <a:bodyPr wrap="square" rtlCol="0">
            <a:spAutoFit/>
          </a:bodyPr>
          <a:lstStyle/>
          <a:p>
            <a:r>
              <a:rPr lang="en-US" dirty="0" smtClean="0">
                <a:latin typeface="Ubuntu Mono" pitchFamily="49" charset="0"/>
                <a:cs typeface="Courier New" pitchFamily="49" charset="0"/>
              </a:rPr>
              <a:t>Before the subtraction operation </a:t>
            </a:r>
          </a:p>
          <a:p>
            <a:endParaRPr lang="en-US" dirty="0" smtClean="0">
              <a:latin typeface="Ubuntu Mono" pitchFamily="49" charset="0"/>
              <a:cs typeface="Courier New" pitchFamily="49" charset="0"/>
            </a:endParaRPr>
          </a:p>
          <a:p>
            <a:r>
              <a:rPr lang="en-US" b="1" dirty="0" smtClean="0">
                <a:latin typeface="Ubuntu Mono" pitchFamily="49" charset="0"/>
                <a:cs typeface="Courier New" pitchFamily="49" charset="0"/>
              </a:rPr>
              <a:t>CPSR = 0x60000010</a:t>
            </a:r>
          </a:p>
          <a:p>
            <a:endParaRPr lang="en-US" dirty="0" smtClean="0">
              <a:latin typeface="Ubuntu Mono" pitchFamily="49" charset="0"/>
              <a:cs typeface="Courier New" pitchFamily="49" charset="0"/>
            </a:endParaRPr>
          </a:p>
          <a:p>
            <a:r>
              <a:rPr lang="en-US" dirty="0" smtClean="0">
                <a:latin typeface="Ubuntu Mono" pitchFamily="49" charset="0"/>
                <a:cs typeface="Courier New" pitchFamily="49" charset="0"/>
              </a:rPr>
              <a:t>After the subtraction operation</a:t>
            </a:r>
          </a:p>
          <a:p>
            <a:endParaRPr lang="en-US" dirty="0" smtClean="0">
              <a:latin typeface="Ubuntu Mono" pitchFamily="49" charset="0"/>
              <a:cs typeface="Courier New" pitchFamily="49" charset="0"/>
            </a:endParaRPr>
          </a:p>
          <a:p>
            <a:r>
              <a:rPr lang="en-US" b="1" dirty="0" smtClean="0">
                <a:latin typeface="Ubuntu Mono" pitchFamily="49" charset="0"/>
                <a:cs typeface="Courier New" pitchFamily="49" charset="0"/>
              </a:rPr>
              <a:t>CPSR = 0x80000010</a:t>
            </a:r>
            <a:endParaRPr lang="en-US" b="1" dirty="0">
              <a:latin typeface="Ubuntu Mono" pitchFamily="49" charset="0"/>
              <a:cs typeface="Courier New" pitchFamily="49" charset="0"/>
            </a:endParaRPr>
          </a:p>
        </p:txBody>
      </p:sp>
      <p:sp>
        <p:nvSpPr>
          <p:cNvPr id="5" name="TextBox 4"/>
          <p:cNvSpPr txBox="1"/>
          <p:nvPr/>
        </p:nvSpPr>
        <p:spPr>
          <a:xfrm>
            <a:off x="4038600" y="1143000"/>
            <a:ext cx="4800600" cy="4401205"/>
          </a:xfrm>
          <a:prstGeom prst="rect">
            <a:avLst/>
          </a:prstGeom>
          <a:noFill/>
        </p:spPr>
        <p:txBody>
          <a:bodyPr wrap="square" rtlCol="0">
            <a:spAutoFit/>
          </a:bodyPr>
          <a:lstStyle/>
          <a:p>
            <a:r>
              <a:rPr lang="pt-BR" sz="1400" dirty="0" smtClean="0">
                <a:latin typeface="Ubuntu Mono" pitchFamily="49" charset="0"/>
                <a:cs typeface="Courier New" pitchFamily="49" charset="0"/>
              </a:rPr>
              <a:t>0000838c &lt;main&gt;:</a:t>
            </a:r>
          </a:p>
          <a:p>
            <a:r>
              <a:rPr lang="pt-BR" sz="1400" dirty="0" smtClean="0">
                <a:latin typeface="Ubuntu Mono" pitchFamily="49" charset="0"/>
                <a:cs typeface="Courier New" pitchFamily="49" charset="0"/>
              </a:rPr>
              <a:t>    838c:	b590      	push	{r4, r7, lr}</a:t>
            </a:r>
          </a:p>
          <a:p>
            <a:r>
              <a:rPr lang="pt-BR" sz="1400" dirty="0" smtClean="0">
                <a:latin typeface="Ubuntu Mono" pitchFamily="49" charset="0"/>
                <a:cs typeface="Courier New" pitchFamily="49" charset="0"/>
              </a:rPr>
              <a:t>    838e:	b085      	sub	sp, #20</a:t>
            </a:r>
          </a:p>
          <a:p>
            <a:r>
              <a:rPr lang="pt-BR" sz="1400" dirty="0" smtClean="0">
                <a:latin typeface="Ubuntu Mono" pitchFamily="49" charset="0"/>
                <a:cs typeface="Courier New" pitchFamily="49" charset="0"/>
              </a:rPr>
              <a:t>    8390:	af00      	add	r7, sp, #0</a:t>
            </a:r>
          </a:p>
          <a:p>
            <a:r>
              <a:rPr lang="pt-BR" sz="1400" dirty="0" smtClean="0">
                <a:latin typeface="Ubuntu Mono" pitchFamily="49" charset="0"/>
                <a:cs typeface="Courier New" pitchFamily="49" charset="0"/>
              </a:rPr>
              <a:t>    8392:	f04f 0306 	mov.w	r3, #6</a:t>
            </a:r>
          </a:p>
          <a:p>
            <a:r>
              <a:rPr lang="pt-BR" sz="1400" dirty="0" smtClean="0">
                <a:latin typeface="Ubuntu Mono" pitchFamily="49" charset="0"/>
                <a:cs typeface="Courier New" pitchFamily="49" charset="0"/>
              </a:rPr>
              <a:t>    8396:	60fb      	str	r3, [r7, #12]</a:t>
            </a:r>
          </a:p>
          <a:p>
            <a:r>
              <a:rPr lang="pt-BR" sz="1400" dirty="0" smtClean="0">
                <a:latin typeface="Ubuntu Mono" pitchFamily="49" charset="0"/>
                <a:cs typeface="Courier New" pitchFamily="49" charset="0"/>
              </a:rPr>
              <a:t>    8398:	f3ef 8400 	mrs	r4, CPSR</a:t>
            </a:r>
          </a:p>
          <a:p>
            <a:r>
              <a:rPr lang="pt-BR" sz="1400" dirty="0" smtClean="0">
                <a:latin typeface="Ubuntu Mono" pitchFamily="49" charset="0"/>
                <a:cs typeface="Courier New" pitchFamily="49" charset="0"/>
              </a:rPr>
              <a:t>    839c:	60bc      	str	r4, [r7, #8]</a:t>
            </a:r>
          </a:p>
          <a:p>
            <a:r>
              <a:rPr lang="pt-BR" sz="1400" dirty="0" smtClean="0">
                <a:latin typeface="Ubuntu Mono" pitchFamily="49" charset="0"/>
                <a:cs typeface="Courier New" pitchFamily="49" charset="0"/>
              </a:rPr>
              <a:t>    839e:	68fa      	ldr	r2, [r7, #12]</a:t>
            </a:r>
          </a:p>
          <a:p>
            <a:r>
              <a:rPr lang="pt-BR" sz="1400" b="1" dirty="0" smtClean="0">
                <a:latin typeface="Ubuntu Mono" pitchFamily="49" charset="0"/>
                <a:cs typeface="Courier New" pitchFamily="49" charset="0"/>
              </a:rPr>
              <a:t>    83a0:	f243 535d 	movw	r3, #13661	; 0x355d</a:t>
            </a:r>
          </a:p>
          <a:p>
            <a:r>
              <a:rPr lang="pt-BR" sz="1400" b="1" dirty="0" smtClean="0">
                <a:latin typeface="Ubuntu Mono" pitchFamily="49" charset="0"/>
                <a:cs typeface="Courier New" pitchFamily="49" charset="0"/>
              </a:rPr>
              <a:t>    83a4:	f6cf 73fd 	movt	r3, #65533	; 0xfffd</a:t>
            </a:r>
          </a:p>
          <a:p>
            <a:r>
              <a:rPr lang="pt-BR" sz="1400" b="1" dirty="0" smtClean="0">
                <a:latin typeface="Ubuntu Mono" pitchFamily="49" charset="0"/>
                <a:cs typeface="Courier New" pitchFamily="49" charset="0"/>
              </a:rPr>
              <a:t>    83a8:	18d3      	adds	r3, r2, r3</a:t>
            </a:r>
          </a:p>
          <a:p>
            <a:r>
              <a:rPr lang="pt-BR" sz="1400" dirty="0" smtClean="0">
                <a:latin typeface="Ubuntu Mono" pitchFamily="49" charset="0"/>
                <a:cs typeface="Courier New" pitchFamily="49" charset="0"/>
              </a:rPr>
              <a:t>    83aa:	607b      	str	r3, [r7, #4]</a:t>
            </a:r>
          </a:p>
          <a:p>
            <a:r>
              <a:rPr lang="pt-BR" sz="1400" dirty="0" smtClean="0">
                <a:latin typeface="Ubuntu Mono" pitchFamily="49" charset="0"/>
                <a:cs typeface="Courier New" pitchFamily="49" charset="0"/>
              </a:rPr>
              <a:t>    83ac:	f3ef 8400 	mrs	r4, CPSR</a:t>
            </a:r>
          </a:p>
          <a:p>
            <a:r>
              <a:rPr lang="pt-BR" sz="1400" dirty="0" smtClean="0">
                <a:latin typeface="Ubuntu Mono" pitchFamily="49" charset="0"/>
                <a:cs typeface="Courier New" pitchFamily="49" charset="0"/>
              </a:rPr>
              <a:t>    83b0:	603c      	str	r4, [r7, #0]</a:t>
            </a:r>
          </a:p>
          <a:p>
            <a:r>
              <a:rPr lang="pt-BR" sz="1400" dirty="0" smtClean="0">
                <a:latin typeface="Ubuntu Mono" pitchFamily="49" charset="0"/>
                <a:cs typeface="Courier New" pitchFamily="49" charset="0"/>
              </a:rPr>
              <a:t>    83b2:	f248 4344 	movw	r3, #33860	; 0x8444</a:t>
            </a:r>
          </a:p>
          <a:p>
            <a:r>
              <a:rPr lang="pt-BR" sz="1400" dirty="0" smtClean="0">
                <a:latin typeface="Ubuntu Mono" pitchFamily="49" charset="0"/>
                <a:cs typeface="Courier New" pitchFamily="49" charset="0"/>
              </a:rPr>
              <a:t>    83b6:	f2c0 0300 	movt	r3, #0</a:t>
            </a:r>
          </a:p>
          <a:p>
            <a:r>
              <a:rPr lang="pt-BR" sz="1400" dirty="0" smtClean="0">
                <a:latin typeface="Ubuntu Mono" pitchFamily="49" charset="0"/>
                <a:cs typeface="Courier New" pitchFamily="49" charset="0"/>
              </a:rPr>
              <a:t>    83ba:	4618      	mov	r0, r3</a:t>
            </a:r>
          </a:p>
          <a:p>
            <a:r>
              <a:rPr lang="pt-BR" sz="1400" dirty="0" smtClean="0">
                <a:latin typeface="Ubuntu Mono" pitchFamily="49" charset="0"/>
                <a:cs typeface="Courier New" pitchFamily="49" charset="0"/>
              </a:rPr>
              <a:t>    83bc:	6879      	ldr	r1, [r7, #4]</a:t>
            </a:r>
          </a:p>
          <a:p>
            <a:r>
              <a:rPr lang="pt-BR" sz="1400" dirty="0" smtClean="0">
                <a:latin typeface="Ubuntu Mono" pitchFamily="49" charset="0"/>
                <a:cs typeface="Courier New" pitchFamily="49" charset="0"/>
              </a:rPr>
              <a:t>    ...</a:t>
            </a:r>
          </a:p>
        </p:txBody>
      </p:sp>
      <p:sp>
        <p:nvSpPr>
          <p:cNvPr id="6" name="TextBox 5"/>
          <p:cNvSpPr txBox="1"/>
          <p:nvPr/>
        </p:nvSpPr>
        <p:spPr>
          <a:xfrm>
            <a:off x="152400" y="1219200"/>
            <a:ext cx="4267200" cy="2677656"/>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a:t>
            </a:r>
          </a:p>
          <a:p>
            <a:r>
              <a:rPr lang="en-US" sz="1400" dirty="0" smtClean="0">
                <a:latin typeface="Ubuntu Mono" pitchFamily="49" charset="0"/>
                <a:cs typeface="Courier New" pitchFamily="49" charset="0"/>
              </a:rPr>
              <a:t>  a = 6;</a:t>
            </a:r>
          </a:p>
          <a:p>
            <a:r>
              <a:rPr lang="en-US" sz="1400" b="1" dirty="0" smtClean="0">
                <a:latin typeface="Ubuntu Mono" pitchFamily="49" charset="0"/>
                <a:cs typeface="Courier New" pitchFamily="49" charset="0"/>
              </a:rPr>
              <a:t>  . . .</a:t>
            </a:r>
          </a:p>
          <a:p>
            <a:r>
              <a:rPr lang="en-US" sz="1400" dirty="0" smtClean="0">
                <a:latin typeface="Ubuntu Mono" pitchFamily="49" charset="0"/>
                <a:cs typeface="Courier New" pitchFamily="49" charset="0"/>
              </a:rPr>
              <a:t>  // Important: Subtraction taking place</a:t>
            </a:r>
          </a:p>
          <a:p>
            <a:r>
              <a:rPr lang="en-US" sz="1400" dirty="0" smtClean="0">
                <a:latin typeface="Ubuntu Mono" pitchFamily="49" charset="0"/>
                <a:cs typeface="Courier New" pitchFamily="49" charset="0"/>
              </a:rPr>
              <a:t>  </a:t>
            </a:r>
            <a:r>
              <a:rPr lang="en-US" sz="1400" b="1" dirty="0" smtClean="0">
                <a:latin typeface="Ubuntu Mono" pitchFamily="49" charset="0"/>
                <a:cs typeface="Courier New" pitchFamily="49" charset="0"/>
              </a:rPr>
              <a:t>b = a - 182947;</a:t>
            </a:r>
          </a:p>
          <a:p>
            <a:r>
              <a:rPr lang="en-US" sz="1400" b="1" dirty="0" smtClean="0">
                <a:latin typeface="Ubuntu Mono" pitchFamily="49" charset="0"/>
                <a:cs typeface="Courier New" pitchFamily="49" charset="0"/>
              </a:rPr>
              <a:t>  . .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a's</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negatory</a:t>
            </a:r>
            <a:r>
              <a:rPr lang="en-US" sz="1400" dirty="0" smtClean="0">
                <a:latin typeface="Ubuntu Mono" pitchFamily="49" charset="0"/>
                <a:cs typeface="Courier New" pitchFamily="49" charset="0"/>
              </a:rPr>
              <a:t> is %d\n", b);</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59</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Part 1</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6970BE-4790-4AAC-BBF1-E334F1B28FAF}" type="slidenum">
              <a:rPr lang="en-US" smtClean="0"/>
              <a:pPr/>
              <a:t>6</a:t>
            </a:fld>
            <a:endParaRPr lang="en-US"/>
          </a:p>
        </p:txBody>
      </p:sp>
    </p:spTree>
    <p:extLst>
      <p:ext uri="{BB962C8B-B14F-4D97-AF65-F5344CB8AC3E}">
        <p14:creationId xmlns:p14="http://schemas.microsoft.com/office/powerpoint/2010/main" val="197494370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 byte order</a:t>
            </a:r>
            <a:endParaRPr lang="en-US" dirty="0"/>
          </a:p>
        </p:txBody>
      </p:sp>
      <p:sp>
        <p:nvSpPr>
          <p:cNvPr id="3" name="Content Placeholder 2"/>
          <p:cNvSpPr>
            <a:spLocks noGrp="1"/>
          </p:cNvSpPr>
          <p:nvPr>
            <p:ph idx="1"/>
          </p:nvPr>
        </p:nvSpPr>
        <p:spPr/>
        <p:txBody>
          <a:bodyPr>
            <a:normAutofit lnSpcReduction="10000"/>
          </a:bodyPr>
          <a:lstStyle/>
          <a:p>
            <a:r>
              <a:rPr lang="en-US" dirty="0" smtClean="0"/>
              <a:t>REV – reverses byte order (&amp; </a:t>
            </a:r>
            <a:r>
              <a:rPr lang="en-US" dirty="0" err="1" smtClean="0"/>
              <a:t>endianness</a:t>
            </a:r>
            <a:r>
              <a:rPr lang="en-US" dirty="0" smtClean="0"/>
              <a:t>) of value in register and stores into destination register</a:t>
            </a:r>
          </a:p>
          <a:p>
            <a:r>
              <a:rPr lang="en-US" dirty="0" smtClean="0"/>
              <a:t>REV16 – reverses byte order of each 16-bit </a:t>
            </a:r>
            <a:r>
              <a:rPr lang="en-US" dirty="0" err="1" smtClean="0"/>
              <a:t>halfword</a:t>
            </a:r>
            <a:r>
              <a:rPr lang="en-US" dirty="0" smtClean="0"/>
              <a:t> in register  and stores into destination register</a:t>
            </a:r>
          </a:p>
          <a:p>
            <a:r>
              <a:rPr lang="en-US" dirty="0" smtClean="0"/>
              <a:t>REVSH – reverses byte order of lower 16-bit </a:t>
            </a:r>
            <a:r>
              <a:rPr lang="en-US" dirty="0" err="1" smtClean="0"/>
              <a:t>halfword</a:t>
            </a:r>
            <a:r>
              <a:rPr lang="en-US" dirty="0" smtClean="0"/>
              <a:t> in register, sign extends to 32 bits and store into destination register</a:t>
            </a:r>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60</a:t>
            </a:fld>
            <a:endParaRPr lang="en-US"/>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 &amp; REV16 operations</a:t>
            </a:r>
            <a:endParaRPr lang="en-US" dirty="0"/>
          </a:p>
        </p:txBody>
      </p:sp>
      <p:sp>
        <p:nvSpPr>
          <p:cNvPr id="4" name="Rectangle 3"/>
          <p:cNvSpPr/>
          <p:nvPr/>
        </p:nvSpPr>
        <p:spPr>
          <a:xfrm>
            <a:off x="17526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526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32766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3810000"/>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4400" y="5259572"/>
            <a:ext cx="457200" cy="369332"/>
          </a:xfrm>
          <a:prstGeom prst="rect">
            <a:avLst/>
          </a:prstGeom>
          <a:noFill/>
        </p:spPr>
        <p:txBody>
          <a:bodyPr wrap="square" rtlCol="0">
            <a:spAutoFit/>
          </a:bodyPr>
          <a:lstStyle/>
          <a:p>
            <a:r>
              <a:rPr lang="en-US" dirty="0" smtClean="0"/>
              <a:t>R0</a:t>
            </a:r>
            <a:endParaRPr lang="en-US" dirty="0"/>
          </a:p>
        </p:txBody>
      </p:sp>
      <p:sp>
        <p:nvSpPr>
          <p:cNvPr id="11" name="Rectangle 10"/>
          <p:cNvSpPr/>
          <p:nvPr/>
        </p:nvSpPr>
        <p:spPr>
          <a:xfrm>
            <a:off x="1676400" y="5183372"/>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28800" y="5259572"/>
            <a:ext cx="1524000" cy="369332"/>
          </a:xfrm>
          <a:prstGeom prst="rect">
            <a:avLst/>
          </a:prstGeom>
          <a:noFill/>
        </p:spPr>
        <p:txBody>
          <a:bodyPr wrap="square" rtlCol="0">
            <a:spAutoFit/>
          </a:bodyPr>
          <a:lstStyle/>
          <a:p>
            <a:r>
              <a:rPr lang="en-US" dirty="0" smtClean="0"/>
              <a:t>0xABCDDEFF</a:t>
            </a:r>
            <a:endParaRPr lang="en-US" dirty="0"/>
          </a:p>
        </p:txBody>
      </p:sp>
      <p:sp>
        <p:nvSpPr>
          <p:cNvPr id="13" name="Rectangle 12"/>
          <p:cNvSpPr/>
          <p:nvPr/>
        </p:nvSpPr>
        <p:spPr>
          <a:xfrm>
            <a:off x="4343400" y="5183372"/>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400" y="1447800"/>
            <a:ext cx="8534400" cy="369332"/>
          </a:xfrm>
          <a:prstGeom prst="rect">
            <a:avLst/>
          </a:prstGeom>
          <a:noFill/>
        </p:spPr>
        <p:txBody>
          <a:bodyPr wrap="square" rtlCol="0">
            <a:spAutoFit/>
          </a:bodyPr>
          <a:lstStyle/>
          <a:p>
            <a:r>
              <a:rPr lang="en-US" dirty="0" smtClean="0">
                <a:solidFill>
                  <a:srgbClr val="FF0000"/>
                </a:solidFill>
              </a:rPr>
              <a:t>INSTRUCTION:    rev r0, r0		          rev16 r0, r0</a:t>
            </a:r>
          </a:p>
        </p:txBody>
      </p:sp>
      <p:sp>
        <p:nvSpPr>
          <p:cNvPr id="16" name="Rectangle 15"/>
          <p:cNvSpPr/>
          <p:nvPr/>
        </p:nvSpPr>
        <p:spPr>
          <a:xfrm>
            <a:off x="1676400" y="5716772"/>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28800" y="5792972"/>
            <a:ext cx="1371600" cy="381000"/>
          </a:xfrm>
          <a:prstGeom prst="rect">
            <a:avLst/>
          </a:prstGeom>
          <a:noFill/>
        </p:spPr>
        <p:txBody>
          <a:bodyPr wrap="square" rtlCol="0">
            <a:spAutoFit/>
          </a:bodyPr>
          <a:lstStyle/>
          <a:p>
            <a:r>
              <a:rPr lang="en-US" dirty="0" smtClean="0"/>
              <a:t>0x20000010</a:t>
            </a:r>
            <a:endParaRPr lang="en-US" dirty="0"/>
          </a:p>
        </p:txBody>
      </p:sp>
      <p:sp>
        <p:nvSpPr>
          <p:cNvPr id="20" name="TextBox 19"/>
          <p:cNvSpPr txBox="1"/>
          <p:nvPr/>
        </p:nvSpPr>
        <p:spPr>
          <a:xfrm>
            <a:off x="685800" y="5792972"/>
            <a:ext cx="685800" cy="369332"/>
          </a:xfrm>
          <a:prstGeom prst="rect">
            <a:avLst/>
          </a:prstGeom>
          <a:noFill/>
        </p:spPr>
        <p:txBody>
          <a:bodyPr wrap="square" rtlCol="0">
            <a:spAutoFit/>
          </a:bodyPr>
          <a:lstStyle/>
          <a:p>
            <a:r>
              <a:rPr lang="en-US" dirty="0" smtClean="0"/>
              <a:t>CPSR</a:t>
            </a:r>
            <a:endParaRPr lang="en-US" dirty="0"/>
          </a:p>
        </p:txBody>
      </p:sp>
      <p:sp>
        <p:nvSpPr>
          <p:cNvPr id="22" name="Rectangle 21"/>
          <p:cNvSpPr/>
          <p:nvPr/>
        </p:nvSpPr>
        <p:spPr>
          <a:xfrm>
            <a:off x="4343400" y="5716772"/>
            <a:ext cx="1905000" cy="5334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066800" y="3352800"/>
            <a:ext cx="457200" cy="369332"/>
          </a:xfrm>
          <a:prstGeom prst="rect">
            <a:avLst/>
          </a:prstGeom>
          <a:noFill/>
        </p:spPr>
        <p:txBody>
          <a:bodyPr wrap="square" rtlCol="0">
            <a:spAutoFit/>
          </a:bodyPr>
          <a:lstStyle/>
          <a:p>
            <a:r>
              <a:rPr lang="en-US" dirty="0" smtClean="0"/>
              <a:t>R0</a:t>
            </a:r>
            <a:endParaRPr lang="en-US" dirty="0"/>
          </a:p>
        </p:txBody>
      </p:sp>
      <p:sp>
        <p:nvSpPr>
          <p:cNvPr id="26" name="TextBox 25"/>
          <p:cNvSpPr txBox="1"/>
          <p:nvPr/>
        </p:nvSpPr>
        <p:spPr>
          <a:xfrm>
            <a:off x="838200" y="3886200"/>
            <a:ext cx="685800" cy="369332"/>
          </a:xfrm>
          <a:prstGeom prst="rect">
            <a:avLst/>
          </a:prstGeom>
          <a:noFill/>
        </p:spPr>
        <p:txBody>
          <a:bodyPr wrap="square" rtlCol="0">
            <a:spAutoFit/>
          </a:bodyPr>
          <a:lstStyle/>
          <a:p>
            <a:r>
              <a:rPr lang="en-US" dirty="0" smtClean="0"/>
              <a:t>CPSR</a:t>
            </a:r>
            <a:endParaRPr lang="en-US" dirty="0"/>
          </a:p>
        </p:txBody>
      </p:sp>
      <p:sp>
        <p:nvSpPr>
          <p:cNvPr id="29" name="TextBox 28"/>
          <p:cNvSpPr txBox="1"/>
          <p:nvPr/>
        </p:nvSpPr>
        <p:spPr>
          <a:xfrm>
            <a:off x="1981200" y="3886200"/>
            <a:ext cx="1371600" cy="381000"/>
          </a:xfrm>
          <a:prstGeom prst="rect">
            <a:avLst/>
          </a:prstGeom>
          <a:noFill/>
        </p:spPr>
        <p:txBody>
          <a:bodyPr wrap="square" rtlCol="0">
            <a:spAutoFit/>
          </a:bodyPr>
          <a:lstStyle>
            <a:defPPr>
              <a:defRPr lang="en-US"/>
            </a:defPPr>
          </a:lstStyle>
          <a:p>
            <a:r>
              <a:rPr lang="en-US" dirty="0"/>
              <a:t>0x20000010</a:t>
            </a:r>
          </a:p>
        </p:txBody>
      </p:sp>
      <p:sp>
        <p:nvSpPr>
          <p:cNvPr id="30" name="TextBox 29"/>
          <p:cNvSpPr txBox="1"/>
          <p:nvPr/>
        </p:nvSpPr>
        <p:spPr>
          <a:xfrm>
            <a:off x="4495800" y="5792972"/>
            <a:ext cx="1371600" cy="381000"/>
          </a:xfrm>
          <a:prstGeom prst="rect">
            <a:avLst/>
          </a:prstGeom>
          <a:noFill/>
        </p:spPr>
        <p:txBody>
          <a:bodyPr wrap="square" rtlCol="0">
            <a:spAutoFit/>
          </a:bodyPr>
          <a:lstStyle/>
          <a:p>
            <a:r>
              <a:rPr lang="en-US" dirty="0" smtClean="0"/>
              <a:t>0x20000010</a:t>
            </a:r>
            <a:endParaRPr lang="en-US" dirty="0"/>
          </a:p>
        </p:txBody>
      </p:sp>
      <p:sp>
        <p:nvSpPr>
          <p:cNvPr id="31" name="TextBox 30"/>
          <p:cNvSpPr txBox="1"/>
          <p:nvPr/>
        </p:nvSpPr>
        <p:spPr>
          <a:xfrm>
            <a:off x="4572000" y="3886200"/>
            <a:ext cx="1371600" cy="381000"/>
          </a:xfrm>
          <a:prstGeom prst="rect">
            <a:avLst/>
          </a:prstGeom>
          <a:noFill/>
        </p:spPr>
        <p:txBody>
          <a:bodyPr wrap="square" rtlCol="0">
            <a:spAutoFit/>
          </a:bodyPr>
          <a:lstStyle/>
          <a:p>
            <a:r>
              <a:rPr lang="en-US" dirty="0" smtClean="0"/>
              <a:t>0x20000010</a:t>
            </a:r>
            <a:endParaRPr lang="en-US" dirty="0"/>
          </a:p>
        </p:txBody>
      </p:sp>
      <p:sp>
        <p:nvSpPr>
          <p:cNvPr id="34" name="TextBox 33"/>
          <p:cNvSpPr txBox="1"/>
          <p:nvPr/>
        </p:nvSpPr>
        <p:spPr>
          <a:xfrm>
            <a:off x="4495800" y="5259572"/>
            <a:ext cx="1600200" cy="369332"/>
          </a:xfrm>
          <a:prstGeom prst="rect">
            <a:avLst/>
          </a:prstGeom>
          <a:noFill/>
        </p:spPr>
        <p:txBody>
          <a:bodyPr wrap="square" rtlCol="0">
            <a:spAutoFit/>
          </a:bodyPr>
          <a:lstStyle/>
          <a:p>
            <a:r>
              <a:rPr lang="en-US" dirty="0" smtClean="0"/>
              <a:t>0xABCDDEFF</a:t>
            </a:r>
            <a:endParaRPr lang="en-US" dirty="0"/>
          </a:p>
        </p:txBody>
      </p:sp>
      <p:sp>
        <p:nvSpPr>
          <p:cNvPr id="45" name="TextBox 44"/>
          <p:cNvSpPr txBox="1"/>
          <p:nvPr/>
        </p:nvSpPr>
        <p:spPr>
          <a:xfrm>
            <a:off x="1981200" y="3352800"/>
            <a:ext cx="1524000" cy="369332"/>
          </a:xfrm>
          <a:prstGeom prst="rect">
            <a:avLst/>
          </a:prstGeom>
          <a:noFill/>
        </p:spPr>
        <p:txBody>
          <a:bodyPr wrap="square" rtlCol="0">
            <a:spAutoFit/>
          </a:bodyPr>
          <a:lstStyle/>
          <a:p>
            <a:r>
              <a:rPr lang="en-US" dirty="0" smtClean="0">
                <a:solidFill>
                  <a:srgbClr val="FF0000"/>
                </a:solidFill>
              </a:rPr>
              <a:t>0xFFDECDAB</a:t>
            </a:r>
            <a:endParaRPr lang="en-US" dirty="0">
              <a:solidFill>
                <a:srgbClr val="FF0000"/>
              </a:solidFill>
            </a:endParaRPr>
          </a:p>
        </p:txBody>
      </p:sp>
      <p:sp>
        <p:nvSpPr>
          <p:cNvPr id="46" name="TextBox 45"/>
          <p:cNvSpPr txBox="1"/>
          <p:nvPr/>
        </p:nvSpPr>
        <p:spPr>
          <a:xfrm>
            <a:off x="4572000" y="3352800"/>
            <a:ext cx="1524000" cy="369332"/>
          </a:xfrm>
          <a:prstGeom prst="rect">
            <a:avLst/>
          </a:prstGeom>
          <a:noFill/>
        </p:spPr>
        <p:txBody>
          <a:bodyPr wrap="square" rtlCol="0">
            <a:spAutoFit/>
          </a:bodyPr>
          <a:lstStyle/>
          <a:p>
            <a:r>
              <a:rPr lang="en-US" dirty="0" smtClean="0">
                <a:solidFill>
                  <a:srgbClr val="FF0000"/>
                </a:solidFill>
              </a:rPr>
              <a:t>0xCDABFFDE</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61</a:t>
            </a:fld>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Program Status Register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latin typeface="Courier New" pitchFamily="49" charset="0"/>
                <a:cs typeface="Courier New" pitchFamily="49" charset="0"/>
              </a:rPr>
              <a:t>N – Negative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Z – Zero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C – Carry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V – Overflow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Q – Sticky overflow</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_MODE – Mode bits</a:t>
            </a:r>
          </a:p>
        </p:txBody>
      </p:sp>
      <p:sp>
        <p:nvSpPr>
          <p:cNvPr id="3" name="Slide Number Placeholder 2"/>
          <p:cNvSpPr>
            <a:spLocks noGrp="1"/>
          </p:cNvSpPr>
          <p:nvPr>
            <p:ph type="sldNum" sz="quarter" idx="12"/>
          </p:nvPr>
        </p:nvSpPr>
        <p:spPr/>
        <p:txBody>
          <a:bodyPr/>
          <a:lstStyle/>
          <a:p>
            <a:fld id="{E66970BE-4790-4AAC-BBF1-E334F1B28FAF}" type="slidenum">
              <a:rPr lang="en-US" smtClean="0"/>
              <a:pPr/>
              <a:t>62</a:t>
            </a:fld>
            <a:endParaRPr lang="en-US"/>
          </a:p>
        </p:txBody>
      </p:sp>
    </p:spTree>
    <p:extLst>
      <p:ext uri="{BB962C8B-B14F-4D97-AF65-F5344CB8AC3E}">
        <p14:creationId xmlns:p14="http://schemas.microsoft.com/office/powerpoint/2010/main" val="372087155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&amp; Comparison operations</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r>
              <a:rPr lang="en-US" sz="2400" dirty="0" smtClean="0"/>
              <a:t>AND – Bitwise AND</a:t>
            </a:r>
          </a:p>
          <a:p>
            <a:r>
              <a:rPr lang="en-US" sz="2400" dirty="0" smtClean="0"/>
              <a:t>BIC – Bitwise bit clear</a:t>
            </a:r>
          </a:p>
          <a:p>
            <a:r>
              <a:rPr lang="en-US" sz="2400" dirty="0" smtClean="0"/>
              <a:t>EOR – Bitwise Exclusive OR</a:t>
            </a:r>
          </a:p>
          <a:p>
            <a:r>
              <a:rPr lang="en-US" sz="2400" dirty="0" smtClean="0"/>
              <a:t>ORR – Bitwise OR</a:t>
            </a:r>
          </a:p>
          <a:p>
            <a:r>
              <a:rPr lang="en-US" sz="2400" dirty="0" smtClean="0"/>
              <a:t>ORN – Bitwise OR NOT</a:t>
            </a:r>
          </a:p>
          <a:p>
            <a:r>
              <a:rPr lang="en-US" sz="2400" dirty="0" smtClean="0"/>
              <a:t>CMP – Compare. SUB but with </a:t>
            </a:r>
            <a:r>
              <a:rPr lang="en-US" sz="2400" b="1" dirty="0" smtClean="0"/>
              <a:t>NO destination</a:t>
            </a:r>
            <a:r>
              <a:rPr lang="en-US" sz="2400" dirty="0" smtClean="0"/>
              <a:t>. (Same as SUBS)</a:t>
            </a:r>
          </a:p>
          <a:p>
            <a:r>
              <a:rPr lang="en-US" sz="2400" dirty="0" smtClean="0"/>
              <a:t>CMN – Compare Negative. ADD but with </a:t>
            </a:r>
            <a:r>
              <a:rPr lang="en-US" sz="2400" b="1" dirty="0" smtClean="0"/>
              <a:t>NO destination</a:t>
            </a:r>
            <a:r>
              <a:rPr lang="en-US" sz="2400" dirty="0" smtClean="0"/>
              <a:t>. (Same as ADDS)</a:t>
            </a:r>
          </a:p>
          <a:p>
            <a:r>
              <a:rPr lang="en-US" sz="2400" dirty="0" smtClean="0"/>
              <a:t>TEQ – Test Equivalence. Like EOR but with </a:t>
            </a:r>
            <a:r>
              <a:rPr lang="en-US" sz="2400" b="1" dirty="0" smtClean="0"/>
              <a:t>NO</a:t>
            </a:r>
            <a:r>
              <a:rPr lang="en-US" sz="2400" dirty="0" smtClean="0"/>
              <a:t> </a:t>
            </a:r>
            <a:r>
              <a:rPr lang="en-US" sz="2400" b="1" dirty="0" smtClean="0"/>
              <a:t>destination</a:t>
            </a:r>
            <a:r>
              <a:rPr lang="en-US" sz="2400" dirty="0" smtClean="0"/>
              <a:t>.</a:t>
            </a:r>
          </a:p>
          <a:p>
            <a:r>
              <a:rPr lang="en-US" sz="2400" dirty="0" smtClean="0"/>
              <a:t>TST – Test. Like AND but with </a:t>
            </a:r>
            <a:r>
              <a:rPr lang="en-US" sz="2400" b="1" dirty="0" smtClean="0"/>
              <a:t>NO</a:t>
            </a:r>
            <a:r>
              <a:rPr lang="en-US" sz="2400" dirty="0" smtClean="0"/>
              <a:t> </a:t>
            </a:r>
            <a:r>
              <a:rPr lang="en-US" sz="2400" b="1" dirty="0" smtClean="0"/>
              <a:t>destination</a:t>
            </a:r>
            <a:r>
              <a:rPr lang="en-US" sz="2400" dirty="0" smtClean="0"/>
              <a:t>.</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63</a:t>
            </a:fld>
            <a:endParaRPr lang="en-US"/>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7.1.c</a:t>
            </a:r>
            <a:endParaRPr lang="en-US" dirty="0"/>
          </a:p>
        </p:txBody>
      </p:sp>
      <p:sp>
        <p:nvSpPr>
          <p:cNvPr id="4" name="TextBox 3"/>
          <p:cNvSpPr txBox="1"/>
          <p:nvPr/>
        </p:nvSpPr>
        <p:spPr>
          <a:xfrm>
            <a:off x="2895600" y="3886200"/>
            <a:ext cx="6019800" cy="1077218"/>
          </a:xfrm>
          <a:prstGeom prst="rect">
            <a:avLst/>
          </a:prstGeom>
          <a:noFill/>
        </p:spPr>
        <p:txBody>
          <a:bodyPr wrap="square" rtlCol="0">
            <a:spAutoFit/>
          </a:bodyPr>
          <a:lstStyle/>
          <a:p>
            <a:endParaRPr lang="pt-BR" sz="1600" dirty="0" smtClean="0">
              <a:latin typeface="Ubuntu Mono" pitchFamily="49" charset="0"/>
              <a:cs typeface="Courier New" pitchFamily="49" charset="0"/>
            </a:endParaRPr>
          </a:p>
          <a:p>
            <a:r>
              <a:rPr lang="en-US" sz="1600" dirty="0" smtClean="0">
                <a:latin typeface="Ubuntu Mono" pitchFamily="49" charset="0"/>
                <a:cs typeface="Courier New" pitchFamily="49" charset="0"/>
              </a:rPr>
              <a:t>000083d0 &lt;and&gt;:</a:t>
            </a:r>
          </a:p>
          <a:p>
            <a:r>
              <a:rPr lang="en-US" sz="1600" b="1" dirty="0" smtClean="0">
                <a:latin typeface="Ubuntu Mono" pitchFamily="49" charset="0"/>
                <a:cs typeface="Courier New" pitchFamily="49" charset="0"/>
              </a:rPr>
              <a:t>    83d0:	4008      	ands	r0, r1</a:t>
            </a:r>
          </a:p>
          <a:p>
            <a:r>
              <a:rPr lang="en-US" sz="1600" dirty="0" smtClean="0">
                <a:latin typeface="Ubuntu Mono" pitchFamily="49" charset="0"/>
                <a:cs typeface="Courier New" pitchFamily="49" charset="0"/>
              </a:rPr>
              <a:t>    83d2:	4770      	</a:t>
            </a:r>
            <a:r>
              <a:rPr lang="en-US" sz="1600" dirty="0" err="1" smtClean="0">
                <a:latin typeface="Ubuntu Mono" pitchFamily="49" charset="0"/>
                <a:cs typeface="Courier New" pitchFamily="49" charset="0"/>
              </a:rPr>
              <a:t>bx</a:t>
            </a:r>
            <a:r>
              <a:rPr lang="en-US" sz="1600" dirty="0" smtClean="0">
                <a:latin typeface="Ubuntu Mono" pitchFamily="49" charset="0"/>
                <a:cs typeface="Courier New" pitchFamily="49" charset="0"/>
              </a:rPr>
              <a:t>	</a:t>
            </a:r>
            <a:endParaRPr lang="pt-BR" sz="1600" dirty="0" smtClean="0">
              <a:latin typeface="Ubuntu Mono" pitchFamily="49" charset="0"/>
              <a:cs typeface="Courier New" pitchFamily="49" charset="0"/>
            </a:endParaRPr>
          </a:p>
        </p:txBody>
      </p:sp>
      <p:sp>
        <p:nvSpPr>
          <p:cNvPr id="5" name="TextBox 4"/>
          <p:cNvSpPr txBox="1"/>
          <p:nvPr/>
        </p:nvSpPr>
        <p:spPr>
          <a:xfrm>
            <a:off x="152400" y="1219200"/>
            <a:ext cx="4267200" cy="3754874"/>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d;</a:t>
            </a:r>
          </a:p>
          <a:p>
            <a:r>
              <a:rPr lang="en-US" sz="1400" dirty="0" smtClean="0">
                <a:latin typeface="Ubuntu Mono" pitchFamily="49" charset="0"/>
                <a:cs typeface="Courier New" pitchFamily="49" charset="0"/>
              </a:rPr>
              <a:t>  a = 221412523;</a:t>
            </a:r>
          </a:p>
          <a:p>
            <a:r>
              <a:rPr lang="en-US" sz="1400" dirty="0" smtClean="0">
                <a:latin typeface="Ubuntu Mono" pitchFamily="49" charset="0"/>
                <a:cs typeface="Courier New" pitchFamily="49" charset="0"/>
              </a:rPr>
              <a:t>  b = 374719560;</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d = and(</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 &amp; b is %d\n", d);</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and(</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t>
            </a:r>
            <a:r>
              <a:rPr lang="en-US" sz="1400" dirty="0" err="1" smtClean="0">
                <a:latin typeface="Ubuntu Mono" pitchFamily="49" charset="0"/>
                <a:cs typeface="Courier New" pitchFamily="49" charset="0"/>
              </a:rPr>
              <a:t>a&amp;b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64</a:t>
            </a:fld>
            <a:endParaRPr lang="en-US"/>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7.2.c</a:t>
            </a:r>
            <a:endParaRPr lang="en-US" dirty="0"/>
          </a:p>
        </p:txBody>
      </p:sp>
      <p:sp>
        <p:nvSpPr>
          <p:cNvPr id="4" name="TextBox 3"/>
          <p:cNvSpPr txBox="1"/>
          <p:nvPr/>
        </p:nvSpPr>
        <p:spPr>
          <a:xfrm>
            <a:off x="3352800" y="3886200"/>
            <a:ext cx="5562600" cy="1077218"/>
          </a:xfrm>
          <a:prstGeom prst="rect">
            <a:avLst/>
          </a:prstGeom>
          <a:noFill/>
        </p:spPr>
        <p:txBody>
          <a:bodyPr wrap="square" rtlCol="0">
            <a:spAutoFit/>
          </a:bodyPr>
          <a:lstStyle/>
          <a:p>
            <a:r>
              <a:rPr lang="pt-BR" sz="1600" dirty="0" smtClean="0">
                <a:latin typeface="Ubuntu Mono" pitchFamily="49" charset="0"/>
                <a:cs typeface="Courier New" pitchFamily="49" charset="0"/>
              </a:rPr>
              <a:t>000083d0 &lt;orr&gt;:</a:t>
            </a:r>
          </a:p>
          <a:p>
            <a:r>
              <a:rPr lang="pt-BR" sz="1600" b="1" dirty="0" smtClean="0">
                <a:latin typeface="Ubuntu Mono" pitchFamily="49" charset="0"/>
                <a:cs typeface="Courier New" pitchFamily="49" charset="0"/>
              </a:rPr>
              <a:t>    83d0:	4308      	orrs	r0, r1</a:t>
            </a:r>
          </a:p>
          <a:p>
            <a:r>
              <a:rPr lang="pt-BR" sz="1600" dirty="0" smtClean="0">
                <a:latin typeface="Ubuntu Mono" pitchFamily="49" charset="0"/>
                <a:cs typeface="Courier New" pitchFamily="49" charset="0"/>
              </a:rPr>
              <a:t>    83d2:	4770      	bx	lr</a:t>
            </a:r>
            <a:r>
              <a:rPr lang="en-US" sz="1600" dirty="0" smtClean="0">
                <a:latin typeface="Ubuntu Mono" pitchFamily="49" charset="0"/>
                <a:cs typeface="Courier New" pitchFamily="49" charset="0"/>
              </a:rPr>
              <a:t>	</a:t>
            </a:r>
            <a:endParaRPr lang="pt-BR" sz="1600" dirty="0" smtClean="0">
              <a:latin typeface="Ubuntu Mono" pitchFamily="49" charset="0"/>
              <a:cs typeface="Courier New" pitchFamily="49" charset="0"/>
            </a:endParaRPr>
          </a:p>
        </p:txBody>
      </p:sp>
      <p:sp>
        <p:nvSpPr>
          <p:cNvPr id="5" name="TextBox 4"/>
          <p:cNvSpPr txBox="1"/>
          <p:nvPr/>
        </p:nvSpPr>
        <p:spPr>
          <a:xfrm>
            <a:off x="152400" y="1219200"/>
            <a:ext cx="4267200" cy="3754874"/>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d;</a:t>
            </a:r>
          </a:p>
          <a:p>
            <a:r>
              <a:rPr lang="en-US" sz="1400" dirty="0" smtClean="0">
                <a:latin typeface="Ubuntu Mono" pitchFamily="49" charset="0"/>
                <a:cs typeface="Courier New" pitchFamily="49" charset="0"/>
              </a:rPr>
              <a:t>  a = 221412523;</a:t>
            </a:r>
          </a:p>
          <a:p>
            <a:r>
              <a:rPr lang="en-US" sz="1400" dirty="0" smtClean="0">
                <a:latin typeface="Ubuntu Mono" pitchFamily="49" charset="0"/>
                <a:cs typeface="Courier New" pitchFamily="49" charset="0"/>
              </a:rPr>
              <a:t>  b = 374719560;</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d = </a:t>
            </a:r>
            <a:r>
              <a:rPr lang="en-US" sz="1400" dirty="0" err="1" smtClean="0">
                <a:latin typeface="Ubuntu Mono" pitchFamily="49" charset="0"/>
                <a:cs typeface="Courier New" pitchFamily="49" charset="0"/>
              </a:rPr>
              <a:t>orr</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 | b is %d\n", d);</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orr</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65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7.3.c</a:t>
            </a:r>
            <a:endParaRPr lang="en-US" dirty="0"/>
          </a:p>
        </p:txBody>
      </p:sp>
      <p:sp>
        <p:nvSpPr>
          <p:cNvPr id="4" name="TextBox 3"/>
          <p:cNvSpPr txBox="1"/>
          <p:nvPr/>
        </p:nvSpPr>
        <p:spPr>
          <a:xfrm>
            <a:off x="3429000" y="1066800"/>
            <a:ext cx="5562600" cy="5047536"/>
          </a:xfrm>
          <a:prstGeom prst="rect">
            <a:avLst/>
          </a:prstGeom>
          <a:noFill/>
        </p:spPr>
        <p:txBody>
          <a:bodyPr wrap="square" rtlCol="0">
            <a:spAutoFit/>
          </a:bodyPr>
          <a:lstStyle/>
          <a:p>
            <a:r>
              <a:rPr lang="pt-BR" sz="1400" dirty="0" smtClean="0">
                <a:latin typeface="Ubuntu Mono" pitchFamily="49" charset="0"/>
                <a:cs typeface="Courier New" pitchFamily="49" charset="0"/>
              </a:rPr>
              <a:t>0000838c &lt;main&gt;:</a:t>
            </a:r>
          </a:p>
          <a:p>
            <a:r>
              <a:rPr lang="pt-BR" sz="1400" dirty="0" smtClean="0">
                <a:latin typeface="Ubuntu Mono" pitchFamily="49" charset="0"/>
                <a:cs typeface="Courier New" pitchFamily="49" charset="0"/>
              </a:rPr>
              <a:t>    &lt;prolog&gt; ...</a:t>
            </a:r>
          </a:p>
          <a:p>
            <a:r>
              <a:rPr lang="pt-BR" sz="1400" dirty="0" smtClean="0">
                <a:latin typeface="Ubuntu Mono" pitchFamily="49" charset="0"/>
                <a:cs typeface="Courier New" pitchFamily="49" charset="0"/>
              </a:rPr>
              <a:t>    8392:	f04f 0308 	mov.w	r3, #8</a:t>
            </a:r>
          </a:p>
          <a:p>
            <a:r>
              <a:rPr lang="pt-BR" sz="1400" dirty="0" smtClean="0">
                <a:latin typeface="Ubuntu Mono" pitchFamily="49" charset="0"/>
                <a:cs typeface="Courier New" pitchFamily="49" charset="0"/>
              </a:rPr>
              <a:t>    8396:	60bb      	str	r3, [r7, #8]</a:t>
            </a:r>
          </a:p>
          <a:p>
            <a:r>
              <a:rPr lang="pt-BR" sz="1400" dirty="0" smtClean="0">
                <a:latin typeface="Ubuntu Mono" pitchFamily="49" charset="0"/>
                <a:cs typeface="Courier New" pitchFamily="49" charset="0"/>
              </a:rPr>
              <a:t>    8398:	f04f 0309 	mov.w	r3, #9</a:t>
            </a:r>
          </a:p>
          <a:p>
            <a:r>
              <a:rPr lang="pt-BR" sz="1400" dirty="0" smtClean="0">
                <a:latin typeface="Ubuntu Mono" pitchFamily="49" charset="0"/>
                <a:cs typeface="Courier New" pitchFamily="49" charset="0"/>
              </a:rPr>
              <a:t>    839c:	607b      	str	r3, [r7, #4]</a:t>
            </a:r>
          </a:p>
          <a:p>
            <a:r>
              <a:rPr lang="pt-BR" sz="1400" dirty="0" smtClean="0">
                <a:latin typeface="Ubuntu Mono" pitchFamily="49" charset="0"/>
                <a:cs typeface="Courier New" pitchFamily="49" charset="0"/>
              </a:rPr>
              <a:t>    839e:	f3ef 8400 	mrs	r4, CPSR</a:t>
            </a:r>
          </a:p>
          <a:p>
            <a:r>
              <a:rPr lang="pt-BR" sz="1400" dirty="0" smtClean="0">
                <a:latin typeface="Ubuntu Mono" pitchFamily="49" charset="0"/>
                <a:cs typeface="Courier New" pitchFamily="49" charset="0"/>
              </a:rPr>
              <a:t>    83a2:	603c      	str	r4, [r7, #0]</a:t>
            </a:r>
          </a:p>
          <a:p>
            <a:r>
              <a:rPr lang="pt-BR" sz="1400" dirty="0" smtClean="0">
                <a:latin typeface="Ubuntu Mono" pitchFamily="49" charset="0"/>
                <a:cs typeface="Courier New" pitchFamily="49" charset="0"/>
              </a:rPr>
              <a:t>    83a4:	68ba      	ldr	r2, [r7, #8]</a:t>
            </a:r>
          </a:p>
          <a:p>
            <a:r>
              <a:rPr lang="pt-BR" sz="1400" dirty="0" smtClean="0">
                <a:latin typeface="Ubuntu Mono" pitchFamily="49" charset="0"/>
                <a:cs typeface="Courier New" pitchFamily="49" charset="0"/>
              </a:rPr>
              <a:t>    83a6:	687b      	ldr	r3, [r7, #4]</a:t>
            </a:r>
          </a:p>
          <a:p>
            <a:r>
              <a:rPr lang="pt-BR" sz="1400" dirty="0" smtClean="0">
                <a:latin typeface="Ubuntu Mono" pitchFamily="49" charset="0"/>
                <a:cs typeface="Courier New" pitchFamily="49" charset="0"/>
              </a:rPr>
              <a:t>    83a8:	4053      	eors	r3, r2</a:t>
            </a:r>
          </a:p>
          <a:p>
            <a:r>
              <a:rPr lang="pt-BR" sz="1400" b="1" dirty="0" smtClean="0">
                <a:latin typeface="Ubuntu Mono" pitchFamily="49" charset="0"/>
                <a:cs typeface="Courier New" pitchFamily="49" charset="0"/>
              </a:rPr>
              <a:t>    83aa:	2b00      	cmp	r3, #0</a:t>
            </a:r>
          </a:p>
          <a:p>
            <a:r>
              <a:rPr lang="pt-BR" sz="1400" b="1" dirty="0" smtClean="0">
                <a:latin typeface="Ubuntu Mono" pitchFamily="49" charset="0"/>
                <a:cs typeface="Courier New" pitchFamily="49" charset="0"/>
              </a:rPr>
              <a:t>    </a:t>
            </a:r>
            <a:r>
              <a:rPr lang="pt-BR" sz="1400" dirty="0" smtClean="0">
                <a:latin typeface="Ubuntu Mono" pitchFamily="49" charset="0"/>
                <a:cs typeface="Courier New" pitchFamily="49" charset="0"/>
              </a:rPr>
              <a:t>83ac:	dd05      	ble.n	83ba &lt;main+0x2e&gt;</a:t>
            </a:r>
          </a:p>
          <a:p>
            <a:r>
              <a:rPr lang="pt-BR" sz="1400" dirty="0" smtClean="0">
                <a:latin typeface="Ubuntu Mono" pitchFamily="49" charset="0"/>
                <a:cs typeface="Courier New" pitchFamily="49" charset="0"/>
              </a:rPr>
              <a:t>    83ae:	68b8      	ldr	r0, [r7, #8]</a:t>
            </a:r>
          </a:p>
          <a:p>
            <a:r>
              <a:rPr lang="pt-BR" sz="1400" dirty="0" smtClean="0">
                <a:latin typeface="Ubuntu Mono" pitchFamily="49" charset="0"/>
                <a:cs typeface="Courier New" pitchFamily="49" charset="0"/>
              </a:rPr>
              <a:t>    83b0:	6879      	ldr	r1, [r7, #4]</a:t>
            </a:r>
          </a:p>
          <a:p>
            <a:r>
              <a:rPr lang="pt-BR" sz="1400" dirty="0" smtClean="0">
                <a:latin typeface="Ubuntu Mono" pitchFamily="49" charset="0"/>
                <a:cs typeface="Courier New" pitchFamily="49" charset="0"/>
              </a:rPr>
              <a:t>    83b2:	f000 f829 	bl	8408 &lt;add&gt;</a:t>
            </a:r>
          </a:p>
          <a:p>
            <a:r>
              <a:rPr lang="pt-BR" sz="1400" dirty="0" smtClean="0">
                <a:latin typeface="Ubuntu Mono" pitchFamily="49" charset="0"/>
                <a:cs typeface="Courier New" pitchFamily="49" charset="0"/>
              </a:rPr>
              <a:t>    83b6:	60f8      	str	r0, [r7, #12]</a:t>
            </a:r>
          </a:p>
          <a:p>
            <a:r>
              <a:rPr lang="pt-BR" sz="1400" dirty="0" smtClean="0">
                <a:latin typeface="Ubuntu Mono" pitchFamily="49" charset="0"/>
                <a:cs typeface="Courier New" pitchFamily="49" charset="0"/>
              </a:rPr>
              <a:t>    83b8:	e004      	b.n	83c4 &lt;main+0x38&gt;</a:t>
            </a:r>
          </a:p>
          <a:p>
            <a:r>
              <a:rPr lang="pt-BR" sz="1400" dirty="0" smtClean="0">
                <a:latin typeface="Ubuntu Mono" pitchFamily="49" charset="0"/>
                <a:cs typeface="Courier New" pitchFamily="49" charset="0"/>
              </a:rPr>
              <a:t>    83ba:	6878      	ldr	r0, [r7, #4]</a:t>
            </a:r>
          </a:p>
          <a:p>
            <a:r>
              <a:rPr lang="pt-BR" sz="1400" dirty="0" smtClean="0">
                <a:latin typeface="Ubuntu Mono" pitchFamily="49" charset="0"/>
                <a:cs typeface="Courier New" pitchFamily="49" charset="0"/>
              </a:rPr>
              <a:t>    83bc:	68b9      	ldr	r1, [r7, #8]</a:t>
            </a:r>
          </a:p>
          <a:p>
            <a:r>
              <a:rPr lang="pt-BR" sz="1400" dirty="0" smtClean="0">
                <a:latin typeface="Ubuntu Mono" pitchFamily="49" charset="0"/>
                <a:cs typeface="Courier New" pitchFamily="49" charset="0"/>
              </a:rPr>
              <a:t>    83be:	f000 f831 	bl	8424 &lt;subtract&gt;</a:t>
            </a:r>
          </a:p>
          <a:p>
            <a:r>
              <a:rPr lang="pt-BR" sz="1400" dirty="0" smtClean="0">
                <a:latin typeface="Ubuntu Mono" pitchFamily="49" charset="0"/>
                <a:cs typeface="Courier New" pitchFamily="49" charset="0"/>
              </a:rPr>
              <a:t>    83c2:	60f8      	str	r0, [r7, #12]</a:t>
            </a:r>
          </a:p>
          <a:p>
            <a:r>
              <a:rPr lang="pt-BR" sz="1400" dirty="0" smtClean="0">
                <a:latin typeface="Ubuntu Mono" pitchFamily="49" charset="0"/>
                <a:cs typeface="Courier New" pitchFamily="49" charset="0"/>
              </a:rPr>
              <a:t>    &lt;contd&gt;...</a:t>
            </a:r>
          </a:p>
        </p:txBody>
      </p:sp>
      <p:sp>
        <p:nvSpPr>
          <p:cNvPr id="5" name="TextBox 4"/>
          <p:cNvSpPr txBox="1"/>
          <p:nvPr/>
        </p:nvSpPr>
        <p:spPr>
          <a:xfrm>
            <a:off x="152400" y="1219200"/>
            <a:ext cx="4267200" cy="5693866"/>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 d;</a:t>
            </a:r>
          </a:p>
          <a:p>
            <a:r>
              <a:rPr lang="en-US" sz="1400" dirty="0" smtClean="0">
                <a:latin typeface="Ubuntu Mono" pitchFamily="49" charset="0"/>
                <a:cs typeface="Courier New" pitchFamily="49" charset="0"/>
              </a:rPr>
              <a:t>  a = 8;</a:t>
            </a:r>
          </a:p>
          <a:p>
            <a:r>
              <a:rPr lang="en-US" sz="1400" dirty="0" smtClean="0">
                <a:latin typeface="Ubuntu Mono" pitchFamily="49" charset="0"/>
                <a:cs typeface="Courier New" pitchFamily="49" charset="0"/>
              </a:rPr>
              <a:t>  b = 9;</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if((a ^ b) &gt; 0)</a:t>
            </a:r>
          </a:p>
          <a:p>
            <a:r>
              <a:rPr lang="en-US" sz="1400" dirty="0" smtClean="0">
                <a:latin typeface="Ubuntu Mono" pitchFamily="49" charset="0"/>
                <a:cs typeface="Courier New" pitchFamily="49" charset="0"/>
              </a:rPr>
              <a:t>    d = add(</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else</a:t>
            </a:r>
          </a:p>
          <a:p>
            <a:r>
              <a:rPr lang="en-US" sz="1400" dirty="0" smtClean="0">
                <a:latin typeface="Ubuntu Mono" pitchFamily="49" charset="0"/>
                <a:cs typeface="Courier New" pitchFamily="49" charset="0"/>
              </a:rPr>
              <a:t>    d = subtract(</a:t>
            </a:r>
            <a:r>
              <a:rPr lang="en-US" sz="1400" dirty="0" err="1" smtClean="0">
                <a:latin typeface="Ubuntu Mono" pitchFamily="49" charset="0"/>
                <a:cs typeface="Courier New" pitchFamily="49" charset="0"/>
              </a:rPr>
              <a:t>b,a</a:t>
            </a:r>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("a &amp; b is %d\n", d);</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add(</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t>
            </a:r>
            <a:r>
              <a:rPr lang="en-US" sz="1400" dirty="0" err="1" smtClean="0">
                <a:latin typeface="Ubuntu Mono" pitchFamily="49" charset="0"/>
                <a:cs typeface="Courier New" pitchFamily="49" charset="0"/>
              </a:rPr>
              <a:t>a+b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a:t>
            </a:r>
          </a:p>
          <a:p>
            <a:endParaRPr lang="en-US" sz="1400" dirty="0" smtClean="0">
              <a:latin typeface="Ubuntu Mono" pitchFamily="49" charset="0"/>
              <a:cs typeface="Courier New" pitchFamily="49" charset="0"/>
            </a:endParaRP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subtract(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b)</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(a-b);</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66</a:t>
            </a:fld>
            <a:endParaRPr lang="en-US"/>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BIC</a:t>
            </a:r>
            <a:endParaRPr lang="en-US" dirty="0"/>
          </a:p>
        </p:txBody>
      </p:sp>
      <p:sp>
        <p:nvSpPr>
          <p:cNvPr id="3" name="Content Placeholder 2"/>
          <p:cNvSpPr>
            <a:spLocks noGrp="1"/>
          </p:cNvSpPr>
          <p:nvPr>
            <p:ph idx="1"/>
          </p:nvPr>
        </p:nvSpPr>
        <p:spPr/>
        <p:txBody>
          <a:bodyPr/>
          <a:lstStyle/>
          <a:p>
            <a:r>
              <a:rPr lang="en-US" dirty="0" smtClean="0"/>
              <a:t>BIC clears the bits specified in a mask</a:t>
            </a:r>
          </a:p>
          <a:p>
            <a:r>
              <a:rPr lang="en-US" dirty="0" smtClean="0"/>
              <a:t>For example,</a:t>
            </a:r>
          </a:p>
          <a:p>
            <a:r>
              <a:rPr lang="en-US" dirty="0" smtClean="0"/>
              <a:t>R0 = 0x57 or 0b0101 0111</a:t>
            </a:r>
          </a:p>
          <a:p>
            <a:r>
              <a:rPr lang="en-US" dirty="0" smtClean="0"/>
              <a:t>R1 = 0x24 or 0b0010 0100</a:t>
            </a:r>
          </a:p>
          <a:p>
            <a:r>
              <a:rPr lang="en-US" dirty="0" smtClean="0"/>
              <a:t>BIC &lt;R2&gt; &lt;R0&gt; &lt;R1&gt;</a:t>
            </a:r>
          </a:p>
          <a:p>
            <a:pPr lvl="1"/>
            <a:r>
              <a:rPr lang="en-US" dirty="0" smtClean="0"/>
              <a:t>Means R2 = R0 &amp; ~(R1) = 0b0101 0011 or 0x53</a:t>
            </a:r>
          </a:p>
          <a:p>
            <a:r>
              <a:rPr lang="en-US" dirty="0" smtClean="0"/>
              <a:t>Mask can also be a shifted value (using Shift operations)</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67</a:t>
            </a:fld>
            <a:endParaRPr lang="en-US"/>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operations Part I</a:t>
            </a:r>
            <a:endParaRPr lang="en-US" dirty="0"/>
          </a:p>
        </p:txBody>
      </p:sp>
      <p:sp>
        <p:nvSpPr>
          <p:cNvPr id="3" name="Content Placeholder 2"/>
          <p:cNvSpPr>
            <a:spLocks noGrp="1"/>
          </p:cNvSpPr>
          <p:nvPr>
            <p:ph idx="1"/>
          </p:nvPr>
        </p:nvSpPr>
        <p:spPr/>
        <p:txBody>
          <a:bodyPr>
            <a:normAutofit/>
          </a:bodyPr>
          <a:lstStyle/>
          <a:p>
            <a:r>
              <a:rPr lang="en-US" dirty="0" smtClean="0"/>
              <a:t>LDR – Load data from memory into registers</a:t>
            </a:r>
          </a:p>
          <a:p>
            <a:r>
              <a:rPr lang="en-US" dirty="0" smtClean="0"/>
              <a:t>STR – Store data from registers to memory</a:t>
            </a:r>
          </a:p>
          <a:p>
            <a:r>
              <a:rPr lang="en-US" dirty="0" smtClean="0"/>
              <a:t>Caveat: LDR/STR can load/store data on a boundary alignment that is the same as the data type size being loaded/stored.</a:t>
            </a:r>
          </a:p>
          <a:p>
            <a:pPr lvl="1"/>
            <a:r>
              <a:rPr lang="en-US" dirty="0" smtClean="0"/>
              <a:t>LDR can only load 32-bit words on a memory address that is multiples of 4 bytes.</a:t>
            </a:r>
          </a:p>
        </p:txBody>
      </p:sp>
      <p:sp>
        <p:nvSpPr>
          <p:cNvPr id="4" name="Slide Number Placeholder 3"/>
          <p:cNvSpPr>
            <a:spLocks noGrp="1"/>
          </p:cNvSpPr>
          <p:nvPr>
            <p:ph type="sldNum" sz="quarter" idx="12"/>
          </p:nvPr>
        </p:nvSpPr>
        <p:spPr/>
        <p:txBody>
          <a:bodyPr/>
          <a:lstStyle/>
          <a:p>
            <a:fld id="{E66970BE-4790-4AAC-BBF1-E334F1B28FAF}" type="slidenum">
              <a:rPr lang="en-US" smtClean="0"/>
              <a:pPr/>
              <a:t>68</a:t>
            </a:fld>
            <a:endParaRPr lang="en-US"/>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Operations Part I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LDR r0, [r1] loads r0 with contents of memory address pointed to by r1</a:t>
            </a:r>
          </a:p>
          <a:p>
            <a:r>
              <a:rPr lang="en-US" dirty="0"/>
              <a:t>STR r0, [r1] stores the contents of r0 to the memory address pointed to by r1. </a:t>
            </a:r>
          </a:p>
          <a:p>
            <a:pPr lvl="1"/>
            <a:r>
              <a:rPr lang="en-US" dirty="0"/>
              <a:t>Warning: This can be confusing since destination is actually specified in the second argument</a:t>
            </a:r>
          </a:p>
          <a:p>
            <a:r>
              <a:rPr lang="en-US" dirty="0" smtClean="0"/>
              <a:t>Also LDR r0, [r1, #4] means</a:t>
            </a:r>
          </a:p>
          <a:p>
            <a:pPr lvl="1"/>
            <a:r>
              <a:rPr lang="en-US" dirty="0" smtClean="0"/>
              <a:t>r0 = [r1 + 4] and r1 value remains unchanged</a:t>
            </a:r>
          </a:p>
          <a:p>
            <a:r>
              <a:rPr lang="en-US" dirty="0" smtClean="0"/>
              <a:t>Similarly STR r0, [r1, #4] means</a:t>
            </a:r>
          </a:p>
          <a:p>
            <a:pPr lvl="1"/>
            <a:r>
              <a:rPr lang="en-US" dirty="0" smtClean="0"/>
              <a:t>[r1+4] = r0 and r1 value remains unchanged</a:t>
            </a:r>
          </a:p>
          <a:p>
            <a:r>
              <a:rPr lang="en-US" dirty="0" smtClean="0"/>
              <a:t>The above two instructions addressing mode is called </a:t>
            </a:r>
            <a:r>
              <a:rPr lang="en-US" smtClean="0"/>
              <a:t>pre-indexed addressing</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69</a:t>
            </a:fld>
            <a:endParaRPr lang="en-US"/>
          </a:p>
        </p:txBody>
      </p:sp>
    </p:spTree>
    <p:extLst>
      <p:ext uri="{BB962C8B-B14F-4D97-AF65-F5344CB8AC3E}">
        <p14:creationId xmlns:p14="http://schemas.microsoft.com/office/powerpoint/2010/main" val="18198861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Started as a hobby in microcontrollers in high school with robotics</a:t>
            </a:r>
          </a:p>
          <a:p>
            <a:r>
              <a:rPr lang="en-US" dirty="0" smtClean="0"/>
              <a:t>Background in software development and electrical engineering</a:t>
            </a:r>
          </a:p>
          <a:p>
            <a:r>
              <a:rPr lang="en-US" dirty="0" smtClean="0"/>
              <a:t>In school, took many courses related to micro controllers and computer architecture</a:t>
            </a:r>
          </a:p>
          <a:p>
            <a:r>
              <a:rPr lang="en-US" dirty="0" smtClean="0"/>
              <a:t>Small amount of experience with assembly</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8.c</a:t>
            </a:r>
            <a:endParaRPr lang="en-US" dirty="0"/>
          </a:p>
        </p:txBody>
      </p:sp>
      <p:sp>
        <p:nvSpPr>
          <p:cNvPr id="4" name="TextBox 3"/>
          <p:cNvSpPr txBox="1"/>
          <p:nvPr/>
        </p:nvSpPr>
        <p:spPr>
          <a:xfrm>
            <a:off x="4191000" y="1066800"/>
            <a:ext cx="4800600" cy="5447645"/>
          </a:xfrm>
          <a:prstGeom prst="rect">
            <a:avLst/>
          </a:prstGeom>
          <a:noFill/>
        </p:spPr>
        <p:txBody>
          <a:bodyPr wrap="square" rtlCol="0">
            <a:spAutoFit/>
          </a:bodyPr>
          <a:lstStyle/>
          <a:p>
            <a:r>
              <a:rPr lang="pt-BR" sz="1200" dirty="0" smtClean="0">
                <a:latin typeface="Ubuntu Mono" pitchFamily="49" charset="0"/>
                <a:cs typeface="Courier New" pitchFamily="49" charset="0"/>
              </a:rPr>
              <a:t>0000838c &lt;main&gt;:</a:t>
            </a:r>
          </a:p>
          <a:p>
            <a:r>
              <a:rPr lang="pt-BR" sz="1200" dirty="0" smtClean="0">
                <a:latin typeface="Ubuntu Mono" pitchFamily="49" charset="0"/>
                <a:cs typeface="Courier New" pitchFamily="49" charset="0"/>
              </a:rPr>
              <a:t>    838c:	b580      	push	{r7, lr}</a:t>
            </a:r>
          </a:p>
          <a:p>
            <a:r>
              <a:rPr lang="pt-BR" sz="1200" dirty="0" smtClean="0">
                <a:latin typeface="Ubuntu Mono" pitchFamily="49" charset="0"/>
                <a:cs typeface="Courier New" pitchFamily="49" charset="0"/>
              </a:rPr>
              <a:t>    838e:	b084      	sub	sp, #16</a:t>
            </a:r>
          </a:p>
          <a:p>
            <a:r>
              <a:rPr lang="pt-BR" sz="1200" dirty="0" smtClean="0">
                <a:latin typeface="Ubuntu Mono" pitchFamily="49" charset="0"/>
                <a:cs typeface="Courier New" pitchFamily="49" charset="0"/>
              </a:rPr>
              <a:t>    8390:	af00      	add	r7, sp, #0</a:t>
            </a:r>
          </a:p>
          <a:p>
            <a:r>
              <a:rPr lang="pt-BR" sz="1200" dirty="0" smtClean="0">
                <a:latin typeface="Ubuntu Mono" pitchFamily="49" charset="0"/>
                <a:cs typeface="Courier New" pitchFamily="49" charset="0"/>
              </a:rPr>
              <a:t>    8392:	f04f 0308 	mov.w	r3, #8</a:t>
            </a:r>
          </a:p>
          <a:p>
            <a:r>
              <a:rPr lang="pt-BR" sz="1200" b="1" dirty="0" smtClean="0">
                <a:latin typeface="Ubuntu Mono" pitchFamily="49" charset="0"/>
                <a:cs typeface="Courier New" pitchFamily="49" charset="0"/>
              </a:rPr>
              <a:t>    8396:	607b      	str	r3, [r7, #4]</a:t>
            </a:r>
          </a:p>
          <a:p>
            <a:r>
              <a:rPr lang="pt-BR" sz="1200" dirty="0" smtClean="0">
                <a:latin typeface="Ubuntu Mono" pitchFamily="49" charset="0"/>
                <a:cs typeface="Courier New" pitchFamily="49" charset="0"/>
              </a:rPr>
              <a:t>    8398:	f04f 0309 	mov.w	r3, #9</a:t>
            </a:r>
          </a:p>
          <a:p>
            <a:r>
              <a:rPr lang="pt-BR" sz="1200" b="1" dirty="0" smtClean="0">
                <a:latin typeface="Ubuntu Mono" pitchFamily="49" charset="0"/>
                <a:cs typeface="Courier New" pitchFamily="49" charset="0"/>
              </a:rPr>
              <a:t>    839c:	60fb      	str	r3, [r7, #12]</a:t>
            </a:r>
          </a:p>
          <a:p>
            <a:r>
              <a:rPr lang="pt-BR" sz="1200" dirty="0" smtClean="0">
                <a:latin typeface="Ubuntu Mono" pitchFamily="49" charset="0"/>
                <a:cs typeface="Courier New" pitchFamily="49" charset="0"/>
              </a:rPr>
              <a:t>    839e:	f107 0304 	add.w	r3, r7, #4</a:t>
            </a:r>
          </a:p>
          <a:p>
            <a:r>
              <a:rPr lang="pt-BR" sz="1200" b="1" dirty="0" smtClean="0">
                <a:latin typeface="Ubuntu Mono" pitchFamily="49" charset="0"/>
                <a:cs typeface="Courier New" pitchFamily="49" charset="0"/>
              </a:rPr>
              <a:t>    83a2:	60bb      	str	r3, [r7, #8]</a:t>
            </a:r>
          </a:p>
          <a:p>
            <a:r>
              <a:rPr lang="pt-BR" sz="1200" b="1" dirty="0" smtClean="0">
                <a:latin typeface="Ubuntu Mono" pitchFamily="49" charset="0"/>
                <a:cs typeface="Courier New" pitchFamily="49" charset="0"/>
              </a:rPr>
              <a:t>    83a4:	68bb      	ldr	r3, [r7, #8]</a:t>
            </a:r>
          </a:p>
          <a:p>
            <a:r>
              <a:rPr lang="pt-BR" sz="1200" b="1" dirty="0" smtClean="0">
                <a:latin typeface="Ubuntu Mono" pitchFamily="49" charset="0"/>
                <a:cs typeface="Courier New" pitchFamily="49" charset="0"/>
              </a:rPr>
              <a:t>    </a:t>
            </a:r>
            <a:r>
              <a:rPr lang="pt-BR" sz="1200" dirty="0" smtClean="0">
                <a:latin typeface="Ubuntu Mono" pitchFamily="49" charset="0"/>
                <a:cs typeface="Courier New" pitchFamily="49" charset="0"/>
              </a:rPr>
              <a:t>83a6:	681b      	ldr	r3, [r3, #0]</a:t>
            </a:r>
          </a:p>
          <a:p>
            <a:r>
              <a:rPr lang="pt-BR" sz="1200" dirty="0" smtClean="0">
                <a:latin typeface="Ubuntu Mono" pitchFamily="49" charset="0"/>
                <a:cs typeface="Courier New" pitchFamily="49" charset="0"/>
              </a:rPr>
              <a:t>    83a8:	f103 0302 	add.w	r3, r3, #2</a:t>
            </a:r>
          </a:p>
          <a:p>
            <a:r>
              <a:rPr lang="pt-BR" sz="1200" dirty="0" smtClean="0">
                <a:latin typeface="Ubuntu Mono" pitchFamily="49" charset="0"/>
                <a:cs typeface="Courier New" pitchFamily="49" charset="0"/>
              </a:rPr>
              <a:t>    83ac:	60fb      	str	r3, [r7, #12]</a:t>
            </a:r>
          </a:p>
          <a:p>
            <a:r>
              <a:rPr lang="pt-BR" sz="1200" dirty="0" smtClean="0">
                <a:latin typeface="Ubuntu Mono" pitchFamily="49" charset="0"/>
                <a:cs typeface="Courier New" pitchFamily="49" charset="0"/>
              </a:rPr>
              <a:t>    83ae:	f248 4330 	movw	r3, #33840	; 0x8430</a:t>
            </a:r>
          </a:p>
          <a:p>
            <a:r>
              <a:rPr lang="pt-BR" sz="1200" dirty="0" smtClean="0">
                <a:latin typeface="Ubuntu Mono" pitchFamily="49" charset="0"/>
                <a:cs typeface="Courier New" pitchFamily="49" charset="0"/>
              </a:rPr>
              <a:t>    83b2:	f2c0 0300 	movt	r3, #0</a:t>
            </a:r>
          </a:p>
          <a:p>
            <a:r>
              <a:rPr lang="pt-BR" sz="1200" dirty="0" smtClean="0">
                <a:latin typeface="Ubuntu Mono" pitchFamily="49" charset="0"/>
                <a:cs typeface="Courier New" pitchFamily="49" charset="0"/>
              </a:rPr>
              <a:t>    83b6:	4618      	mov	r0, r3</a:t>
            </a:r>
          </a:p>
          <a:p>
            <a:r>
              <a:rPr lang="pt-BR" sz="1200" dirty="0" smtClean="0">
                <a:latin typeface="Ubuntu Mono" pitchFamily="49" charset="0"/>
                <a:cs typeface="Courier New" pitchFamily="49" charset="0"/>
              </a:rPr>
              <a:t>    83b8:	68b9      	ldr	r1, [r7, #8]</a:t>
            </a:r>
          </a:p>
          <a:p>
            <a:r>
              <a:rPr lang="pt-BR" sz="1200" dirty="0" smtClean="0">
                <a:latin typeface="Ubuntu Mono" pitchFamily="49" charset="0"/>
                <a:cs typeface="Courier New" pitchFamily="49" charset="0"/>
              </a:rPr>
              <a:t>    83ba:	f7ff ef92 	blx	82e0 &lt;_init+0x20&gt;</a:t>
            </a:r>
          </a:p>
          <a:p>
            <a:r>
              <a:rPr lang="pt-BR" sz="1200" dirty="0" smtClean="0">
                <a:latin typeface="Ubuntu Mono" pitchFamily="49" charset="0"/>
                <a:cs typeface="Courier New" pitchFamily="49" charset="0"/>
              </a:rPr>
              <a:t>    83be:	f248 434c 	movw	r3, #33868	; 0x844c</a:t>
            </a:r>
          </a:p>
          <a:p>
            <a:r>
              <a:rPr lang="pt-BR" sz="1200" dirty="0" smtClean="0">
                <a:latin typeface="Ubuntu Mono" pitchFamily="49" charset="0"/>
                <a:cs typeface="Courier New" pitchFamily="49" charset="0"/>
              </a:rPr>
              <a:t>    83c2:	f2c0 0300 	movt	r3, #0</a:t>
            </a:r>
          </a:p>
          <a:p>
            <a:r>
              <a:rPr lang="pt-BR" sz="1200" dirty="0" smtClean="0">
                <a:latin typeface="Ubuntu Mono" pitchFamily="49" charset="0"/>
                <a:cs typeface="Courier New" pitchFamily="49" charset="0"/>
              </a:rPr>
              <a:t>    83c6:	4618      	mov	r0, r3</a:t>
            </a:r>
          </a:p>
          <a:p>
            <a:r>
              <a:rPr lang="pt-BR" sz="1200" dirty="0" smtClean="0">
                <a:latin typeface="Ubuntu Mono" pitchFamily="49" charset="0"/>
                <a:cs typeface="Courier New" pitchFamily="49" charset="0"/>
              </a:rPr>
              <a:t>    83c8:	68f9      	ldr	r1, [r7, #12]</a:t>
            </a:r>
          </a:p>
          <a:p>
            <a:r>
              <a:rPr lang="pt-BR" sz="1200" dirty="0" smtClean="0">
                <a:latin typeface="Ubuntu Mono" pitchFamily="49" charset="0"/>
                <a:cs typeface="Courier New" pitchFamily="49" charset="0"/>
              </a:rPr>
              <a:t>    83ca:	f7ff ef8a 	blx	82e0 &lt;_init+0x20&gt;</a:t>
            </a:r>
          </a:p>
          <a:p>
            <a:r>
              <a:rPr lang="pt-BR" sz="1200" dirty="0" smtClean="0">
                <a:latin typeface="Ubuntu Mono" pitchFamily="49" charset="0"/>
                <a:cs typeface="Courier New" pitchFamily="49" charset="0"/>
              </a:rPr>
              <a:t>    83ce:	f04f 0300 	mov.w	r3, #0</a:t>
            </a:r>
          </a:p>
          <a:p>
            <a:r>
              <a:rPr lang="pt-BR" sz="1200" dirty="0" smtClean="0">
                <a:latin typeface="Ubuntu Mono" pitchFamily="49" charset="0"/>
                <a:cs typeface="Courier New" pitchFamily="49" charset="0"/>
              </a:rPr>
              <a:t>    83d2:	4618      	mov	r0, r3</a:t>
            </a:r>
          </a:p>
          <a:p>
            <a:r>
              <a:rPr lang="pt-BR" sz="1200" dirty="0" smtClean="0">
                <a:latin typeface="Ubuntu Mono" pitchFamily="49" charset="0"/>
                <a:cs typeface="Courier New" pitchFamily="49" charset="0"/>
              </a:rPr>
              <a:t>    83d4:	f107 0710 	add.w	r7, r7, #16</a:t>
            </a:r>
          </a:p>
          <a:p>
            <a:r>
              <a:rPr lang="pt-BR" sz="1200" dirty="0" smtClean="0">
                <a:latin typeface="Ubuntu Mono" pitchFamily="49" charset="0"/>
                <a:cs typeface="Courier New" pitchFamily="49" charset="0"/>
              </a:rPr>
              <a:t>    83d8:	46bd      	mov	sp, r7</a:t>
            </a:r>
          </a:p>
          <a:p>
            <a:r>
              <a:rPr lang="pt-BR" sz="1200" dirty="0" smtClean="0">
                <a:latin typeface="Ubuntu Mono" pitchFamily="49" charset="0"/>
                <a:cs typeface="Courier New" pitchFamily="49" charset="0"/>
              </a:rPr>
              <a:t>    83da:	bd80      	pop	{r7, pc}</a:t>
            </a:r>
          </a:p>
        </p:txBody>
      </p:sp>
      <p:sp>
        <p:nvSpPr>
          <p:cNvPr id="5" name="TextBox 4"/>
          <p:cNvSpPr txBox="1"/>
          <p:nvPr/>
        </p:nvSpPr>
        <p:spPr>
          <a:xfrm>
            <a:off x="152400" y="1219200"/>
            <a:ext cx="4267200" cy="2893100"/>
          </a:xfrm>
          <a:prstGeom prst="rect">
            <a:avLst/>
          </a:prstGeom>
          <a:noFill/>
        </p:spPr>
        <p:txBody>
          <a:bodyPr wrap="square" rtlCol="0">
            <a:spAutoFit/>
          </a:bodyPr>
          <a:lstStyle/>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main(void)</a:t>
            </a:r>
          </a:p>
          <a:p>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 b;</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*x;</a:t>
            </a:r>
          </a:p>
          <a:p>
            <a:r>
              <a:rPr lang="en-US" sz="1400" dirty="0" smtClean="0">
                <a:latin typeface="Ubuntu Mono" pitchFamily="49" charset="0"/>
                <a:cs typeface="Courier New" pitchFamily="49" charset="0"/>
              </a:rPr>
              <a:t>  a = 8;</a:t>
            </a:r>
          </a:p>
          <a:p>
            <a:r>
              <a:rPr lang="en-US" sz="1400" dirty="0" smtClean="0">
                <a:latin typeface="Ubuntu Mono" pitchFamily="49" charset="0"/>
                <a:cs typeface="Courier New" pitchFamily="49" charset="0"/>
              </a:rPr>
              <a:t>  b = 9;</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x = &amp;a;</a:t>
            </a:r>
          </a:p>
          <a:p>
            <a:r>
              <a:rPr lang="en-US" sz="1400" dirty="0" smtClean="0">
                <a:latin typeface="Ubuntu Mono" pitchFamily="49" charset="0"/>
                <a:cs typeface="Courier New" pitchFamily="49" charset="0"/>
              </a:rPr>
              <a:t>  b = *x + 2;</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("The address of a is 0x%x\</a:t>
            </a:r>
            <a:r>
              <a:rPr lang="en-US" sz="1400" dirty="0" err="1" smtClean="0">
                <a:latin typeface="Ubuntu Mono" pitchFamily="49" charset="0"/>
                <a:cs typeface="Courier New" pitchFamily="49" charset="0"/>
              </a:rPr>
              <a:t>n",x</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printf</a:t>
            </a:r>
            <a:r>
              <a:rPr lang="en-US" sz="1400" dirty="0" smtClean="0">
                <a:latin typeface="Ubuntu Mono" pitchFamily="49" charset="0"/>
                <a:cs typeface="Courier New" pitchFamily="49" charset="0"/>
              </a:rPr>
              <a:t>("The value of b is now %d\</a:t>
            </a:r>
            <a:r>
              <a:rPr lang="en-US" sz="1400" dirty="0" err="1" smtClean="0">
                <a:latin typeface="Ubuntu Mono" pitchFamily="49" charset="0"/>
                <a:cs typeface="Courier New" pitchFamily="49" charset="0"/>
              </a:rPr>
              <a:t>n",b</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return 0;</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70</a:t>
            </a:fld>
            <a:endParaRPr lang="en-US"/>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operations Part I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R7 in the previous example is known as </a:t>
            </a:r>
            <a:r>
              <a:rPr lang="en-US" b="1" dirty="0" smtClean="0"/>
              <a:t>base address register</a:t>
            </a:r>
            <a:r>
              <a:rPr lang="en-US" dirty="0" smtClean="0"/>
              <a:t>, where the base address register can by any one of R0-R12, SP, or LR</a:t>
            </a:r>
            <a:endParaRPr lang="en-US" dirty="0"/>
          </a:p>
          <a:p>
            <a:r>
              <a:rPr lang="en-US" dirty="0" smtClean="0"/>
              <a:t>We will cover consecutive multiple loads in one instruction later</a:t>
            </a:r>
          </a:p>
        </p:txBody>
      </p:sp>
      <p:sp>
        <p:nvSpPr>
          <p:cNvPr id="4" name="Slide Number Placeholder 3"/>
          <p:cNvSpPr>
            <a:spLocks noGrp="1"/>
          </p:cNvSpPr>
          <p:nvPr>
            <p:ph type="sldNum" sz="quarter" idx="12"/>
          </p:nvPr>
        </p:nvSpPr>
        <p:spPr/>
        <p:txBody>
          <a:bodyPr/>
          <a:lstStyle/>
          <a:p>
            <a:fld id="{E66970BE-4790-4AAC-BBF1-E334F1B28FAF}" type="slidenum">
              <a:rPr lang="en-US" smtClean="0"/>
              <a:pPr/>
              <a:t>71</a:t>
            </a:fld>
            <a:endParaRPr lang="en-US"/>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operations (Table A4-1)</a:t>
            </a:r>
            <a:endParaRPr lang="en-US" dirty="0"/>
          </a:p>
        </p:txBody>
      </p:sp>
      <p:graphicFrame>
        <p:nvGraphicFramePr>
          <p:cNvPr id="6" name="Content Placeholder 5"/>
          <p:cNvGraphicFramePr>
            <a:graphicFrameLocks noGrp="1"/>
          </p:cNvGraphicFramePr>
          <p:nvPr>
            <p:ph idx="1"/>
          </p:nvPr>
        </p:nvGraphicFramePr>
        <p:xfrm>
          <a:off x="457200" y="1600200"/>
          <a:ext cx="8229600" cy="4378960"/>
        </p:xfrm>
        <a:graphic>
          <a:graphicData uri="http://schemas.openxmlformats.org/drawingml/2006/table">
            <a:tbl>
              <a:tblPr firstRow="1" bandRow="1">
                <a:tableStyleId>{5C22544A-7EE6-4342-B048-85BDC9FD1C3A}</a:tableStyleId>
              </a:tblPr>
              <a:tblGrid>
                <a:gridCol w="1600200"/>
                <a:gridCol w="3657600"/>
                <a:gridCol w="1447800"/>
                <a:gridCol w="1524000"/>
              </a:tblGrid>
              <a:tr h="370840">
                <a:tc>
                  <a:txBody>
                    <a:bodyPr/>
                    <a:lstStyle/>
                    <a:p>
                      <a:r>
                        <a:rPr lang="en-US" sz="1600" dirty="0" smtClean="0"/>
                        <a:t>Instruction</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Thumb mode range</a:t>
                      </a:r>
                      <a:endParaRPr lang="en-US" sz="1600" dirty="0"/>
                    </a:p>
                  </a:txBody>
                  <a:tcPr/>
                </a:tc>
                <a:tc>
                  <a:txBody>
                    <a:bodyPr/>
                    <a:lstStyle/>
                    <a:p>
                      <a:r>
                        <a:rPr lang="en-US" sz="1600" dirty="0" smtClean="0"/>
                        <a:t>ARM mode range</a:t>
                      </a:r>
                      <a:endParaRPr lang="en-US" sz="1600" dirty="0"/>
                    </a:p>
                  </a:txBody>
                  <a:tcPr/>
                </a:tc>
              </a:tr>
              <a:tr h="370840">
                <a:tc>
                  <a:txBody>
                    <a:bodyPr/>
                    <a:lstStyle/>
                    <a:p>
                      <a:r>
                        <a:rPr lang="en-US" sz="1600" dirty="0" smtClean="0"/>
                        <a:t>B &lt;label&gt;</a:t>
                      </a:r>
                      <a:endParaRPr lang="en-US" sz="1600" dirty="0"/>
                    </a:p>
                  </a:txBody>
                  <a:tcPr/>
                </a:tc>
                <a:tc>
                  <a:txBody>
                    <a:bodyPr/>
                    <a:lstStyle/>
                    <a:p>
                      <a:r>
                        <a:rPr lang="en-US" sz="1600" dirty="0" smtClean="0"/>
                        <a:t>Branch to target address</a:t>
                      </a:r>
                      <a:endParaRPr lang="en-US" sz="1600" dirty="0"/>
                    </a:p>
                  </a:txBody>
                  <a:tcPr/>
                </a:tc>
                <a:tc>
                  <a:txBody>
                    <a:bodyPr/>
                    <a:lstStyle/>
                    <a:p>
                      <a:r>
                        <a:rPr lang="en-US" sz="1600" dirty="0" smtClean="0"/>
                        <a:t>+/-</a:t>
                      </a:r>
                      <a:r>
                        <a:rPr lang="en-US" sz="1600" baseline="0" dirty="0" smtClean="0"/>
                        <a:t> 16 MB</a:t>
                      </a:r>
                      <a:endParaRPr lang="en-US" sz="1600" dirty="0"/>
                    </a:p>
                  </a:txBody>
                  <a:tcPr/>
                </a:tc>
                <a:tc>
                  <a:txBody>
                    <a:bodyPr/>
                    <a:lstStyle/>
                    <a:p>
                      <a:r>
                        <a:rPr lang="en-US" sz="1600" dirty="0" smtClean="0"/>
                        <a:t>+/- 32</a:t>
                      </a:r>
                      <a:r>
                        <a:rPr lang="en-US" sz="1600" baseline="0" dirty="0" smtClean="0"/>
                        <a:t> MB</a:t>
                      </a:r>
                      <a:endParaRPr lang="en-US" sz="1600" dirty="0"/>
                    </a:p>
                  </a:txBody>
                  <a:tcPr/>
                </a:tc>
              </a:tr>
              <a:tr h="370840">
                <a:tc>
                  <a:txBody>
                    <a:bodyPr/>
                    <a:lstStyle/>
                    <a:p>
                      <a:r>
                        <a:rPr lang="en-US" sz="1600" dirty="0" smtClean="0"/>
                        <a:t>BL, BLX &lt;</a:t>
                      </a:r>
                      <a:r>
                        <a:rPr lang="en-US" sz="1600" dirty="0" err="1" smtClean="0"/>
                        <a:t>imm</a:t>
                      </a:r>
                      <a:r>
                        <a:rPr lang="en-US" sz="1600" dirty="0" smtClean="0"/>
                        <a:t>&gt;</a:t>
                      </a:r>
                      <a:endParaRPr lang="en-US" sz="1600" dirty="0"/>
                    </a:p>
                  </a:txBody>
                  <a:tcPr/>
                </a:tc>
                <a:tc>
                  <a:txBody>
                    <a:bodyPr/>
                    <a:lstStyle/>
                    <a:p>
                      <a:r>
                        <a:rPr lang="en-US" sz="1600" dirty="0" smtClean="0"/>
                        <a:t>Call</a:t>
                      </a:r>
                      <a:r>
                        <a:rPr lang="en-US" sz="1600" baseline="0" dirty="0" smtClean="0"/>
                        <a:t> a subroutine</a:t>
                      </a:r>
                    </a:p>
                    <a:p>
                      <a:r>
                        <a:rPr lang="en-US" sz="1600" baseline="0" dirty="0" smtClean="0"/>
                        <a:t>Call a subroutine, change instruction set</a:t>
                      </a:r>
                      <a:endParaRPr lang="en-US" sz="1600" dirty="0"/>
                    </a:p>
                  </a:txBody>
                  <a:tcPr/>
                </a:tc>
                <a:tc>
                  <a:txBody>
                    <a:bodyPr/>
                    <a:lstStyle/>
                    <a:p>
                      <a:r>
                        <a:rPr lang="en-US" sz="1600" dirty="0" smtClean="0"/>
                        <a:t>+/- 16</a:t>
                      </a:r>
                      <a:r>
                        <a:rPr lang="en-US" sz="1600" baseline="0" dirty="0" smtClean="0"/>
                        <a:t> MB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t>
                      </a:r>
                      <a:r>
                        <a:rPr lang="en-US" sz="1600" baseline="0" dirty="0" smtClean="0"/>
                        <a:t> 32 MB</a:t>
                      </a:r>
                      <a:endParaRPr lang="en-US" sz="1600" dirty="0" smtClean="0"/>
                    </a:p>
                  </a:txBody>
                  <a:tcPr/>
                </a:tc>
              </a:tr>
              <a:tr h="370840">
                <a:tc>
                  <a:txBody>
                    <a:bodyPr/>
                    <a:lstStyle/>
                    <a:p>
                      <a:r>
                        <a:rPr lang="en-US" sz="1600" dirty="0" smtClean="0"/>
                        <a:t>BLX &lt;</a:t>
                      </a:r>
                      <a:r>
                        <a:rPr lang="en-US" sz="1600" dirty="0" err="1" smtClean="0"/>
                        <a:t>reg</a:t>
                      </a:r>
                      <a:r>
                        <a:rPr lang="en-US" sz="1600" dirty="0" smtClean="0"/>
                        <a:t>&gt;</a:t>
                      </a:r>
                      <a:endParaRPr lang="en-US" sz="1600" dirty="0"/>
                    </a:p>
                  </a:txBody>
                  <a:tcPr/>
                </a:tc>
                <a:tc>
                  <a:txBody>
                    <a:bodyPr/>
                    <a:lstStyle/>
                    <a:p>
                      <a:r>
                        <a:rPr lang="en-US" sz="1600" dirty="0" smtClean="0"/>
                        <a:t>Call a subroutine,</a:t>
                      </a:r>
                      <a:r>
                        <a:rPr lang="en-US" sz="1600" baseline="0" dirty="0" smtClean="0"/>
                        <a:t> </a:t>
                      </a:r>
                      <a:r>
                        <a:rPr lang="en-US" sz="1600" i="1" baseline="0" dirty="0" smtClean="0"/>
                        <a:t>optionally</a:t>
                      </a:r>
                      <a:r>
                        <a:rPr lang="en-US" sz="1600" baseline="0" dirty="0" smtClean="0"/>
                        <a:t> change instruction set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Any</a:t>
                      </a:r>
                    </a:p>
                  </a:txBody>
                  <a:tcPr/>
                </a:tc>
              </a:tr>
              <a:tr h="370840">
                <a:tc>
                  <a:txBody>
                    <a:bodyPr/>
                    <a:lstStyle/>
                    <a:p>
                      <a:r>
                        <a:rPr lang="en-US" sz="1600" dirty="0" smtClean="0"/>
                        <a:t>BX</a:t>
                      </a:r>
                      <a:endParaRPr lang="en-US" sz="1600" dirty="0"/>
                    </a:p>
                  </a:txBody>
                  <a:tcPr/>
                </a:tc>
                <a:tc>
                  <a:txBody>
                    <a:bodyPr/>
                    <a:lstStyle/>
                    <a:p>
                      <a:r>
                        <a:rPr lang="en-US" sz="1600" dirty="0" smtClean="0"/>
                        <a:t>Branch</a:t>
                      </a:r>
                      <a:r>
                        <a:rPr lang="en-US" sz="1600" baseline="0" dirty="0" smtClean="0"/>
                        <a:t> to target address, change instruction set</a:t>
                      </a:r>
                      <a:endParaRPr lang="en-US" sz="1600" dirty="0"/>
                    </a:p>
                  </a:txBody>
                  <a:tcPr/>
                </a:tc>
                <a:tc>
                  <a:txBody>
                    <a:bodyPr/>
                    <a:lstStyle/>
                    <a:p>
                      <a:r>
                        <a:rPr lang="en-US" sz="1600" dirty="0" smtClean="0"/>
                        <a:t>Any</a:t>
                      </a:r>
                      <a:endParaRPr lang="en-US" sz="1600" dirty="0"/>
                    </a:p>
                  </a:txBody>
                  <a:tcPr/>
                </a:tc>
                <a:tc>
                  <a:txBody>
                    <a:bodyPr/>
                    <a:lstStyle/>
                    <a:p>
                      <a:r>
                        <a:rPr lang="en-US" sz="1600" dirty="0" smtClean="0"/>
                        <a:t>Any</a:t>
                      </a:r>
                      <a:endParaRPr lang="en-US" sz="1600" dirty="0"/>
                    </a:p>
                  </a:txBody>
                  <a:tcPr/>
                </a:tc>
              </a:tr>
              <a:tr h="370840">
                <a:tc>
                  <a:txBody>
                    <a:bodyPr/>
                    <a:lstStyle/>
                    <a:p>
                      <a:r>
                        <a:rPr lang="en-US" sz="1600" dirty="0" smtClean="0"/>
                        <a:t>CBZ</a:t>
                      </a:r>
                      <a:endParaRPr lang="en-US" sz="1600" dirty="0"/>
                    </a:p>
                  </a:txBody>
                  <a:tcPr/>
                </a:tc>
                <a:tc>
                  <a:txBody>
                    <a:bodyPr/>
                    <a:lstStyle/>
                    <a:p>
                      <a:r>
                        <a:rPr lang="en-US" sz="1600" dirty="0" smtClean="0"/>
                        <a:t>Compare</a:t>
                      </a:r>
                      <a:r>
                        <a:rPr lang="en-US" sz="1600" baseline="0" dirty="0" smtClean="0"/>
                        <a:t> and Branch on Zero</a:t>
                      </a:r>
                      <a:endParaRPr lang="en-US" sz="1600" dirty="0"/>
                    </a:p>
                  </a:txBody>
                  <a:tcPr/>
                </a:tc>
                <a:tc>
                  <a:txBody>
                    <a:bodyPr/>
                    <a:lstStyle/>
                    <a:p>
                      <a:r>
                        <a:rPr lang="en-US" sz="1600" dirty="0" smtClean="0"/>
                        <a:t>0-126</a:t>
                      </a:r>
                      <a:r>
                        <a:rPr lang="en-US" sz="1600" baseline="0" dirty="0" smtClean="0"/>
                        <a:t> bytes</a:t>
                      </a:r>
                      <a:endParaRPr lang="en-US" sz="1600" dirty="0"/>
                    </a:p>
                  </a:txBody>
                  <a:tcPr/>
                </a:tc>
                <a:tc>
                  <a:txBody>
                    <a:bodyPr/>
                    <a:lstStyle/>
                    <a:p>
                      <a:r>
                        <a:rPr lang="en-US" sz="1600" dirty="0" smtClean="0"/>
                        <a:t>Does not</a:t>
                      </a:r>
                      <a:r>
                        <a:rPr lang="en-US" sz="1600" baseline="0" dirty="0" smtClean="0"/>
                        <a:t> exist</a:t>
                      </a:r>
                      <a:endParaRPr lang="en-US" sz="1600" dirty="0"/>
                    </a:p>
                  </a:txBody>
                  <a:tcPr/>
                </a:tc>
              </a:tr>
              <a:tr h="370840">
                <a:tc>
                  <a:txBody>
                    <a:bodyPr/>
                    <a:lstStyle/>
                    <a:p>
                      <a:r>
                        <a:rPr lang="en-US" sz="1600" dirty="0" smtClean="0"/>
                        <a:t>CBNZ</a:t>
                      </a:r>
                      <a:endParaRPr lang="en-US" sz="1600" dirty="0"/>
                    </a:p>
                  </a:txBody>
                  <a:tcPr/>
                </a:tc>
                <a:tc>
                  <a:txBody>
                    <a:bodyPr/>
                    <a:lstStyle/>
                    <a:p>
                      <a:r>
                        <a:rPr lang="en-US" sz="1600" dirty="0" smtClean="0"/>
                        <a:t>Compare</a:t>
                      </a:r>
                      <a:r>
                        <a:rPr lang="en-US" sz="1600" baseline="0" dirty="0" smtClean="0"/>
                        <a:t> and Branch on Nonzero</a:t>
                      </a:r>
                      <a:endParaRPr lang="en-US" sz="1600" dirty="0"/>
                    </a:p>
                  </a:txBody>
                  <a:tcPr/>
                </a:tc>
                <a:tc>
                  <a:txBody>
                    <a:bodyPr/>
                    <a:lstStyle/>
                    <a:p>
                      <a:r>
                        <a:rPr lang="en-US" sz="1600" dirty="0" smtClean="0"/>
                        <a:t>0-126</a:t>
                      </a:r>
                      <a:r>
                        <a:rPr lang="en-US" sz="1600" baseline="0" dirty="0" smtClean="0"/>
                        <a:t> bytes</a:t>
                      </a:r>
                      <a:endParaRPr lang="en-US" sz="1600" dirty="0"/>
                    </a:p>
                  </a:txBody>
                  <a:tcPr/>
                </a:tc>
                <a:tc>
                  <a:txBody>
                    <a:bodyPr/>
                    <a:lstStyle/>
                    <a:p>
                      <a:r>
                        <a:rPr lang="en-US" sz="1600" dirty="0" smtClean="0"/>
                        <a:t>Does not exist</a:t>
                      </a:r>
                      <a:endParaRPr lang="en-US" sz="1600" dirty="0"/>
                    </a:p>
                  </a:txBody>
                  <a:tcPr/>
                </a:tc>
              </a:tr>
              <a:tr h="370840">
                <a:tc>
                  <a:txBody>
                    <a:bodyPr/>
                    <a:lstStyle/>
                    <a:p>
                      <a:r>
                        <a:rPr lang="en-US" sz="1600" dirty="0" smtClean="0"/>
                        <a:t>TBB</a:t>
                      </a:r>
                      <a:endParaRPr lang="en-US" sz="1600" dirty="0"/>
                    </a:p>
                  </a:txBody>
                  <a:tcPr/>
                </a:tc>
                <a:tc>
                  <a:txBody>
                    <a:bodyPr/>
                    <a:lstStyle/>
                    <a:p>
                      <a:r>
                        <a:rPr lang="en-US" sz="1600" dirty="0" smtClean="0"/>
                        <a:t>Table Branch (byte offsets)</a:t>
                      </a:r>
                      <a:endParaRPr lang="en-US" sz="1600" dirty="0"/>
                    </a:p>
                  </a:txBody>
                  <a:tcPr/>
                </a:tc>
                <a:tc>
                  <a:txBody>
                    <a:bodyPr/>
                    <a:lstStyle/>
                    <a:p>
                      <a:r>
                        <a:rPr lang="en-US" sz="1600" dirty="0" smtClean="0"/>
                        <a:t>0-510 bytes</a:t>
                      </a:r>
                      <a:endParaRPr lang="en-US" sz="1600" dirty="0"/>
                    </a:p>
                  </a:txBody>
                  <a:tcPr/>
                </a:tc>
                <a:tc>
                  <a:txBody>
                    <a:bodyPr/>
                    <a:lstStyle/>
                    <a:p>
                      <a:r>
                        <a:rPr lang="en-US" sz="1600" dirty="0" smtClean="0"/>
                        <a:t>Does not exist</a:t>
                      </a:r>
                      <a:endParaRPr lang="en-US" sz="1600" dirty="0"/>
                    </a:p>
                  </a:txBody>
                  <a:tcPr/>
                </a:tc>
              </a:tr>
              <a:tr h="370840">
                <a:tc>
                  <a:txBody>
                    <a:bodyPr/>
                    <a:lstStyle/>
                    <a:p>
                      <a:r>
                        <a:rPr lang="en-US" sz="1600" dirty="0" smtClean="0"/>
                        <a:t>TBH</a:t>
                      </a:r>
                      <a:endParaRPr lang="en-US" sz="1600" dirty="0"/>
                    </a:p>
                  </a:txBody>
                  <a:tcPr/>
                </a:tc>
                <a:tc>
                  <a:txBody>
                    <a:bodyPr/>
                    <a:lstStyle/>
                    <a:p>
                      <a:r>
                        <a:rPr lang="en-US" sz="1600" dirty="0" smtClean="0"/>
                        <a:t>Table Branch (</a:t>
                      </a:r>
                      <a:r>
                        <a:rPr lang="en-US" sz="1600" dirty="0" err="1" smtClean="0"/>
                        <a:t>halfword</a:t>
                      </a:r>
                      <a:r>
                        <a:rPr lang="en-US" sz="1600" baseline="0" dirty="0" smtClean="0"/>
                        <a:t> offsets)</a:t>
                      </a:r>
                      <a:endParaRPr lang="en-US" sz="1600" dirty="0"/>
                    </a:p>
                  </a:txBody>
                  <a:tcPr/>
                </a:tc>
                <a:tc>
                  <a:txBody>
                    <a:bodyPr/>
                    <a:lstStyle/>
                    <a:p>
                      <a:r>
                        <a:rPr lang="en-US" sz="1600" dirty="0" smtClean="0"/>
                        <a:t>0-131070 bytes</a:t>
                      </a:r>
                      <a:endParaRPr lang="en-US" sz="1600" dirty="0"/>
                    </a:p>
                  </a:txBody>
                  <a:tcPr/>
                </a:tc>
                <a:tc>
                  <a:txBody>
                    <a:bodyPr/>
                    <a:lstStyle/>
                    <a:p>
                      <a:r>
                        <a:rPr lang="en-US" sz="1600" dirty="0" smtClean="0"/>
                        <a:t>Does not exist</a:t>
                      </a:r>
                      <a:endParaRPr lang="en-US" sz="1600"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72</a:t>
            </a:fld>
            <a:endParaRPr lang="en-US"/>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Branching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BLE: Branch if less than or equal</a:t>
            </a:r>
          </a:p>
          <a:p>
            <a:pPr lvl="1"/>
            <a:r>
              <a:rPr lang="en-US" dirty="0" smtClean="0"/>
              <a:t>Z=1 OR N!=V</a:t>
            </a:r>
          </a:p>
          <a:p>
            <a:r>
              <a:rPr lang="en-US" dirty="0" smtClean="0"/>
              <a:t>BGT: Branch if greater than</a:t>
            </a:r>
          </a:p>
          <a:p>
            <a:pPr lvl="1"/>
            <a:r>
              <a:rPr lang="en-US" dirty="0" smtClean="0"/>
              <a:t>Z=0 AND N=V</a:t>
            </a:r>
          </a:p>
          <a:p>
            <a:r>
              <a:rPr lang="en-US" dirty="0" smtClean="0"/>
              <a:t>BEQ: Branch if equal</a:t>
            </a:r>
          </a:p>
          <a:p>
            <a:pPr lvl="1"/>
            <a:r>
              <a:rPr lang="en-US" dirty="0" smtClean="0"/>
              <a:t>Z=1</a:t>
            </a:r>
          </a:p>
          <a:p>
            <a:r>
              <a:rPr lang="en-US" dirty="0" smtClean="0"/>
              <a:t>BNE: Branch if not equal</a:t>
            </a:r>
          </a:p>
          <a:p>
            <a:pPr lvl="1"/>
            <a:r>
              <a:rPr lang="en-US" dirty="0" smtClean="0"/>
              <a:t>Z=0</a:t>
            </a:r>
          </a:p>
          <a:p>
            <a:r>
              <a:rPr lang="en-US" dirty="0" smtClean="0"/>
              <a:t>How do N and V flags tell us if something is less or greater than?</a:t>
            </a:r>
          </a:p>
          <a:p>
            <a:pPr lvl="1"/>
            <a:r>
              <a:rPr lang="en-US" dirty="0" smtClean="0"/>
              <a:t>Generally there is a CMP or TST instruction before</a:t>
            </a:r>
          </a:p>
          <a:p>
            <a:pPr lvl="1"/>
            <a:r>
              <a:rPr lang="en-US" dirty="0" smtClean="0"/>
              <a:t>CMP &lt;r0&gt; &lt;r1&gt; means perform &lt;r0&gt; - &lt;r1&gt;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73</a:t>
            </a:fld>
            <a:endParaRPr lang="en-US"/>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9.s</a:t>
            </a:r>
            <a:endParaRPr lang="en-US" dirty="0"/>
          </a:p>
        </p:txBody>
      </p:sp>
      <p:sp>
        <p:nvSpPr>
          <p:cNvPr id="4" name="TextBox 3"/>
          <p:cNvSpPr txBox="1"/>
          <p:nvPr/>
        </p:nvSpPr>
        <p:spPr>
          <a:xfrm>
            <a:off x="457200" y="1143000"/>
            <a:ext cx="8458200" cy="5693866"/>
          </a:xfrm>
          <a:prstGeom prst="rect">
            <a:avLst/>
          </a:prstGeom>
          <a:noFill/>
        </p:spPr>
        <p:txBody>
          <a:bodyPr wrap="square" rtlCol="0">
            <a:spAutoFit/>
          </a:bodyPr>
          <a:lstStyle/>
          <a:p>
            <a:r>
              <a:rPr lang="en-US" sz="1400" dirty="0" smtClean="0">
                <a:latin typeface="Ubuntu Mono" pitchFamily="49" charset="0"/>
                <a:cs typeface="Courier New" pitchFamily="49" charset="0"/>
              </a:rPr>
              <a:t>0000835c &lt;__</a:t>
            </a:r>
            <a:r>
              <a:rPr lang="en-US" sz="1400" dirty="0" err="1" smtClean="0">
                <a:latin typeface="Ubuntu Mono" pitchFamily="49" charset="0"/>
                <a:cs typeface="Courier New" pitchFamily="49" charset="0"/>
              </a:rPr>
              <a:t>libc_csu_init</a:t>
            </a:r>
            <a:r>
              <a:rPr lang="en-US" sz="1400" dirty="0" smtClean="0">
                <a:latin typeface="Ubuntu Mono" pitchFamily="49" charset="0"/>
                <a:cs typeface="Courier New" pitchFamily="49" charset="0"/>
              </a:rPr>
              <a:t>&gt;:</a:t>
            </a:r>
          </a:p>
          <a:p>
            <a:r>
              <a:rPr lang="en-US" sz="1400" dirty="0" smtClean="0">
                <a:latin typeface="Ubuntu Mono" pitchFamily="49" charset="0"/>
                <a:cs typeface="Courier New" pitchFamily="49" charset="0"/>
              </a:rPr>
              <a:t>    835c:	e92d 43f8 	</a:t>
            </a:r>
            <a:r>
              <a:rPr lang="en-US" sz="1400" dirty="0" err="1" smtClean="0">
                <a:latin typeface="Ubuntu Mono" pitchFamily="49" charset="0"/>
                <a:cs typeface="Courier New" pitchFamily="49" charset="0"/>
              </a:rPr>
              <a:t>stmdb</a:t>
            </a:r>
            <a:r>
              <a:rPr lang="en-US" sz="1400" dirty="0" smtClean="0">
                <a:latin typeface="Ubuntu Mono" pitchFamily="49" charset="0"/>
                <a:cs typeface="Courier New" pitchFamily="49" charset="0"/>
              </a:rPr>
              <a:t>	sp!, {r3, r4, r5, r6, r7, r8, r9, </a:t>
            </a:r>
            <a:r>
              <a:rPr lang="en-US" sz="1400" dirty="0" err="1" smtClean="0">
                <a:latin typeface="Ubuntu Mono" pitchFamily="49" charset="0"/>
                <a:cs typeface="Courier New" pitchFamily="49" charset="0"/>
              </a:rPr>
              <a:t>lr</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8360:	4606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r6, r0</a:t>
            </a:r>
          </a:p>
          <a:p>
            <a:r>
              <a:rPr lang="en-US" sz="1400" dirty="0" smtClean="0">
                <a:latin typeface="Ubuntu Mono" pitchFamily="49" charset="0"/>
                <a:cs typeface="Courier New" pitchFamily="49" charset="0"/>
              </a:rPr>
              <a:t>    8362:	f8df 9034 	</a:t>
            </a:r>
            <a:r>
              <a:rPr lang="en-US" sz="1400" dirty="0" err="1" smtClean="0">
                <a:latin typeface="Ubuntu Mono" pitchFamily="49" charset="0"/>
                <a:cs typeface="Courier New" pitchFamily="49" charset="0"/>
              </a:rPr>
              <a:t>ldr.w</a:t>
            </a:r>
            <a:r>
              <a:rPr lang="en-US" sz="1400" dirty="0" smtClean="0">
                <a:latin typeface="Ubuntu Mono" pitchFamily="49" charset="0"/>
                <a:cs typeface="Courier New" pitchFamily="49" charset="0"/>
              </a:rPr>
              <a:t>	r9, [pc, #52]	; 8398 &lt;__libc_csu_init+0x3c&gt;</a:t>
            </a:r>
          </a:p>
          <a:p>
            <a:r>
              <a:rPr lang="en-US" sz="1400" dirty="0" smtClean="0">
                <a:latin typeface="Ubuntu Mono" pitchFamily="49" charset="0"/>
                <a:cs typeface="Courier New" pitchFamily="49" charset="0"/>
              </a:rPr>
              <a:t>    8366:	460f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r7, r1</a:t>
            </a:r>
          </a:p>
          <a:p>
            <a:r>
              <a:rPr lang="en-US" sz="1400" dirty="0" smtClean="0">
                <a:latin typeface="Ubuntu Mono" pitchFamily="49" charset="0"/>
                <a:cs typeface="Courier New" pitchFamily="49" charset="0"/>
              </a:rPr>
              <a:t>    8368:	4d0c      	</a:t>
            </a:r>
            <a:r>
              <a:rPr lang="en-US" sz="1400" dirty="0" err="1" smtClean="0">
                <a:latin typeface="Ubuntu Mono" pitchFamily="49" charset="0"/>
                <a:cs typeface="Courier New" pitchFamily="49" charset="0"/>
              </a:rPr>
              <a:t>ldr</a:t>
            </a:r>
            <a:r>
              <a:rPr lang="en-US" sz="1400" dirty="0" smtClean="0">
                <a:latin typeface="Ubuntu Mono" pitchFamily="49" charset="0"/>
                <a:cs typeface="Courier New" pitchFamily="49" charset="0"/>
              </a:rPr>
              <a:t>	r5, [pc, #48]	; (839c &lt;__libc_csu_init+0x40&gt;)</a:t>
            </a:r>
          </a:p>
          <a:p>
            <a:r>
              <a:rPr lang="en-US" sz="1400" dirty="0" smtClean="0">
                <a:latin typeface="Ubuntu Mono" pitchFamily="49" charset="0"/>
                <a:cs typeface="Courier New" pitchFamily="49" charset="0"/>
              </a:rPr>
              <a:t>    836a:	4690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r8, r2</a:t>
            </a:r>
          </a:p>
          <a:p>
            <a:r>
              <a:rPr lang="en-US" sz="1400" dirty="0" smtClean="0">
                <a:latin typeface="Ubuntu Mono" pitchFamily="49" charset="0"/>
                <a:cs typeface="Courier New" pitchFamily="49" charset="0"/>
              </a:rPr>
              <a:t>    836c:	44f9      	add	r9, pc</a:t>
            </a:r>
          </a:p>
          <a:p>
            <a:r>
              <a:rPr lang="en-US" sz="1400" dirty="0" smtClean="0">
                <a:latin typeface="Ubuntu Mono" pitchFamily="49" charset="0"/>
                <a:cs typeface="Courier New" pitchFamily="49" charset="0"/>
              </a:rPr>
              <a:t>    836e:	f7ff ff91 	</a:t>
            </a:r>
            <a:r>
              <a:rPr lang="en-US" sz="1400" dirty="0" err="1" smtClean="0">
                <a:latin typeface="Ubuntu Mono" pitchFamily="49" charset="0"/>
                <a:cs typeface="Courier New" pitchFamily="49" charset="0"/>
              </a:rPr>
              <a:t>bl</a:t>
            </a:r>
            <a:r>
              <a:rPr lang="en-US" sz="1400" dirty="0" smtClean="0">
                <a:latin typeface="Ubuntu Mono" pitchFamily="49" charset="0"/>
                <a:cs typeface="Courier New" pitchFamily="49" charset="0"/>
              </a:rPr>
              <a:t>	8294 &lt;_init&gt;</a:t>
            </a:r>
          </a:p>
          <a:p>
            <a:r>
              <a:rPr lang="en-US" sz="1400" dirty="0" smtClean="0">
                <a:latin typeface="Ubuntu Mono" pitchFamily="49" charset="0"/>
                <a:cs typeface="Courier New" pitchFamily="49" charset="0"/>
              </a:rPr>
              <a:t>    8372:	447d      	add	r5, pc</a:t>
            </a:r>
          </a:p>
          <a:p>
            <a:r>
              <a:rPr lang="en-US" sz="1400" dirty="0" smtClean="0">
                <a:latin typeface="Ubuntu Mono" pitchFamily="49" charset="0"/>
                <a:cs typeface="Courier New" pitchFamily="49" charset="0"/>
              </a:rPr>
              <a:t>    8374:	ebc5 0909 	</a:t>
            </a:r>
            <a:r>
              <a:rPr lang="en-US" sz="1400" dirty="0" err="1" smtClean="0">
                <a:latin typeface="Ubuntu Mono" pitchFamily="49" charset="0"/>
                <a:cs typeface="Courier New" pitchFamily="49" charset="0"/>
              </a:rPr>
              <a:t>rsb</a:t>
            </a:r>
            <a:r>
              <a:rPr lang="en-US" sz="1400" dirty="0" smtClean="0">
                <a:latin typeface="Ubuntu Mono" pitchFamily="49" charset="0"/>
                <a:cs typeface="Courier New" pitchFamily="49" charset="0"/>
              </a:rPr>
              <a:t>	r9, r5, r9</a:t>
            </a:r>
          </a:p>
          <a:p>
            <a:r>
              <a:rPr lang="en-US" sz="1400" b="1" dirty="0" smtClean="0">
                <a:latin typeface="Ubuntu Mono" pitchFamily="49" charset="0"/>
                <a:cs typeface="Courier New" pitchFamily="49" charset="0"/>
              </a:rPr>
              <a:t>    8378:	ea5f 09a9 	</a:t>
            </a:r>
            <a:r>
              <a:rPr lang="en-US" sz="1400" b="1" dirty="0" err="1" smtClean="0">
                <a:latin typeface="Ubuntu Mono" pitchFamily="49" charset="0"/>
                <a:cs typeface="Courier New" pitchFamily="49" charset="0"/>
              </a:rPr>
              <a:t>movs.w</a:t>
            </a:r>
            <a:r>
              <a:rPr lang="en-US" sz="1400" b="1" dirty="0" smtClean="0">
                <a:latin typeface="Ubuntu Mono" pitchFamily="49" charset="0"/>
                <a:cs typeface="Courier New" pitchFamily="49" charset="0"/>
              </a:rPr>
              <a:t>	r9, r9, </a:t>
            </a:r>
            <a:r>
              <a:rPr lang="en-US" sz="1400" b="1" dirty="0" err="1" smtClean="0">
                <a:latin typeface="Ubuntu Mono" pitchFamily="49" charset="0"/>
                <a:cs typeface="Courier New" pitchFamily="49" charset="0"/>
              </a:rPr>
              <a:t>asr</a:t>
            </a:r>
            <a:r>
              <a:rPr lang="en-US" sz="1400" b="1" dirty="0" smtClean="0">
                <a:latin typeface="Ubuntu Mono" pitchFamily="49" charset="0"/>
                <a:cs typeface="Courier New" pitchFamily="49" charset="0"/>
              </a:rPr>
              <a:t> #2</a:t>
            </a:r>
          </a:p>
          <a:p>
            <a:r>
              <a:rPr lang="en-US" sz="1400" b="1" dirty="0" smtClean="0">
                <a:latin typeface="Ubuntu Mono" pitchFamily="49" charset="0"/>
                <a:cs typeface="Courier New" pitchFamily="49" charset="0"/>
              </a:rPr>
              <a:t>    837c:	d009      	</a:t>
            </a:r>
            <a:r>
              <a:rPr lang="en-US" sz="1400" b="1" dirty="0" err="1" smtClean="0">
                <a:latin typeface="Ubuntu Mono" pitchFamily="49" charset="0"/>
                <a:cs typeface="Courier New" pitchFamily="49" charset="0"/>
              </a:rPr>
              <a:t>beq.n</a:t>
            </a:r>
            <a:r>
              <a:rPr lang="en-US" sz="1400" b="1" dirty="0" smtClean="0">
                <a:latin typeface="Ubuntu Mono" pitchFamily="49" charset="0"/>
                <a:cs typeface="Courier New" pitchFamily="49" charset="0"/>
              </a:rPr>
              <a:t>	8392 &lt;__libc_csu_init+0x36&gt;</a:t>
            </a:r>
          </a:p>
          <a:p>
            <a:r>
              <a:rPr lang="en-US" sz="1400" dirty="0" smtClean="0">
                <a:latin typeface="Ubuntu Mono" pitchFamily="49" charset="0"/>
                <a:cs typeface="Courier New" pitchFamily="49" charset="0"/>
              </a:rPr>
              <a:t>    837e:	2400      	</a:t>
            </a:r>
            <a:r>
              <a:rPr lang="en-US" sz="1400" dirty="0" err="1" smtClean="0">
                <a:latin typeface="Ubuntu Mono" pitchFamily="49" charset="0"/>
                <a:cs typeface="Courier New" pitchFamily="49" charset="0"/>
              </a:rPr>
              <a:t>movs</a:t>
            </a:r>
            <a:r>
              <a:rPr lang="en-US" sz="1400" dirty="0" smtClean="0">
                <a:latin typeface="Ubuntu Mono" pitchFamily="49" charset="0"/>
                <a:cs typeface="Courier New" pitchFamily="49" charset="0"/>
              </a:rPr>
              <a:t>	r4, #0</a:t>
            </a:r>
          </a:p>
          <a:p>
            <a:r>
              <a:rPr lang="en-US" sz="1400" dirty="0" smtClean="0">
                <a:latin typeface="Ubuntu Mono" pitchFamily="49" charset="0"/>
                <a:cs typeface="Courier New" pitchFamily="49" charset="0"/>
              </a:rPr>
              <a:t>    8380:	f855 3b04 	</a:t>
            </a:r>
            <a:r>
              <a:rPr lang="en-US" sz="1400" dirty="0" err="1" smtClean="0">
                <a:latin typeface="Ubuntu Mono" pitchFamily="49" charset="0"/>
                <a:cs typeface="Courier New" pitchFamily="49" charset="0"/>
              </a:rPr>
              <a:t>ldr.w</a:t>
            </a:r>
            <a:r>
              <a:rPr lang="en-US" sz="1400" dirty="0" smtClean="0">
                <a:latin typeface="Ubuntu Mono" pitchFamily="49" charset="0"/>
                <a:cs typeface="Courier New" pitchFamily="49" charset="0"/>
              </a:rPr>
              <a:t>	r3, [r5], #4</a:t>
            </a:r>
          </a:p>
          <a:p>
            <a:r>
              <a:rPr lang="en-US" sz="1400" dirty="0" smtClean="0">
                <a:latin typeface="Ubuntu Mono" pitchFamily="49" charset="0"/>
                <a:cs typeface="Courier New" pitchFamily="49" charset="0"/>
              </a:rPr>
              <a:t>    8384:	4630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r0, r6</a:t>
            </a:r>
          </a:p>
          <a:p>
            <a:r>
              <a:rPr lang="en-US" sz="1400" dirty="0" smtClean="0">
                <a:latin typeface="Ubuntu Mono" pitchFamily="49" charset="0"/>
                <a:cs typeface="Courier New" pitchFamily="49" charset="0"/>
              </a:rPr>
              <a:t>    8386:	4639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r1, r7</a:t>
            </a:r>
          </a:p>
          <a:p>
            <a:r>
              <a:rPr lang="en-US" sz="1400" dirty="0" smtClean="0">
                <a:latin typeface="Ubuntu Mono" pitchFamily="49" charset="0"/>
                <a:cs typeface="Courier New" pitchFamily="49" charset="0"/>
              </a:rPr>
              <a:t>    8388:	4642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r2, r8</a:t>
            </a:r>
          </a:p>
          <a:p>
            <a:r>
              <a:rPr lang="en-US" sz="1400" dirty="0" smtClean="0">
                <a:latin typeface="Ubuntu Mono" pitchFamily="49" charset="0"/>
                <a:cs typeface="Courier New" pitchFamily="49" charset="0"/>
              </a:rPr>
              <a:t>    838a:	3401      	adds	r4, #1</a:t>
            </a:r>
          </a:p>
          <a:p>
            <a:r>
              <a:rPr lang="en-US" sz="1400" dirty="0" smtClean="0">
                <a:latin typeface="Ubuntu Mono" pitchFamily="49" charset="0"/>
                <a:cs typeface="Courier New" pitchFamily="49" charset="0"/>
              </a:rPr>
              <a:t>    838c:	4798      	</a:t>
            </a:r>
            <a:r>
              <a:rPr lang="en-US" sz="1400" dirty="0" err="1" smtClean="0">
                <a:latin typeface="Ubuntu Mono" pitchFamily="49" charset="0"/>
                <a:cs typeface="Courier New" pitchFamily="49" charset="0"/>
              </a:rPr>
              <a:t>blx</a:t>
            </a:r>
            <a:r>
              <a:rPr lang="en-US" sz="1400" dirty="0" smtClean="0">
                <a:latin typeface="Ubuntu Mono" pitchFamily="49" charset="0"/>
                <a:cs typeface="Courier New" pitchFamily="49" charset="0"/>
              </a:rPr>
              <a:t>	r3</a:t>
            </a:r>
          </a:p>
          <a:p>
            <a:r>
              <a:rPr lang="en-US" sz="1400" b="1" dirty="0" smtClean="0">
                <a:latin typeface="Ubuntu Mono" pitchFamily="49" charset="0"/>
                <a:cs typeface="Courier New" pitchFamily="49" charset="0"/>
              </a:rPr>
              <a:t>    838e:	454c      	</a:t>
            </a:r>
            <a:r>
              <a:rPr lang="en-US" sz="1400" b="1" dirty="0" err="1" smtClean="0">
                <a:latin typeface="Ubuntu Mono" pitchFamily="49" charset="0"/>
                <a:cs typeface="Courier New" pitchFamily="49" charset="0"/>
              </a:rPr>
              <a:t>cmp</a:t>
            </a:r>
            <a:r>
              <a:rPr lang="en-US" sz="1400" b="1" dirty="0" smtClean="0">
                <a:latin typeface="Ubuntu Mono" pitchFamily="49" charset="0"/>
                <a:cs typeface="Courier New" pitchFamily="49" charset="0"/>
              </a:rPr>
              <a:t>	r4, r9</a:t>
            </a:r>
          </a:p>
          <a:p>
            <a:r>
              <a:rPr lang="en-US" sz="1400" b="1" dirty="0" smtClean="0">
                <a:latin typeface="Ubuntu Mono" pitchFamily="49" charset="0"/>
                <a:cs typeface="Courier New" pitchFamily="49" charset="0"/>
              </a:rPr>
              <a:t>    8390:	d1f6      	</a:t>
            </a:r>
            <a:r>
              <a:rPr lang="en-US" sz="1400" b="1" dirty="0" err="1" smtClean="0">
                <a:latin typeface="Ubuntu Mono" pitchFamily="49" charset="0"/>
                <a:cs typeface="Courier New" pitchFamily="49" charset="0"/>
              </a:rPr>
              <a:t>bne.n</a:t>
            </a:r>
            <a:r>
              <a:rPr lang="en-US" sz="1400" b="1" dirty="0" smtClean="0">
                <a:latin typeface="Ubuntu Mono" pitchFamily="49" charset="0"/>
                <a:cs typeface="Courier New" pitchFamily="49" charset="0"/>
              </a:rPr>
              <a:t>	8380 &lt;__libc_csu_init+0x24&gt;</a:t>
            </a:r>
          </a:p>
          <a:p>
            <a:r>
              <a:rPr lang="en-US" sz="1400" dirty="0" smtClean="0">
                <a:latin typeface="Ubuntu Mono" pitchFamily="49" charset="0"/>
                <a:cs typeface="Courier New" pitchFamily="49" charset="0"/>
              </a:rPr>
              <a:t>    8392:	e8bd 83f8 	</a:t>
            </a:r>
            <a:r>
              <a:rPr lang="en-US" sz="1400" dirty="0" err="1" smtClean="0">
                <a:latin typeface="Ubuntu Mono" pitchFamily="49" charset="0"/>
                <a:cs typeface="Courier New" pitchFamily="49" charset="0"/>
              </a:rPr>
              <a:t>ldmia.w</a:t>
            </a:r>
            <a:r>
              <a:rPr lang="en-US" sz="1400" dirty="0" smtClean="0">
                <a:latin typeface="Ubuntu Mono" pitchFamily="49" charset="0"/>
                <a:cs typeface="Courier New" pitchFamily="49" charset="0"/>
              </a:rPr>
              <a:t>	sp!, {r3, r4, r5, r6, r7, r8, r9, pc}</a:t>
            </a:r>
          </a:p>
          <a:p>
            <a:r>
              <a:rPr lang="en-US" sz="1400" dirty="0" smtClean="0">
                <a:latin typeface="Ubuntu Mono" pitchFamily="49" charset="0"/>
                <a:cs typeface="Courier New" pitchFamily="49" charset="0"/>
              </a:rPr>
              <a:t>    8396:	bf00      	</a:t>
            </a:r>
            <a:r>
              <a:rPr lang="en-US" sz="1400" dirty="0" err="1" smtClean="0">
                <a:latin typeface="Ubuntu Mono" pitchFamily="49" charset="0"/>
                <a:cs typeface="Courier New" pitchFamily="49" charset="0"/>
              </a:rPr>
              <a:t>nop</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8398:	00008ba0 	.word	0x00008ba0</a:t>
            </a:r>
          </a:p>
          <a:p>
            <a:r>
              <a:rPr lang="en-US" sz="1400" dirty="0" smtClean="0">
                <a:latin typeface="Ubuntu Mono" pitchFamily="49" charset="0"/>
                <a:cs typeface="Courier New" pitchFamily="49" charset="0"/>
              </a:rPr>
              <a:t>    839c:	00008b96 	.word	0x00008b96</a:t>
            </a:r>
            <a:endParaRPr lang="en-US" sz="1400" dirty="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74</a:t>
            </a:fld>
            <a:endParaRPr lang="en-US"/>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Program Status Register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latin typeface="Courier New" pitchFamily="49" charset="0"/>
                <a:cs typeface="Courier New" pitchFamily="49" charset="0"/>
              </a:rPr>
              <a:t>N – Negative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Z – Zero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C – Carry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V – Overflow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Q – Sticky overflow</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_MODE – Mode bits</a:t>
            </a:r>
          </a:p>
        </p:txBody>
      </p:sp>
      <p:sp>
        <p:nvSpPr>
          <p:cNvPr id="3" name="Slide Number Placeholder 2"/>
          <p:cNvSpPr>
            <a:spLocks noGrp="1"/>
          </p:cNvSpPr>
          <p:nvPr>
            <p:ph type="sldNum" sz="quarter" idx="12"/>
          </p:nvPr>
        </p:nvSpPr>
        <p:spPr/>
        <p:txBody>
          <a:bodyPr/>
          <a:lstStyle/>
          <a:p>
            <a:fld id="{E66970BE-4790-4AAC-BBF1-E334F1B28FAF}" type="slidenum">
              <a:rPr lang="en-US" smtClean="0"/>
              <a:pPr/>
              <a:t>75</a:t>
            </a:fld>
            <a:endParaRPr lang="en-US"/>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ARM Assembly</a:t>
            </a:r>
            <a:endParaRPr lang="en-US" dirty="0"/>
          </a:p>
        </p:txBody>
      </p:sp>
      <p:sp>
        <p:nvSpPr>
          <p:cNvPr id="4" name="TextBox 3"/>
          <p:cNvSpPr txBox="1"/>
          <p:nvPr/>
        </p:nvSpPr>
        <p:spPr>
          <a:xfrm>
            <a:off x="228600" y="1676400"/>
            <a:ext cx="4267200" cy="3970318"/>
          </a:xfrm>
          <a:prstGeom prst="rect">
            <a:avLst/>
          </a:prstGeom>
          <a:noFill/>
        </p:spPr>
        <p:txBody>
          <a:bodyPr wrap="square" rtlCol="0">
            <a:spAutoFit/>
          </a:bodyPr>
          <a:lstStyle/>
          <a:p>
            <a:r>
              <a:rPr lang="en-US" sz="1400" dirty="0" smtClean="0">
                <a:latin typeface="Ubuntu Mono" pitchFamily="49" charset="0"/>
                <a:cs typeface="Courier New" pitchFamily="49" charset="0"/>
              </a:rPr>
              <a:t>.text</a:t>
            </a:r>
          </a:p>
          <a:p>
            <a:r>
              <a:rPr lang="en-US" sz="1400" dirty="0" smtClean="0">
                <a:latin typeface="Ubuntu Mono" pitchFamily="49" charset="0"/>
                <a:cs typeface="Courier New" pitchFamily="49" charset="0"/>
              </a:rPr>
              <a:t>_start: .global _start</a:t>
            </a:r>
          </a:p>
          <a:p>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 </a:t>
            </a:r>
            <a:r>
              <a:rPr lang="en-US" sz="1400" dirty="0" err="1" smtClean="0">
                <a:latin typeface="Ubuntu Mono" pitchFamily="49" charset="0"/>
                <a:cs typeface="Courier New" pitchFamily="49" charset="0"/>
              </a:rPr>
              <a:t>sys_write</a:t>
            </a:r>
            <a:r>
              <a:rPr lang="en-US" sz="1400" dirty="0" smtClean="0">
                <a:latin typeface="Ubuntu Mono" pitchFamily="49" charset="0"/>
                <a:cs typeface="Courier New" pitchFamily="49" charset="0"/>
              </a:rPr>
              <a:t> ( </a:t>
            </a:r>
            <a:r>
              <a:rPr lang="en-US" sz="1400" dirty="0" err="1" smtClean="0">
                <a:latin typeface="Ubuntu Mono" pitchFamily="49" charset="0"/>
                <a:cs typeface="Courier New" pitchFamily="49" charset="0"/>
              </a:rPr>
              <a:t>fd</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pstr</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len</a:t>
            </a:r>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 r7=4 r0 r1 r2</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r0, #1 @ </a:t>
            </a:r>
            <a:r>
              <a:rPr lang="en-US" sz="1400" dirty="0" err="1" smtClean="0">
                <a:latin typeface="Ubuntu Mono" pitchFamily="49" charset="0"/>
                <a:cs typeface="Courier New" pitchFamily="49" charset="0"/>
              </a:rPr>
              <a:t>fd</a:t>
            </a:r>
            <a:r>
              <a:rPr lang="en-US" sz="1400" dirty="0" smtClean="0">
                <a:latin typeface="Ubuntu Mono" pitchFamily="49" charset="0"/>
                <a:cs typeface="Courier New" pitchFamily="49" charset="0"/>
              </a:rPr>
              <a:t> &lt;- </a:t>
            </a:r>
            <a:r>
              <a:rPr lang="en-US" sz="1400" dirty="0" err="1" smtClean="0">
                <a:latin typeface="Ubuntu Mono" pitchFamily="49" charset="0"/>
                <a:cs typeface="Courier New" pitchFamily="49" charset="0"/>
              </a:rPr>
              <a:t>stdout</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adr</a:t>
            </a:r>
            <a:r>
              <a:rPr lang="en-US" sz="1400" dirty="0" smtClean="0">
                <a:latin typeface="Ubuntu Mono" pitchFamily="49" charset="0"/>
                <a:cs typeface="Courier New" pitchFamily="49" charset="0"/>
              </a:rPr>
              <a:t> r1, </a:t>
            </a:r>
            <a:r>
              <a:rPr lang="en-US" sz="1400" dirty="0" err="1" smtClean="0">
                <a:latin typeface="Ubuntu Mono" pitchFamily="49" charset="0"/>
                <a:cs typeface="Courier New" pitchFamily="49" charset="0"/>
              </a:rPr>
              <a:t>msg</a:t>
            </a:r>
            <a:r>
              <a:rPr lang="en-US" sz="1400" dirty="0" smtClean="0">
                <a:latin typeface="Ubuntu Mono" pitchFamily="49" charset="0"/>
                <a:cs typeface="Courier New" pitchFamily="49" charset="0"/>
              </a:rPr>
              <a:t> @ </a:t>
            </a:r>
            <a:r>
              <a:rPr lang="en-US" sz="1400" dirty="0" err="1" smtClean="0">
                <a:latin typeface="Ubuntu Mono" pitchFamily="49" charset="0"/>
                <a:cs typeface="Courier New" pitchFamily="49" charset="0"/>
              </a:rPr>
              <a:t>pstr</a:t>
            </a:r>
            <a:r>
              <a:rPr lang="en-US" sz="1400" dirty="0" smtClean="0">
                <a:latin typeface="Ubuntu Mono" pitchFamily="49" charset="0"/>
                <a:cs typeface="Courier New" pitchFamily="49" charset="0"/>
              </a:rPr>
              <a:t> &lt;- *</a:t>
            </a:r>
            <a:r>
              <a:rPr lang="en-US" sz="1400" dirty="0" err="1" smtClean="0">
                <a:latin typeface="Ubuntu Mono" pitchFamily="49" charset="0"/>
                <a:cs typeface="Courier New" pitchFamily="49" charset="0"/>
              </a:rPr>
              <a:t>msg</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r2, #14 @ </a:t>
            </a:r>
            <a:r>
              <a:rPr lang="en-US" sz="1400" dirty="0" err="1" smtClean="0">
                <a:latin typeface="Ubuntu Mono" pitchFamily="49" charset="0"/>
                <a:cs typeface="Courier New" pitchFamily="49" charset="0"/>
              </a:rPr>
              <a:t>len</a:t>
            </a:r>
            <a:r>
              <a:rPr lang="en-US" sz="1400" dirty="0" smtClean="0">
                <a:latin typeface="Ubuntu Mono" pitchFamily="49" charset="0"/>
                <a:cs typeface="Courier New" pitchFamily="49" charset="0"/>
              </a:rPr>
              <a:t> &lt;- 14</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r7, #4 @ </a:t>
            </a:r>
            <a:r>
              <a:rPr lang="en-US" sz="1400" dirty="0" err="1" smtClean="0">
                <a:latin typeface="Ubuntu Mono" pitchFamily="49" charset="0"/>
                <a:cs typeface="Courier New" pitchFamily="49" charset="0"/>
              </a:rPr>
              <a:t>syscall</a:t>
            </a:r>
            <a:r>
              <a:rPr lang="en-US" sz="1400" dirty="0" smtClean="0">
                <a:latin typeface="Ubuntu Mono" pitchFamily="49" charset="0"/>
                <a:cs typeface="Courier New" pitchFamily="49" charset="0"/>
              </a:rPr>
              <a:t> &lt;- </a:t>
            </a:r>
            <a:r>
              <a:rPr lang="en-US" sz="1400" dirty="0" err="1" smtClean="0">
                <a:latin typeface="Ubuntu Mono" pitchFamily="49" charset="0"/>
                <a:cs typeface="Courier New" pitchFamily="49" charset="0"/>
              </a:rPr>
              <a:t>sys_write</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swi</a:t>
            </a:r>
            <a:r>
              <a:rPr lang="en-US" sz="1400" dirty="0" smtClean="0">
                <a:latin typeface="Ubuntu Mono" pitchFamily="49" charset="0"/>
                <a:cs typeface="Courier New" pitchFamily="49" charset="0"/>
              </a:rPr>
              <a:t> 0 @ system call</a:t>
            </a:r>
          </a:p>
          <a:p>
            <a:r>
              <a:rPr lang="en-US" sz="1400" dirty="0" smtClean="0">
                <a:latin typeface="Ubuntu Mono" pitchFamily="49" charset="0"/>
                <a:cs typeface="Courier New" pitchFamily="49" charset="0"/>
              </a:rPr>
              <a:t>	@ </a:t>
            </a:r>
            <a:r>
              <a:rPr lang="en-US" sz="1400" dirty="0" err="1" smtClean="0">
                <a:latin typeface="Ubuntu Mono" pitchFamily="49" charset="0"/>
                <a:cs typeface="Courier New" pitchFamily="49" charset="0"/>
              </a:rPr>
              <a:t>sys_exit</a:t>
            </a:r>
            <a:r>
              <a:rPr lang="en-US" sz="1400" dirty="0" smtClean="0">
                <a:latin typeface="Ubuntu Mono" pitchFamily="49" charset="0"/>
                <a:cs typeface="Courier New" pitchFamily="49" charset="0"/>
              </a:rPr>
              <a:t> ( </a:t>
            </a:r>
            <a:r>
              <a:rPr lang="en-US" sz="1400" dirty="0" err="1" smtClean="0">
                <a:latin typeface="Ubuntu Mono" pitchFamily="49" charset="0"/>
                <a:cs typeface="Courier New" pitchFamily="49" charset="0"/>
              </a:rPr>
              <a:t>exitcode</a:t>
            </a:r>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 r7=1 r0</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r0, #0 @ </a:t>
            </a:r>
            <a:r>
              <a:rPr lang="en-US" sz="1400" dirty="0" err="1" smtClean="0">
                <a:latin typeface="Ubuntu Mono" pitchFamily="49" charset="0"/>
                <a:cs typeface="Courier New" pitchFamily="49" charset="0"/>
              </a:rPr>
              <a:t>exitcode</a:t>
            </a:r>
            <a:r>
              <a:rPr lang="en-US" sz="1400" dirty="0" smtClean="0">
                <a:latin typeface="Ubuntu Mono" pitchFamily="49" charset="0"/>
                <a:cs typeface="Courier New" pitchFamily="49" charset="0"/>
              </a:rPr>
              <a:t> &lt;- 0</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mov</a:t>
            </a:r>
            <a:r>
              <a:rPr lang="en-US" sz="1400" dirty="0" smtClean="0">
                <a:latin typeface="Ubuntu Mono" pitchFamily="49" charset="0"/>
                <a:cs typeface="Courier New" pitchFamily="49" charset="0"/>
              </a:rPr>
              <a:t> r7, #1 @ </a:t>
            </a:r>
            <a:r>
              <a:rPr lang="en-US" sz="1400" dirty="0" err="1" smtClean="0">
                <a:latin typeface="Ubuntu Mono" pitchFamily="49" charset="0"/>
                <a:cs typeface="Courier New" pitchFamily="49" charset="0"/>
              </a:rPr>
              <a:t>syscall</a:t>
            </a:r>
            <a:r>
              <a:rPr lang="en-US" sz="1400" dirty="0" smtClean="0">
                <a:latin typeface="Ubuntu Mono" pitchFamily="49" charset="0"/>
                <a:cs typeface="Courier New" pitchFamily="49" charset="0"/>
              </a:rPr>
              <a:t> &lt;- </a:t>
            </a:r>
            <a:r>
              <a:rPr lang="en-US" sz="1400" dirty="0" err="1" smtClean="0">
                <a:latin typeface="Ubuntu Mono" pitchFamily="49" charset="0"/>
                <a:cs typeface="Courier New" pitchFamily="49" charset="0"/>
              </a:rPr>
              <a:t>sys_exit</a:t>
            </a:r>
            <a:endParaRPr lang="en-US" sz="1400" dirty="0" smtClean="0">
              <a:latin typeface="Ubuntu Mono" pitchFamily="49" charset="0"/>
              <a:cs typeface="Courier New" pitchFamily="49" charset="0"/>
            </a:endParaRP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swi</a:t>
            </a:r>
            <a:r>
              <a:rPr lang="en-US" sz="1400" dirty="0" smtClean="0">
                <a:latin typeface="Ubuntu Mono" pitchFamily="49" charset="0"/>
                <a:cs typeface="Courier New" pitchFamily="49" charset="0"/>
              </a:rPr>
              <a:t> 0 @ system call</a:t>
            </a:r>
          </a:p>
          <a:p>
            <a:r>
              <a:rPr lang="en-US" sz="1400" dirty="0" err="1" smtClean="0">
                <a:latin typeface="Ubuntu Mono" pitchFamily="49" charset="0"/>
                <a:cs typeface="Courier New" pitchFamily="49" charset="0"/>
              </a:rPr>
              <a:t>msg</a:t>
            </a:r>
            <a:r>
              <a:rPr lang="en-US" sz="1400" dirty="0" smtClean="0">
                <a:latin typeface="Ubuntu Mono" pitchFamily="49" charset="0"/>
                <a:cs typeface="Courier New" pitchFamily="49" charset="0"/>
              </a:rPr>
              <a:t>:</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asciz</a:t>
            </a:r>
            <a:r>
              <a:rPr lang="en-US" sz="1400" dirty="0" smtClean="0">
                <a:latin typeface="Ubuntu Mono" pitchFamily="49" charset="0"/>
                <a:cs typeface="Courier New" pitchFamily="49" charset="0"/>
              </a:rPr>
              <a:t> "Hello, world!\n"</a:t>
            </a:r>
          </a:p>
          <a:p>
            <a:r>
              <a:rPr lang="en-US" sz="1400" dirty="0" smtClean="0">
                <a:latin typeface="Ubuntu Mono" pitchFamily="49" charset="0"/>
                <a:cs typeface="Courier New" pitchFamily="49" charset="0"/>
              </a:rPr>
              <a:t>.end</a:t>
            </a:r>
            <a:endParaRPr lang="en-US" sz="1400" dirty="0">
              <a:latin typeface="Ubuntu Mono" pitchFamily="49" charset="0"/>
              <a:cs typeface="Courier New" pitchFamily="49" charset="0"/>
            </a:endParaRPr>
          </a:p>
        </p:txBody>
      </p:sp>
      <p:sp>
        <p:nvSpPr>
          <p:cNvPr id="5" name="TextBox 4"/>
          <p:cNvSpPr txBox="1"/>
          <p:nvPr/>
        </p:nvSpPr>
        <p:spPr>
          <a:xfrm>
            <a:off x="4953000" y="1752600"/>
            <a:ext cx="3733800" cy="2585323"/>
          </a:xfrm>
          <a:prstGeom prst="rect">
            <a:avLst/>
          </a:prstGeom>
          <a:noFill/>
        </p:spPr>
        <p:txBody>
          <a:bodyPr wrap="square" rtlCol="0">
            <a:spAutoFit/>
          </a:bodyPr>
          <a:lstStyle/>
          <a:p>
            <a:r>
              <a:rPr lang="en-US" dirty="0" smtClean="0"/>
              <a:t>Linux GNUEABI spec means </a:t>
            </a:r>
            <a:r>
              <a:rPr lang="en-US" dirty="0" err="1" smtClean="0"/>
              <a:t>syscall</a:t>
            </a:r>
            <a:r>
              <a:rPr lang="en-US" dirty="0" smtClean="0"/>
              <a:t> identifier is put in R7 and arguments in R0-R6</a:t>
            </a:r>
          </a:p>
          <a:p>
            <a:endParaRPr lang="en-US" dirty="0"/>
          </a:p>
          <a:p>
            <a:r>
              <a:rPr lang="en-US" dirty="0" smtClean="0"/>
              <a:t>Linux kernel ignores #</a:t>
            </a:r>
            <a:r>
              <a:rPr lang="en-US" dirty="0" err="1" smtClean="0"/>
              <a:t>imm</a:t>
            </a:r>
            <a:r>
              <a:rPr lang="en-US" dirty="0" smtClean="0"/>
              <a:t> value after SWI instruction</a:t>
            </a:r>
          </a:p>
          <a:p>
            <a:endParaRPr lang="en-US" dirty="0" smtClean="0"/>
          </a:p>
          <a:p>
            <a:r>
              <a:rPr lang="en-US" dirty="0" err="1" smtClean="0"/>
              <a:t>Syscall</a:t>
            </a:r>
            <a:r>
              <a:rPr lang="en-US" dirty="0" smtClean="0"/>
              <a:t> invoked with SWI/SVC instruction (supervisor mode)</a:t>
            </a:r>
            <a:endParaRPr lang="en-US" dirty="0"/>
          </a:p>
        </p:txBody>
      </p:sp>
      <p:sp>
        <p:nvSpPr>
          <p:cNvPr id="6" name="Rectangle 5"/>
          <p:cNvSpPr/>
          <p:nvPr/>
        </p:nvSpPr>
        <p:spPr>
          <a:xfrm>
            <a:off x="457200" y="6324600"/>
            <a:ext cx="7620000" cy="338554"/>
          </a:xfrm>
          <a:prstGeom prst="rect">
            <a:avLst/>
          </a:prstGeom>
        </p:spPr>
        <p:txBody>
          <a:bodyPr wrap="square">
            <a:spAutoFit/>
          </a:bodyPr>
          <a:lstStyle/>
          <a:p>
            <a:r>
              <a:rPr lang="en-US" sz="1600" dirty="0" smtClean="0"/>
              <a:t>Source: </a:t>
            </a:r>
            <a:r>
              <a:rPr lang="en-US" sz="1600" dirty="0" smtClean="0">
                <a:hlinkClick r:id="rId3"/>
              </a:rPr>
              <a:t>http://peterdn.com/post/e28098Hello-World!e28099-in-ARM-assembly.aspx</a:t>
            </a:r>
            <a:endParaRPr lang="en-US" sz="1600" dirty="0" smtClean="0"/>
          </a:p>
        </p:txBody>
      </p:sp>
      <p:sp>
        <p:nvSpPr>
          <p:cNvPr id="3" name="Slide Number Placeholder 2"/>
          <p:cNvSpPr>
            <a:spLocks noGrp="1"/>
          </p:cNvSpPr>
          <p:nvPr>
            <p:ph type="sldNum" sz="quarter" idx="12"/>
          </p:nvPr>
        </p:nvSpPr>
        <p:spPr/>
        <p:txBody>
          <a:bodyPr/>
          <a:lstStyle/>
          <a:p>
            <a:fld id="{E66970BE-4790-4AAC-BBF1-E334F1B28FAF}" type="slidenum">
              <a:rPr lang="en-US" smtClean="0"/>
              <a:pPr/>
              <a:t>76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covered so far…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NOP</a:t>
            </a:r>
          </a:p>
          <a:p>
            <a:r>
              <a:rPr lang="en-US" dirty="0" smtClean="0"/>
              <a:t>ADD, ADC, SUB, SBC, RSB, RSC</a:t>
            </a:r>
          </a:p>
          <a:p>
            <a:r>
              <a:rPr lang="en-US" dirty="0" smtClean="0"/>
              <a:t>ASR, LSL, LSR, ROR, RRX</a:t>
            </a:r>
          </a:p>
          <a:p>
            <a:r>
              <a:rPr lang="en-US" dirty="0" smtClean="0"/>
              <a:t>MOV, MVN</a:t>
            </a:r>
          </a:p>
          <a:p>
            <a:r>
              <a:rPr lang="en-US" dirty="0" smtClean="0"/>
              <a:t>REV, REVSH, REV16</a:t>
            </a:r>
          </a:p>
          <a:p>
            <a:r>
              <a:rPr lang="en-US" dirty="0" smtClean="0"/>
              <a:t>AND, EOR, ORR, ORN, CMP, CMN</a:t>
            </a:r>
          </a:p>
          <a:p>
            <a:r>
              <a:rPr lang="en-US" dirty="0" smtClean="0"/>
              <a:t>BIC, TEQ, TST</a:t>
            </a:r>
          </a:p>
          <a:p>
            <a:r>
              <a:rPr lang="en-US" dirty="0" smtClean="0"/>
              <a:t>B, BL, BLX, BLE, BGT</a:t>
            </a:r>
          </a:p>
          <a:p>
            <a:r>
              <a:rPr lang="en-US" dirty="0" smtClean="0"/>
              <a:t>SWI</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77</a:t>
            </a:fld>
            <a:endParaRPr lang="en-US"/>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on how to RTFM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 – updates flags in the CPSR</a:t>
            </a:r>
          </a:p>
          <a:p>
            <a:r>
              <a:rPr lang="en-US" dirty="0" smtClean="0"/>
              <a:t>{&lt;c&gt;} – allows mnemonic of conditional to be added</a:t>
            </a:r>
          </a:p>
          <a:p>
            <a:r>
              <a:rPr lang="en-US" dirty="0" smtClean="0"/>
              <a:t>{&lt;q&gt;} – instruction suffix with either:</a:t>
            </a:r>
          </a:p>
          <a:p>
            <a:pPr lvl="1"/>
            <a:r>
              <a:rPr lang="en-US" dirty="0" smtClean="0"/>
              <a:t>.N	Narrow, assembler must use 16-bit encoding for the </a:t>
            </a:r>
            <a:r>
              <a:rPr lang="en-US" dirty="0" err="1" smtClean="0"/>
              <a:t>intruction</a:t>
            </a:r>
            <a:endParaRPr lang="en-US" dirty="0" smtClean="0"/>
          </a:p>
          <a:p>
            <a:pPr lvl="1"/>
            <a:r>
              <a:rPr lang="en-US" dirty="0" smtClean="0"/>
              <a:t>.W	Wide, assembler must use 32-bit encoding for the instruction</a:t>
            </a:r>
          </a:p>
          <a:p>
            <a:r>
              <a:rPr lang="en-US" dirty="0" smtClean="0"/>
              <a:t>Do not use the .N or .W in your assembly code. </a:t>
            </a:r>
          </a:p>
          <a:p>
            <a:r>
              <a:rPr lang="en-US" dirty="0" smtClean="0"/>
              <a:t>As per manual, it will throw errors. Assembler decides on encoding depending on options selected.</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78</a:t>
            </a:fld>
            <a:endParaRPr lang="en-US"/>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Again commands given below for copying files into and out of the simulator</a:t>
            </a:r>
          </a:p>
          <a:p>
            <a:pPr lvl="1">
              <a:buNone/>
            </a:pPr>
            <a:r>
              <a:rPr lang="en-US" sz="2000" dirty="0" err="1" smtClean="0">
                <a:latin typeface="Ubuntu Mono" pitchFamily="49" charset="0"/>
              </a:rPr>
              <a:t>scp</a:t>
            </a:r>
            <a:r>
              <a:rPr lang="en-US" sz="2000" dirty="0" smtClean="0">
                <a:latin typeface="Ubuntu Mono" pitchFamily="49" charset="0"/>
              </a:rPr>
              <a:t> –P 2200 &lt;</a:t>
            </a:r>
            <a:r>
              <a:rPr lang="en-US" sz="2000" dirty="0" err="1" smtClean="0">
                <a:latin typeface="Ubuntu Mono" pitchFamily="49" charset="0"/>
              </a:rPr>
              <a:t>localfile</a:t>
            </a:r>
            <a:r>
              <a:rPr lang="en-US" sz="2000" dirty="0" smtClean="0">
                <a:latin typeface="Ubuntu Mono" pitchFamily="49" charset="0"/>
              </a:rPr>
              <a:t>&gt; </a:t>
            </a:r>
            <a:r>
              <a:rPr lang="en-US" sz="2000" dirty="0" err="1" smtClean="0">
                <a:latin typeface="Ubuntu Mono" pitchFamily="49" charset="0"/>
              </a:rPr>
              <a:t>root@localhost</a:t>
            </a:r>
            <a:r>
              <a:rPr lang="en-US" sz="2000" dirty="0" smtClean="0">
                <a:latin typeface="Ubuntu Mono" pitchFamily="49" charset="0"/>
              </a:rPr>
              <a:t>:/path/to/file</a:t>
            </a:r>
          </a:p>
          <a:p>
            <a:pPr lvl="1">
              <a:buNone/>
            </a:pPr>
            <a:r>
              <a:rPr lang="en-US" sz="2000" dirty="0" err="1" smtClean="0">
                <a:latin typeface="Ubuntu Mono" pitchFamily="49" charset="0"/>
              </a:rPr>
              <a:t>scp</a:t>
            </a:r>
            <a:r>
              <a:rPr lang="en-US" sz="2000" dirty="0" smtClean="0">
                <a:latin typeface="Ubuntu Mono" pitchFamily="49" charset="0"/>
              </a:rPr>
              <a:t> –P 2200 </a:t>
            </a:r>
            <a:r>
              <a:rPr lang="en-US" sz="2000" dirty="0" err="1" smtClean="0">
                <a:latin typeface="Ubuntu Mono" pitchFamily="49" charset="0"/>
              </a:rPr>
              <a:t>root@localhost</a:t>
            </a:r>
            <a:r>
              <a:rPr lang="en-US" sz="2000" dirty="0" smtClean="0">
                <a:latin typeface="Ubuntu Mono" pitchFamily="49" charset="0"/>
              </a:rPr>
              <a:t>:/path/to/file &lt;</a:t>
            </a:r>
            <a:r>
              <a:rPr lang="en-US" sz="2000" dirty="0" err="1" smtClean="0">
                <a:latin typeface="Ubuntu Mono" pitchFamily="49" charset="0"/>
              </a:rPr>
              <a:t>localfile</a:t>
            </a:r>
            <a:r>
              <a:rPr lang="en-US" sz="2000" dirty="0" smtClean="0">
                <a:latin typeface="Ubuntu Mono" pitchFamily="49" charset="0"/>
              </a:rPr>
              <a:t>&gt; </a:t>
            </a:r>
          </a:p>
          <a:p>
            <a:pPr lvl="1">
              <a:buNone/>
            </a:pPr>
            <a:r>
              <a:rPr lang="en-US" sz="2000" dirty="0" smtClean="0">
                <a:latin typeface="Ubuntu Mono" pitchFamily="49" charset="0"/>
              </a:rPr>
              <a:t>Password is </a:t>
            </a:r>
            <a:r>
              <a:rPr lang="en-US" sz="2000" dirty="0" smtClean="0">
                <a:latin typeface="Ubuntu Mono" pitchFamily="49" charset="0"/>
                <a:cs typeface="Courier New" pitchFamily="49" charset="0"/>
              </a:rPr>
              <a:t>passw0rd</a:t>
            </a:r>
            <a:endParaRPr lang="en-US" dirty="0" smtClean="0"/>
          </a:p>
          <a:p>
            <a:r>
              <a:rPr lang="en-US" dirty="0" smtClean="0"/>
              <a:t>Fibonacci program</a:t>
            </a:r>
          </a:p>
          <a:p>
            <a:pPr lvl="1"/>
            <a:r>
              <a:rPr lang="en-US" dirty="0" smtClean="0"/>
              <a:t>Write assembly function to calculate </a:t>
            </a:r>
            <a:r>
              <a:rPr lang="en-US" dirty="0" err="1" smtClean="0"/>
              <a:t>fibonacci</a:t>
            </a:r>
            <a:r>
              <a:rPr lang="en-US" dirty="0" smtClean="0"/>
              <a:t> value at a given position x</a:t>
            </a:r>
          </a:p>
          <a:p>
            <a:pPr lvl="1"/>
            <a:r>
              <a:rPr lang="en-US" dirty="0" smtClean="0"/>
              <a:t>R0 has x</a:t>
            </a:r>
          </a:p>
          <a:p>
            <a:pPr lvl="1"/>
            <a:r>
              <a:rPr lang="en-US" dirty="0" smtClean="0"/>
              <a:t>For example: [0, 1, 2, 3, 4, 5, 6 …] x</a:t>
            </a:r>
          </a:p>
          <a:p>
            <a:pPr lvl="1">
              <a:buNone/>
            </a:pPr>
            <a:r>
              <a:rPr lang="en-US" dirty="0" smtClean="0"/>
              <a:t>                             [0, 1, 1, 2, 3, 5, 8 …] </a:t>
            </a:r>
            <a:r>
              <a:rPr lang="en-US" dirty="0" err="1" smtClean="0"/>
              <a:t>fibonacci</a:t>
            </a:r>
            <a:r>
              <a:rPr lang="en-US" dirty="0" smtClean="0"/>
              <a:t>(x)</a:t>
            </a:r>
          </a:p>
          <a:p>
            <a:pPr lvl="1"/>
            <a:r>
              <a:rPr lang="en-US" dirty="0" smtClean="0"/>
              <a:t>Only modify </a:t>
            </a:r>
            <a:r>
              <a:rPr lang="en-US" dirty="0" err="1" smtClean="0"/>
              <a:t>fib.s</a:t>
            </a:r>
            <a:endParaRPr lang="en-US" dirty="0" smtClean="0"/>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79</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Obligatory XKCD</a:t>
            </a:r>
            <a:endParaRPr lang="en-US" dirty="0"/>
          </a:p>
        </p:txBody>
      </p:sp>
      <p:pic>
        <p:nvPicPr>
          <p:cNvPr id="1026" name="Picture 2" descr="Abst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143000"/>
            <a:ext cx="5334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302" y="6477000"/>
            <a:ext cx="7086600" cy="369332"/>
          </a:xfrm>
          <a:prstGeom prst="rect">
            <a:avLst/>
          </a:prstGeom>
        </p:spPr>
        <p:txBody>
          <a:bodyPr wrap="square">
            <a:spAutoFit/>
          </a:bodyPr>
          <a:lstStyle/>
          <a:p>
            <a:r>
              <a:rPr lang="en-US" dirty="0"/>
              <a:t>Source: </a:t>
            </a:r>
            <a:r>
              <a:rPr lang="en-US" dirty="0">
                <a:hlinkClick r:id="rId3"/>
              </a:rPr>
              <a:t>http://xkcd.com/676</a:t>
            </a:r>
            <a:r>
              <a:rPr lang="en-US" dirty="0" smtClean="0">
                <a:hlinkClick r:id="rId3"/>
              </a:rPr>
              <a:t>/</a:t>
            </a:r>
            <a:endParaRPr lang="en-US" dirty="0" smtClean="0"/>
          </a:p>
        </p:txBody>
      </p:sp>
      <p:sp>
        <p:nvSpPr>
          <p:cNvPr id="3" name="Slide Number Placeholder 2"/>
          <p:cNvSpPr>
            <a:spLocks noGrp="1"/>
          </p:cNvSpPr>
          <p:nvPr>
            <p:ph type="sldNum" sz="quarter" idx="12"/>
          </p:nvPr>
        </p:nvSpPr>
        <p:spPr/>
        <p:txBody>
          <a:bodyPr/>
          <a:lstStyle/>
          <a:p>
            <a:fld id="{E66970BE-4790-4AAC-BBF1-E334F1B28FAF}" type="slidenum">
              <a:rPr lang="en-US" smtClean="0"/>
              <a:pPr/>
              <a:t>8</a:t>
            </a:fld>
            <a:endParaRPr lang="en-US"/>
          </a:p>
        </p:txBody>
      </p:sp>
    </p:spTree>
    <p:extLst>
      <p:ext uri="{BB962C8B-B14F-4D97-AF65-F5344CB8AC3E}">
        <p14:creationId xmlns:p14="http://schemas.microsoft.com/office/powerpoint/2010/main" val="375240933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algorithms</a:t>
            </a:r>
            <a:endParaRPr lang="en-US" dirty="0"/>
          </a:p>
        </p:txBody>
      </p:sp>
      <p:sp>
        <p:nvSpPr>
          <p:cNvPr id="4" name="TextBox 3"/>
          <p:cNvSpPr txBox="1"/>
          <p:nvPr/>
        </p:nvSpPr>
        <p:spPr>
          <a:xfrm>
            <a:off x="228600" y="1676400"/>
            <a:ext cx="4267200" cy="2893100"/>
          </a:xfrm>
          <a:prstGeom prst="rect">
            <a:avLst/>
          </a:prstGeom>
          <a:noFill/>
        </p:spPr>
        <p:txBody>
          <a:bodyPr wrap="square" rtlCol="0">
            <a:spAutoFit/>
          </a:bodyPr>
          <a:lstStyle/>
          <a:p>
            <a:r>
              <a:rPr lang="en-US" sz="1400" dirty="0" smtClean="0">
                <a:latin typeface="Ubuntu Mono" pitchFamily="49" charset="0"/>
                <a:cs typeface="Courier New" pitchFamily="49" charset="0"/>
              </a:rPr>
              <a:t>// Non-recursive</a:t>
            </a: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fibonacci</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x) {</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previous = -1;</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result = 1;</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a:t>
            </a:r>
            <a:r>
              <a:rPr lang="en-US" sz="1400" dirty="0" smtClean="0">
                <a:latin typeface="Ubuntu Mono" pitchFamily="49" charset="0"/>
                <a:cs typeface="Courier New" pitchFamily="49" charset="0"/>
              </a:rPr>
              <a:t>=0;</a:t>
            </a:r>
          </a:p>
          <a:p>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sum=0;</a:t>
            </a:r>
          </a:p>
          <a:p>
            <a:r>
              <a:rPr lang="en-US" sz="1400" dirty="0" smtClean="0">
                <a:latin typeface="Ubuntu Mono" pitchFamily="49" charset="0"/>
                <a:cs typeface="Courier New" pitchFamily="49" charset="0"/>
              </a:rPr>
              <a:t>  for (</a:t>
            </a:r>
            <a:r>
              <a:rPr lang="en-US" sz="1400" dirty="0" err="1" smtClean="0">
                <a:latin typeface="Ubuntu Mono" pitchFamily="49" charset="0"/>
                <a:cs typeface="Courier New" pitchFamily="49" charset="0"/>
              </a:rPr>
              <a:t>i</a:t>
            </a:r>
            <a:r>
              <a:rPr lang="en-US" sz="1400" dirty="0" smtClean="0">
                <a:latin typeface="Ubuntu Mono" pitchFamily="49" charset="0"/>
                <a:cs typeface="Courier New" pitchFamily="49" charset="0"/>
              </a:rPr>
              <a:t> = 0; </a:t>
            </a:r>
            <a:r>
              <a:rPr lang="en-US" sz="1400" dirty="0" err="1" smtClean="0">
                <a:latin typeface="Ubuntu Mono" pitchFamily="49" charset="0"/>
                <a:cs typeface="Courier New" pitchFamily="49" charset="0"/>
              </a:rPr>
              <a:t>i</a:t>
            </a:r>
            <a:r>
              <a:rPr lang="en-US" sz="1400" dirty="0" smtClean="0">
                <a:latin typeface="Ubuntu Mono" pitchFamily="49" charset="0"/>
                <a:cs typeface="Courier New" pitchFamily="49" charset="0"/>
              </a:rPr>
              <a:t> &lt;= x; </a:t>
            </a:r>
            <a:r>
              <a:rPr lang="en-US" sz="1400" dirty="0" err="1" smtClean="0">
                <a:latin typeface="Ubuntu Mono" pitchFamily="49" charset="0"/>
                <a:cs typeface="Courier New" pitchFamily="49" charset="0"/>
              </a:rPr>
              <a:t>i</a:t>
            </a:r>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sum = result + previous;</a:t>
            </a:r>
          </a:p>
          <a:p>
            <a:r>
              <a:rPr lang="en-US" sz="1400" dirty="0" smtClean="0">
                <a:latin typeface="Ubuntu Mono" pitchFamily="49" charset="0"/>
                <a:cs typeface="Courier New" pitchFamily="49" charset="0"/>
              </a:rPr>
              <a:t>    previous = result;</a:t>
            </a:r>
          </a:p>
          <a:p>
            <a:r>
              <a:rPr lang="en-US" sz="1400" dirty="0" smtClean="0">
                <a:latin typeface="Ubuntu Mono" pitchFamily="49" charset="0"/>
                <a:cs typeface="Courier New" pitchFamily="49" charset="0"/>
              </a:rPr>
              <a:t>    result = sum;</a:t>
            </a:r>
          </a:p>
          <a:p>
            <a:r>
              <a:rPr lang="en-US" sz="1400" dirty="0" smtClean="0">
                <a:latin typeface="Ubuntu Mono" pitchFamily="49" charset="0"/>
                <a:cs typeface="Courier New" pitchFamily="49" charset="0"/>
              </a:rPr>
              <a:t>  }</a:t>
            </a:r>
          </a:p>
          <a:p>
            <a:r>
              <a:rPr lang="en-US" sz="1400" dirty="0" smtClean="0">
                <a:latin typeface="Ubuntu Mono" pitchFamily="49" charset="0"/>
                <a:cs typeface="Courier New" pitchFamily="49" charset="0"/>
              </a:rPr>
              <a:t>  return result;</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5" name="TextBox 4"/>
          <p:cNvSpPr txBox="1"/>
          <p:nvPr/>
        </p:nvSpPr>
        <p:spPr>
          <a:xfrm>
            <a:off x="3886200" y="1676400"/>
            <a:ext cx="4267200" cy="1384995"/>
          </a:xfrm>
          <a:prstGeom prst="rect">
            <a:avLst/>
          </a:prstGeom>
          <a:noFill/>
        </p:spPr>
        <p:txBody>
          <a:bodyPr wrap="square" rtlCol="0">
            <a:spAutoFit/>
          </a:bodyPr>
          <a:lstStyle/>
          <a:p>
            <a:r>
              <a:rPr lang="en-US" sz="1400" dirty="0" smtClean="0">
                <a:latin typeface="Ubuntu Mono" pitchFamily="49" charset="0"/>
                <a:cs typeface="Courier New" pitchFamily="49" charset="0"/>
              </a:rPr>
              <a:t>// Recursive</a:t>
            </a:r>
          </a:p>
          <a:p>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a:t>
            </a:r>
            <a:r>
              <a:rPr lang="en-US" sz="1400" dirty="0" err="1" smtClean="0">
                <a:latin typeface="Ubuntu Mono" pitchFamily="49" charset="0"/>
                <a:cs typeface="Courier New" pitchFamily="49" charset="0"/>
              </a:rPr>
              <a:t>fibonacci</a:t>
            </a:r>
            <a:r>
              <a:rPr lang="en-US" sz="1400" dirty="0" smtClean="0">
                <a:latin typeface="Ubuntu Mono" pitchFamily="49" charset="0"/>
                <a:cs typeface="Courier New" pitchFamily="49" charset="0"/>
              </a:rPr>
              <a:t>(</a:t>
            </a:r>
            <a:r>
              <a:rPr lang="en-US" sz="1400" dirty="0" err="1" smtClean="0">
                <a:latin typeface="Ubuntu Mono" pitchFamily="49" charset="0"/>
                <a:cs typeface="Courier New" pitchFamily="49" charset="0"/>
              </a:rPr>
              <a:t>int</a:t>
            </a:r>
            <a:r>
              <a:rPr lang="en-US" sz="1400" dirty="0" smtClean="0">
                <a:latin typeface="Ubuntu Mono" pitchFamily="49" charset="0"/>
                <a:cs typeface="Courier New" pitchFamily="49" charset="0"/>
              </a:rPr>
              <a:t> x) {</a:t>
            </a:r>
          </a:p>
          <a:p>
            <a:r>
              <a:rPr lang="en-US" sz="1400" dirty="0" smtClean="0">
                <a:latin typeface="Ubuntu Mono" pitchFamily="49" charset="0"/>
                <a:cs typeface="Courier New" pitchFamily="49" charset="0"/>
              </a:rPr>
              <a:t>  if(x&lt;=0) return 0;</a:t>
            </a:r>
          </a:p>
          <a:p>
            <a:r>
              <a:rPr lang="en-US" sz="1400" dirty="0" smtClean="0">
                <a:latin typeface="Ubuntu Mono" pitchFamily="49" charset="0"/>
                <a:cs typeface="Courier New" pitchFamily="49" charset="0"/>
              </a:rPr>
              <a:t>  if(x==1) return 1;</a:t>
            </a:r>
          </a:p>
          <a:p>
            <a:r>
              <a:rPr lang="en-US" sz="1400" dirty="0" smtClean="0">
                <a:latin typeface="Ubuntu Mono" pitchFamily="49" charset="0"/>
                <a:cs typeface="Courier New" pitchFamily="49" charset="0"/>
              </a:rPr>
              <a:t>  return </a:t>
            </a:r>
            <a:r>
              <a:rPr lang="en-US" sz="1400" dirty="0" err="1" smtClean="0">
                <a:latin typeface="Ubuntu Mono" pitchFamily="49" charset="0"/>
                <a:cs typeface="Courier New" pitchFamily="49" charset="0"/>
              </a:rPr>
              <a:t>fibN</a:t>
            </a:r>
            <a:r>
              <a:rPr lang="en-US" sz="1400" dirty="0" smtClean="0">
                <a:latin typeface="Ubuntu Mono" pitchFamily="49" charset="0"/>
                <a:cs typeface="Courier New" pitchFamily="49" charset="0"/>
              </a:rPr>
              <a:t>(x-1) + </a:t>
            </a:r>
            <a:r>
              <a:rPr lang="en-US" sz="1400" dirty="0" err="1" smtClean="0">
                <a:latin typeface="Ubuntu Mono" pitchFamily="49" charset="0"/>
                <a:cs typeface="Courier New" pitchFamily="49" charset="0"/>
              </a:rPr>
              <a:t>fibN</a:t>
            </a:r>
            <a:r>
              <a:rPr lang="en-US" sz="1400" dirty="0" smtClean="0">
                <a:latin typeface="Ubuntu Mono" pitchFamily="49" charset="0"/>
                <a:cs typeface="Courier New" pitchFamily="49" charset="0"/>
              </a:rPr>
              <a:t>(x-2);</a:t>
            </a:r>
          </a:p>
          <a:p>
            <a:r>
              <a:rPr lang="en-US" sz="1400" dirty="0" smtClean="0">
                <a:latin typeface="Ubuntu Mono" pitchFamily="49" charset="0"/>
                <a:cs typeface="Courier New" pitchFamily="49" charset="0"/>
              </a:rPr>
              <a:t>}</a:t>
            </a:r>
            <a:endParaRPr lang="en-US" sz="1400" dirty="0">
              <a:latin typeface="Ubuntu Mono" pitchFamily="49" charset="0"/>
              <a:cs typeface="Courier New" pitchFamily="49" charset="0"/>
            </a:endParaRPr>
          </a:p>
        </p:txBody>
      </p:sp>
      <p:sp>
        <p:nvSpPr>
          <p:cNvPr id="6" name="TextBox 5"/>
          <p:cNvSpPr txBox="1"/>
          <p:nvPr/>
        </p:nvSpPr>
        <p:spPr>
          <a:xfrm>
            <a:off x="3962400" y="3352800"/>
            <a:ext cx="4419600" cy="646331"/>
          </a:xfrm>
          <a:prstGeom prst="rect">
            <a:avLst/>
          </a:prstGeom>
          <a:noFill/>
        </p:spPr>
        <p:txBody>
          <a:bodyPr wrap="square" rtlCol="0">
            <a:spAutoFit/>
          </a:bodyPr>
          <a:lstStyle/>
          <a:p>
            <a:r>
              <a:rPr lang="en-US" dirty="0" smtClean="0"/>
              <a:t>NOTE: Filler code follows Recursive algorithm.</a:t>
            </a:r>
            <a:endParaRPr lang="en-US"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80</a:t>
            </a:fld>
            <a:endParaRPr lang="en-US"/>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a:t>
            </a:r>
            <a:endParaRPr lang="en-US" dirty="0"/>
          </a:p>
        </p:txBody>
      </p:sp>
      <p:sp>
        <p:nvSpPr>
          <p:cNvPr id="4" name="TextBox 3"/>
          <p:cNvSpPr txBox="1"/>
          <p:nvPr/>
        </p:nvSpPr>
        <p:spPr>
          <a:xfrm>
            <a:off x="228600" y="1084957"/>
            <a:ext cx="7543800" cy="6001643"/>
          </a:xfrm>
          <a:prstGeom prst="rect">
            <a:avLst/>
          </a:prstGeom>
          <a:noFill/>
        </p:spPr>
        <p:txBody>
          <a:bodyPr wrap="square" rtlCol="0">
            <a:spAutoFit/>
          </a:bodyPr>
          <a:lstStyle/>
          <a:p>
            <a:r>
              <a:rPr lang="en-US" sz="1600" dirty="0" err="1" smtClean="0">
                <a:latin typeface="Ubuntu Mono" pitchFamily="49" charset="0"/>
                <a:cs typeface="Courier New" pitchFamily="49" charset="0"/>
              </a:rPr>
              <a:t>fibonacci</a:t>
            </a:r>
            <a:r>
              <a:rPr lang="en-US" sz="1600" dirty="0" smtClean="0">
                <a:latin typeface="Ubuntu Mono" pitchFamily="49" charset="0"/>
                <a:cs typeface="Courier New" pitchFamily="49" charset="0"/>
              </a:rPr>
              <a:t>:</a:t>
            </a:r>
          </a:p>
          <a:p>
            <a:r>
              <a:rPr lang="en-US" sz="1600" dirty="0" smtClean="0">
                <a:latin typeface="Ubuntu Mono" pitchFamily="49" charset="0"/>
                <a:cs typeface="Courier New" pitchFamily="49" charset="0"/>
              </a:rPr>
              <a:t>  push {r3, r4, r5, </a:t>
            </a:r>
            <a:r>
              <a:rPr lang="en-US" sz="1600" dirty="0" err="1" smtClean="0">
                <a:latin typeface="Ubuntu Mono" pitchFamily="49" charset="0"/>
                <a:cs typeface="Courier New" pitchFamily="49" charset="0"/>
              </a:rPr>
              <a:t>lr</a:t>
            </a:r>
            <a:r>
              <a:rPr lang="en-US" sz="1600" dirty="0" smtClean="0">
                <a:latin typeface="Ubuntu Mono" pitchFamily="49" charset="0"/>
                <a:cs typeface="Courier New" pitchFamily="49" charset="0"/>
              </a:rPr>
              <a:t>}	; function prolog</a:t>
            </a:r>
          </a:p>
          <a:p>
            <a:r>
              <a:rPr lang="en-US" sz="1600" dirty="0" smtClean="0">
                <a:latin typeface="Ubuntu Mono" pitchFamily="49" charset="0"/>
                <a:cs typeface="Courier New" pitchFamily="49" charset="0"/>
              </a:rPr>
              <a:t>  subs r4, r0, #0		; r4 = r0 - 0</a:t>
            </a: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ble</a:t>
            </a:r>
            <a:r>
              <a:rPr lang="en-US" sz="1600" dirty="0" smtClean="0">
                <a:latin typeface="Ubuntu Mono" pitchFamily="49" charset="0"/>
                <a:cs typeface="Courier New" pitchFamily="49" charset="0"/>
              </a:rPr>
              <a:t> .L3		; if (r0 &lt;= 0) </a:t>
            </a:r>
            <a:r>
              <a:rPr lang="en-US" sz="1600" dirty="0" err="1" smtClean="0">
                <a:latin typeface="Ubuntu Mono" pitchFamily="49" charset="0"/>
                <a:cs typeface="Courier New" pitchFamily="49" charset="0"/>
              </a:rPr>
              <a:t>goto</a:t>
            </a:r>
            <a:r>
              <a:rPr lang="en-US" sz="1600" dirty="0" smtClean="0">
                <a:latin typeface="Ubuntu Mono" pitchFamily="49" charset="0"/>
                <a:cs typeface="Courier New" pitchFamily="49" charset="0"/>
              </a:rPr>
              <a:t> .L3</a:t>
            </a:r>
          </a:p>
          <a:p>
            <a:endParaRPr lang="en-US" sz="1600" dirty="0" smtClean="0">
              <a:latin typeface="Ubuntu Mono" pitchFamily="49" charset="0"/>
              <a:cs typeface="Courier New" pitchFamily="49" charset="0"/>
            </a:endParaRP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cmp</a:t>
            </a:r>
            <a:r>
              <a:rPr lang="en-US" sz="1600" dirty="0" smtClean="0">
                <a:latin typeface="Ubuntu Mono" pitchFamily="49" charset="0"/>
                <a:cs typeface="Courier New" pitchFamily="49" charset="0"/>
              </a:rPr>
              <a:t> r4, #1		; Compare r4 to 1</a:t>
            </a: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beq</a:t>
            </a:r>
            <a:r>
              <a:rPr lang="en-US" sz="1600" dirty="0" smtClean="0">
                <a:latin typeface="Ubuntu Mono" pitchFamily="49" charset="0"/>
                <a:cs typeface="Courier New" pitchFamily="49" charset="0"/>
              </a:rPr>
              <a:t> .L4		; if (r4 == 1) </a:t>
            </a:r>
            <a:r>
              <a:rPr lang="en-US" sz="1600" dirty="0" err="1" smtClean="0">
                <a:latin typeface="Ubuntu Mono" pitchFamily="49" charset="0"/>
                <a:cs typeface="Courier New" pitchFamily="49" charset="0"/>
              </a:rPr>
              <a:t>goto</a:t>
            </a:r>
            <a:r>
              <a:rPr lang="en-US" sz="1600" dirty="0" smtClean="0">
                <a:latin typeface="Ubuntu Mono" pitchFamily="49" charset="0"/>
                <a:cs typeface="Courier New" pitchFamily="49" charset="0"/>
              </a:rPr>
              <a:t> .L4</a:t>
            </a:r>
          </a:p>
          <a:p>
            <a:endParaRPr lang="en-US" sz="1600" dirty="0" smtClean="0">
              <a:latin typeface="Ubuntu Mono" pitchFamily="49" charset="0"/>
              <a:cs typeface="Courier New" pitchFamily="49" charset="0"/>
            </a:endParaRPr>
          </a:p>
          <a:p>
            <a:r>
              <a:rPr lang="en-US" sz="1600" dirty="0" smtClean="0">
                <a:latin typeface="Ubuntu Mono" pitchFamily="49" charset="0"/>
                <a:cs typeface="Courier New" pitchFamily="49" charset="0"/>
              </a:rPr>
              <a:t>  add r0, r4, #4294967295  ; r0 = r4 + 4294967295 (or #0xFFFFFFFF)</a:t>
            </a: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bl</a:t>
            </a:r>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fibonacci</a:t>
            </a:r>
            <a:r>
              <a:rPr lang="en-US" sz="1600" dirty="0" smtClean="0">
                <a:latin typeface="Ubuntu Mono" pitchFamily="49" charset="0"/>
                <a:cs typeface="Courier New" pitchFamily="49" charset="0"/>
              </a:rPr>
              <a:t>		  ; </a:t>
            </a:r>
            <a:r>
              <a:rPr lang="en-US" sz="1600" dirty="0" err="1" smtClean="0">
                <a:latin typeface="Ubuntu Mono" pitchFamily="49" charset="0"/>
                <a:cs typeface="Courier New" pitchFamily="49" charset="0"/>
              </a:rPr>
              <a:t>goto</a:t>
            </a:r>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fibonacci</a:t>
            </a:r>
            <a:r>
              <a:rPr lang="en-US" sz="1600" dirty="0" smtClean="0">
                <a:latin typeface="Ubuntu Mono" pitchFamily="49" charset="0"/>
                <a:cs typeface="Courier New" pitchFamily="49" charset="0"/>
              </a:rPr>
              <a:t> @PC relative address</a:t>
            </a:r>
          </a:p>
          <a:p>
            <a:endParaRPr lang="en-US" sz="1600" dirty="0" smtClean="0">
              <a:latin typeface="Ubuntu Mono" pitchFamily="49" charset="0"/>
              <a:cs typeface="Courier New" pitchFamily="49" charset="0"/>
            </a:endParaRP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mov</a:t>
            </a:r>
            <a:r>
              <a:rPr lang="en-US" sz="1600" dirty="0" smtClean="0">
                <a:latin typeface="Ubuntu Mono" pitchFamily="49" charset="0"/>
                <a:cs typeface="Courier New" pitchFamily="49" charset="0"/>
              </a:rPr>
              <a:t> r5, r0		; r5 = r0</a:t>
            </a:r>
          </a:p>
          <a:p>
            <a:r>
              <a:rPr lang="en-US" sz="1600" dirty="0" smtClean="0">
                <a:latin typeface="Ubuntu Mono" pitchFamily="49" charset="0"/>
                <a:cs typeface="Courier New" pitchFamily="49" charset="0"/>
              </a:rPr>
              <a:t>  sub r0, r4, #2	; r0 = r4 - 2</a:t>
            </a: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bl</a:t>
            </a:r>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fibonacci</a:t>
            </a:r>
            <a:r>
              <a:rPr lang="en-US" sz="1600" dirty="0" smtClean="0">
                <a:latin typeface="Ubuntu Mono" pitchFamily="49" charset="0"/>
                <a:cs typeface="Courier New" pitchFamily="49" charset="0"/>
              </a:rPr>
              <a:t>		; </a:t>
            </a:r>
            <a:r>
              <a:rPr lang="en-US" sz="1600" dirty="0" err="1" smtClean="0">
                <a:latin typeface="Ubuntu Mono" pitchFamily="49" charset="0"/>
                <a:cs typeface="Courier New" pitchFamily="49" charset="0"/>
              </a:rPr>
              <a:t>goto</a:t>
            </a:r>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fibonacci</a:t>
            </a:r>
            <a:r>
              <a:rPr lang="en-US" sz="1600" dirty="0" smtClean="0">
                <a:latin typeface="Ubuntu Mono" pitchFamily="49" charset="0"/>
                <a:cs typeface="Courier New" pitchFamily="49" charset="0"/>
              </a:rPr>
              <a:t> @PC relative address</a:t>
            </a:r>
          </a:p>
          <a:p>
            <a:endParaRPr lang="en-US" sz="1600" dirty="0" smtClean="0">
              <a:latin typeface="Ubuntu Mono" pitchFamily="49" charset="0"/>
              <a:cs typeface="Courier New" pitchFamily="49" charset="0"/>
            </a:endParaRPr>
          </a:p>
          <a:p>
            <a:r>
              <a:rPr lang="en-US" sz="1600" dirty="0" smtClean="0">
                <a:latin typeface="Ubuntu Mono" pitchFamily="49" charset="0"/>
                <a:cs typeface="Courier New" pitchFamily="49" charset="0"/>
              </a:rPr>
              <a:t>  adds r0, r5, r0</a:t>
            </a:r>
          </a:p>
          <a:p>
            <a:r>
              <a:rPr lang="en-US" sz="1600" dirty="0" smtClean="0">
                <a:latin typeface="Ubuntu Mono" pitchFamily="49" charset="0"/>
                <a:cs typeface="Courier New" pitchFamily="49" charset="0"/>
              </a:rPr>
              <a:t>  pop {r3, r4, r5, pc}</a:t>
            </a:r>
          </a:p>
          <a:p>
            <a:r>
              <a:rPr lang="en-US" sz="1600" dirty="0" smtClean="0">
                <a:latin typeface="Ubuntu Mono" pitchFamily="49" charset="0"/>
                <a:cs typeface="Courier New" pitchFamily="49" charset="0"/>
              </a:rPr>
              <a:t>.L3:</a:t>
            </a: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mov</a:t>
            </a:r>
            <a:r>
              <a:rPr lang="en-US" sz="1600" dirty="0" smtClean="0">
                <a:latin typeface="Ubuntu Mono" pitchFamily="49" charset="0"/>
                <a:cs typeface="Courier New" pitchFamily="49" charset="0"/>
              </a:rPr>
              <a:t> r0, #0</a:t>
            </a:r>
          </a:p>
          <a:p>
            <a:r>
              <a:rPr lang="en-US" sz="1600" dirty="0" smtClean="0">
                <a:latin typeface="Ubuntu Mono" pitchFamily="49" charset="0"/>
                <a:cs typeface="Courier New" pitchFamily="49" charset="0"/>
              </a:rPr>
              <a:t>  pop {r3, r4, r5, pc}</a:t>
            </a:r>
          </a:p>
          <a:p>
            <a:r>
              <a:rPr lang="en-US" sz="1600" dirty="0" smtClean="0">
                <a:latin typeface="Ubuntu Mono" pitchFamily="49" charset="0"/>
                <a:cs typeface="Courier New" pitchFamily="49" charset="0"/>
              </a:rPr>
              <a:t>.L4:</a:t>
            </a:r>
          </a:p>
          <a:p>
            <a:r>
              <a:rPr lang="en-US" sz="1600" dirty="0" smtClean="0">
                <a:latin typeface="Ubuntu Mono" pitchFamily="49" charset="0"/>
                <a:cs typeface="Courier New" pitchFamily="49" charset="0"/>
              </a:rPr>
              <a:t>  </a:t>
            </a:r>
            <a:r>
              <a:rPr lang="en-US" sz="1600" dirty="0" err="1" smtClean="0">
                <a:latin typeface="Ubuntu Mono" pitchFamily="49" charset="0"/>
                <a:cs typeface="Courier New" pitchFamily="49" charset="0"/>
              </a:rPr>
              <a:t>mov</a:t>
            </a:r>
            <a:r>
              <a:rPr lang="en-US" sz="1600" dirty="0" smtClean="0">
                <a:latin typeface="Ubuntu Mono" pitchFamily="49" charset="0"/>
                <a:cs typeface="Courier New" pitchFamily="49" charset="0"/>
              </a:rPr>
              <a:t> r0, #1</a:t>
            </a:r>
          </a:p>
          <a:p>
            <a:r>
              <a:rPr lang="en-US" sz="1600" dirty="0" smtClean="0">
                <a:latin typeface="Ubuntu Mono" pitchFamily="49" charset="0"/>
                <a:cs typeface="Courier New" pitchFamily="49" charset="0"/>
              </a:rPr>
              <a:t>  pop {r3, r4, r5, pc}</a:t>
            </a:r>
          </a:p>
          <a:p>
            <a:r>
              <a:rPr lang="en-US" sz="1600" dirty="0" smtClean="0">
                <a:latin typeface="Ubuntu Mono" pitchFamily="49" charset="0"/>
                <a:cs typeface="Courier New" pitchFamily="49" charset="0"/>
              </a:rPr>
              <a:t>  </a:t>
            </a:r>
            <a:endParaRPr lang="en-US" sz="1600" dirty="0">
              <a:latin typeface="Ubuntu Mono"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Part 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82</a:t>
            </a:fld>
            <a:endParaRPr lang="en-US"/>
          </a:p>
        </p:txBody>
      </p:sp>
    </p:spTree>
    <p:extLst>
      <p:ext uri="{BB962C8B-B14F-4D97-AF65-F5344CB8AC3E}">
        <p14:creationId xmlns:p14="http://schemas.microsoft.com/office/powerpoint/2010/main" val="108247199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Ah the old joke…</a:t>
            </a:r>
            <a:endParaRPr lang="en-US" dirty="0"/>
          </a:p>
        </p:txBody>
      </p:sp>
      <p:pic>
        <p:nvPicPr>
          <p:cNvPr id="185346" name="Picture 2" descr="Pointers"/>
          <p:cNvPicPr>
            <a:picLocks noChangeAspect="1" noChangeArrowheads="1"/>
          </p:cNvPicPr>
          <p:nvPr/>
        </p:nvPicPr>
        <p:blipFill>
          <a:blip r:embed="rId2" cstate="print"/>
          <a:srcRect/>
          <a:stretch>
            <a:fillRect/>
          </a:stretch>
        </p:blipFill>
        <p:spPr bwMode="auto">
          <a:xfrm>
            <a:off x="1524000" y="1524000"/>
            <a:ext cx="5410200" cy="4493473"/>
          </a:xfrm>
          <a:prstGeom prst="rect">
            <a:avLst/>
          </a:prstGeom>
          <a:noFill/>
        </p:spPr>
      </p:pic>
      <p:sp>
        <p:nvSpPr>
          <p:cNvPr id="5" name="Rectangle 4"/>
          <p:cNvSpPr/>
          <p:nvPr/>
        </p:nvSpPr>
        <p:spPr>
          <a:xfrm>
            <a:off x="1600200" y="6172200"/>
            <a:ext cx="2355388" cy="307777"/>
          </a:xfrm>
          <a:prstGeom prst="rect">
            <a:avLst/>
          </a:prstGeom>
        </p:spPr>
        <p:txBody>
          <a:bodyPr wrap="none">
            <a:spAutoFit/>
          </a:bodyPr>
          <a:lstStyle/>
          <a:p>
            <a:r>
              <a:rPr lang="en-US" sz="1400" dirty="0" smtClean="0"/>
              <a:t>Source: </a:t>
            </a:r>
            <a:r>
              <a:rPr lang="en-US" sz="1400" dirty="0" smtClean="0">
                <a:hlinkClick r:id="rId3"/>
              </a:rPr>
              <a:t>http://xkcd.com/138/</a:t>
            </a:r>
            <a:endParaRPr lang="en-US" sz="1400" dirty="0" smtClean="0"/>
          </a:p>
        </p:txBody>
      </p:sp>
      <p:sp>
        <p:nvSpPr>
          <p:cNvPr id="3" name="Slide Number Placeholder 2"/>
          <p:cNvSpPr>
            <a:spLocks noGrp="1"/>
          </p:cNvSpPr>
          <p:nvPr>
            <p:ph type="sldNum" sz="quarter" idx="12"/>
          </p:nvPr>
        </p:nvSpPr>
        <p:spPr/>
        <p:txBody>
          <a:bodyPr/>
          <a:lstStyle/>
          <a:p>
            <a:fld id="{E66970BE-4790-4AAC-BBF1-E334F1B28FAF}" type="slidenum">
              <a:rPr lang="en-US" smtClean="0"/>
              <a:pPr/>
              <a:t>83</a:t>
            </a:fld>
            <a:endParaRPr lang="en-US"/>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operations Part I reminder…</a:t>
            </a:r>
            <a:endParaRPr lang="en-US" dirty="0"/>
          </a:p>
        </p:txBody>
      </p:sp>
      <p:sp>
        <p:nvSpPr>
          <p:cNvPr id="3" name="Content Placeholder 2"/>
          <p:cNvSpPr>
            <a:spLocks noGrp="1"/>
          </p:cNvSpPr>
          <p:nvPr>
            <p:ph idx="1"/>
          </p:nvPr>
        </p:nvSpPr>
        <p:spPr/>
        <p:txBody>
          <a:bodyPr/>
          <a:lstStyle/>
          <a:p>
            <a:r>
              <a:rPr lang="en-US" dirty="0" smtClean="0"/>
              <a:t>LDR r0, [r1]</a:t>
            </a:r>
          </a:p>
          <a:p>
            <a:r>
              <a:rPr lang="en-US" dirty="0" smtClean="0"/>
              <a:t>R1 in this example is known as </a:t>
            </a:r>
            <a:r>
              <a:rPr lang="en-US" b="1" dirty="0" smtClean="0"/>
              <a:t>base address register</a:t>
            </a:r>
            <a:r>
              <a:rPr lang="en-US" dirty="0" smtClean="0"/>
              <a:t>, where the base address register </a:t>
            </a:r>
            <a:r>
              <a:rPr lang="en-US" smtClean="0"/>
              <a:t>can be </a:t>
            </a:r>
            <a:r>
              <a:rPr lang="en-US" dirty="0" smtClean="0"/>
              <a:t>any one of R0-R12, SP, or LR</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84</a:t>
            </a:fld>
            <a:endParaRPr lang="en-US"/>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Operations Part II: Indexing operations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Preindex</a:t>
            </a:r>
            <a:r>
              <a:rPr lang="en-US" dirty="0" smtClean="0"/>
              <a:t> with </a:t>
            </a:r>
            <a:r>
              <a:rPr lang="en-US" dirty="0" err="1" smtClean="0"/>
              <a:t>Writeback</a:t>
            </a:r>
            <a:r>
              <a:rPr lang="en-US" dirty="0" smtClean="0"/>
              <a:t> (denoted by [</a:t>
            </a:r>
            <a:r>
              <a:rPr lang="en-US" dirty="0" err="1" smtClean="0"/>
              <a:t>Rn,offset</a:t>
            </a:r>
            <a:r>
              <a:rPr lang="en-US" dirty="0" smtClean="0"/>
              <a:t>]!)</a:t>
            </a:r>
          </a:p>
          <a:p>
            <a:pPr lvl="1"/>
            <a:r>
              <a:rPr lang="en-US" dirty="0" smtClean="0"/>
              <a:t>Calculates address in base register + offset</a:t>
            </a:r>
          </a:p>
          <a:p>
            <a:pPr lvl="1"/>
            <a:r>
              <a:rPr lang="en-US" dirty="0" smtClean="0"/>
              <a:t>Uses calculated address for operation into </a:t>
            </a:r>
            <a:r>
              <a:rPr lang="en-US" dirty="0" err="1" smtClean="0"/>
              <a:t>Rn</a:t>
            </a:r>
            <a:endParaRPr lang="en-US" dirty="0" smtClean="0"/>
          </a:p>
          <a:p>
            <a:pPr lvl="1"/>
            <a:r>
              <a:rPr lang="en-US" dirty="0" smtClean="0"/>
              <a:t>Stores the calculated address into base register</a:t>
            </a:r>
          </a:p>
          <a:p>
            <a:r>
              <a:rPr lang="en-US" dirty="0" err="1" smtClean="0"/>
              <a:t>Preindex</a:t>
            </a:r>
            <a:r>
              <a:rPr lang="en-US" dirty="0" smtClean="0"/>
              <a:t> (denoted by [</a:t>
            </a:r>
            <a:r>
              <a:rPr lang="en-US" dirty="0" err="1" smtClean="0"/>
              <a:t>Rn,offset</a:t>
            </a:r>
            <a:r>
              <a:rPr lang="en-US" dirty="0" smtClean="0"/>
              <a:t>])</a:t>
            </a:r>
          </a:p>
          <a:p>
            <a:pPr lvl="1"/>
            <a:r>
              <a:rPr lang="en-US" dirty="0" smtClean="0"/>
              <a:t>Calculates address in base register + offset</a:t>
            </a:r>
          </a:p>
          <a:p>
            <a:pPr lvl="1"/>
            <a:r>
              <a:rPr lang="en-US" dirty="0" smtClean="0"/>
              <a:t>Uses calculated address for operation into </a:t>
            </a:r>
            <a:r>
              <a:rPr lang="en-US" dirty="0" err="1" smtClean="0"/>
              <a:t>Rn</a:t>
            </a:r>
            <a:endParaRPr lang="en-US" dirty="0" smtClean="0"/>
          </a:p>
          <a:p>
            <a:pPr lvl="1"/>
            <a:r>
              <a:rPr lang="en-US" dirty="0" smtClean="0"/>
              <a:t>Does NOT store the calculated address into base register</a:t>
            </a:r>
          </a:p>
          <a:p>
            <a:r>
              <a:rPr lang="en-US" dirty="0" err="1" smtClean="0"/>
              <a:t>Postindex</a:t>
            </a:r>
            <a:r>
              <a:rPr lang="en-US" dirty="0" smtClean="0"/>
              <a:t> (denoted by [</a:t>
            </a:r>
            <a:r>
              <a:rPr lang="en-US" dirty="0" err="1" smtClean="0"/>
              <a:t>Rt</a:t>
            </a:r>
            <a:r>
              <a:rPr lang="en-US" dirty="0" smtClean="0"/>
              <a:t>])</a:t>
            </a:r>
          </a:p>
          <a:p>
            <a:pPr lvl="1"/>
            <a:r>
              <a:rPr lang="en-US" dirty="0" smtClean="0"/>
              <a:t>Uses address in base register for operation into </a:t>
            </a:r>
            <a:r>
              <a:rPr lang="en-US" dirty="0" err="1" smtClean="0"/>
              <a:t>Rn</a:t>
            </a:r>
            <a:endParaRPr lang="en-US" dirty="0" smtClean="0"/>
          </a:p>
          <a:p>
            <a:pPr lvl="1"/>
            <a:r>
              <a:rPr lang="en-US" dirty="0" smtClean="0"/>
              <a:t>Calculates address in base register + offset</a:t>
            </a:r>
          </a:p>
          <a:p>
            <a:pPr lvl="1"/>
            <a:r>
              <a:rPr lang="en-US" dirty="0" smtClean="0"/>
              <a:t>Stores the calculated address into base register</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85</a:t>
            </a:fld>
            <a:endParaRPr lang="en-US"/>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LDR Indexing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403692"/>
              </p:ext>
            </p:extLst>
          </p:nvPr>
        </p:nvGraphicFramePr>
        <p:xfrm>
          <a:off x="457200" y="1600200"/>
          <a:ext cx="8229600" cy="3977640"/>
        </p:xfrm>
        <a:graphic>
          <a:graphicData uri="http://schemas.openxmlformats.org/drawingml/2006/table">
            <a:tbl>
              <a:tblPr firstRow="1" bandRow="1">
                <a:tableStyleId>{6E25E649-3F16-4E02-A733-19D2CDBF48F0}</a:tableStyleId>
              </a:tblPr>
              <a:tblGrid>
                <a:gridCol w="1752600"/>
                <a:gridCol w="2362200"/>
                <a:gridCol w="2057400"/>
                <a:gridCol w="2057400"/>
              </a:tblGrid>
              <a:tr h="370840">
                <a:tc>
                  <a:txBody>
                    <a:bodyPr/>
                    <a:lstStyle/>
                    <a:p>
                      <a:r>
                        <a:rPr lang="en-US" dirty="0" smtClean="0"/>
                        <a:t>Indexing</a:t>
                      </a:r>
                      <a:r>
                        <a:rPr lang="en-US" baseline="0" dirty="0" smtClean="0"/>
                        <a:t> mode</a:t>
                      </a:r>
                      <a:endParaRPr lang="en-US" dirty="0"/>
                    </a:p>
                  </a:txBody>
                  <a:tcPr/>
                </a:tc>
                <a:tc>
                  <a:txBody>
                    <a:bodyPr/>
                    <a:lstStyle/>
                    <a:p>
                      <a:r>
                        <a:rPr lang="en-US" dirty="0" smtClean="0"/>
                        <a:t>Instruction</a:t>
                      </a:r>
                      <a:endParaRPr lang="en-US" dirty="0"/>
                    </a:p>
                  </a:txBody>
                  <a:tcPr/>
                </a:tc>
                <a:tc>
                  <a:txBody>
                    <a:bodyPr/>
                    <a:lstStyle/>
                    <a:p>
                      <a:r>
                        <a:rPr lang="en-US" dirty="0" smtClean="0"/>
                        <a:t>R0</a:t>
                      </a:r>
                      <a:endParaRPr lang="en-US" dirty="0"/>
                    </a:p>
                  </a:txBody>
                  <a:tcPr/>
                </a:tc>
                <a:tc>
                  <a:txBody>
                    <a:bodyPr/>
                    <a:lstStyle/>
                    <a:p>
                      <a:r>
                        <a:rPr lang="en-US" dirty="0" smtClean="0"/>
                        <a:t>R1</a:t>
                      </a:r>
                      <a:r>
                        <a:rPr lang="en-US" baseline="0" dirty="0" smtClean="0"/>
                        <a:t> or </a:t>
                      </a:r>
                      <a:r>
                        <a:rPr lang="en-US" baseline="0" dirty="0" err="1" smtClean="0"/>
                        <a:t>Rbase</a:t>
                      </a:r>
                      <a:endParaRPr lang="en-US" dirty="0"/>
                    </a:p>
                  </a:txBody>
                  <a:tcPr/>
                </a:tc>
              </a:tr>
              <a:tr h="370840">
                <a:tc>
                  <a:txBody>
                    <a:bodyPr/>
                    <a:lstStyle/>
                    <a:p>
                      <a:r>
                        <a:rPr lang="en-US" dirty="0" err="1" smtClean="0"/>
                        <a:t>Preindex</a:t>
                      </a:r>
                      <a:r>
                        <a:rPr lang="en-US" baseline="0" dirty="0" smtClean="0"/>
                        <a:t> with </a:t>
                      </a:r>
                      <a:r>
                        <a:rPr lang="en-US" baseline="0" dirty="0" err="1" smtClean="0"/>
                        <a:t>Writeback</a:t>
                      </a:r>
                      <a:endParaRPr lang="en-US" dirty="0"/>
                    </a:p>
                  </a:txBody>
                  <a:tcPr/>
                </a:tc>
                <a:tc>
                  <a:txBody>
                    <a:bodyPr/>
                    <a:lstStyle/>
                    <a:p>
                      <a:r>
                        <a:rPr lang="en-US" dirty="0" smtClean="0"/>
                        <a:t>LDR r0, </a:t>
                      </a:r>
                      <a:r>
                        <a:rPr lang="en-US" b="1" dirty="0" smtClean="0"/>
                        <a:t>[</a:t>
                      </a:r>
                      <a:r>
                        <a:rPr lang="en-US" dirty="0" smtClean="0"/>
                        <a:t>r1, #2</a:t>
                      </a:r>
                      <a:r>
                        <a:rPr lang="en-US" b="1" dirty="0" smtClean="0"/>
                        <a:t>]</a:t>
                      </a:r>
                      <a:r>
                        <a:rPr lang="en-US" b="1" dirty="0" smtClean="0">
                          <a:solidFill>
                            <a:srgbClr val="FF0000"/>
                          </a:solidFill>
                        </a:rPr>
                        <a:t>!</a:t>
                      </a:r>
                      <a:endParaRPr lang="en-US" b="1" dirty="0">
                        <a:solidFill>
                          <a:srgbClr val="FF0000"/>
                        </a:solidFill>
                      </a:endParaRPr>
                    </a:p>
                  </a:txBody>
                  <a:tcPr/>
                </a:tc>
                <a:tc>
                  <a:txBody>
                    <a:bodyPr/>
                    <a:lstStyle/>
                    <a:p>
                      <a:r>
                        <a:rPr lang="en-US" dirty="0" smtClean="0"/>
                        <a:t>r0 = [r1</a:t>
                      </a:r>
                      <a:r>
                        <a:rPr lang="en-US" baseline="0" dirty="0" smtClean="0"/>
                        <a:t> + 2]</a:t>
                      </a:r>
                      <a:endParaRPr lang="en-US" dirty="0"/>
                    </a:p>
                  </a:txBody>
                  <a:tcPr/>
                </a:tc>
                <a:tc>
                  <a:txBody>
                    <a:bodyPr/>
                    <a:lstStyle/>
                    <a:p>
                      <a:r>
                        <a:rPr lang="en-US" baseline="0" dirty="0" smtClean="0"/>
                        <a:t>r1 = r1 + 2</a:t>
                      </a:r>
                      <a:endParaRPr lang="en-US" dirty="0"/>
                    </a:p>
                  </a:txBody>
                  <a:tcPr/>
                </a:tc>
              </a:tr>
              <a:tr h="370840">
                <a:tc>
                  <a:txBody>
                    <a:bodyPr/>
                    <a:lstStyle/>
                    <a:p>
                      <a:endParaRPr lang="en-US" dirty="0"/>
                    </a:p>
                  </a:txBody>
                  <a:tcPr/>
                </a:tc>
                <a:tc>
                  <a:txBody>
                    <a:bodyPr/>
                    <a:lstStyle/>
                    <a:p>
                      <a:r>
                        <a:rPr lang="en-US" dirty="0" smtClean="0"/>
                        <a:t>LDR r0, </a:t>
                      </a:r>
                      <a:r>
                        <a:rPr lang="en-US" b="1" dirty="0" smtClean="0"/>
                        <a:t>[</a:t>
                      </a:r>
                      <a:r>
                        <a:rPr lang="en-US" dirty="0" smtClean="0"/>
                        <a:t>r1, r2</a:t>
                      </a:r>
                      <a:r>
                        <a:rPr lang="en-US" b="1" dirty="0" smtClean="0"/>
                        <a:t>]</a:t>
                      </a:r>
                      <a:r>
                        <a:rPr lang="en-US" b="1" dirty="0" smtClean="0">
                          <a:solidFill>
                            <a:srgbClr val="FF0000"/>
                          </a:solidFill>
                        </a:rPr>
                        <a:t>!</a:t>
                      </a:r>
                      <a:endParaRPr lang="en-US" b="1" dirty="0">
                        <a:solidFill>
                          <a:srgbClr val="FF0000"/>
                        </a:solidFill>
                      </a:endParaRPr>
                    </a:p>
                  </a:txBody>
                  <a:tcPr/>
                </a:tc>
                <a:tc>
                  <a:txBody>
                    <a:bodyPr/>
                    <a:lstStyle/>
                    <a:p>
                      <a:r>
                        <a:rPr lang="en-US" dirty="0" smtClean="0"/>
                        <a:t>r0 = [r1</a:t>
                      </a:r>
                      <a:r>
                        <a:rPr lang="en-US" baseline="0" dirty="0" smtClean="0"/>
                        <a:t> + r2]</a:t>
                      </a:r>
                      <a:endParaRPr lang="en-US" dirty="0"/>
                    </a:p>
                  </a:txBody>
                  <a:tcPr/>
                </a:tc>
                <a:tc>
                  <a:txBody>
                    <a:bodyPr/>
                    <a:lstStyle/>
                    <a:p>
                      <a:r>
                        <a:rPr lang="en-US" dirty="0" smtClean="0"/>
                        <a:t>r1 = r1 + r2</a:t>
                      </a:r>
                      <a:endParaRPr lang="en-US" dirty="0"/>
                    </a:p>
                  </a:txBody>
                  <a:tcPr/>
                </a:tc>
              </a:tr>
              <a:tr h="370840">
                <a:tc>
                  <a:txBody>
                    <a:bodyPr/>
                    <a:lstStyle/>
                    <a:p>
                      <a:endParaRPr lang="en-US" dirty="0"/>
                    </a:p>
                  </a:txBody>
                  <a:tcPr/>
                </a:tc>
                <a:tc>
                  <a:txBody>
                    <a:bodyPr/>
                    <a:lstStyle/>
                    <a:p>
                      <a:r>
                        <a:rPr lang="en-US" dirty="0" smtClean="0"/>
                        <a:t>LDR r0, </a:t>
                      </a:r>
                      <a:r>
                        <a:rPr lang="en-US" b="1" dirty="0" smtClean="0"/>
                        <a:t>[</a:t>
                      </a:r>
                      <a:r>
                        <a:rPr lang="en-US" dirty="0" smtClean="0"/>
                        <a:t>r1, r2</a:t>
                      </a:r>
                      <a:r>
                        <a:rPr lang="en-US" baseline="0" dirty="0" smtClean="0"/>
                        <a:t>, LSL #3</a:t>
                      </a:r>
                      <a:r>
                        <a:rPr lang="en-US" b="1" baseline="0" dirty="0" smtClean="0"/>
                        <a:t>]</a:t>
                      </a:r>
                      <a:r>
                        <a:rPr lang="en-US" b="1" baseline="0" dirty="0" smtClean="0">
                          <a:solidFill>
                            <a:srgbClr val="FF0000"/>
                          </a:solidFill>
                        </a:rPr>
                        <a:t>!</a:t>
                      </a:r>
                      <a:endParaRPr lang="en-US" b="1" dirty="0">
                        <a:solidFill>
                          <a:srgbClr val="FF0000"/>
                        </a:solidFill>
                      </a:endParaRPr>
                    </a:p>
                  </a:txBody>
                  <a:tcPr/>
                </a:tc>
                <a:tc>
                  <a:txBody>
                    <a:bodyPr/>
                    <a:lstStyle/>
                    <a:p>
                      <a:r>
                        <a:rPr lang="en-US" dirty="0" smtClean="0"/>
                        <a:t>r0 = [r1 + (r2</a:t>
                      </a:r>
                      <a:r>
                        <a:rPr lang="en-US" baseline="0" dirty="0" smtClean="0"/>
                        <a:t> LSL 3)]</a:t>
                      </a:r>
                      <a:endParaRPr lang="en-US" dirty="0"/>
                    </a:p>
                  </a:txBody>
                  <a:tcPr/>
                </a:tc>
                <a:tc>
                  <a:txBody>
                    <a:bodyPr/>
                    <a:lstStyle/>
                    <a:p>
                      <a:r>
                        <a:rPr lang="en-US" dirty="0" smtClean="0"/>
                        <a:t>r1 = r1 + (r2</a:t>
                      </a:r>
                      <a:r>
                        <a:rPr lang="en-US" baseline="0" dirty="0" smtClean="0"/>
                        <a:t> LSL 3)</a:t>
                      </a:r>
                      <a:endParaRPr lang="en-US" dirty="0"/>
                    </a:p>
                  </a:txBody>
                  <a:tcPr/>
                </a:tc>
              </a:tr>
              <a:tr h="370840">
                <a:tc>
                  <a:txBody>
                    <a:bodyPr/>
                    <a:lstStyle/>
                    <a:p>
                      <a:r>
                        <a:rPr lang="en-US" dirty="0" err="1" smtClean="0"/>
                        <a:t>Preindex</a:t>
                      </a:r>
                      <a:endParaRPr lang="en-US" dirty="0"/>
                    </a:p>
                  </a:txBody>
                  <a:tcPr/>
                </a:tc>
                <a:tc>
                  <a:txBody>
                    <a:bodyPr/>
                    <a:lstStyle/>
                    <a:p>
                      <a:r>
                        <a:rPr lang="en-US" dirty="0" smtClean="0"/>
                        <a:t>LDR r0, </a:t>
                      </a:r>
                      <a:r>
                        <a:rPr lang="en-US" b="1" dirty="0" smtClean="0"/>
                        <a:t>[</a:t>
                      </a:r>
                      <a:r>
                        <a:rPr lang="en-US" dirty="0" smtClean="0"/>
                        <a:t>r1, #2</a:t>
                      </a:r>
                      <a:r>
                        <a:rPr lang="en-US" b="1" dirty="0" smtClean="0"/>
                        <a:t>]</a:t>
                      </a:r>
                      <a:endParaRPr lang="en-US" b="1" dirty="0"/>
                    </a:p>
                  </a:txBody>
                  <a:tcPr/>
                </a:tc>
                <a:tc>
                  <a:txBody>
                    <a:bodyPr/>
                    <a:lstStyle/>
                    <a:p>
                      <a:r>
                        <a:rPr lang="en-US" dirty="0" smtClean="0"/>
                        <a:t>r0 = [r1 + 2]</a:t>
                      </a:r>
                      <a:endParaRPr lang="en-US" dirty="0"/>
                    </a:p>
                  </a:txBody>
                  <a:tcPr/>
                </a:tc>
                <a:tc>
                  <a:txBody>
                    <a:bodyPr/>
                    <a:lstStyle/>
                    <a:p>
                      <a:r>
                        <a:rPr lang="en-US" dirty="0" smtClean="0"/>
                        <a:t>r1 = r1</a:t>
                      </a:r>
                      <a:endParaRPr lang="en-US" dirty="0"/>
                    </a:p>
                  </a:txBody>
                  <a:tcPr/>
                </a:tc>
              </a:tr>
              <a:tr h="370840">
                <a:tc>
                  <a:txBody>
                    <a:bodyPr/>
                    <a:lstStyle/>
                    <a:p>
                      <a:endParaRPr lang="en-US" dirty="0"/>
                    </a:p>
                  </a:txBody>
                  <a:tcPr/>
                </a:tc>
                <a:tc>
                  <a:txBody>
                    <a:bodyPr/>
                    <a:lstStyle/>
                    <a:p>
                      <a:r>
                        <a:rPr lang="en-US" dirty="0" smtClean="0"/>
                        <a:t>LDR r0, </a:t>
                      </a:r>
                      <a:r>
                        <a:rPr lang="en-US" b="1" dirty="0" smtClean="0"/>
                        <a:t>[</a:t>
                      </a:r>
                      <a:r>
                        <a:rPr lang="en-US" dirty="0" smtClean="0"/>
                        <a:t>r1, r2</a:t>
                      </a:r>
                      <a:r>
                        <a:rPr lang="en-US" b="1" dirty="0" smtClean="0"/>
                        <a:t>]</a:t>
                      </a:r>
                      <a:endParaRPr lang="en-US" b="1" dirty="0"/>
                    </a:p>
                  </a:txBody>
                  <a:tcPr/>
                </a:tc>
                <a:tc>
                  <a:txBody>
                    <a:bodyPr/>
                    <a:lstStyle/>
                    <a:p>
                      <a:r>
                        <a:rPr lang="en-US" dirty="0" smtClean="0"/>
                        <a:t>r0 = [r1 + r2]</a:t>
                      </a:r>
                      <a:endParaRPr lang="en-US" dirty="0"/>
                    </a:p>
                  </a:txBody>
                  <a:tcPr/>
                </a:tc>
                <a:tc>
                  <a:txBody>
                    <a:bodyPr/>
                    <a:lstStyle/>
                    <a:p>
                      <a:r>
                        <a:rPr lang="en-US" dirty="0" smtClean="0"/>
                        <a:t>r1 = r1</a:t>
                      </a:r>
                      <a:endParaRPr lang="en-US" dirty="0"/>
                    </a:p>
                  </a:txBody>
                  <a:tcPr/>
                </a:tc>
              </a:tr>
              <a:tr h="370840">
                <a:tc>
                  <a:txBody>
                    <a:bodyPr/>
                    <a:lstStyle/>
                    <a:p>
                      <a:endParaRPr lang="en-US" dirty="0"/>
                    </a:p>
                  </a:txBody>
                  <a:tcPr/>
                </a:tc>
                <a:tc>
                  <a:txBody>
                    <a:bodyPr/>
                    <a:lstStyle/>
                    <a:p>
                      <a:r>
                        <a:rPr lang="en-US" dirty="0" smtClean="0"/>
                        <a:t>LDR</a:t>
                      </a:r>
                      <a:r>
                        <a:rPr lang="en-US" baseline="0" dirty="0" smtClean="0"/>
                        <a:t> r0, </a:t>
                      </a:r>
                      <a:r>
                        <a:rPr lang="en-US" b="1" baseline="0" dirty="0" smtClean="0"/>
                        <a:t>[</a:t>
                      </a:r>
                      <a:r>
                        <a:rPr lang="en-US" baseline="0" dirty="0" smtClean="0"/>
                        <a:t>r1, r2, LSL #3</a:t>
                      </a:r>
                      <a:r>
                        <a:rPr lang="en-US" b="1" baseline="0" dirty="0" smtClean="0"/>
                        <a:t>]</a:t>
                      </a:r>
                      <a:endParaRPr lang="en-US" b="1" dirty="0"/>
                    </a:p>
                  </a:txBody>
                  <a:tcPr/>
                </a:tc>
                <a:tc>
                  <a:txBody>
                    <a:bodyPr/>
                    <a:lstStyle/>
                    <a:p>
                      <a:r>
                        <a:rPr lang="en-US" dirty="0" smtClean="0"/>
                        <a:t>r0 = [r1 + (r2</a:t>
                      </a:r>
                      <a:r>
                        <a:rPr lang="en-US" baseline="0" dirty="0" smtClean="0"/>
                        <a:t> LSL 3)]</a:t>
                      </a:r>
                      <a:endParaRPr lang="en-US" dirty="0"/>
                    </a:p>
                  </a:txBody>
                  <a:tcPr/>
                </a:tc>
                <a:tc>
                  <a:txBody>
                    <a:bodyPr/>
                    <a:lstStyle/>
                    <a:p>
                      <a:r>
                        <a:rPr lang="en-US" dirty="0" smtClean="0"/>
                        <a:t>r1 = r1</a:t>
                      </a:r>
                      <a:endParaRPr lang="en-US" dirty="0"/>
                    </a:p>
                  </a:txBody>
                  <a:tcPr/>
                </a:tc>
              </a:tr>
              <a:tr h="370840">
                <a:tc>
                  <a:txBody>
                    <a:bodyPr/>
                    <a:lstStyle/>
                    <a:p>
                      <a:r>
                        <a:rPr lang="en-US" dirty="0" err="1" smtClean="0"/>
                        <a:t>Postindex</a:t>
                      </a:r>
                      <a:endParaRPr lang="en-US" dirty="0"/>
                    </a:p>
                  </a:txBody>
                  <a:tcPr/>
                </a:tc>
                <a:tc>
                  <a:txBody>
                    <a:bodyPr/>
                    <a:lstStyle/>
                    <a:p>
                      <a:r>
                        <a:rPr lang="en-US" dirty="0" smtClean="0"/>
                        <a:t>LDR r0, </a:t>
                      </a:r>
                      <a:r>
                        <a:rPr lang="en-US" b="1" dirty="0" smtClean="0"/>
                        <a:t>[</a:t>
                      </a:r>
                      <a:r>
                        <a:rPr lang="en-US" dirty="0" smtClean="0"/>
                        <a:t>r1</a:t>
                      </a:r>
                      <a:r>
                        <a:rPr lang="en-US" b="1" dirty="0" smtClean="0"/>
                        <a:t>]</a:t>
                      </a:r>
                      <a:r>
                        <a:rPr lang="en-US" dirty="0" smtClean="0"/>
                        <a:t>, #2</a:t>
                      </a:r>
                      <a:endParaRPr lang="en-US" dirty="0"/>
                    </a:p>
                  </a:txBody>
                  <a:tcPr/>
                </a:tc>
                <a:tc>
                  <a:txBody>
                    <a:bodyPr/>
                    <a:lstStyle/>
                    <a:p>
                      <a:r>
                        <a:rPr lang="en-US" baseline="0" dirty="0" smtClean="0"/>
                        <a:t>r0 = [r1]</a:t>
                      </a:r>
                      <a:endParaRPr lang="en-US" dirty="0"/>
                    </a:p>
                  </a:txBody>
                  <a:tcPr/>
                </a:tc>
                <a:tc>
                  <a:txBody>
                    <a:bodyPr/>
                    <a:lstStyle/>
                    <a:p>
                      <a:r>
                        <a:rPr lang="en-US" baseline="0" dirty="0" smtClean="0"/>
                        <a:t>r1 = r1 + 2</a:t>
                      </a:r>
                      <a:endParaRPr lang="en-US" dirty="0"/>
                    </a:p>
                  </a:txBody>
                  <a:tcPr/>
                </a:tc>
              </a:tr>
              <a:tr h="370840">
                <a:tc>
                  <a:txBody>
                    <a:bodyPr/>
                    <a:lstStyle/>
                    <a:p>
                      <a:endParaRPr lang="en-US" dirty="0"/>
                    </a:p>
                  </a:txBody>
                  <a:tcPr/>
                </a:tc>
                <a:tc>
                  <a:txBody>
                    <a:bodyPr/>
                    <a:lstStyle/>
                    <a:p>
                      <a:r>
                        <a:rPr lang="en-US" dirty="0" smtClean="0"/>
                        <a:t>LDR r0, </a:t>
                      </a:r>
                      <a:r>
                        <a:rPr lang="en-US" b="1" dirty="0" smtClean="0"/>
                        <a:t>[</a:t>
                      </a:r>
                      <a:r>
                        <a:rPr lang="en-US" dirty="0" smtClean="0"/>
                        <a:t>r1</a:t>
                      </a:r>
                      <a:r>
                        <a:rPr lang="en-US" b="1" dirty="0" smtClean="0"/>
                        <a:t>]</a:t>
                      </a:r>
                      <a:r>
                        <a:rPr lang="en-US" dirty="0" smtClean="0"/>
                        <a:t>, r2</a:t>
                      </a:r>
                      <a:endParaRPr lang="en-US" dirty="0"/>
                    </a:p>
                  </a:txBody>
                  <a:tcPr/>
                </a:tc>
                <a:tc>
                  <a:txBody>
                    <a:bodyPr/>
                    <a:lstStyle/>
                    <a:p>
                      <a:r>
                        <a:rPr lang="en-US" dirty="0" smtClean="0"/>
                        <a:t>r0 = [r1]</a:t>
                      </a:r>
                      <a:endParaRPr lang="en-US" dirty="0"/>
                    </a:p>
                  </a:txBody>
                  <a:tcPr/>
                </a:tc>
                <a:tc>
                  <a:txBody>
                    <a:bodyPr/>
                    <a:lstStyle/>
                    <a:p>
                      <a:r>
                        <a:rPr lang="en-US" dirty="0" smtClean="0"/>
                        <a:t>r1 = r1 + r2</a:t>
                      </a:r>
                      <a:endParaRPr lang="en-US" dirty="0"/>
                    </a:p>
                  </a:txBody>
                  <a:tcPr/>
                </a:tc>
              </a:tr>
              <a:tr h="370840">
                <a:tc>
                  <a:txBody>
                    <a:bodyPr/>
                    <a:lstStyle/>
                    <a:p>
                      <a:endParaRPr lang="en-US" dirty="0"/>
                    </a:p>
                  </a:txBody>
                  <a:tcPr/>
                </a:tc>
                <a:tc>
                  <a:txBody>
                    <a:bodyPr/>
                    <a:lstStyle/>
                    <a:p>
                      <a:r>
                        <a:rPr lang="en-US" dirty="0" smtClean="0"/>
                        <a:t>LDR r0, </a:t>
                      </a:r>
                      <a:r>
                        <a:rPr lang="en-US" b="1" dirty="0" smtClean="0"/>
                        <a:t>[</a:t>
                      </a:r>
                      <a:r>
                        <a:rPr lang="en-US" dirty="0" smtClean="0"/>
                        <a:t>r1</a:t>
                      </a:r>
                      <a:r>
                        <a:rPr lang="en-US" b="1" dirty="0" smtClean="0"/>
                        <a:t>]</a:t>
                      </a:r>
                      <a:r>
                        <a:rPr lang="en-US" dirty="0" smtClean="0"/>
                        <a:t>, r2, LSL #3</a:t>
                      </a:r>
                      <a:endParaRPr lang="en-US" dirty="0"/>
                    </a:p>
                  </a:txBody>
                  <a:tcPr/>
                </a:tc>
                <a:tc>
                  <a:txBody>
                    <a:bodyPr/>
                    <a:lstStyle/>
                    <a:p>
                      <a:r>
                        <a:rPr lang="en-US" dirty="0" smtClean="0"/>
                        <a:t>r0 = [r1]</a:t>
                      </a:r>
                      <a:endParaRPr lang="en-US" dirty="0"/>
                    </a:p>
                  </a:txBody>
                  <a:tcPr/>
                </a:tc>
                <a:tc>
                  <a:txBody>
                    <a:bodyPr/>
                    <a:lstStyle/>
                    <a:p>
                      <a:r>
                        <a:rPr lang="en-US" dirty="0" smtClean="0"/>
                        <a:t>r1 = r1</a:t>
                      </a:r>
                      <a:r>
                        <a:rPr lang="en-US" baseline="0" dirty="0" smtClean="0"/>
                        <a:t> + (r2 LSL 3)</a:t>
                      </a:r>
                      <a:endParaRPr lang="en-US" dirty="0"/>
                    </a:p>
                  </a:txBody>
                  <a:tcPr/>
                </a:tc>
              </a:tr>
            </a:tbl>
          </a:graphicData>
        </a:graphic>
      </p:graphicFrame>
      <p:sp>
        <p:nvSpPr>
          <p:cNvPr id="5" name="TextBox 4"/>
          <p:cNvSpPr txBox="1"/>
          <p:nvPr/>
        </p:nvSpPr>
        <p:spPr>
          <a:xfrm>
            <a:off x="533400" y="6172200"/>
            <a:ext cx="8305800" cy="369332"/>
          </a:xfrm>
          <a:prstGeom prst="rect">
            <a:avLst/>
          </a:prstGeom>
          <a:noFill/>
        </p:spPr>
        <p:txBody>
          <a:bodyPr wrap="square" rtlCol="0">
            <a:spAutoFit/>
          </a:bodyPr>
          <a:lstStyle/>
          <a:p>
            <a:r>
              <a:rPr lang="en-US" dirty="0" smtClean="0"/>
              <a:t>Instruction form: LDR&lt;c&gt; &lt;</a:t>
            </a:r>
            <a:r>
              <a:rPr lang="en-US" dirty="0" err="1" smtClean="0"/>
              <a:t>Rt</a:t>
            </a:r>
            <a:r>
              <a:rPr lang="en-US" dirty="0" smtClean="0"/>
              <a:t>&gt;, [&lt;</a:t>
            </a:r>
            <a:r>
              <a:rPr lang="en-US" dirty="0" err="1" smtClean="0"/>
              <a:t>Rn</a:t>
            </a:r>
            <a:r>
              <a:rPr lang="en-US" dirty="0" smtClean="0"/>
              <a:t>&gt;{, offset}] where [] denotes memory contents of</a:t>
            </a:r>
            <a:endParaRPr lang="en-US" dirty="0"/>
          </a:p>
        </p:txBody>
      </p:sp>
      <p:sp>
        <p:nvSpPr>
          <p:cNvPr id="6" name="Rectangle 5"/>
          <p:cNvSpPr/>
          <p:nvPr/>
        </p:nvSpPr>
        <p:spPr>
          <a:xfrm>
            <a:off x="0" y="6519446"/>
            <a:ext cx="8610600" cy="338554"/>
          </a:xfrm>
          <a:prstGeom prst="rect">
            <a:avLst/>
          </a:prstGeom>
        </p:spPr>
        <p:txBody>
          <a:bodyPr wrap="square">
            <a:spAutoFit/>
          </a:bodyPr>
          <a:lstStyle/>
          <a:p>
            <a:r>
              <a:rPr lang="en-US" sz="1600" dirty="0" smtClean="0"/>
              <a:t>Source: </a:t>
            </a:r>
            <a:r>
              <a:rPr lang="en-US" sz="1600" dirty="0" smtClean="0">
                <a:hlinkClick r:id="rId3"/>
              </a:rPr>
              <a:t>http://www.slideshare.net/guest56d1b781/arm-fundamentals</a:t>
            </a:r>
            <a:endParaRPr lang="en-US" sz="1600"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86</a:t>
            </a:fld>
            <a:endParaRPr lang="en-US"/>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 indexing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0333113"/>
              </p:ext>
            </p:extLst>
          </p:nvPr>
        </p:nvGraphicFramePr>
        <p:xfrm>
          <a:off x="457200" y="1600200"/>
          <a:ext cx="8229600" cy="3977640"/>
        </p:xfrm>
        <a:graphic>
          <a:graphicData uri="http://schemas.openxmlformats.org/drawingml/2006/table">
            <a:tbl>
              <a:tblPr firstRow="1" bandRow="1">
                <a:tableStyleId>{EB344D84-9AFB-497E-A393-DC336BA19D2E}</a:tableStyleId>
              </a:tblPr>
              <a:tblGrid>
                <a:gridCol w="1752600"/>
                <a:gridCol w="2362200"/>
                <a:gridCol w="2057400"/>
                <a:gridCol w="2057400"/>
              </a:tblGrid>
              <a:tr h="370840">
                <a:tc>
                  <a:txBody>
                    <a:bodyPr/>
                    <a:lstStyle/>
                    <a:p>
                      <a:r>
                        <a:rPr lang="en-US" dirty="0" smtClean="0"/>
                        <a:t>Indexing</a:t>
                      </a:r>
                      <a:r>
                        <a:rPr lang="en-US" baseline="0" dirty="0" smtClean="0"/>
                        <a:t> mode</a:t>
                      </a:r>
                      <a:endParaRPr lang="en-US" dirty="0"/>
                    </a:p>
                  </a:txBody>
                  <a:tcPr/>
                </a:tc>
                <a:tc>
                  <a:txBody>
                    <a:bodyPr/>
                    <a:lstStyle/>
                    <a:p>
                      <a:r>
                        <a:rPr lang="en-US" dirty="0" smtClean="0"/>
                        <a:t>Instruction</a:t>
                      </a:r>
                      <a:endParaRPr lang="en-US" dirty="0"/>
                    </a:p>
                  </a:txBody>
                  <a:tcPr/>
                </a:tc>
                <a:tc>
                  <a:txBody>
                    <a:bodyPr/>
                    <a:lstStyle/>
                    <a:p>
                      <a:r>
                        <a:rPr lang="en-US" dirty="0" err="1" smtClean="0"/>
                        <a:t>Rt</a:t>
                      </a:r>
                      <a:endParaRPr lang="en-US" dirty="0"/>
                    </a:p>
                  </a:txBody>
                  <a:tcPr/>
                </a:tc>
                <a:tc>
                  <a:txBody>
                    <a:bodyPr/>
                    <a:lstStyle/>
                    <a:p>
                      <a:r>
                        <a:rPr lang="en-US" dirty="0" err="1" smtClean="0"/>
                        <a:t>Rn</a:t>
                      </a:r>
                      <a:r>
                        <a:rPr lang="en-US" baseline="0" dirty="0" smtClean="0"/>
                        <a:t> or </a:t>
                      </a:r>
                      <a:r>
                        <a:rPr lang="en-US" baseline="0" dirty="0" err="1" smtClean="0"/>
                        <a:t>Rbase</a:t>
                      </a:r>
                      <a:endParaRPr lang="en-US" dirty="0"/>
                    </a:p>
                  </a:txBody>
                  <a:tcPr/>
                </a:tc>
              </a:tr>
              <a:tr h="370840">
                <a:tc>
                  <a:txBody>
                    <a:bodyPr/>
                    <a:lstStyle/>
                    <a:p>
                      <a:r>
                        <a:rPr lang="en-US" dirty="0" err="1" smtClean="0"/>
                        <a:t>Preindex</a:t>
                      </a:r>
                      <a:r>
                        <a:rPr lang="en-US" baseline="0" dirty="0" smtClean="0"/>
                        <a:t> with </a:t>
                      </a:r>
                      <a:r>
                        <a:rPr lang="en-US" baseline="0" dirty="0" err="1" smtClean="0"/>
                        <a:t>Writeback</a:t>
                      </a:r>
                      <a:endParaRPr lang="en-US" dirty="0"/>
                    </a:p>
                  </a:txBody>
                  <a:tcPr/>
                </a:tc>
                <a:tc>
                  <a:txBody>
                    <a:bodyPr/>
                    <a:lstStyle/>
                    <a:p>
                      <a:r>
                        <a:rPr lang="en-US" dirty="0" smtClean="0"/>
                        <a:t>STR r0, </a:t>
                      </a:r>
                      <a:r>
                        <a:rPr lang="en-US" b="1" dirty="0" smtClean="0"/>
                        <a:t>[</a:t>
                      </a:r>
                      <a:r>
                        <a:rPr lang="en-US" dirty="0" smtClean="0"/>
                        <a:t>r1, #2</a:t>
                      </a:r>
                      <a:r>
                        <a:rPr lang="en-US" b="1" dirty="0" smtClean="0"/>
                        <a:t>]</a:t>
                      </a:r>
                      <a:r>
                        <a:rPr lang="en-US" b="1" dirty="0" smtClean="0">
                          <a:solidFill>
                            <a:srgbClr val="FF0000"/>
                          </a:solidFill>
                        </a:rPr>
                        <a:t>!</a:t>
                      </a:r>
                      <a:endParaRPr lang="en-US" b="1" dirty="0">
                        <a:solidFill>
                          <a:srgbClr val="FF0000"/>
                        </a:solidFill>
                      </a:endParaRPr>
                    </a:p>
                  </a:txBody>
                  <a:tcPr/>
                </a:tc>
                <a:tc>
                  <a:txBody>
                    <a:bodyPr/>
                    <a:lstStyle/>
                    <a:p>
                      <a:r>
                        <a:rPr lang="en-US" dirty="0" smtClean="0"/>
                        <a:t>[r1</a:t>
                      </a:r>
                      <a:r>
                        <a:rPr lang="en-US" baseline="0" dirty="0" smtClean="0"/>
                        <a:t> + 2] = r0</a:t>
                      </a:r>
                      <a:endParaRPr lang="en-US" dirty="0"/>
                    </a:p>
                  </a:txBody>
                  <a:tcPr/>
                </a:tc>
                <a:tc>
                  <a:txBody>
                    <a:bodyPr/>
                    <a:lstStyle/>
                    <a:p>
                      <a:r>
                        <a:rPr lang="en-US" baseline="0" dirty="0" smtClean="0"/>
                        <a:t>r1 = r1 + 2</a:t>
                      </a:r>
                      <a:endParaRPr lang="en-US" dirty="0"/>
                    </a:p>
                  </a:txBody>
                  <a:tcPr/>
                </a:tc>
              </a:tr>
              <a:tr h="370840">
                <a:tc>
                  <a:txBody>
                    <a:bodyPr/>
                    <a:lstStyle/>
                    <a:p>
                      <a:endParaRPr lang="en-US" dirty="0"/>
                    </a:p>
                  </a:txBody>
                  <a:tcPr/>
                </a:tc>
                <a:tc>
                  <a:txBody>
                    <a:bodyPr/>
                    <a:lstStyle/>
                    <a:p>
                      <a:r>
                        <a:rPr lang="en-US" dirty="0" smtClean="0"/>
                        <a:t>STR</a:t>
                      </a:r>
                      <a:r>
                        <a:rPr lang="en-US" baseline="0" dirty="0" smtClean="0"/>
                        <a:t> </a:t>
                      </a:r>
                      <a:r>
                        <a:rPr lang="en-US" dirty="0" smtClean="0"/>
                        <a:t>r0, </a:t>
                      </a:r>
                      <a:r>
                        <a:rPr lang="en-US" b="1" dirty="0" smtClean="0"/>
                        <a:t>[</a:t>
                      </a:r>
                      <a:r>
                        <a:rPr lang="en-US" dirty="0" smtClean="0"/>
                        <a:t>r1, r2</a:t>
                      </a:r>
                      <a:r>
                        <a:rPr lang="en-US" b="1" dirty="0" smtClean="0"/>
                        <a:t>]</a:t>
                      </a:r>
                      <a:r>
                        <a:rPr lang="en-US" b="1" dirty="0" smtClean="0">
                          <a:solidFill>
                            <a:srgbClr val="FF0000"/>
                          </a:solidFill>
                        </a:rPr>
                        <a:t>!</a:t>
                      </a:r>
                      <a:endParaRPr lang="en-US" b="1" dirty="0">
                        <a:solidFill>
                          <a:srgbClr val="FF0000"/>
                        </a:solidFill>
                      </a:endParaRPr>
                    </a:p>
                  </a:txBody>
                  <a:tcPr/>
                </a:tc>
                <a:tc>
                  <a:txBody>
                    <a:bodyPr/>
                    <a:lstStyle/>
                    <a:p>
                      <a:r>
                        <a:rPr lang="en-US" dirty="0" smtClean="0"/>
                        <a:t>[r1</a:t>
                      </a:r>
                      <a:r>
                        <a:rPr lang="en-US" baseline="0" dirty="0" smtClean="0"/>
                        <a:t> + r2] = r0</a:t>
                      </a:r>
                      <a:endParaRPr lang="en-US" dirty="0"/>
                    </a:p>
                  </a:txBody>
                  <a:tcPr/>
                </a:tc>
                <a:tc>
                  <a:txBody>
                    <a:bodyPr/>
                    <a:lstStyle/>
                    <a:p>
                      <a:r>
                        <a:rPr lang="en-US" dirty="0" smtClean="0"/>
                        <a:t>r1 = r1 + r2</a:t>
                      </a:r>
                      <a:endParaRPr lang="en-US" dirty="0"/>
                    </a:p>
                  </a:txBody>
                  <a:tcPr/>
                </a:tc>
              </a:tr>
              <a:tr h="370840">
                <a:tc>
                  <a:txBody>
                    <a:bodyPr/>
                    <a:lstStyle/>
                    <a:p>
                      <a:endParaRPr lang="en-US" dirty="0"/>
                    </a:p>
                  </a:txBody>
                  <a:tcPr/>
                </a:tc>
                <a:tc>
                  <a:txBody>
                    <a:bodyPr/>
                    <a:lstStyle/>
                    <a:p>
                      <a:r>
                        <a:rPr lang="en-US" dirty="0" smtClean="0"/>
                        <a:t>STR r0, </a:t>
                      </a:r>
                      <a:r>
                        <a:rPr lang="en-US" b="1" dirty="0" smtClean="0"/>
                        <a:t>[</a:t>
                      </a:r>
                      <a:r>
                        <a:rPr lang="en-US" dirty="0" smtClean="0"/>
                        <a:t>r1, r2</a:t>
                      </a:r>
                      <a:r>
                        <a:rPr lang="en-US" baseline="0" dirty="0" smtClean="0"/>
                        <a:t>, LSL #3</a:t>
                      </a:r>
                      <a:r>
                        <a:rPr lang="en-US" b="1" baseline="0" dirty="0" smtClean="0"/>
                        <a:t>]</a:t>
                      </a:r>
                      <a:r>
                        <a:rPr lang="en-US" b="1" baseline="0" dirty="0" smtClean="0">
                          <a:solidFill>
                            <a:srgbClr val="FF0000"/>
                          </a:solidFill>
                        </a:rPr>
                        <a:t>!</a:t>
                      </a:r>
                      <a:endParaRPr lang="en-US" b="1" dirty="0">
                        <a:solidFill>
                          <a:srgbClr val="FF0000"/>
                        </a:solidFill>
                      </a:endParaRPr>
                    </a:p>
                  </a:txBody>
                  <a:tcPr/>
                </a:tc>
                <a:tc>
                  <a:txBody>
                    <a:bodyPr/>
                    <a:lstStyle/>
                    <a:p>
                      <a:r>
                        <a:rPr lang="en-US" dirty="0" smtClean="0"/>
                        <a:t>[r1 + (r2</a:t>
                      </a:r>
                      <a:r>
                        <a:rPr lang="en-US" baseline="0" dirty="0" smtClean="0"/>
                        <a:t> LSL 3)] = r0</a:t>
                      </a:r>
                      <a:endParaRPr lang="en-US" dirty="0"/>
                    </a:p>
                  </a:txBody>
                  <a:tcPr/>
                </a:tc>
                <a:tc>
                  <a:txBody>
                    <a:bodyPr/>
                    <a:lstStyle/>
                    <a:p>
                      <a:r>
                        <a:rPr lang="en-US" dirty="0" smtClean="0"/>
                        <a:t>r1 = r1 + (r2</a:t>
                      </a:r>
                      <a:r>
                        <a:rPr lang="en-US" baseline="0" dirty="0" smtClean="0"/>
                        <a:t> LSL 3)</a:t>
                      </a:r>
                      <a:endParaRPr lang="en-US" dirty="0"/>
                    </a:p>
                  </a:txBody>
                  <a:tcPr/>
                </a:tc>
              </a:tr>
              <a:tr h="370840">
                <a:tc>
                  <a:txBody>
                    <a:bodyPr/>
                    <a:lstStyle/>
                    <a:p>
                      <a:r>
                        <a:rPr lang="en-US" dirty="0" err="1" smtClean="0"/>
                        <a:t>Preindex</a:t>
                      </a:r>
                      <a:endParaRPr lang="en-US" dirty="0"/>
                    </a:p>
                  </a:txBody>
                  <a:tcPr/>
                </a:tc>
                <a:tc>
                  <a:txBody>
                    <a:bodyPr/>
                    <a:lstStyle/>
                    <a:p>
                      <a:r>
                        <a:rPr lang="en-US" dirty="0" smtClean="0"/>
                        <a:t>STR r0, </a:t>
                      </a:r>
                      <a:r>
                        <a:rPr lang="en-US" b="1" dirty="0" smtClean="0"/>
                        <a:t>[</a:t>
                      </a:r>
                      <a:r>
                        <a:rPr lang="en-US" dirty="0" smtClean="0"/>
                        <a:t>r1, #2</a:t>
                      </a:r>
                      <a:r>
                        <a:rPr lang="en-US" b="1" dirty="0" smtClean="0"/>
                        <a:t>]</a:t>
                      </a:r>
                      <a:endParaRPr lang="en-US" b="1" dirty="0"/>
                    </a:p>
                  </a:txBody>
                  <a:tcPr/>
                </a:tc>
                <a:tc>
                  <a:txBody>
                    <a:bodyPr/>
                    <a:lstStyle/>
                    <a:p>
                      <a:r>
                        <a:rPr lang="en-US" dirty="0" smtClean="0"/>
                        <a:t>[r1 + 2] = r0</a:t>
                      </a:r>
                      <a:endParaRPr lang="en-US" dirty="0"/>
                    </a:p>
                  </a:txBody>
                  <a:tcPr/>
                </a:tc>
                <a:tc>
                  <a:txBody>
                    <a:bodyPr/>
                    <a:lstStyle/>
                    <a:p>
                      <a:r>
                        <a:rPr lang="en-US" dirty="0" smtClean="0"/>
                        <a:t>r1 = r1</a:t>
                      </a:r>
                      <a:endParaRPr lang="en-US" dirty="0"/>
                    </a:p>
                  </a:txBody>
                  <a:tcPr/>
                </a:tc>
              </a:tr>
              <a:tr h="370840">
                <a:tc>
                  <a:txBody>
                    <a:bodyPr/>
                    <a:lstStyle/>
                    <a:p>
                      <a:endParaRPr lang="en-US" dirty="0"/>
                    </a:p>
                  </a:txBody>
                  <a:tcPr/>
                </a:tc>
                <a:tc>
                  <a:txBody>
                    <a:bodyPr/>
                    <a:lstStyle/>
                    <a:p>
                      <a:r>
                        <a:rPr lang="en-US" dirty="0" smtClean="0"/>
                        <a:t>STR r0, </a:t>
                      </a:r>
                      <a:r>
                        <a:rPr lang="en-US" b="1" dirty="0" smtClean="0"/>
                        <a:t>[</a:t>
                      </a:r>
                      <a:r>
                        <a:rPr lang="en-US" dirty="0" smtClean="0"/>
                        <a:t>r1, r2</a:t>
                      </a:r>
                      <a:r>
                        <a:rPr lang="en-US" b="1" dirty="0" smtClean="0"/>
                        <a:t>]</a:t>
                      </a:r>
                      <a:endParaRPr lang="en-US" b="1" dirty="0"/>
                    </a:p>
                  </a:txBody>
                  <a:tcPr/>
                </a:tc>
                <a:tc>
                  <a:txBody>
                    <a:bodyPr/>
                    <a:lstStyle/>
                    <a:p>
                      <a:r>
                        <a:rPr lang="en-US" dirty="0" smtClean="0"/>
                        <a:t>[r1 + r2] = r0</a:t>
                      </a:r>
                      <a:endParaRPr lang="en-US" dirty="0"/>
                    </a:p>
                  </a:txBody>
                  <a:tcPr/>
                </a:tc>
                <a:tc>
                  <a:txBody>
                    <a:bodyPr/>
                    <a:lstStyle/>
                    <a:p>
                      <a:r>
                        <a:rPr lang="en-US" dirty="0" smtClean="0"/>
                        <a:t>r1 = r1</a:t>
                      </a:r>
                      <a:endParaRPr lang="en-US" dirty="0"/>
                    </a:p>
                  </a:txBody>
                  <a:tcPr/>
                </a:tc>
              </a:tr>
              <a:tr h="370840">
                <a:tc>
                  <a:txBody>
                    <a:bodyPr/>
                    <a:lstStyle/>
                    <a:p>
                      <a:endParaRPr lang="en-US" dirty="0"/>
                    </a:p>
                  </a:txBody>
                  <a:tcPr/>
                </a:tc>
                <a:tc>
                  <a:txBody>
                    <a:bodyPr/>
                    <a:lstStyle/>
                    <a:p>
                      <a:r>
                        <a:rPr lang="en-US" dirty="0" smtClean="0"/>
                        <a:t>STR</a:t>
                      </a:r>
                      <a:r>
                        <a:rPr lang="en-US" baseline="0" dirty="0" smtClean="0"/>
                        <a:t> r0, </a:t>
                      </a:r>
                      <a:r>
                        <a:rPr lang="en-US" b="1" baseline="0" dirty="0" smtClean="0"/>
                        <a:t>[</a:t>
                      </a:r>
                      <a:r>
                        <a:rPr lang="en-US" baseline="0" dirty="0" smtClean="0"/>
                        <a:t>r1, r2, LSL #3</a:t>
                      </a:r>
                      <a:r>
                        <a:rPr lang="en-US" b="1" baseline="0" dirty="0" smtClean="0"/>
                        <a:t>]</a:t>
                      </a:r>
                      <a:endParaRPr lang="en-US" b="1" dirty="0"/>
                    </a:p>
                  </a:txBody>
                  <a:tcPr/>
                </a:tc>
                <a:tc>
                  <a:txBody>
                    <a:bodyPr/>
                    <a:lstStyle/>
                    <a:p>
                      <a:r>
                        <a:rPr lang="en-US" dirty="0" smtClean="0"/>
                        <a:t>[r1 + (r2</a:t>
                      </a:r>
                      <a:r>
                        <a:rPr lang="en-US" baseline="0" dirty="0" smtClean="0"/>
                        <a:t> LSL 3)] = r0</a:t>
                      </a:r>
                      <a:endParaRPr lang="en-US" dirty="0"/>
                    </a:p>
                  </a:txBody>
                  <a:tcPr/>
                </a:tc>
                <a:tc>
                  <a:txBody>
                    <a:bodyPr/>
                    <a:lstStyle/>
                    <a:p>
                      <a:r>
                        <a:rPr lang="en-US" dirty="0" smtClean="0"/>
                        <a:t>r1 = r1</a:t>
                      </a:r>
                      <a:endParaRPr lang="en-US" dirty="0"/>
                    </a:p>
                  </a:txBody>
                  <a:tcPr/>
                </a:tc>
              </a:tr>
              <a:tr h="370840">
                <a:tc>
                  <a:txBody>
                    <a:bodyPr/>
                    <a:lstStyle/>
                    <a:p>
                      <a:r>
                        <a:rPr lang="en-US" dirty="0" err="1" smtClean="0"/>
                        <a:t>Postindex</a:t>
                      </a:r>
                      <a:endParaRPr lang="en-US" dirty="0"/>
                    </a:p>
                  </a:txBody>
                  <a:tcPr/>
                </a:tc>
                <a:tc>
                  <a:txBody>
                    <a:bodyPr/>
                    <a:lstStyle/>
                    <a:p>
                      <a:r>
                        <a:rPr lang="en-US" dirty="0" smtClean="0"/>
                        <a:t>STR r0, </a:t>
                      </a:r>
                      <a:r>
                        <a:rPr lang="en-US" b="1" dirty="0" smtClean="0"/>
                        <a:t>[</a:t>
                      </a:r>
                      <a:r>
                        <a:rPr lang="en-US" dirty="0" smtClean="0"/>
                        <a:t>r1</a:t>
                      </a:r>
                      <a:r>
                        <a:rPr lang="en-US" b="1" dirty="0" smtClean="0"/>
                        <a:t>]</a:t>
                      </a:r>
                      <a:r>
                        <a:rPr lang="en-US" dirty="0" smtClean="0"/>
                        <a:t>, #2</a:t>
                      </a:r>
                      <a:endParaRPr lang="en-US" dirty="0"/>
                    </a:p>
                  </a:txBody>
                  <a:tcPr/>
                </a:tc>
                <a:tc>
                  <a:txBody>
                    <a:bodyPr/>
                    <a:lstStyle/>
                    <a:p>
                      <a:r>
                        <a:rPr lang="en-US" baseline="0" dirty="0" smtClean="0"/>
                        <a:t>[r1] = r0</a:t>
                      </a:r>
                      <a:endParaRPr lang="en-US" dirty="0"/>
                    </a:p>
                  </a:txBody>
                  <a:tcPr/>
                </a:tc>
                <a:tc>
                  <a:txBody>
                    <a:bodyPr/>
                    <a:lstStyle/>
                    <a:p>
                      <a:r>
                        <a:rPr lang="en-US" baseline="0" dirty="0" smtClean="0"/>
                        <a:t>r1 = r1 + 2</a:t>
                      </a:r>
                      <a:endParaRPr lang="en-US" dirty="0"/>
                    </a:p>
                  </a:txBody>
                  <a:tcPr/>
                </a:tc>
              </a:tr>
              <a:tr h="370840">
                <a:tc>
                  <a:txBody>
                    <a:bodyPr/>
                    <a:lstStyle/>
                    <a:p>
                      <a:endParaRPr lang="en-US" dirty="0"/>
                    </a:p>
                  </a:txBody>
                  <a:tcPr/>
                </a:tc>
                <a:tc>
                  <a:txBody>
                    <a:bodyPr/>
                    <a:lstStyle/>
                    <a:p>
                      <a:r>
                        <a:rPr lang="en-US" dirty="0" smtClean="0"/>
                        <a:t>STR r0, </a:t>
                      </a:r>
                      <a:r>
                        <a:rPr lang="en-US" b="1" dirty="0" smtClean="0"/>
                        <a:t>[</a:t>
                      </a:r>
                      <a:r>
                        <a:rPr lang="en-US" dirty="0" smtClean="0"/>
                        <a:t>r1</a:t>
                      </a:r>
                      <a:r>
                        <a:rPr lang="en-US" b="1" dirty="0" smtClean="0"/>
                        <a:t>]</a:t>
                      </a:r>
                      <a:r>
                        <a:rPr lang="en-US" dirty="0" smtClean="0"/>
                        <a:t>, r2</a:t>
                      </a:r>
                      <a:endParaRPr lang="en-US" dirty="0"/>
                    </a:p>
                  </a:txBody>
                  <a:tcPr/>
                </a:tc>
                <a:tc>
                  <a:txBody>
                    <a:bodyPr/>
                    <a:lstStyle/>
                    <a:p>
                      <a:r>
                        <a:rPr lang="en-US" dirty="0" smtClean="0"/>
                        <a:t>[r1] = r0</a:t>
                      </a:r>
                      <a:endParaRPr lang="en-US" dirty="0"/>
                    </a:p>
                  </a:txBody>
                  <a:tcPr/>
                </a:tc>
                <a:tc>
                  <a:txBody>
                    <a:bodyPr/>
                    <a:lstStyle/>
                    <a:p>
                      <a:r>
                        <a:rPr lang="en-US" dirty="0" smtClean="0"/>
                        <a:t>r1 = r1 + r2</a:t>
                      </a:r>
                      <a:endParaRPr lang="en-US" dirty="0"/>
                    </a:p>
                  </a:txBody>
                  <a:tcPr/>
                </a:tc>
              </a:tr>
              <a:tr h="370840">
                <a:tc>
                  <a:txBody>
                    <a:bodyPr/>
                    <a:lstStyle/>
                    <a:p>
                      <a:endParaRPr lang="en-US" dirty="0"/>
                    </a:p>
                  </a:txBody>
                  <a:tcPr/>
                </a:tc>
                <a:tc>
                  <a:txBody>
                    <a:bodyPr/>
                    <a:lstStyle/>
                    <a:p>
                      <a:r>
                        <a:rPr lang="en-US" dirty="0" smtClean="0"/>
                        <a:t>STR r0, </a:t>
                      </a:r>
                      <a:r>
                        <a:rPr lang="en-US" b="1" dirty="0" smtClean="0"/>
                        <a:t>[</a:t>
                      </a:r>
                      <a:r>
                        <a:rPr lang="en-US" dirty="0" smtClean="0"/>
                        <a:t>r1</a:t>
                      </a:r>
                      <a:r>
                        <a:rPr lang="en-US" b="1" dirty="0" smtClean="0"/>
                        <a:t>]</a:t>
                      </a:r>
                      <a:r>
                        <a:rPr lang="en-US" dirty="0" smtClean="0"/>
                        <a:t>, r2, LSL #3</a:t>
                      </a:r>
                      <a:endParaRPr lang="en-US" dirty="0"/>
                    </a:p>
                  </a:txBody>
                  <a:tcPr/>
                </a:tc>
                <a:tc>
                  <a:txBody>
                    <a:bodyPr/>
                    <a:lstStyle/>
                    <a:p>
                      <a:r>
                        <a:rPr lang="en-US" dirty="0" smtClean="0"/>
                        <a:t>[r1] = r0</a:t>
                      </a:r>
                      <a:endParaRPr lang="en-US" dirty="0"/>
                    </a:p>
                  </a:txBody>
                  <a:tcPr/>
                </a:tc>
                <a:tc>
                  <a:txBody>
                    <a:bodyPr/>
                    <a:lstStyle/>
                    <a:p>
                      <a:r>
                        <a:rPr lang="en-US" dirty="0" smtClean="0"/>
                        <a:t>r1 = r1</a:t>
                      </a:r>
                      <a:r>
                        <a:rPr lang="en-US" baseline="0" dirty="0" smtClean="0"/>
                        <a:t> + (r2 LSL 3)</a:t>
                      </a:r>
                      <a:endParaRPr lang="en-US" dirty="0"/>
                    </a:p>
                  </a:txBody>
                  <a:tcPr/>
                </a:tc>
              </a:tr>
            </a:tbl>
          </a:graphicData>
        </a:graphic>
      </p:graphicFrame>
      <p:sp>
        <p:nvSpPr>
          <p:cNvPr id="5" name="TextBox 4"/>
          <p:cNvSpPr txBox="1"/>
          <p:nvPr/>
        </p:nvSpPr>
        <p:spPr>
          <a:xfrm>
            <a:off x="533400" y="6172200"/>
            <a:ext cx="8305800" cy="369332"/>
          </a:xfrm>
          <a:prstGeom prst="rect">
            <a:avLst/>
          </a:prstGeom>
          <a:noFill/>
        </p:spPr>
        <p:txBody>
          <a:bodyPr wrap="square" rtlCol="0">
            <a:spAutoFit/>
          </a:bodyPr>
          <a:lstStyle/>
          <a:p>
            <a:r>
              <a:rPr lang="en-US" dirty="0" smtClean="0"/>
              <a:t>Instruction form: STR&lt;c&gt; &lt;</a:t>
            </a:r>
            <a:r>
              <a:rPr lang="en-US" dirty="0" err="1" smtClean="0"/>
              <a:t>Rt</a:t>
            </a:r>
            <a:r>
              <a:rPr lang="en-US" dirty="0" smtClean="0"/>
              <a:t>&gt;, [&lt;</a:t>
            </a:r>
            <a:r>
              <a:rPr lang="en-US" dirty="0" err="1" smtClean="0"/>
              <a:t>Rn</a:t>
            </a:r>
            <a:r>
              <a:rPr lang="en-US" dirty="0" smtClean="0"/>
              <a:t>&gt;{, offset}] where [] denotes memory contents of</a:t>
            </a:r>
            <a:endParaRPr lang="en-US" dirty="0"/>
          </a:p>
        </p:txBody>
      </p:sp>
      <p:sp>
        <p:nvSpPr>
          <p:cNvPr id="6" name="Rectangle 5"/>
          <p:cNvSpPr/>
          <p:nvPr/>
        </p:nvSpPr>
        <p:spPr>
          <a:xfrm>
            <a:off x="0" y="6519446"/>
            <a:ext cx="8610600" cy="338554"/>
          </a:xfrm>
          <a:prstGeom prst="rect">
            <a:avLst/>
          </a:prstGeom>
        </p:spPr>
        <p:txBody>
          <a:bodyPr wrap="square">
            <a:spAutoFit/>
          </a:bodyPr>
          <a:lstStyle/>
          <a:p>
            <a:r>
              <a:rPr lang="en-US" sz="1600" dirty="0" smtClean="0"/>
              <a:t>Source: </a:t>
            </a:r>
            <a:r>
              <a:rPr lang="en-US" sz="1600" dirty="0" smtClean="0">
                <a:hlinkClick r:id="rId3"/>
              </a:rPr>
              <a:t>http://www.slideshare.net/guest56d1b781/arm-fundamentals</a:t>
            </a:r>
            <a:endParaRPr lang="en-US" sz="1600" dirty="0"/>
          </a:p>
        </p:txBody>
      </p:sp>
      <p:sp>
        <p:nvSpPr>
          <p:cNvPr id="3" name="Slide Number Placeholder 2"/>
          <p:cNvSpPr>
            <a:spLocks noGrp="1"/>
          </p:cNvSpPr>
          <p:nvPr>
            <p:ph type="sldNum" sz="quarter" idx="12"/>
          </p:nvPr>
        </p:nvSpPr>
        <p:spPr/>
        <p:txBody>
          <a:bodyPr/>
          <a:lstStyle/>
          <a:p>
            <a:fld id="{E66970BE-4790-4AAC-BBF1-E334F1B28FAF}" type="slidenum">
              <a:rPr lang="en-US" smtClean="0"/>
              <a:pPr/>
              <a:t>87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 (Any program)</a:t>
            </a:r>
            <a:endParaRPr lang="en-US" dirty="0"/>
          </a:p>
        </p:txBody>
      </p:sp>
      <p:sp>
        <p:nvSpPr>
          <p:cNvPr id="4" name="TextBox 3"/>
          <p:cNvSpPr txBox="1"/>
          <p:nvPr/>
        </p:nvSpPr>
        <p:spPr>
          <a:xfrm>
            <a:off x="152400" y="1219200"/>
            <a:ext cx="4800600" cy="2462213"/>
          </a:xfrm>
          <a:prstGeom prst="rect">
            <a:avLst/>
          </a:prstGeom>
          <a:noFill/>
        </p:spPr>
        <p:txBody>
          <a:bodyPr wrap="square" rtlCol="0">
            <a:spAutoFit/>
          </a:bodyPr>
          <a:lstStyle/>
          <a:p>
            <a:r>
              <a:rPr lang="pt-BR" sz="1400" dirty="0" smtClean="0">
                <a:latin typeface="Ubuntu Mono" pitchFamily="49" charset="0"/>
                <a:cs typeface="Courier New" pitchFamily="49" charset="0"/>
              </a:rPr>
              <a:t>00008318 &lt;main&gt;:</a:t>
            </a:r>
          </a:p>
          <a:p>
            <a:r>
              <a:rPr lang="pt-BR" sz="1400" dirty="0" smtClean="0">
                <a:latin typeface="Ubuntu Mono" pitchFamily="49" charset="0"/>
                <a:cs typeface="Courier New" pitchFamily="49" charset="0"/>
              </a:rPr>
              <a:t>    8318:	b508      	push	{r3, lr}</a:t>
            </a:r>
          </a:p>
          <a:p>
            <a:r>
              <a:rPr lang="pt-BR" sz="1400" dirty="0" smtClean="0">
                <a:latin typeface="Ubuntu Mono" pitchFamily="49" charset="0"/>
                <a:cs typeface="Courier New" pitchFamily="49" charset="0"/>
              </a:rPr>
              <a:t>    831a:	2001      	movs	r0, #1</a:t>
            </a:r>
          </a:p>
          <a:p>
            <a:r>
              <a:rPr lang="pt-BR" sz="1400" dirty="0" smtClean="0">
                <a:latin typeface="Ubuntu Mono" pitchFamily="49" charset="0"/>
                <a:cs typeface="Courier New" pitchFamily="49" charset="0"/>
              </a:rPr>
              <a:t>    831c:	f248 4108 	movw	r1, #33800	; 0x8408</a:t>
            </a:r>
          </a:p>
          <a:p>
            <a:r>
              <a:rPr lang="pt-BR" sz="1400" dirty="0" smtClean="0">
                <a:latin typeface="Ubuntu Mono" pitchFamily="49" charset="0"/>
                <a:cs typeface="Courier New" pitchFamily="49" charset="0"/>
              </a:rPr>
              <a:t>    8320:	f247 6201 	movw	r2, #30209	; 0x7601</a:t>
            </a:r>
          </a:p>
          <a:p>
            <a:r>
              <a:rPr lang="pt-BR" sz="1400" dirty="0" smtClean="0">
                <a:latin typeface="Ubuntu Mono" pitchFamily="49" charset="0"/>
                <a:cs typeface="Courier New" pitchFamily="49" charset="0"/>
              </a:rPr>
              <a:t>    8324:	f2c0 0100 	movt	r1, #0</a:t>
            </a:r>
          </a:p>
          <a:p>
            <a:r>
              <a:rPr lang="pt-BR" sz="1400" dirty="0" smtClean="0">
                <a:latin typeface="Ubuntu Mono" pitchFamily="49" charset="0"/>
                <a:cs typeface="Courier New" pitchFamily="49" charset="0"/>
              </a:rPr>
              <a:t>    8328:	f2c2 7297 	movt	r2, #10135	; 0x2797</a:t>
            </a:r>
          </a:p>
          <a:p>
            <a:r>
              <a:rPr lang="pt-BR" sz="1400" dirty="0" smtClean="0">
                <a:latin typeface="Ubuntu Mono" pitchFamily="49" charset="0"/>
                <a:cs typeface="Courier New" pitchFamily="49" charset="0"/>
              </a:rPr>
              <a:t>    832c:	f7ff efe8 	blx	8300 &lt;_init+0x3c&gt;</a:t>
            </a:r>
          </a:p>
          <a:p>
            <a:r>
              <a:rPr lang="pt-BR" sz="1400" dirty="0" smtClean="0">
                <a:latin typeface="Ubuntu Mono" pitchFamily="49" charset="0"/>
                <a:cs typeface="Courier New" pitchFamily="49" charset="0"/>
              </a:rPr>
              <a:t>    8330:	2000      	movs	r0, #0</a:t>
            </a:r>
          </a:p>
          <a:p>
            <a:r>
              <a:rPr lang="pt-BR" sz="1400" dirty="0" smtClean="0">
                <a:latin typeface="Ubuntu Mono" pitchFamily="49" charset="0"/>
                <a:cs typeface="Courier New" pitchFamily="49" charset="0"/>
              </a:rPr>
              <a:t>    8332:	bd08      	pop	{r3, pc}</a:t>
            </a:r>
          </a:p>
          <a:p>
            <a:endParaRPr lang="pt-BR" sz="1400" dirty="0" smtClean="0">
              <a:latin typeface="Ubuntu Mono" pitchFamily="49" charset="0"/>
              <a:cs typeface="Courier New" pitchFamily="49" charset="0"/>
            </a:endParaRPr>
          </a:p>
        </p:txBody>
      </p:sp>
      <p:sp>
        <p:nvSpPr>
          <p:cNvPr id="7" name="TextBox 6"/>
          <p:cNvSpPr txBox="1"/>
          <p:nvPr/>
        </p:nvSpPr>
        <p:spPr>
          <a:xfrm>
            <a:off x="4572000" y="1219200"/>
            <a:ext cx="4800600" cy="4832092"/>
          </a:xfrm>
          <a:prstGeom prst="rect">
            <a:avLst/>
          </a:prstGeom>
          <a:noFill/>
        </p:spPr>
        <p:txBody>
          <a:bodyPr wrap="square" rtlCol="0">
            <a:spAutoFit/>
          </a:bodyPr>
          <a:lstStyle/>
          <a:p>
            <a:r>
              <a:rPr lang="pt-BR" sz="1400" dirty="0" smtClean="0">
                <a:latin typeface="Ubuntu Mono" pitchFamily="49" charset="0"/>
                <a:cs typeface="Courier New" pitchFamily="49" charset="0"/>
              </a:rPr>
              <a:t>00008334 &lt;_start&gt;:</a:t>
            </a:r>
          </a:p>
          <a:p>
            <a:r>
              <a:rPr lang="pt-BR" sz="1400" dirty="0" smtClean="0">
                <a:latin typeface="Ubuntu Mono" pitchFamily="49" charset="0"/>
                <a:cs typeface="Courier New" pitchFamily="49" charset="0"/>
              </a:rPr>
              <a:t>    8334:	f04f 0b00 	mov.w	fp, #0</a:t>
            </a:r>
          </a:p>
          <a:p>
            <a:r>
              <a:rPr lang="pt-BR" sz="1400" dirty="0" smtClean="0">
                <a:latin typeface="Ubuntu Mono" pitchFamily="49" charset="0"/>
                <a:cs typeface="Courier New" pitchFamily="49" charset="0"/>
              </a:rPr>
              <a:t>    8338:	f04f 0e00 	mov.w	lr, #0</a:t>
            </a:r>
          </a:p>
          <a:p>
            <a:r>
              <a:rPr lang="pt-BR" sz="1400" dirty="0" smtClean="0">
                <a:latin typeface="Ubuntu Mono" pitchFamily="49" charset="0"/>
                <a:cs typeface="Courier New" pitchFamily="49" charset="0"/>
              </a:rPr>
              <a:t>    </a:t>
            </a:r>
            <a:r>
              <a:rPr lang="pt-BR" sz="1400" b="1" dirty="0" smtClean="0">
                <a:latin typeface="Ubuntu Mono" pitchFamily="49" charset="0"/>
                <a:cs typeface="Courier New" pitchFamily="49" charset="0"/>
              </a:rPr>
              <a:t>833c:	f85d 1b04 	ldr.w	r1, [sp], #4</a:t>
            </a:r>
          </a:p>
          <a:p>
            <a:r>
              <a:rPr lang="pt-BR" sz="1400" dirty="0" smtClean="0">
                <a:latin typeface="Ubuntu Mono" pitchFamily="49" charset="0"/>
                <a:cs typeface="Courier New" pitchFamily="49" charset="0"/>
              </a:rPr>
              <a:t>    8340:	466a      	mov	r2, sp</a:t>
            </a:r>
          </a:p>
          <a:p>
            <a:r>
              <a:rPr lang="pt-BR" sz="1400" b="1" dirty="0" smtClean="0">
                <a:latin typeface="Ubuntu Mono" pitchFamily="49" charset="0"/>
                <a:cs typeface="Courier New" pitchFamily="49" charset="0"/>
              </a:rPr>
              <a:t>    8342:	f84d 2d04 	str.w	r2, [sp, #-4]!</a:t>
            </a:r>
          </a:p>
          <a:p>
            <a:r>
              <a:rPr lang="pt-BR" sz="1400" b="1" dirty="0" smtClean="0">
                <a:latin typeface="Ubuntu Mono" pitchFamily="49" charset="0"/>
                <a:cs typeface="Courier New" pitchFamily="49" charset="0"/>
              </a:rPr>
              <a:t>    8346:	f84d 0d04 	str.w	r0, [sp, #-4]!</a:t>
            </a:r>
          </a:p>
          <a:p>
            <a:r>
              <a:rPr lang="pt-BR" sz="1400" dirty="0" smtClean="0">
                <a:latin typeface="Ubuntu Mono" pitchFamily="49" charset="0"/>
                <a:cs typeface="Courier New" pitchFamily="49" charset="0"/>
              </a:rPr>
              <a:t>    </a:t>
            </a:r>
            <a:r>
              <a:rPr lang="pt-BR" sz="1400" b="1" dirty="0" smtClean="0">
                <a:latin typeface="Ubuntu Mono" pitchFamily="49" charset="0"/>
                <a:cs typeface="Courier New" pitchFamily="49" charset="0"/>
              </a:rPr>
              <a:t>834a:	f8df c014 	ldr.w	ip, [pc, #20]</a:t>
            </a:r>
            <a:r>
              <a:rPr lang="pt-BR" sz="1400" dirty="0" smtClean="0">
                <a:latin typeface="Ubuntu Mono" pitchFamily="49" charset="0"/>
                <a:cs typeface="Courier New" pitchFamily="49" charset="0"/>
              </a:rPr>
              <a:t>	; 8360 &lt;_start+0x2c&gt;</a:t>
            </a:r>
          </a:p>
          <a:p>
            <a:r>
              <a:rPr lang="pt-BR" sz="1400" dirty="0" smtClean="0">
                <a:latin typeface="Ubuntu Mono" pitchFamily="49" charset="0"/>
                <a:cs typeface="Courier New" pitchFamily="49" charset="0"/>
              </a:rPr>
              <a:t>    </a:t>
            </a:r>
            <a:r>
              <a:rPr lang="pt-BR" sz="1400" b="1" dirty="0" smtClean="0">
                <a:latin typeface="Ubuntu Mono" pitchFamily="49" charset="0"/>
                <a:cs typeface="Courier New" pitchFamily="49" charset="0"/>
              </a:rPr>
              <a:t>834e:	f84d cd04 	str.w	ip, [sp, #-4]!</a:t>
            </a:r>
          </a:p>
          <a:p>
            <a:r>
              <a:rPr lang="pt-BR" sz="1400" b="1" dirty="0" smtClean="0">
                <a:latin typeface="Ubuntu Mono" pitchFamily="49" charset="0"/>
                <a:cs typeface="Courier New" pitchFamily="49" charset="0"/>
              </a:rPr>
              <a:t>    8352:	4804      	ldr	r0, [pc, #16]</a:t>
            </a:r>
            <a:r>
              <a:rPr lang="pt-BR" sz="1400" dirty="0" smtClean="0">
                <a:latin typeface="Ubuntu Mono" pitchFamily="49" charset="0"/>
                <a:cs typeface="Courier New" pitchFamily="49" charset="0"/>
              </a:rPr>
              <a:t>	; (8364 &lt;_start+0x30&gt;)</a:t>
            </a:r>
          </a:p>
          <a:p>
            <a:r>
              <a:rPr lang="pt-BR" sz="1400" b="1" dirty="0" smtClean="0">
                <a:latin typeface="Ubuntu Mono" pitchFamily="49" charset="0"/>
                <a:cs typeface="Courier New" pitchFamily="49" charset="0"/>
              </a:rPr>
              <a:t>    8354:	4b04      	ldr	r3, [pc, #16]</a:t>
            </a:r>
            <a:r>
              <a:rPr lang="pt-BR" sz="1400" dirty="0" smtClean="0">
                <a:latin typeface="Ubuntu Mono" pitchFamily="49" charset="0"/>
                <a:cs typeface="Courier New" pitchFamily="49" charset="0"/>
              </a:rPr>
              <a:t>	; (8368 &lt;_start+0x34&gt;)</a:t>
            </a:r>
          </a:p>
          <a:p>
            <a:r>
              <a:rPr lang="pt-BR" sz="1400" dirty="0" smtClean="0">
                <a:latin typeface="Ubuntu Mono" pitchFamily="49" charset="0"/>
                <a:cs typeface="Courier New" pitchFamily="49" charset="0"/>
              </a:rPr>
              <a:t>    8356:	f7ff efc6 	blx	82e4 &lt;_init+0x20&gt;</a:t>
            </a:r>
          </a:p>
          <a:p>
            <a:r>
              <a:rPr lang="pt-BR" sz="1400" dirty="0" smtClean="0">
                <a:latin typeface="Ubuntu Mono" pitchFamily="49" charset="0"/>
                <a:cs typeface="Courier New" pitchFamily="49" charset="0"/>
              </a:rPr>
              <a:t>    835a:	f7ff efd8 	blx	830c &lt;_init+0x48&gt;</a:t>
            </a:r>
          </a:p>
          <a:p>
            <a:r>
              <a:rPr lang="pt-BR" sz="1400" dirty="0" smtClean="0">
                <a:latin typeface="Ubuntu Mono" pitchFamily="49" charset="0"/>
                <a:cs typeface="Courier New" pitchFamily="49" charset="0"/>
              </a:rPr>
              <a:t>    835e:	0000      	.short	0x0000</a:t>
            </a:r>
          </a:p>
          <a:p>
            <a:r>
              <a:rPr lang="pt-BR" sz="1400" dirty="0" smtClean="0">
                <a:latin typeface="Ubuntu Mono" pitchFamily="49" charset="0"/>
                <a:cs typeface="Courier New" pitchFamily="49" charset="0"/>
              </a:rPr>
              <a:t>    8360:	000083f9 	.word	0x000083f9</a:t>
            </a:r>
          </a:p>
          <a:p>
            <a:r>
              <a:rPr lang="pt-BR" sz="1400" dirty="0" smtClean="0">
                <a:latin typeface="Ubuntu Mono" pitchFamily="49" charset="0"/>
                <a:cs typeface="Courier New" pitchFamily="49" charset="0"/>
              </a:rPr>
              <a:t>    8364:	00008319 	.word	0x00008319</a:t>
            </a:r>
          </a:p>
          <a:p>
            <a:r>
              <a:rPr lang="pt-BR" sz="1400" dirty="0" smtClean="0">
                <a:latin typeface="Ubuntu Mono" pitchFamily="49" charset="0"/>
                <a:cs typeface="Courier New" pitchFamily="49" charset="0"/>
              </a:rPr>
              <a:t>    8368:	000083b5 	.word	0x000083b5</a:t>
            </a:r>
            <a:endParaRPr lang="en-US" sz="1400" dirty="0" smtClean="0">
              <a:latin typeface="Ubuntu Mono" pitchFamily="49" charset="0"/>
              <a:cs typeface="Courier New" pitchFamily="49" charset="0"/>
            </a:endParaRPr>
          </a:p>
          <a:p>
            <a:endParaRPr lang="pt-BR" sz="1400" dirty="0" smtClean="0">
              <a:latin typeface="Ubuntu Mono" pitchFamily="49" charset="0"/>
              <a:cs typeface="Courier New" pitchFamily="49" charset="0"/>
            </a:endParaRPr>
          </a:p>
          <a:p>
            <a:endParaRPr lang="pt-BR" sz="1400" dirty="0" smtClean="0">
              <a:latin typeface="Ubuntu Mono"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66970BE-4790-4AAC-BBF1-E334F1B28FAF}" type="slidenum">
              <a:rPr lang="en-US" smtClean="0"/>
              <a:pPr/>
              <a:t>88</a:t>
            </a:fld>
            <a:endParaRPr lang="en-US"/>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LDR/STR</a:t>
            </a:r>
            <a:endParaRPr lang="en-US" dirty="0"/>
          </a:p>
        </p:txBody>
      </p:sp>
      <p:sp>
        <p:nvSpPr>
          <p:cNvPr id="3" name="Content Placeholder 2"/>
          <p:cNvSpPr>
            <a:spLocks noGrp="1"/>
          </p:cNvSpPr>
          <p:nvPr>
            <p:ph idx="1"/>
          </p:nvPr>
        </p:nvSpPr>
        <p:spPr/>
        <p:txBody>
          <a:bodyPr>
            <a:normAutofit lnSpcReduction="10000"/>
          </a:bodyPr>
          <a:lstStyle/>
          <a:p>
            <a:r>
              <a:rPr lang="en-US" dirty="0" smtClean="0"/>
              <a:t>For loading large constants into registers, the assembler generally prefers using MOVN &lt;Rd&gt;, &lt;#~large constant&gt; (~ is Bitwise NOT)</a:t>
            </a:r>
          </a:p>
          <a:p>
            <a:r>
              <a:rPr lang="en-US" dirty="0" smtClean="0"/>
              <a:t>Assembler likes to use values between 0 and 255 along with barrel shifts to arrive at value</a:t>
            </a:r>
          </a:p>
          <a:p>
            <a:r>
              <a:rPr lang="en-US" dirty="0" smtClean="0"/>
              <a:t>Example:</a:t>
            </a:r>
          </a:p>
          <a:p>
            <a:pPr lvl="1"/>
            <a:r>
              <a:rPr lang="en-US" dirty="0" smtClean="0"/>
              <a:t>Instead of:</a:t>
            </a:r>
          </a:p>
          <a:p>
            <a:pPr lvl="2">
              <a:buNone/>
            </a:pPr>
            <a:r>
              <a:rPr lang="en-US" dirty="0" smtClean="0">
                <a:latin typeface="Ubuntu Mono" pitchFamily="49" charset="0"/>
              </a:rPr>
              <a:t>LDR R0, #ffffff23</a:t>
            </a:r>
          </a:p>
          <a:p>
            <a:pPr lvl="2">
              <a:buNone/>
            </a:pPr>
            <a:r>
              <a:rPr lang="en-US" dirty="0" smtClean="0">
                <a:latin typeface="Ubuntu Mono" pitchFamily="49" charset="0"/>
              </a:rPr>
              <a:t>MOVN R0, #0xDC</a:t>
            </a:r>
          </a:p>
          <a:p>
            <a:pPr lvl="1">
              <a:buNone/>
            </a:pP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89</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Review</a:t>
            </a:r>
            <a:endParaRPr lang="en-US" dirty="0"/>
          </a:p>
        </p:txBody>
      </p:sp>
      <p:sp>
        <p:nvSpPr>
          <p:cNvPr id="3" name="Content Placeholder 2"/>
          <p:cNvSpPr>
            <a:spLocks noGrp="1"/>
          </p:cNvSpPr>
          <p:nvPr>
            <p:ph idx="1"/>
          </p:nvPr>
        </p:nvSpPr>
        <p:spPr/>
        <p:txBody>
          <a:bodyPr>
            <a:noAutofit/>
          </a:bodyPr>
          <a:lstStyle/>
          <a:p>
            <a:r>
              <a:rPr lang="en-US" sz="1400" b="1" dirty="0" smtClean="0">
                <a:latin typeface="Courier New" pitchFamily="49" charset="0"/>
                <a:cs typeface="Courier New" pitchFamily="49" charset="0"/>
              </a:rPr>
              <a:t>short ByteMyShorts[2] = {0x3210, 0x7654} in little endian?</a:t>
            </a:r>
          </a:p>
          <a:p>
            <a:r>
              <a:rPr lang="en-US" sz="1400" b="1" dirty="0" smtClean="0">
                <a:latin typeface="Courier New" pitchFamily="49" charset="0"/>
                <a:cs typeface="Courier New" pitchFamily="49" charset="0"/>
              </a:rPr>
              <a:t>Answer: 0x10325476</a:t>
            </a:r>
          </a:p>
          <a:p>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NibbleMeInts</a:t>
            </a:r>
            <a:r>
              <a:rPr lang="en-US" sz="1400" b="1" dirty="0" smtClean="0">
                <a:latin typeface="Courier New" pitchFamily="49" charset="0"/>
                <a:cs typeface="Courier New" pitchFamily="49" charset="0"/>
              </a:rPr>
              <a:t> = 0x4578 in binary, in octal? (no </a:t>
            </a:r>
            <a:r>
              <a:rPr lang="en-US" sz="1400" b="1" dirty="0" err="1" smtClean="0">
                <a:latin typeface="Courier New" pitchFamily="49" charset="0"/>
                <a:cs typeface="Courier New" pitchFamily="49" charset="0"/>
              </a:rPr>
              <a:t>endianness</a:t>
            </a:r>
            <a:r>
              <a:rPr lang="en-US" sz="1400" b="1" dirty="0" smtClean="0">
                <a:latin typeface="Courier New" pitchFamily="49" charset="0"/>
                <a:cs typeface="Courier New" pitchFamily="49" charset="0"/>
              </a:rPr>
              <a:t> involved)</a:t>
            </a:r>
          </a:p>
          <a:p>
            <a:r>
              <a:rPr lang="en-US" sz="1400" b="1" dirty="0" smtClean="0">
                <a:latin typeface="Courier New" pitchFamily="49" charset="0"/>
                <a:cs typeface="Courier New" pitchFamily="49" charset="0"/>
              </a:rPr>
              <a:t>Answers: 0b0100 0101 0111 1000</a:t>
            </a:r>
          </a:p>
          <a:p>
            <a:r>
              <a:rPr lang="en-US" sz="1400" b="1" dirty="0" smtClean="0">
                <a:latin typeface="Courier New" pitchFamily="49" charset="0"/>
                <a:cs typeface="Courier New" pitchFamily="49" charset="0"/>
              </a:rPr>
              <a:t>         0b0 100 010 101 111 000</a:t>
            </a:r>
          </a:p>
          <a:p>
            <a:r>
              <a:rPr lang="en-US" sz="1400" b="1" dirty="0" smtClean="0">
                <a:latin typeface="Courier New" pitchFamily="49" charset="0"/>
                <a:cs typeface="Courier New" pitchFamily="49" charset="0"/>
              </a:rPr>
              <a:t>         0o42570 (Take 3 bits of binary and represent in decimal)</a:t>
            </a:r>
          </a:p>
          <a:p>
            <a:r>
              <a:rPr lang="en-US" sz="1400" b="1" dirty="0" smtClean="0">
                <a:latin typeface="Courier New" pitchFamily="49" charset="0"/>
                <a:cs typeface="Courier New" pitchFamily="49" charset="0"/>
              </a:rPr>
              <a:t>Two’s complement of 0x0113</a:t>
            </a:r>
          </a:p>
          <a:p>
            <a:r>
              <a:rPr lang="en-US" sz="1400" b="1" dirty="0" smtClean="0">
                <a:latin typeface="Courier New" pitchFamily="49" charset="0"/>
                <a:cs typeface="Courier New" pitchFamily="49" charset="0"/>
              </a:rPr>
              <a:t>Answer: 0xFEED</a:t>
            </a:r>
          </a:p>
          <a:p>
            <a:r>
              <a:rPr lang="en-US" sz="1400" b="1" dirty="0" smtClean="0">
                <a:latin typeface="Courier New" pitchFamily="49" charset="0"/>
                <a:cs typeface="Courier New" pitchFamily="49" charset="0"/>
              </a:rPr>
              <a:t>What does the following code do? (Part of output from </a:t>
            </a:r>
            <a:r>
              <a:rPr lang="en-US" sz="1400" b="1" dirty="0" err="1" smtClean="0">
                <a:latin typeface="Courier New" pitchFamily="49" charset="0"/>
                <a:cs typeface="Courier New" pitchFamily="49" charset="0"/>
              </a:rPr>
              <a:t>gcc</a:t>
            </a:r>
            <a:r>
              <a:rPr lang="en-US" sz="1400" b="1" dirty="0" smtClean="0">
                <a:latin typeface="Courier New" pitchFamily="49" charset="0"/>
                <a:cs typeface="Courier New" pitchFamily="49" charset="0"/>
              </a:rPr>
              <a:t> at –O3)</a:t>
            </a:r>
          </a:p>
          <a:p>
            <a:pPr lvl="1">
              <a:buNone/>
            </a:pPr>
            <a:r>
              <a:rPr lang="en-US" sz="1400" b="1" dirty="0" err="1" smtClean="0">
                <a:latin typeface="Courier New" pitchFamily="49" charset="0"/>
                <a:cs typeface="Courier New" pitchFamily="49" charset="0"/>
              </a:rPr>
              <a:t>movl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rsi</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edx</a:t>
            </a:r>
            <a:endParaRPr lang="en-US" sz="1400" b="1" dirty="0" smtClean="0">
              <a:latin typeface="Courier New" pitchFamily="49" charset="0"/>
              <a:cs typeface="Courier New" pitchFamily="49" charset="0"/>
            </a:endParaRPr>
          </a:p>
          <a:p>
            <a:pPr lvl="1">
              <a:buNone/>
            </a:pPr>
            <a:r>
              <a:rPr lang="en-US" sz="1400" b="1" dirty="0" err="1" smtClean="0">
                <a:latin typeface="Courier New" pitchFamily="49" charset="0"/>
                <a:cs typeface="Courier New" pitchFamily="49" charset="0"/>
              </a:rPr>
              <a:t>movl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rdi</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eax</a:t>
            </a:r>
            <a:endParaRPr lang="en-US" sz="1400" b="1" dirty="0" smtClean="0">
              <a:latin typeface="Courier New" pitchFamily="49" charset="0"/>
              <a:cs typeface="Courier New" pitchFamily="49" charset="0"/>
            </a:endParaRPr>
          </a:p>
          <a:p>
            <a:pPr lvl="1">
              <a:buNone/>
            </a:pPr>
            <a:r>
              <a:rPr lang="en-US" sz="1400" b="1" dirty="0" err="1" smtClean="0">
                <a:latin typeface="Courier New" pitchFamily="49" charset="0"/>
                <a:cs typeface="Courier New" pitchFamily="49" charset="0"/>
              </a:rPr>
              <a:t>xorl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edx</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eax</a:t>
            </a:r>
            <a:endParaRPr lang="en-US" sz="1400" b="1" dirty="0" smtClean="0">
              <a:latin typeface="Courier New" pitchFamily="49" charset="0"/>
              <a:cs typeface="Courier New" pitchFamily="49" charset="0"/>
            </a:endParaRPr>
          </a:p>
          <a:p>
            <a:pPr lvl="1">
              <a:buNone/>
            </a:pPr>
            <a:r>
              <a:rPr lang="en-US" sz="1400" b="1" dirty="0" err="1" smtClean="0">
                <a:latin typeface="Courier New" pitchFamily="49" charset="0"/>
                <a:cs typeface="Courier New" pitchFamily="49" charset="0"/>
              </a:rPr>
              <a:t>xorl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eax</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edx</a:t>
            </a:r>
            <a:endParaRPr lang="en-US" sz="1400" b="1" dirty="0" smtClean="0">
              <a:latin typeface="Courier New" pitchFamily="49" charset="0"/>
              <a:cs typeface="Courier New" pitchFamily="49" charset="0"/>
            </a:endParaRPr>
          </a:p>
          <a:p>
            <a:pPr lvl="1">
              <a:buNone/>
            </a:pPr>
            <a:r>
              <a:rPr lang="en-US" sz="1400" b="1" dirty="0" err="1" smtClean="0">
                <a:latin typeface="Courier New" pitchFamily="49" charset="0"/>
                <a:cs typeface="Courier New" pitchFamily="49" charset="0"/>
              </a:rPr>
              <a:t>xorl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edx</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eax</a:t>
            </a:r>
            <a:endParaRPr lang="en-US" sz="1400" b="1" dirty="0" smtClean="0">
              <a:latin typeface="Courier New" pitchFamily="49" charset="0"/>
              <a:cs typeface="Courier New" pitchFamily="49" charset="0"/>
            </a:endParaRPr>
          </a:p>
          <a:p>
            <a:pPr lvl="1">
              <a:buNone/>
            </a:pPr>
            <a:r>
              <a:rPr lang="en-US" sz="1400" b="1" dirty="0" err="1" smtClean="0">
                <a:latin typeface="Courier New" pitchFamily="49" charset="0"/>
                <a:cs typeface="Courier New" pitchFamily="49" charset="0"/>
              </a:rPr>
              <a:t>movl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edx</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rsi</a:t>
            </a:r>
            <a:r>
              <a:rPr lang="en-US" sz="1400" b="1" dirty="0" smtClean="0">
                <a:latin typeface="Courier New" pitchFamily="49" charset="0"/>
                <a:cs typeface="Courier New" pitchFamily="49" charset="0"/>
              </a:rPr>
              <a:t>)</a:t>
            </a:r>
          </a:p>
          <a:p>
            <a:pPr lvl="1">
              <a:buNone/>
            </a:pPr>
            <a:r>
              <a:rPr lang="en-US" sz="1400" b="1" dirty="0" err="1" smtClean="0">
                <a:latin typeface="Courier New" pitchFamily="49" charset="0"/>
                <a:cs typeface="Courier New" pitchFamily="49" charset="0"/>
              </a:rPr>
              <a:t>movl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eax</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rdi</a:t>
            </a:r>
            <a:r>
              <a:rPr lang="en-US" sz="1400" b="1" dirty="0" smtClean="0">
                <a:latin typeface="Courier New" pitchFamily="49" charset="0"/>
                <a:cs typeface="Courier New" pitchFamily="49" charset="0"/>
              </a:rPr>
              <a:t>)</a:t>
            </a:r>
          </a:p>
          <a:p>
            <a:pPr lvl="1">
              <a:buNone/>
            </a:pPr>
            <a:r>
              <a:rPr lang="en-US" sz="1400" b="1" dirty="0" smtClean="0">
                <a:latin typeface="Courier New" pitchFamily="49" charset="0"/>
                <a:cs typeface="Courier New" pitchFamily="49" charset="0"/>
              </a:rPr>
              <a:t>ret</a:t>
            </a:r>
          </a:p>
          <a:p>
            <a:pPr>
              <a:buNone/>
            </a:pPr>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How can we optimize above for code size?</a:t>
            </a:r>
          </a:p>
          <a:p>
            <a:r>
              <a:rPr lang="en-US" sz="1400" b="1" dirty="0" smtClean="0">
                <a:latin typeface="Courier New" pitchFamily="49" charset="0"/>
                <a:cs typeface="Courier New" pitchFamily="49" charset="0"/>
              </a:rPr>
              <a:t>Could this macro be used for atomic operations?</a:t>
            </a:r>
          </a:p>
        </p:txBody>
      </p:sp>
      <p:pic>
        <p:nvPicPr>
          <p:cNvPr id="1026" name="Picture 2" descr="C:\Users\gkini\AppData\Local\Microsoft\Windows\Temporary Internet Files\Content.IE5\9RZT695D\MC9000589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152400"/>
            <a:ext cx="1634365" cy="15230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66970BE-4790-4AAC-BBF1-E334F1B28FAF}" type="slidenum">
              <a:rPr lang="en-US" smtClean="0"/>
              <a:pPr/>
              <a:t>9</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500"/>
                                        <p:tgtEl>
                                          <p:spTgt spid="3">
                                            <p:txEl>
                                              <p:pRg st="15" end="15"/>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8" end="18"/>
                                            </p:txEl>
                                          </p:spTgt>
                                        </p:tgtEl>
                                        <p:attrNameLst>
                                          <p:attrName>style.visibility</p:attrName>
                                        </p:attrNameLst>
                                      </p:cBhvr>
                                      <p:to>
                                        <p:strVal val="visible"/>
                                      </p:to>
                                    </p:set>
                                    <p:animEffect transition="in" filter="fade">
                                      <p:cBhvr>
                                        <p:cTn id="76" dur="500"/>
                                        <p:tgtEl>
                                          <p:spTgt spid="3">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9" end="19"/>
                                            </p:txEl>
                                          </p:spTgt>
                                        </p:tgtEl>
                                        <p:attrNameLst>
                                          <p:attrName>style.visibility</p:attrName>
                                        </p:attrNameLst>
                                      </p:cBhvr>
                                      <p:to>
                                        <p:strVal val="visible"/>
                                      </p:to>
                                    </p:set>
                                    <p:animEffect transition="in" filter="fade">
                                      <p:cBhvr>
                                        <p:cTn id="81"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Instructions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SSAT &lt;reg1&gt; &lt;</a:t>
            </a:r>
            <a:r>
              <a:rPr lang="en-US" dirty="0" err="1" smtClean="0"/>
              <a:t>imm</a:t>
            </a:r>
            <a:r>
              <a:rPr lang="en-US" dirty="0" smtClean="0"/>
              <a:t>&gt; &lt;reg2&gt; – Signed Saturate</a:t>
            </a:r>
          </a:p>
          <a:p>
            <a:r>
              <a:rPr lang="en-US" dirty="0" smtClean="0"/>
              <a:t>USAT &lt;reg1&gt; &lt;</a:t>
            </a:r>
            <a:r>
              <a:rPr lang="en-US" dirty="0" err="1" smtClean="0"/>
              <a:t>imm</a:t>
            </a:r>
            <a:r>
              <a:rPr lang="en-US" dirty="0" smtClean="0"/>
              <a:t>&gt; &lt;reg2&gt; – Unsigned Saturate</a:t>
            </a:r>
          </a:p>
          <a:p>
            <a:r>
              <a:rPr lang="en-US" dirty="0" smtClean="0"/>
              <a:t>QADD &lt;reg1&gt; &lt;reg2&gt; &lt;reg3&gt; – Add &amp; saturate the result (&lt;reg1&gt; = sat(&lt;reg2&gt; + &lt;reg3&gt;)</a:t>
            </a:r>
          </a:p>
          <a:p>
            <a:r>
              <a:rPr lang="en-US" dirty="0" smtClean="0"/>
              <a:t>QSUB –Subtract &amp; saturate the result</a:t>
            </a:r>
          </a:p>
          <a:p>
            <a:pPr marL="0" indent="0">
              <a:buNone/>
            </a:pPr>
            <a:r>
              <a:rPr lang="en-US" dirty="0"/>
              <a:t> </a:t>
            </a:r>
            <a:r>
              <a:rPr lang="en-US" dirty="0" smtClean="0"/>
              <a:t>   &lt;reg1&gt; = sat(&lt;reg2&gt; - &lt;reg3&gt;) </a:t>
            </a:r>
          </a:p>
          <a:p>
            <a:r>
              <a:rPr lang="en-US" dirty="0" smtClean="0"/>
              <a:t>QDADD – Saturate Double &amp; Add &lt;reg1&gt;=sat(&lt;reg2&gt; + 2*&lt;reg3&gt;)</a:t>
            </a:r>
          </a:p>
          <a:p>
            <a:r>
              <a:rPr lang="en-US" dirty="0" smtClean="0"/>
              <a:t>QDSUB – &lt;reg1&gt; = sat(&lt;reg2&gt; - 2*&lt;reg3&gt;)</a:t>
            </a:r>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90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operations (Table A4-1)</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94924209"/>
              </p:ext>
            </p:extLst>
          </p:nvPr>
        </p:nvGraphicFramePr>
        <p:xfrm>
          <a:off x="457200" y="1600200"/>
          <a:ext cx="8229600" cy="4795520"/>
        </p:xfrm>
        <a:graphic>
          <a:graphicData uri="http://schemas.openxmlformats.org/drawingml/2006/table">
            <a:tbl>
              <a:tblPr firstRow="1" bandRow="1">
                <a:tableStyleId>{5C22544A-7EE6-4342-B048-85BDC9FD1C3A}</a:tableStyleId>
              </a:tblPr>
              <a:tblGrid>
                <a:gridCol w="1600200"/>
                <a:gridCol w="3657600"/>
                <a:gridCol w="1447800"/>
                <a:gridCol w="1524000"/>
              </a:tblGrid>
              <a:tr h="370840">
                <a:tc>
                  <a:txBody>
                    <a:bodyPr/>
                    <a:lstStyle/>
                    <a:p>
                      <a:r>
                        <a:rPr lang="en-US" sz="1600" dirty="0" smtClean="0"/>
                        <a:t>Instruction</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Thumb mode range</a:t>
                      </a:r>
                      <a:endParaRPr lang="en-US" sz="1600" dirty="0"/>
                    </a:p>
                  </a:txBody>
                  <a:tcPr/>
                </a:tc>
                <a:tc>
                  <a:txBody>
                    <a:bodyPr/>
                    <a:lstStyle/>
                    <a:p>
                      <a:r>
                        <a:rPr lang="en-US" sz="1600" dirty="0" smtClean="0"/>
                        <a:t>ARM mode range</a:t>
                      </a:r>
                      <a:endParaRPr lang="en-US" sz="1600" dirty="0"/>
                    </a:p>
                  </a:txBody>
                  <a:tcPr/>
                </a:tc>
              </a:tr>
              <a:tr h="370840">
                <a:tc>
                  <a:txBody>
                    <a:bodyPr/>
                    <a:lstStyle/>
                    <a:p>
                      <a:r>
                        <a:rPr lang="en-US" sz="1600" dirty="0" smtClean="0"/>
                        <a:t>B &lt;label&gt;</a:t>
                      </a:r>
                      <a:endParaRPr lang="en-US" sz="1600" dirty="0"/>
                    </a:p>
                  </a:txBody>
                  <a:tcPr/>
                </a:tc>
                <a:tc>
                  <a:txBody>
                    <a:bodyPr/>
                    <a:lstStyle/>
                    <a:p>
                      <a:r>
                        <a:rPr lang="en-US" sz="1600" dirty="0" smtClean="0"/>
                        <a:t>Branch to target address</a:t>
                      </a:r>
                      <a:endParaRPr lang="en-US" sz="1600" dirty="0"/>
                    </a:p>
                  </a:txBody>
                  <a:tcPr/>
                </a:tc>
                <a:tc>
                  <a:txBody>
                    <a:bodyPr/>
                    <a:lstStyle/>
                    <a:p>
                      <a:r>
                        <a:rPr lang="en-US" sz="1600" dirty="0" smtClean="0"/>
                        <a:t>+/-</a:t>
                      </a:r>
                      <a:r>
                        <a:rPr lang="en-US" sz="1600" baseline="0" dirty="0" smtClean="0"/>
                        <a:t> 16 MB</a:t>
                      </a:r>
                      <a:endParaRPr lang="en-US" sz="1600" dirty="0"/>
                    </a:p>
                  </a:txBody>
                  <a:tcPr/>
                </a:tc>
                <a:tc>
                  <a:txBody>
                    <a:bodyPr/>
                    <a:lstStyle/>
                    <a:p>
                      <a:r>
                        <a:rPr lang="en-US" sz="1600" dirty="0" smtClean="0"/>
                        <a:t>+/- 32</a:t>
                      </a:r>
                      <a:r>
                        <a:rPr lang="en-US" sz="1600" baseline="0" dirty="0" smtClean="0"/>
                        <a:t> MB</a:t>
                      </a:r>
                      <a:endParaRPr lang="en-US" sz="1600" dirty="0"/>
                    </a:p>
                  </a:txBody>
                  <a:tcPr/>
                </a:tc>
              </a:tr>
              <a:tr h="370840">
                <a:tc>
                  <a:txBody>
                    <a:bodyPr/>
                    <a:lstStyle/>
                    <a:p>
                      <a:r>
                        <a:rPr lang="en-US" sz="1600" dirty="0" smtClean="0"/>
                        <a:t>BL, BLX &lt;</a:t>
                      </a:r>
                      <a:r>
                        <a:rPr lang="en-US" sz="1600" dirty="0" err="1" smtClean="0"/>
                        <a:t>imm</a:t>
                      </a:r>
                      <a:r>
                        <a:rPr lang="en-US" sz="1600" dirty="0" smtClean="0"/>
                        <a:t>&gt;</a:t>
                      </a:r>
                      <a:endParaRPr lang="en-US" sz="1600" dirty="0"/>
                    </a:p>
                  </a:txBody>
                  <a:tcPr/>
                </a:tc>
                <a:tc>
                  <a:txBody>
                    <a:bodyPr/>
                    <a:lstStyle/>
                    <a:p>
                      <a:r>
                        <a:rPr lang="en-US" sz="1600" dirty="0" smtClean="0"/>
                        <a:t>Call</a:t>
                      </a:r>
                      <a:r>
                        <a:rPr lang="en-US" sz="1600" baseline="0" dirty="0" smtClean="0"/>
                        <a:t> a subroutine</a:t>
                      </a:r>
                    </a:p>
                    <a:p>
                      <a:r>
                        <a:rPr lang="en-US" sz="1600" baseline="0" dirty="0" smtClean="0"/>
                        <a:t>Call a subroutine, change instruction set</a:t>
                      </a:r>
                      <a:endParaRPr lang="en-US" sz="1600" dirty="0"/>
                    </a:p>
                  </a:txBody>
                  <a:tcPr/>
                </a:tc>
                <a:tc>
                  <a:txBody>
                    <a:bodyPr/>
                    <a:lstStyle/>
                    <a:p>
                      <a:r>
                        <a:rPr lang="en-US" sz="1600" dirty="0" smtClean="0"/>
                        <a:t>+/- 16</a:t>
                      </a:r>
                      <a:r>
                        <a:rPr lang="en-US" sz="1600" baseline="0" dirty="0" smtClean="0"/>
                        <a:t> MB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t>
                      </a:r>
                      <a:r>
                        <a:rPr lang="en-US" sz="1600" baseline="0" dirty="0" smtClean="0"/>
                        <a:t> 32 MB</a:t>
                      </a:r>
                      <a:endParaRPr lang="en-US" sz="1600" dirty="0" smtClean="0"/>
                    </a:p>
                  </a:txBody>
                  <a:tcPr/>
                </a:tc>
              </a:tr>
              <a:tr h="370840">
                <a:tc>
                  <a:txBody>
                    <a:bodyPr/>
                    <a:lstStyle/>
                    <a:p>
                      <a:r>
                        <a:rPr lang="en-US" sz="1600" dirty="0" smtClean="0"/>
                        <a:t>BLX &lt;</a:t>
                      </a:r>
                      <a:r>
                        <a:rPr lang="en-US" sz="1600" dirty="0" err="1" smtClean="0"/>
                        <a:t>reg</a:t>
                      </a:r>
                      <a:r>
                        <a:rPr lang="en-US" sz="1600" dirty="0" smtClean="0"/>
                        <a:t>&gt;</a:t>
                      </a:r>
                      <a:endParaRPr lang="en-US" sz="1600" dirty="0"/>
                    </a:p>
                  </a:txBody>
                  <a:tcPr/>
                </a:tc>
                <a:tc>
                  <a:txBody>
                    <a:bodyPr/>
                    <a:lstStyle/>
                    <a:p>
                      <a:r>
                        <a:rPr lang="en-US" sz="1600" dirty="0" smtClean="0"/>
                        <a:t>Call a subroutine,</a:t>
                      </a:r>
                      <a:r>
                        <a:rPr lang="en-US" sz="1600" baseline="0" dirty="0" smtClean="0"/>
                        <a:t> </a:t>
                      </a:r>
                      <a:r>
                        <a:rPr lang="en-US" sz="1600" i="1" baseline="0" dirty="0" smtClean="0"/>
                        <a:t>optionally</a:t>
                      </a:r>
                      <a:r>
                        <a:rPr lang="en-US" sz="1600" baseline="0" dirty="0" smtClean="0"/>
                        <a:t> change instruction set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Any</a:t>
                      </a:r>
                    </a:p>
                  </a:txBody>
                  <a:tcPr/>
                </a:tc>
              </a:tr>
              <a:tr h="370840">
                <a:tc>
                  <a:txBody>
                    <a:bodyPr/>
                    <a:lstStyle/>
                    <a:p>
                      <a:r>
                        <a:rPr lang="en-US" sz="1600" dirty="0" smtClean="0"/>
                        <a:t>BX</a:t>
                      </a:r>
                      <a:endParaRPr lang="en-US" sz="1600" dirty="0"/>
                    </a:p>
                  </a:txBody>
                  <a:tcPr/>
                </a:tc>
                <a:tc>
                  <a:txBody>
                    <a:bodyPr/>
                    <a:lstStyle/>
                    <a:p>
                      <a:r>
                        <a:rPr lang="en-US" sz="1600" dirty="0" smtClean="0"/>
                        <a:t>Branch</a:t>
                      </a:r>
                      <a:r>
                        <a:rPr lang="en-US" sz="1600" baseline="0" dirty="0" smtClean="0"/>
                        <a:t> to target address, change instruction set</a:t>
                      </a:r>
                      <a:endParaRPr lang="en-US" sz="1600" dirty="0"/>
                    </a:p>
                  </a:txBody>
                  <a:tcPr/>
                </a:tc>
                <a:tc>
                  <a:txBody>
                    <a:bodyPr/>
                    <a:lstStyle/>
                    <a:p>
                      <a:r>
                        <a:rPr lang="en-US" sz="1600" dirty="0" smtClean="0"/>
                        <a:t>Any</a:t>
                      </a:r>
                      <a:endParaRPr lang="en-US" sz="1600" dirty="0"/>
                    </a:p>
                  </a:txBody>
                  <a:tcPr/>
                </a:tc>
                <a:tc>
                  <a:txBody>
                    <a:bodyPr/>
                    <a:lstStyle/>
                    <a:p>
                      <a:r>
                        <a:rPr lang="en-US" sz="1600" dirty="0" smtClean="0"/>
                        <a:t>Any</a:t>
                      </a:r>
                      <a:endParaRPr lang="en-US" sz="1600" dirty="0"/>
                    </a:p>
                  </a:txBody>
                  <a:tcPr/>
                </a:tc>
              </a:tr>
              <a:tr h="370840">
                <a:tc>
                  <a:txBody>
                    <a:bodyPr/>
                    <a:lstStyle/>
                    <a:p>
                      <a:r>
                        <a:rPr lang="en-US" sz="1600" dirty="0" smtClean="0"/>
                        <a:t>CBZ</a:t>
                      </a:r>
                      <a:endParaRPr lang="en-US" sz="1600" dirty="0"/>
                    </a:p>
                  </a:txBody>
                  <a:tcPr/>
                </a:tc>
                <a:tc>
                  <a:txBody>
                    <a:bodyPr/>
                    <a:lstStyle/>
                    <a:p>
                      <a:r>
                        <a:rPr lang="en-US" sz="1600" dirty="0" smtClean="0"/>
                        <a:t>Compare</a:t>
                      </a:r>
                      <a:r>
                        <a:rPr lang="en-US" sz="1600" baseline="0" dirty="0" smtClean="0"/>
                        <a:t> and Branch on Zero (16-bit)</a:t>
                      </a:r>
                    </a:p>
                    <a:p>
                      <a:r>
                        <a:rPr lang="en-US" sz="1600" baseline="0" dirty="0" smtClean="0"/>
                        <a:t>Permitted offsets are even from 0 – 126</a:t>
                      </a:r>
                      <a:endParaRPr lang="en-US" sz="1600" dirty="0"/>
                    </a:p>
                  </a:txBody>
                  <a:tcPr/>
                </a:tc>
                <a:tc>
                  <a:txBody>
                    <a:bodyPr/>
                    <a:lstStyle/>
                    <a:p>
                      <a:r>
                        <a:rPr lang="en-US" sz="1600" dirty="0" smtClean="0"/>
                        <a:t>+4</a:t>
                      </a:r>
                      <a:r>
                        <a:rPr lang="en-US" sz="1600" baseline="0" dirty="0" smtClean="0"/>
                        <a:t> to +130 bytes</a:t>
                      </a:r>
                      <a:endParaRPr lang="en-US" sz="1600" dirty="0"/>
                    </a:p>
                  </a:txBody>
                  <a:tcPr/>
                </a:tc>
                <a:tc>
                  <a:txBody>
                    <a:bodyPr/>
                    <a:lstStyle/>
                    <a:p>
                      <a:r>
                        <a:rPr lang="en-US" sz="1600" dirty="0" smtClean="0"/>
                        <a:t>Does not</a:t>
                      </a:r>
                      <a:r>
                        <a:rPr lang="en-US" sz="1600" baseline="0" dirty="0" smtClean="0"/>
                        <a:t> exist</a:t>
                      </a:r>
                      <a:endParaRPr lang="en-US" sz="1600" dirty="0"/>
                    </a:p>
                  </a:txBody>
                  <a:tcPr/>
                </a:tc>
              </a:tr>
              <a:tr h="370840">
                <a:tc>
                  <a:txBody>
                    <a:bodyPr/>
                    <a:lstStyle/>
                    <a:p>
                      <a:r>
                        <a:rPr lang="en-US" sz="1600" dirty="0" smtClean="0"/>
                        <a:t>CBNZ</a:t>
                      </a:r>
                      <a:endParaRPr lang="en-US" sz="1600" dirty="0"/>
                    </a:p>
                  </a:txBody>
                  <a:tcPr/>
                </a:tc>
                <a:tc>
                  <a:txBody>
                    <a:bodyPr/>
                    <a:lstStyle/>
                    <a:p>
                      <a:r>
                        <a:rPr lang="en-US" sz="1600" dirty="0" smtClean="0"/>
                        <a:t>Compare</a:t>
                      </a:r>
                      <a:r>
                        <a:rPr lang="en-US" sz="1600" baseline="0" dirty="0" smtClean="0"/>
                        <a:t> and Branch on Nonzero (16-bit)</a:t>
                      </a:r>
                    </a:p>
                    <a:p>
                      <a:r>
                        <a:rPr lang="en-US" sz="1600" baseline="0" dirty="0" smtClean="0"/>
                        <a:t>Permitted offsets are even from 0 – 126</a:t>
                      </a:r>
                      <a:endParaRPr lang="en-US" sz="1600" dirty="0"/>
                    </a:p>
                  </a:txBody>
                  <a:tcPr/>
                </a:tc>
                <a:tc>
                  <a:txBody>
                    <a:bodyPr/>
                    <a:lstStyle/>
                    <a:p>
                      <a:r>
                        <a:rPr lang="en-US" sz="1600" dirty="0" smtClean="0"/>
                        <a:t>+4 to +130</a:t>
                      </a:r>
                      <a:r>
                        <a:rPr lang="en-US" sz="1600" baseline="0" dirty="0" smtClean="0"/>
                        <a:t> bytes</a:t>
                      </a:r>
                      <a:endParaRPr lang="en-US" sz="1600" dirty="0"/>
                    </a:p>
                  </a:txBody>
                  <a:tcPr/>
                </a:tc>
                <a:tc>
                  <a:txBody>
                    <a:bodyPr/>
                    <a:lstStyle/>
                    <a:p>
                      <a:r>
                        <a:rPr lang="en-US" sz="1600" dirty="0" smtClean="0"/>
                        <a:t>Does not exist</a:t>
                      </a:r>
                      <a:endParaRPr lang="en-US" sz="1600" dirty="0"/>
                    </a:p>
                  </a:txBody>
                  <a:tcPr/>
                </a:tc>
              </a:tr>
              <a:tr h="370840">
                <a:tc>
                  <a:txBody>
                    <a:bodyPr/>
                    <a:lstStyle/>
                    <a:p>
                      <a:r>
                        <a:rPr lang="en-US" sz="1600" dirty="0" smtClean="0"/>
                        <a:t>TBB</a:t>
                      </a:r>
                      <a:endParaRPr lang="en-US" sz="1600" dirty="0"/>
                    </a:p>
                  </a:txBody>
                  <a:tcPr/>
                </a:tc>
                <a:tc>
                  <a:txBody>
                    <a:bodyPr/>
                    <a:lstStyle/>
                    <a:p>
                      <a:r>
                        <a:rPr lang="en-US" sz="1600" dirty="0" smtClean="0"/>
                        <a:t>Table Branch (byte offsets) (32-bit)</a:t>
                      </a:r>
                      <a:endParaRPr lang="en-US" sz="1600" dirty="0"/>
                    </a:p>
                  </a:txBody>
                  <a:tcPr/>
                </a:tc>
                <a:tc>
                  <a:txBody>
                    <a:bodyPr/>
                    <a:lstStyle/>
                    <a:p>
                      <a:r>
                        <a:rPr lang="en-US" sz="1600" dirty="0" smtClean="0"/>
                        <a:t>0-510 bytes</a:t>
                      </a:r>
                      <a:endParaRPr lang="en-US" sz="1600" dirty="0"/>
                    </a:p>
                  </a:txBody>
                  <a:tcPr/>
                </a:tc>
                <a:tc>
                  <a:txBody>
                    <a:bodyPr/>
                    <a:lstStyle/>
                    <a:p>
                      <a:r>
                        <a:rPr lang="en-US" sz="1600" dirty="0" smtClean="0"/>
                        <a:t>Does not exist</a:t>
                      </a:r>
                      <a:endParaRPr lang="en-US" sz="1600" dirty="0"/>
                    </a:p>
                  </a:txBody>
                  <a:tcPr/>
                </a:tc>
              </a:tr>
              <a:tr h="370840">
                <a:tc>
                  <a:txBody>
                    <a:bodyPr/>
                    <a:lstStyle/>
                    <a:p>
                      <a:r>
                        <a:rPr lang="en-US" sz="1600" dirty="0" smtClean="0"/>
                        <a:t>TBH</a:t>
                      </a:r>
                      <a:endParaRPr lang="en-US" sz="1600" dirty="0"/>
                    </a:p>
                  </a:txBody>
                  <a:tcPr/>
                </a:tc>
                <a:tc>
                  <a:txBody>
                    <a:bodyPr/>
                    <a:lstStyle/>
                    <a:p>
                      <a:r>
                        <a:rPr lang="en-US" sz="1600" dirty="0" smtClean="0"/>
                        <a:t>Table Branch (</a:t>
                      </a:r>
                      <a:r>
                        <a:rPr lang="en-US" sz="1600" dirty="0" err="1" smtClean="0"/>
                        <a:t>halfword</a:t>
                      </a:r>
                      <a:r>
                        <a:rPr lang="en-US" sz="1600" baseline="0" dirty="0" smtClean="0"/>
                        <a:t> offsets) (32-bit)</a:t>
                      </a:r>
                      <a:endParaRPr lang="en-US" sz="1600" dirty="0"/>
                    </a:p>
                  </a:txBody>
                  <a:tcPr/>
                </a:tc>
                <a:tc>
                  <a:txBody>
                    <a:bodyPr/>
                    <a:lstStyle/>
                    <a:p>
                      <a:r>
                        <a:rPr lang="en-US" sz="1600" dirty="0" smtClean="0"/>
                        <a:t>0-131070 bytes</a:t>
                      </a:r>
                      <a:endParaRPr lang="en-US" sz="1600" dirty="0"/>
                    </a:p>
                  </a:txBody>
                  <a:tcPr/>
                </a:tc>
                <a:tc>
                  <a:txBody>
                    <a:bodyPr/>
                    <a:lstStyle/>
                    <a:p>
                      <a:r>
                        <a:rPr lang="en-US" sz="1600" dirty="0" smtClean="0"/>
                        <a:t>Does not exist</a:t>
                      </a:r>
                      <a:endParaRPr lang="en-US" sz="1600"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91</a:t>
            </a:fld>
            <a:endParaRPr lang="en-US"/>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execution</a:t>
            </a:r>
            <a:endParaRPr lang="en-US" dirty="0"/>
          </a:p>
        </p:txBody>
      </p:sp>
      <p:sp>
        <p:nvSpPr>
          <p:cNvPr id="3" name="Content Placeholder 2"/>
          <p:cNvSpPr>
            <a:spLocks noGrp="1"/>
          </p:cNvSpPr>
          <p:nvPr>
            <p:ph idx="1"/>
          </p:nvPr>
        </p:nvSpPr>
        <p:spPr/>
        <p:txBody>
          <a:bodyPr/>
          <a:lstStyle/>
          <a:p>
            <a:r>
              <a:rPr lang="en-US" dirty="0" smtClean="0"/>
              <a:t>Most instructions can be made conditional by adding two letter mnemonic from table A8-1 to end of an existing instruction</a:t>
            </a:r>
          </a:p>
          <a:p>
            <a:r>
              <a:rPr lang="en-US" dirty="0" smtClean="0"/>
              <a:t>It increases performance by reducing the # of branches</a:t>
            </a:r>
          </a:p>
          <a:p>
            <a:r>
              <a:rPr lang="en-US" dirty="0" smtClean="0"/>
              <a:t>Example:</a:t>
            </a:r>
          </a:p>
          <a:p>
            <a:pPr lvl="1"/>
            <a:r>
              <a:rPr lang="en-US" dirty="0" smtClean="0"/>
              <a:t>ADDEQ r0, r1, r2  ; If zero flag is set then r0=r1+r2</a:t>
            </a:r>
          </a:p>
          <a:p>
            <a:endParaRPr lang="en-US"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92</a:t>
            </a:fld>
            <a:endParaRPr lang="en-US"/>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dirty="0" smtClean="0"/>
              <a:t>Conditional operations (Table A8-1)</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3669441"/>
              </p:ext>
            </p:extLst>
          </p:nvPr>
        </p:nvGraphicFramePr>
        <p:xfrm>
          <a:off x="762000" y="914400"/>
          <a:ext cx="7543800" cy="5852160"/>
        </p:xfrm>
        <a:graphic>
          <a:graphicData uri="http://schemas.openxmlformats.org/drawingml/2006/table">
            <a:tbl>
              <a:tblPr firstRow="1" bandRow="1">
                <a:tableStyleId>{1FECB4D8-DB02-4DC6-A0A2-4F2EBAE1DC90}</a:tableStyleId>
              </a:tblPr>
              <a:tblGrid>
                <a:gridCol w="2514600"/>
                <a:gridCol w="2514600"/>
                <a:gridCol w="2514600"/>
              </a:tblGrid>
              <a:tr h="332423">
                <a:tc>
                  <a:txBody>
                    <a:bodyPr/>
                    <a:lstStyle/>
                    <a:p>
                      <a:r>
                        <a:rPr lang="en-US" sz="1800" dirty="0" smtClean="0"/>
                        <a:t>Suffix</a:t>
                      </a:r>
                      <a:endParaRPr lang="en-US" sz="1800" dirty="0"/>
                    </a:p>
                  </a:txBody>
                  <a:tcPr/>
                </a:tc>
                <a:tc>
                  <a:txBody>
                    <a:bodyPr/>
                    <a:lstStyle/>
                    <a:p>
                      <a:r>
                        <a:rPr lang="en-US" sz="1800" dirty="0" smtClean="0"/>
                        <a:t>Description</a:t>
                      </a:r>
                      <a:endParaRPr lang="en-US" sz="1800" dirty="0"/>
                    </a:p>
                  </a:txBody>
                  <a:tcPr/>
                </a:tc>
                <a:tc>
                  <a:txBody>
                    <a:bodyPr/>
                    <a:lstStyle/>
                    <a:p>
                      <a:r>
                        <a:rPr lang="en-US" sz="1800" dirty="0" smtClean="0"/>
                        <a:t>Flags tested</a:t>
                      </a:r>
                      <a:endParaRPr lang="en-US" sz="1800" dirty="0"/>
                    </a:p>
                  </a:txBody>
                  <a:tcPr/>
                </a:tc>
              </a:tr>
              <a:tr h="332423">
                <a:tc>
                  <a:txBody>
                    <a:bodyPr/>
                    <a:lstStyle/>
                    <a:p>
                      <a:r>
                        <a:rPr lang="en-US" sz="1800" dirty="0" smtClean="0"/>
                        <a:t>EQ</a:t>
                      </a:r>
                      <a:endParaRPr lang="en-US" sz="1800" dirty="0"/>
                    </a:p>
                  </a:txBody>
                  <a:tcPr/>
                </a:tc>
                <a:tc>
                  <a:txBody>
                    <a:bodyPr/>
                    <a:lstStyle/>
                    <a:p>
                      <a:r>
                        <a:rPr lang="en-US" sz="1800" dirty="0" smtClean="0"/>
                        <a:t>Equal</a:t>
                      </a:r>
                      <a:endParaRPr lang="en-US" sz="1800" dirty="0"/>
                    </a:p>
                  </a:txBody>
                  <a:tcPr/>
                </a:tc>
                <a:tc>
                  <a:txBody>
                    <a:bodyPr/>
                    <a:lstStyle/>
                    <a:p>
                      <a:r>
                        <a:rPr lang="en-US" sz="1800" dirty="0" smtClean="0"/>
                        <a:t>Z=1</a:t>
                      </a:r>
                    </a:p>
                  </a:txBody>
                  <a:tcPr/>
                </a:tc>
              </a:tr>
              <a:tr h="332423">
                <a:tc>
                  <a:txBody>
                    <a:bodyPr/>
                    <a:lstStyle/>
                    <a:p>
                      <a:r>
                        <a:rPr lang="en-US" sz="1800" dirty="0" smtClean="0"/>
                        <a:t>NE</a:t>
                      </a:r>
                      <a:endParaRPr lang="en-US" sz="1800" dirty="0"/>
                    </a:p>
                  </a:txBody>
                  <a:tcPr/>
                </a:tc>
                <a:tc>
                  <a:txBody>
                    <a:bodyPr/>
                    <a:lstStyle/>
                    <a:p>
                      <a:r>
                        <a:rPr lang="en-US" sz="1800" dirty="0" smtClean="0"/>
                        <a:t>Not Equal</a:t>
                      </a:r>
                      <a:endParaRPr lang="en-US" sz="1800" dirty="0"/>
                    </a:p>
                  </a:txBody>
                  <a:tcPr/>
                </a:tc>
                <a:tc>
                  <a:txBody>
                    <a:bodyPr/>
                    <a:lstStyle/>
                    <a:p>
                      <a:r>
                        <a:rPr lang="en-US" sz="1800" dirty="0" smtClean="0"/>
                        <a:t>Z=0</a:t>
                      </a:r>
                      <a:endParaRPr lang="en-US" sz="1800" dirty="0"/>
                    </a:p>
                  </a:txBody>
                  <a:tcPr/>
                </a:tc>
              </a:tr>
              <a:tr h="332423">
                <a:tc>
                  <a:txBody>
                    <a:bodyPr/>
                    <a:lstStyle/>
                    <a:p>
                      <a:r>
                        <a:rPr lang="en-US" sz="1800" dirty="0" smtClean="0"/>
                        <a:t>CS/HC</a:t>
                      </a:r>
                      <a:endParaRPr lang="en-US" sz="1800" dirty="0"/>
                    </a:p>
                  </a:txBody>
                  <a:tcPr/>
                </a:tc>
                <a:tc>
                  <a:txBody>
                    <a:bodyPr/>
                    <a:lstStyle/>
                    <a:p>
                      <a:r>
                        <a:rPr lang="en-US" sz="1800" dirty="0" smtClean="0"/>
                        <a:t>Unsigned higher or same</a:t>
                      </a:r>
                      <a:endParaRPr lang="en-US" sz="1800" dirty="0"/>
                    </a:p>
                  </a:txBody>
                  <a:tcPr/>
                </a:tc>
                <a:tc>
                  <a:txBody>
                    <a:bodyPr/>
                    <a:lstStyle/>
                    <a:p>
                      <a:r>
                        <a:rPr lang="en-US" sz="1800" dirty="0" smtClean="0"/>
                        <a:t>C=1</a:t>
                      </a:r>
                      <a:endParaRPr lang="en-US" sz="1800" dirty="0"/>
                    </a:p>
                  </a:txBody>
                  <a:tcPr/>
                </a:tc>
              </a:tr>
              <a:tr h="332423">
                <a:tc>
                  <a:txBody>
                    <a:bodyPr/>
                    <a:lstStyle/>
                    <a:p>
                      <a:r>
                        <a:rPr lang="en-US" sz="1800" dirty="0" smtClean="0"/>
                        <a:t>CC/LO</a:t>
                      </a:r>
                      <a:endParaRPr lang="en-US" sz="1800" dirty="0"/>
                    </a:p>
                  </a:txBody>
                  <a:tcPr/>
                </a:tc>
                <a:tc>
                  <a:txBody>
                    <a:bodyPr/>
                    <a:lstStyle/>
                    <a:p>
                      <a:r>
                        <a:rPr lang="en-US" sz="1800" dirty="0" smtClean="0"/>
                        <a:t>Unsigned lower</a:t>
                      </a:r>
                      <a:endParaRPr lang="en-US" sz="1800" dirty="0"/>
                    </a:p>
                  </a:txBody>
                  <a:tcPr/>
                </a:tc>
                <a:tc>
                  <a:txBody>
                    <a:bodyPr/>
                    <a:lstStyle/>
                    <a:p>
                      <a:r>
                        <a:rPr lang="en-US" sz="1800" dirty="0" smtClean="0"/>
                        <a:t>C=0</a:t>
                      </a:r>
                      <a:endParaRPr lang="en-US" sz="1800" dirty="0"/>
                    </a:p>
                  </a:txBody>
                  <a:tcPr/>
                </a:tc>
              </a:tr>
              <a:tr h="332423">
                <a:tc>
                  <a:txBody>
                    <a:bodyPr/>
                    <a:lstStyle/>
                    <a:p>
                      <a:r>
                        <a:rPr lang="en-US" sz="1800" dirty="0" smtClean="0"/>
                        <a:t>MI</a:t>
                      </a:r>
                      <a:endParaRPr lang="en-US" sz="1800" dirty="0"/>
                    </a:p>
                  </a:txBody>
                  <a:tcPr/>
                </a:tc>
                <a:tc>
                  <a:txBody>
                    <a:bodyPr/>
                    <a:lstStyle/>
                    <a:p>
                      <a:r>
                        <a:rPr lang="en-US" sz="1800" dirty="0" smtClean="0"/>
                        <a:t>Minus</a:t>
                      </a:r>
                      <a:endParaRPr lang="en-US" sz="1800" dirty="0"/>
                    </a:p>
                  </a:txBody>
                  <a:tcPr/>
                </a:tc>
                <a:tc>
                  <a:txBody>
                    <a:bodyPr/>
                    <a:lstStyle/>
                    <a:p>
                      <a:r>
                        <a:rPr lang="en-US" sz="1800" dirty="0" smtClean="0"/>
                        <a:t>N=1</a:t>
                      </a:r>
                      <a:endParaRPr lang="en-US" sz="1800" dirty="0"/>
                    </a:p>
                  </a:txBody>
                  <a:tcPr/>
                </a:tc>
              </a:tr>
              <a:tr h="332423">
                <a:tc>
                  <a:txBody>
                    <a:bodyPr/>
                    <a:lstStyle/>
                    <a:p>
                      <a:r>
                        <a:rPr lang="en-US" sz="1800" dirty="0" smtClean="0"/>
                        <a:t>PL</a:t>
                      </a:r>
                      <a:endParaRPr lang="en-US" sz="1800" dirty="0"/>
                    </a:p>
                  </a:txBody>
                  <a:tcPr/>
                </a:tc>
                <a:tc>
                  <a:txBody>
                    <a:bodyPr/>
                    <a:lstStyle/>
                    <a:p>
                      <a:r>
                        <a:rPr lang="en-US" sz="1800" dirty="0" smtClean="0"/>
                        <a:t>Positive</a:t>
                      </a:r>
                      <a:r>
                        <a:rPr lang="en-US" sz="1800" baseline="0" dirty="0" smtClean="0"/>
                        <a:t> or Zero</a:t>
                      </a:r>
                      <a:endParaRPr lang="en-US" sz="1800" dirty="0"/>
                    </a:p>
                  </a:txBody>
                  <a:tcPr/>
                </a:tc>
                <a:tc>
                  <a:txBody>
                    <a:bodyPr/>
                    <a:lstStyle/>
                    <a:p>
                      <a:r>
                        <a:rPr lang="en-US" sz="1800" dirty="0" smtClean="0"/>
                        <a:t>N=0</a:t>
                      </a:r>
                      <a:endParaRPr lang="en-US" sz="1800" dirty="0"/>
                    </a:p>
                  </a:txBody>
                  <a:tcPr/>
                </a:tc>
              </a:tr>
              <a:tr h="332423">
                <a:tc>
                  <a:txBody>
                    <a:bodyPr/>
                    <a:lstStyle/>
                    <a:p>
                      <a:r>
                        <a:rPr lang="en-US" sz="1800" dirty="0" smtClean="0"/>
                        <a:t>VS</a:t>
                      </a:r>
                      <a:endParaRPr lang="en-US" sz="1800" dirty="0"/>
                    </a:p>
                  </a:txBody>
                  <a:tcPr/>
                </a:tc>
                <a:tc>
                  <a:txBody>
                    <a:bodyPr/>
                    <a:lstStyle/>
                    <a:p>
                      <a:r>
                        <a:rPr lang="en-US" sz="1800" dirty="0" smtClean="0"/>
                        <a:t>Overflow</a:t>
                      </a:r>
                      <a:endParaRPr lang="en-US" sz="1800" dirty="0"/>
                    </a:p>
                  </a:txBody>
                  <a:tcPr/>
                </a:tc>
                <a:tc>
                  <a:txBody>
                    <a:bodyPr/>
                    <a:lstStyle/>
                    <a:p>
                      <a:r>
                        <a:rPr lang="en-US" sz="1800" dirty="0" smtClean="0"/>
                        <a:t>V=1</a:t>
                      </a:r>
                      <a:endParaRPr lang="en-US" sz="1800" dirty="0"/>
                    </a:p>
                  </a:txBody>
                  <a:tcPr/>
                </a:tc>
              </a:tr>
              <a:tr h="332423">
                <a:tc>
                  <a:txBody>
                    <a:bodyPr/>
                    <a:lstStyle/>
                    <a:p>
                      <a:r>
                        <a:rPr lang="en-US" sz="1800" dirty="0" smtClean="0"/>
                        <a:t>VC</a:t>
                      </a:r>
                      <a:endParaRPr lang="en-US" sz="1800" dirty="0"/>
                    </a:p>
                  </a:txBody>
                  <a:tcPr/>
                </a:tc>
                <a:tc>
                  <a:txBody>
                    <a:bodyPr/>
                    <a:lstStyle/>
                    <a:p>
                      <a:r>
                        <a:rPr lang="en-US" sz="1800" dirty="0" smtClean="0"/>
                        <a:t>No overflow</a:t>
                      </a:r>
                      <a:endParaRPr lang="en-US" sz="1800" dirty="0"/>
                    </a:p>
                  </a:txBody>
                  <a:tcPr/>
                </a:tc>
                <a:tc>
                  <a:txBody>
                    <a:bodyPr/>
                    <a:lstStyle/>
                    <a:p>
                      <a:r>
                        <a:rPr lang="en-US" sz="1800" dirty="0" smtClean="0"/>
                        <a:t>V=0</a:t>
                      </a:r>
                      <a:endParaRPr lang="en-US" sz="1800" dirty="0"/>
                    </a:p>
                  </a:txBody>
                  <a:tcPr/>
                </a:tc>
              </a:tr>
              <a:tr h="332423">
                <a:tc>
                  <a:txBody>
                    <a:bodyPr/>
                    <a:lstStyle/>
                    <a:p>
                      <a:r>
                        <a:rPr lang="en-US" sz="1800" dirty="0" smtClean="0"/>
                        <a:t>HI</a:t>
                      </a:r>
                      <a:endParaRPr lang="en-US" sz="1800" dirty="0"/>
                    </a:p>
                  </a:txBody>
                  <a:tcPr/>
                </a:tc>
                <a:tc>
                  <a:txBody>
                    <a:bodyPr/>
                    <a:lstStyle/>
                    <a:p>
                      <a:r>
                        <a:rPr lang="en-US" sz="1800" dirty="0" smtClean="0"/>
                        <a:t>Unsigned Higher</a:t>
                      </a:r>
                      <a:endParaRPr lang="en-US" sz="1800" dirty="0"/>
                    </a:p>
                  </a:txBody>
                  <a:tcPr/>
                </a:tc>
                <a:tc>
                  <a:txBody>
                    <a:bodyPr/>
                    <a:lstStyle/>
                    <a:p>
                      <a:r>
                        <a:rPr lang="en-US" sz="1800" dirty="0" smtClean="0"/>
                        <a:t>C=1 AND Z=0</a:t>
                      </a:r>
                      <a:endParaRPr lang="en-US" sz="1800" dirty="0"/>
                    </a:p>
                  </a:txBody>
                  <a:tcPr/>
                </a:tc>
              </a:tr>
              <a:tr h="332423">
                <a:tc>
                  <a:txBody>
                    <a:bodyPr/>
                    <a:lstStyle/>
                    <a:p>
                      <a:r>
                        <a:rPr lang="en-US" sz="1800" dirty="0" smtClean="0"/>
                        <a:t>LS</a:t>
                      </a:r>
                      <a:endParaRPr lang="en-US" sz="1800" dirty="0"/>
                    </a:p>
                  </a:txBody>
                  <a:tcPr/>
                </a:tc>
                <a:tc>
                  <a:txBody>
                    <a:bodyPr/>
                    <a:lstStyle/>
                    <a:p>
                      <a:r>
                        <a:rPr lang="en-US" sz="1800" dirty="0" smtClean="0"/>
                        <a:t>Unsigned lower or same</a:t>
                      </a:r>
                      <a:endParaRPr lang="en-US" sz="1800" dirty="0"/>
                    </a:p>
                  </a:txBody>
                  <a:tcPr/>
                </a:tc>
                <a:tc>
                  <a:txBody>
                    <a:bodyPr/>
                    <a:lstStyle/>
                    <a:p>
                      <a:r>
                        <a:rPr lang="en-US" sz="1800" dirty="0" smtClean="0"/>
                        <a:t>C=0 OR Z=1 </a:t>
                      </a:r>
                      <a:endParaRPr lang="en-US" sz="1800" dirty="0"/>
                    </a:p>
                  </a:txBody>
                  <a:tcPr/>
                </a:tc>
              </a:tr>
              <a:tr h="332423">
                <a:tc>
                  <a:txBody>
                    <a:bodyPr/>
                    <a:lstStyle/>
                    <a:p>
                      <a:r>
                        <a:rPr lang="en-US" sz="1800" dirty="0" smtClean="0"/>
                        <a:t>GE</a:t>
                      </a:r>
                      <a:endParaRPr lang="en-US" sz="1800" dirty="0"/>
                    </a:p>
                  </a:txBody>
                  <a:tcPr/>
                </a:tc>
                <a:tc>
                  <a:txBody>
                    <a:bodyPr/>
                    <a:lstStyle/>
                    <a:p>
                      <a:r>
                        <a:rPr lang="en-US" sz="1800" dirty="0" smtClean="0"/>
                        <a:t>Greater or equal</a:t>
                      </a:r>
                      <a:endParaRPr lang="en-US" sz="1800" dirty="0"/>
                    </a:p>
                  </a:txBody>
                  <a:tcPr/>
                </a:tc>
                <a:tc>
                  <a:txBody>
                    <a:bodyPr/>
                    <a:lstStyle/>
                    <a:p>
                      <a:r>
                        <a:rPr lang="en-US" sz="1800" dirty="0" smtClean="0"/>
                        <a:t>N=V</a:t>
                      </a:r>
                      <a:endParaRPr lang="en-US" sz="1800" dirty="0"/>
                    </a:p>
                  </a:txBody>
                  <a:tcPr/>
                </a:tc>
              </a:tr>
              <a:tr h="332423">
                <a:tc>
                  <a:txBody>
                    <a:bodyPr/>
                    <a:lstStyle/>
                    <a:p>
                      <a:r>
                        <a:rPr lang="en-US" sz="1800" dirty="0" smtClean="0"/>
                        <a:t>LT</a:t>
                      </a:r>
                      <a:endParaRPr lang="en-US" sz="1800" dirty="0"/>
                    </a:p>
                  </a:txBody>
                  <a:tcPr/>
                </a:tc>
                <a:tc>
                  <a:txBody>
                    <a:bodyPr/>
                    <a:lstStyle/>
                    <a:p>
                      <a:r>
                        <a:rPr lang="en-US" sz="1800" dirty="0" smtClean="0"/>
                        <a:t>Less than</a:t>
                      </a:r>
                      <a:endParaRPr lang="en-US" sz="1800" dirty="0"/>
                    </a:p>
                  </a:txBody>
                  <a:tcPr/>
                </a:tc>
                <a:tc>
                  <a:txBody>
                    <a:bodyPr/>
                    <a:lstStyle/>
                    <a:p>
                      <a:r>
                        <a:rPr lang="en-US" sz="1800" dirty="0" smtClean="0"/>
                        <a:t>N!=V</a:t>
                      </a:r>
                      <a:endParaRPr lang="en-US" sz="1800" dirty="0"/>
                    </a:p>
                  </a:txBody>
                  <a:tcPr/>
                </a:tc>
              </a:tr>
              <a:tr h="332423">
                <a:tc>
                  <a:txBody>
                    <a:bodyPr/>
                    <a:lstStyle/>
                    <a:p>
                      <a:r>
                        <a:rPr lang="en-US" sz="1800" dirty="0" smtClean="0"/>
                        <a:t>GT</a:t>
                      </a:r>
                      <a:endParaRPr lang="en-US" sz="1800" dirty="0"/>
                    </a:p>
                  </a:txBody>
                  <a:tcPr/>
                </a:tc>
                <a:tc>
                  <a:txBody>
                    <a:bodyPr/>
                    <a:lstStyle/>
                    <a:p>
                      <a:r>
                        <a:rPr lang="en-US" sz="1800" dirty="0" smtClean="0"/>
                        <a:t>Greater</a:t>
                      </a:r>
                      <a:r>
                        <a:rPr lang="en-US" sz="1800" baseline="0" dirty="0" smtClean="0"/>
                        <a:t> than</a:t>
                      </a:r>
                      <a:endParaRPr lang="en-US" sz="1800" dirty="0"/>
                    </a:p>
                  </a:txBody>
                  <a:tcPr/>
                </a:tc>
                <a:tc>
                  <a:txBody>
                    <a:bodyPr/>
                    <a:lstStyle/>
                    <a:p>
                      <a:r>
                        <a:rPr lang="en-US" sz="1800" dirty="0" smtClean="0"/>
                        <a:t>Z=0</a:t>
                      </a:r>
                      <a:r>
                        <a:rPr lang="en-US" sz="1800" baseline="0" dirty="0" smtClean="0"/>
                        <a:t> AND N=V</a:t>
                      </a:r>
                      <a:endParaRPr lang="en-US" sz="1800" dirty="0"/>
                    </a:p>
                  </a:txBody>
                  <a:tcPr/>
                </a:tc>
              </a:tr>
              <a:tr h="332423">
                <a:tc>
                  <a:txBody>
                    <a:bodyPr/>
                    <a:lstStyle/>
                    <a:p>
                      <a:r>
                        <a:rPr lang="en-US" sz="1800" dirty="0" smtClean="0"/>
                        <a:t>LE</a:t>
                      </a:r>
                      <a:endParaRPr lang="en-US" sz="1800" dirty="0"/>
                    </a:p>
                  </a:txBody>
                  <a:tcPr/>
                </a:tc>
                <a:tc>
                  <a:txBody>
                    <a:bodyPr/>
                    <a:lstStyle/>
                    <a:p>
                      <a:r>
                        <a:rPr lang="en-US" sz="1800" dirty="0" smtClean="0"/>
                        <a:t>Less than or equal</a:t>
                      </a:r>
                      <a:endParaRPr lang="en-US" sz="1800" dirty="0"/>
                    </a:p>
                  </a:txBody>
                  <a:tcPr/>
                </a:tc>
                <a:tc>
                  <a:txBody>
                    <a:bodyPr/>
                    <a:lstStyle/>
                    <a:p>
                      <a:r>
                        <a:rPr lang="en-US" sz="1800" dirty="0" smtClean="0"/>
                        <a:t>Z=1 OR N!=V</a:t>
                      </a:r>
                      <a:endParaRPr lang="en-US" sz="1800" dirty="0"/>
                    </a:p>
                  </a:txBody>
                  <a:tcPr/>
                </a:tc>
              </a:tr>
              <a:tr h="332423">
                <a:tc>
                  <a:txBody>
                    <a:bodyPr/>
                    <a:lstStyle/>
                    <a:p>
                      <a:r>
                        <a:rPr lang="en-US" sz="1800" dirty="0" smtClean="0"/>
                        <a:t>AL</a:t>
                      </a:r>
                      <a:endParaRPr lang="en-US" sz="1800" dirty="0"/>
                    </a:p>
                  </a:txBody>
                  <a:tcPr/>
                </a:tc>
                <a:tc>
                  <a:txBody>
                    <a:bodyPr/>
                    <a:lstStyle/>
                    <a:p>
                      <a:r>
                        <a:rPr lang="en-US" sz="1800" dirty="0" smtClean="0"/>
                        <a:t>Always</a:t>
                      </a:r>
                      <a:endParaRPr lang="en-US" sz="1800" dirty="0"/>
                    </a:p>
                  </a:txBody>
                  <a:tcPr/>
                </a:tc>
                <a:tc>
                  <a:txBody>
                    <a:bodyPr/>
                    <a:lstStyle/>
                    <a:p>
                      <a:endParaRPr lang="en-US" sz="1800" dirty="0"/>
                    </a:p>
                  </a:txBody>
                  <a:tcPr/>
                </a:tc>
              </a:tr>
            </a:tbl>
          </a:graphicData>
        </a:graphic>
      </p:graphicFrame>
      <p:sp>
        <p:nvSpPr>
          <p:cNvPr id="3" name="Slide Number Placeholder 2"/>
          <p:cNvSpPr>
            <a:spLocks noGrp="1"/>
          </p:cNvSpPr>
          <p:nvPr>
            <p:ph type="sldNum" sz="quarter" idx="12"/>
          </p:nvPr>
        </p:nvSpPr>
        <p:spPr/>
        <p:txBody>
          <a:bodyPr/>
          <a:lstStyle/>
          <a:p>
            <a:fld id="{E66970BE-4790-4AAC-BBF1-E334F1B28FAF}" type="slidenum">
              <a:rPr lang="en-US" smtClean="0"/>
              <a:pPr/>
              <a:t>93</a:t>
            </a:fld>
            <a:endParaRPr lang="en-US"/>
          </a:p>
        </p:txBody>
      </p:sp>
    </p:spTree>
    <p:extLst>
      <p:ext uri="{BB962C8B-B14F-4D97-AF65-F5344CB8AC3E}">
        <p14:creationId xmlns:p14="http://schemas.microsoft.com/office/powerpoint/2010/main" val="4134856664"/>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Program Status Register</a:t>
            </a:r>
            <a:endParaRPr lang="en-US" dirty="0"/>
          </a:p>
        </p:txBody>
      </p:sp>
      <p:graphicFrame>
        <p:nvGraphicFramePr>
          <p:cNvPr id="4" name="Content Placeholder 3"/>
          <p:cNvGraphicFramePr>
            <a:graphicFrameLocks noGrp="1"/>
          </p:cNvGraphicFramePr>
          <p:nvPr>
            <p:ph idx="1"/>
          </p:nvPr>
        </p:nvGraphicFramePr>
        <p:xfrm>
          <a:off x="0" y="1143000"/>
          <a:ext cx="9144000" cy="246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2743200"/>
            <a:ext cx="4724400" cy="4114800"/>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sz="2200" b="1" dirty="0" smtClean="0">
                <a:latin typeface="Courier New" pitchFamily="49" charset="0"/>
                <a:cs typeface="Courier New" pitchFamily="49" charset="0"/>
              </a:rPr>
              <a:t>N – Negative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Z – Zero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C – Carry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V – Overflow flag</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Q – Sticky overflow</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I – 1: Disable IRQ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F – 1: Disable FIQ mode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T – 0: ARM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    1: Thumb state</a:t>
            </a:r>
          </a:p>
          <a:p>
            <a:pPr marL="342900" indent="-342900">
              <a:spcBef>
                <a:spcPct val="20000"/>
              </a:spcBef>
              <a:buFont typeface="Arial" pitchFamily="34" charset="0"/>
              <a:buChar char="•"/>
            </a:pPr>
            <a:r>
              <a:rPr lang="en-US" sz="2200" b="1" dirty="0" smtClean="0">
                <a:latin typeface="Courier New" pitchFamily="49" charset="0"/>
                <a:cs typeface="Courier New" pitchFamily="49" charset="0"/>
              </a:rPr>
              <a:t>_MODE – Mode bits</a:t>
            </a:r>
          </a:p>
        </p:txBody>
      </p:sp>
      <p:sp>
        <p:nvSpPr>
          <p:cNvPr id="3" name="Slide Number Placeholder 2"/>
          <p:cNvSpPr>
            <a:spLocks noGrp="1"/>
          </p:cNvSpPr>
          <p:nvPr>
            <p:ph type="sldNum" sz="quarter" idx="12"/>
          </p:nvPr>
        </p:nvSpPr>
        <p:spPr/>
        <p:txBody>
          <a:bodyPr/>
          <a:lstStyle/>
          <a:p>
            <a:fld id="{E66970BE-4790-4AAC-BBF1-E334F1B28FAF}" type="slidenum">
              <a:rPr lang="en-US" smtClean="0"/>
              <a:pPr/>
              <a:t>94</a:t>
            </a:fld>
            <a:endParaRPr lang="en-US"/>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lstStyle/>
          <a:p>
            <a:r>
              <a:rPr lang="en-US" dirty="0" smtClean="0"/>
              <a:t>Does not decrease instruction execution time</a:t>
            </a:r>
          </a:p>
          <a:p>
            <a:r>
              <a:rPr lang="en-US" dirty="0" smtClean="0"/>
              <a:t>Increases throughput</a:t>
            </a:r>
          </a:p>
          <a:p>
            <a:r>
              <a:rPr lang="en-US" dirty="0" smtClean="0"/>
              <a:t>Time allocated dependent on longest cycle instruction</a:t>
            </a:r>
          </a:p>
          <a:p>
            <a:r>
              <a:rPr lang="en-US" dirty="0" smtClean="0"/>
              <a:t>Fetches and decodes instructions in parallel while executing current instruction.</a:t>
            </a:r>
            <a:endParaRPr lang="en-US" dirty="0"/>
          </a:p>
        </p:txBody>
      </p:sp>
      <p:sp>
        <p:nvSpPr>
          <p:cNvPr id="6" name="TextBox 5"/>
          <p:cNvSpPr txBox="1"/>
          <p:nvPr/>
        </p:nvSpPr>
        <p:spPr>
          <a:xfrm>
            <a:off x="685800" y="5657671"/>
            <a:ext cx="8229600" cy="1077218"/>
          </a:xfrm>
          <a:prstGeom prst="rect">
            <a:avLst/>
          </a:prstGeom>
          <a:noFill/>
        </p:spPr>
        <p:txBody>
          <a:bodyPr wrap="square" rtlCol="0">
            <a:spAutoFit/>
          </a:bodyPr>
          <a:lstStyle/>
          <a:p>
            <a:r>
              <a:rPr lang="en-US" sz="1600" dirty="0" smtClean="0"/>
              <a:t>Source: </a:t>
            </a:r>
            <a:r>
              <a:rPr lang="en-US" sz="1600" dirty="0" smtClean="0">
                <a:hlinkClick r:id="rId3"/>
              </a:rPr>
              <a:t>http://www-cs-faculty.stanford.edu/~eroberts/courses/soco/projects/2000-01/risc/pipelining/index.html</a:t>
            </a:r>
            <a:endParaRPr lang="en-US" sz="1600" dirty="0" smtClean="0"/>
          </a:p>
          <a:p>
            <a:endParaRPr lang="en-US" sz="1600" dirty="0" smtClean="0"/>
          </a:p>
          <a:p>
            <a:r>
              <a:rPr lang="en-US" sz="1600" dirty="0" smtClean="0"/>
              <a:t>Also see </a:t>
            </a:r>
            <a:r>
              <a:rPr lang="en-US" sz="1600" dirty="0" smtClean="0">
                <a:hlinkClick r:id="rId4"/>
              </a:rPr>
              <a:t>http://www.cse.unsw.edu.au/~cs9244/06/seminars/08-leonidr.pdf</a:t>
            </a:r>
            <a:endParaRPr lang="en-US" sz="1600" dirty="0"/>
          </a:p>
        </p:txBody>
      </p:sp>
      <p:sp>
        <p:nvSpPr>
          <p:cNvPr id="4" name="Slide Number Placeholder 3"/>
          <p:cNvSpPr>
            <a:spLocks noGrp="1"/>
          </p:cNvSpPr>
          <p:nvPr>
            <p:ph type="sldNum" sz="quarter" idx="12"/>
          </p:nvPr>
        </p:nvSpPr>
        <p:spPr/>
        <p:txBody>
          <a:bodyPr/>
          <a:lstStyle/>
          <a:p>
            <a:fld id="{E66970BE-4790-4AAC-BBF1-E334F1B28FAF}" type="slidenum">
              <a:rPr lang="en-US" smtClean="0"/>
              <a:pPr/>
              <a:t>95</a:t>
            </a:fld>
            <a:endParaRPr lang="en-US"/>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in action</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457200" y="1928382"/>
            <a:ext cx="8229600" cy="3869598"/>
          </a:xfrm>
          <a:prstGeom prst="rect">
            <a:avLst/>
          </a:prstGeom>
          <a:noFill/>
          <a:ln w="9525">
            <a:noFill/>
            <a:miter lim="800000"/>
            <a:headEnd/>
            <a:tailEnd/>
          </a:ln>
        </p:spPr>
      </p:pic>
      <p:sp>
        <p:nvSpPr>
          <p:cNvPr id="6" name="Rectangle 5"/>
          <p:cNvSpPr/>
          <p:nvPr/>
        </p:nvSpPr>
        <p:spPr>
          <a:xfrm>
            <a:off x="685800" y="5791200"/>
            <a:ext cx="8205708" cy="523220"/>
          </a:xfrm>
          <a:prstGeom prst="rect">
            <a:avLst/>
          </a:prstGeom>
        </p:spPr>
        <p:txBody>
          <a:bodyPr wrap="none">
            <a:spAutoFit/>
          </a:bodyPr>
          <a:lstStyle/>
          <a:p>
            <a:r>
              <a:rPr lang="en-US" sz="1400" dirty="0" smtClean="0"/>
              <a:t>Source: </a:t>
            </a:r>
            <a:r>
              <a:rPr lang="en-US" sz="1400" dirty="0" smtClean="0">
                <a:hlinkClick r:id="rId4"/>
              </a:rPr>
              <a:t>http://web.eecs.umich.edu/~prabal/teaching/eecs373-f10/readings/ARM_Architecture_Overview.pdf</a:t>
            </a:r>
            <a:endParaRPr lang="en-US" sz="1400" dirty="0" smtClean="0"/>
          </a:p>
          <a:p>
            <a:endParaRPr lang="en-US" sz="1400" dirty="0"/>
          </a:p>
        </p:txBody>
      </p:sp>
      <p:cxnSp>
        <p:nvCxnSpPr>
          <p:cNvPr id="8" name="Straight Arrow Connector 7"/>
          <p:cNvCxnSpPr/>
          <p:nvPr/>
        </p:nvCxnSpPr>
        <p:spPr>
          <a:xfrm>
            <a:off x="304800" y="2514600"/>
            <a:ext cx="0" cy="22098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 name="Slide Number Placeholder 2"/>
          <p:cNvSpPr>
            <a:spLocks noGrp="1"/>
          </p:cNvSpPr>
          <p:nvPr>
            <p:ph type="sldNum" sz="quarter" idx="12"/>
          </p:nvPr>
        </p:nvSpPr>
        <p:spPr/>
        <p:txBody>
          <a:bodyPr/>
          <a:lstStyle/>
          <a:p>
            <a:fld id="{E66970BE-4790-4AAC-BBF1-E334F1B28FAF}" type="slidenum">
              <a:rPr lang="en-US" smtClean="0"/>
              <a:pPr/>
              <a:t>96</a:t>
            </a:fld>
            <a:endParaRPr lang="en-US"/>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associated with pipelining</a:t>
            </a:r>
            <a:endParaRPr lang="en-US" dirty="0"/>
          </a:p>
        </p:txBody>
      </p:sp>
      <p:sp>
        <p:nvSpPr>
          <p:cNvPr id="3" name="Content Placeholder 2"/>
          <p:cNvSpPr>
            <a:spLocks noGrp="1"/>
          </p:cNvSpPr>
          <p:nvPr>
            <p:ph idx="1"/>
          </p:nvPr>
        </p:nvSpPr>
        <p:spPr/>
        <p:txBody>
          <a:bodyPr>
            <a:normAutofit lnSpcReduction="10000"/>
          </a:bodyPr>
          <a:lstStyle/>
          <a:p>
            <a:r>
              <a:rPr lang="en-US" dirty="0" smtClean="0"/>
              <a:t>Branch instructions</a:t>
            </a:r>
          </a:p>
          <a:p>
            <a:pPr lvl="1"/>
            <a:r>
              <a:rPr lang="en-US" dirty="0" smtClean="0"/>
              <a:t>Conditional execution reduces number of branches, which reduces # of pipeline flushes</a:t>
            </a:r>
          </a:p>
          <a:p>
            <a:r>
              <a:rPr lang="en-US" dirty="0" smtClean="0"/>
              <a:t>Instructions dependent on previous instructions (data-dependency)</a:t>
            </a:r>
          </a:p>
          <a:p>
            <a:r>
              <a:rPr lang="en-US" dirty="0" smtClean="0"/>
              <a:t>Interrupts in the beginning/middle/end of cycle?</a:t>
            </a:r>
          </a:p>
          <a:p>
            <a:r>
              <a:rPr lang="en-US" dirty="0" smtClean="0"/>
              <a:t>How code is optimized for pipelining is compiler &amp; processor dependent</a:t>
            </a:r>
          </a:p>
        </p:txBody>
      </p:sp>
      <p:sp>
        <p:nvSpPr>
          <p:cNvPr id="4" name="TextBox 3"/>
          <p:cNvSpPr txBox="1"/>
          <p:nvPr/>
        </p:nvSpPr>
        <p:spPr>
          <a:xfrm>
            <a:off x="457200" y="6096000"/>
            <a:ext cx="8229600" cy="369332"/>
          </a:xfrm>
          <a:prstGeom prst="rect">
            <a:avLst/>
          </a:prstGeom>
          <a:noFill/>
        </p:spPr>
        <p:txBody>
          <a:bodyPr wrap="square" rtlCol="0">
            <a:spAutoFit/>
          </a:bodyPr>
          <a:lstStyle/>
          <a:p>
            <a:r>
              <a:rPr lang="en-US" dirty="0" smtClean="0"/>
              <a:t>Source: </a:t>
            </a:r>
            <a:r>
              <a:rPr lang="en-US" dirty="0" smtClean="0">
                <a:hlinkClick r:id="rId2"/>
              </a:rPr>
              <a:t>http://bnrg.eecs.berkeley.edu/~randy/Courses/CS252.S96/Lecture08.pdf</a:t>
            </a:r>
            <a:endParaRPr lang="en-US" dirty="0"/>
          </a:p>
        </p:txBody>
      </p:sp>
      <p:sp>
        <p:nvSpPr>
          <p:cNvPr id="5" name="Slide Number Placeholder 4"/>
          <p:cNvSpPr>
            <a:spLocks noGrp="1"/>
          </p:cNvSpPr>
          <p:nvPr>
            <p:ph type="sldNum" sz="quarter" idx="12"/>
          </p:nvPr>
        </p:nvSpPr>
        <p:spPr/>
        <p:txBody>
          <a:bodyPr/>
          <a:lstStyle/>
          <a:p>
            <a:fld id="{E66970BE-4790-4AAC-BBF1-E334F1B28FAF}" type="slidenum">
              <a:rPr lang="en-US" smtClean="0"/>
              <a:pPr/>
              <a:t>97</a:t>
            </a:fld>
            <a:endParaRPr lang="en-US"/>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of branching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LDR PC, [PC, #offset]</a:t>
            </a:r>
          </a:p>
          <a:p>
            <a:r>
              <a:rPr lang="en-US" dirty="0" smtClean="0"/>
              <a:t>Value written has to be aligned for mode</a:t>
            </a:r>
          </a:p>
          <a:p>
            <a:r>
              <a:rPr lang="en-US" dirty="0" smtClean="0"/>
              <a:t>Earlier processors (armv4 and earlier) used to have </a:t>
            </a:r>
            <a:r>
              <a:rPr lang="en-US" dirty="0" err="1" smtClean="0"/>
              <a:t>prefetch</a:t>
            </a:r>
            <a:endParaRPr lang="en-US" dirty="0" smtClean="0"/>
          </a:p>
          <a:p>
            <a:pPr lvl="1"/>
            <a:r>
              <a:rPr lang="en-US" dirty="0" smtClean="0"/>
              <a:t>PC points two instructions ahead </a:t>
            </a:r>
          </a:p>
          <a:p>
            <a:pPr lvl="1"/>
            <a:r>
              <a:rPr lang="en-US" dirty="0" smtClean="0"/>
              <a:t>Programmer has to account for PC+8</a:t>
            </a:r>
          </a:p>
          <a:p>
            <a:pPr lvl="1"/>
            <a:r>
              <a:rPr lang="en-US" dirty="0" smtClean="0"/>
              <a:t>Store address of branch location at current address + offset + 8</a:t>
            </a:r>
          </a:p>
          <a:p>
            <a:r>
              <a:rPr lang="en-US" dirty="0" smtClean="0"/>
              <a:t>Same tradition continues for all arm architectures so far</a:t>
            </a:r>
          </a:p>
        </p:txBody>
      </p:sp>
      <p:sp>
        <p:nvSpPr>
          <p:cNvPr id="4" name="TextBox 3"/>
          <p:cNvSpPr txBox="1"/>
          <p:nvPr/>
        </p:nvSpPr>
        <p:spPr>
          <a:xfrm>
            <a:off x="457200" y="6096000"/>
            <a:ext cx="8229600" cy="369332"/>
          </a:xfrm>
          <a:prstGeom prst="rect">
            <a:avLst/>
          </a:prstGeom>
          <a:noFill/>
        </p:spPr>
        <p:txBody>
          <a:bodyPr wrap="square" rtlCol="0">
            <a:spAutoFit/>
          </a:bodyPr>
          <a:lstStyle/>
          <a:p>
            <a:r>
              <a:rPr lang="en-US" dirty="0" smtClean="0"/>
              <a:t>Source: </a:t>
            </a:r>
            <a:r>
              <a:rPr lang="en-US" dirty="0" smtClean="0">
                <a:hlinkClick r:id="rId2"/>
              </a:rPr>
              <a:t>http://en.wikipedia.org/wiki/List_of_ARM_microprocessor_cores</a:t>
            </a:r>
            <a:endParaRPr lang="en-US" dirty="0" smtClean="0"/>
          </a:p>
        </p:txBody>
      </p:sp>
      <p:sp>
        <p:nvSpPr>
          <p:cNvPr id="5" name="Slide Number Placeholder 4"/>
          <p:cNvSpPr>
            <a:spLocks noGrp="1"/>
          </p:cNvSpPr>
          <p:nvPr>
            <p:ph type="sldNum" sz="quarter" idx="12"/>
          </p:nvPr>
        </p:nvSpPr>
        <p:spPr/>
        <p:txBody>
          <a:bodyPr/>
          <a:lstStyle/>
          <a:p>
            <a:fld id="{E66970BE-4790-4AAC-BBF1-E334F1B28FAF}" type="slidenum">
              <a:rPr lang="en-US" smtClean="0"/>
              <a:pPr/>
              <a:t>98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12.s</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Ubuntu Mono" pitchFamily="49" charset="0"/>
              </a:rPr>
              <a:t>0x10000000	add r0, r1, r2</a:t>
            </a:r>
          </a:p>
          <a:p>
            <a:pPr>
              <a:buNone/>
            </a:pPr>
            <a:r>
              <a:rPr lang="en-US" sz="1800" dirty="0" smtClean="0">
                <a:latin typeface="Ubuntu Mono" pitchFamily="49" charset="0"/>
              </a:rPr>
              <a:t>0x10000004	</a:t>
            </a:r>
            <a:r>
              <a:rPr lang="en-US" sz="1800" dirty="0" err="1" smtClean="0">
                <a:latin typeface="Ubuntu Mono" pitchFamily="49" charset="0"/>
              </a:rPr>
              <a:t>ldr</a:t>
            </a:r>
            <a:r>
              <a:rPr lang="en-US" sz="1800" dirty="0" smtClean="0">
                <a:latin typeface="Ubuntu Mono" pitchFamily="49" charset="0"/>
              </a:rPr>
              <a:t> pc, [pc, #4]</a:t>
            </a:r>
          </a:p>
          <a:p>
            <a:pPr>
              <a:buNone/>
            </a:pPr>
            <a:r>
              <a:rPr lang="en-US" sz="1800" dirty="0" smtClean="0">
                <a:latin typeface="Ubuntu Mono" pitchFamily="49" charset="0"/>
              </a:rPr>
              <a:t>0x10000008	sub r1, r2, r3</a:t>
            </a:r>
          </a:p>
          <a:p>
            <a:pPr>
              <a:buNone/>
            </a:pPr>
            <a:r>
              <a:rPr lang="en-US" sz="1800" dirty="0" smtClean="0">
                <a:latin typeface="Ubuntu Mono" pitchFamily="49" charset="0"/>
              </a:rPr>
              <a:t>0x1000000c	</a:t>
            </a:r>
            <a:r>
              <a:rPr lang="en-US" sz="1800" dirty="0" err="1" smtClean="0">
                <a:latin typeface="Ubuntu Mono" pitchFamily="49" charset="0"/>
              </a:rPr>
              <a:t>cmp</a:t>
            </a:r>
            <a:r>
              <a:rPr lang="en-US" sz="1800" dirty="0" smtClean="0">
                <a:latin typeface="Ubuntu Mono" pitchFamily="49" charset="0"/>
              </a:rPr>
              <a:t> r0, r1</a:t>
            </a:r>
          </a:p>
          <a:p>
            <a:pPr>
              <a:buNone/>
            </a:pPr>
            <a:r>
              <a:rPr lang="en-US" sz="1800" dirty="0" smtClean="0">
                <a:latin typeface="Ubuntu Mono" pitchFamily="49" charset="0"/>
              </a:rPr>
              <a:t>0x10000010	0x20000000</a:t>
            </a:r>
          </a:p>
          <a:p>
            <a:pPr>
              <a:buNone/>
            </a:pPr>
            <a:r>
              <a:rPr lang="en-US" sz="1800" dirty="0" smtClean="0">
                <a:latin typeface="Ubuntu Mono" pitchFamily="49" charset="0"/>
              </a:rPr>
              <a:t>…</a:t>
            </a:r>
          </a:p>
          <a:p>
            <a:pPr>
              <a:buNone/>
            </a:pPr>
            <a:r>
              <a:rPr lang="en-US" sz="1800" dirty="0" smtClean="0">
                <a:latin typeface="Ubuntu Mono" pitchFamily="49" charset="0"/>
              </a:rPr>
              <a:t>Branch target</a:t>
            </a:r>
          </a:p>
          <a:p>
            <a:pPr>
              <a:buNone/>
            </a:pPr>
            <a:r>
              <a:rPr lang="en-US" sz="1800" dirty="0" smtClean="0">
                <a:latin typeface="Ubuntu Mono" pitchFamily="49" charset="0"/>
              </a:rPr>
              <a:t>0x20000000	</a:t>
            </a:r>
            <a:r>
              <a:rPr lang="en-US" sz="1800" dirty="0" err="1" smtClean="0">
                <a:latin typeface="Ubuntu Mono" pitchFamily="49" charset="0"/>
              </a:rPr>
              <a:t>str</a:t>
            </a:r>
            <a:r>
              <a:rPr lang="en-US" sz="1800" dirty="0" smtClean="0">
                <a:latin typeface="Ubuntu Mono" pitchFamily="49" charset="0"/>
              </a:rPr>
              <a:t> r5, [r13, -#4]!</a:t>
            </a:r>
          </a:p>
        </p:txBody>
      </p:sp>
      <p:sp>
        <p:nvSpPr>
          <p:cNvPr id="4" name="Rectangle 3"/>
          <p:cNvSpPr/>
          <p:nvPr/>
        </p:nvSpPr>
        <p:spPr>
          <a:xfrm>
            <a:off x="228600" y="1981200"/>
            <a:ext cx="4267200" cy="304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66970BE-4790-4AAC-BBF1-E334F1B28FAF}" type="slidenum">
              <a:rPr lang="en-US" smtClean="0"/>
              <a:pPr/>
              <a:t>99</a:t>
            </a:fld>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228988</TotalTime>
  <Words>15545</Words>
  <Application>Microsoft Macintosh PowerPoint</Application>
  <PresentationFormat>On-screen Show (4:3)</PresentationFormat>
  <Paragraphs>3547</Paragraphs>
  <Slides>203</Slides>
  <Notes>34</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Introduction to ARM (Acorn/Advanced Risc Machines)</vt:lpstr>
      <vt:lpstr>Acknowledgements</vt:lpstr>
      <vt:lpstr>Co-requisites</vt:lpstr>
      <vt:lpstr>Book(s)</vt:lpstr>
      <vt:lpstr>Schedule</vt:lpstr>
      <vt:lpstr>Day 1 Part 1</vt:lpstr>
      <vt:lpstr>Introduction</vt:lpstr>
      <vt:lpstr>Obligatory XKCD</vt:lpstr>
      <vt:lpstr>Short Review</vt:lpstr>
      <vt:lpstr>We’ll learn how and why</vt:lpstr>
      <vt:lpstr>And then into the following</vt:lpstr>
      <vt:lpstr>Introduction to ARM</vt:lpstr>
      <vt:lpstr>ARM architecture versions</vt:lpstr>
      <vt:lpstr>ARM Extra Features</vt:lpstr>
      <vt:lpstr>Registers</vt:lpstr>
      <vt:lpstr>Registers</vt:lpstr>
      <vt:lpstr>Instruction cycle</vt:lpstr>
      <vt:lpstr>ARM vs. x86</vt:lpstr>
      <vt:lpstr>ARM Data sizes and instructions</vt:lpstr>
      <vt:lpstr>The Life of Binaries</vt:lpstr>
      <vt:lpstr>The tools we will use </vt:lpstr>
      <vt:lpstr>At Power on…</vt:lpstr>
      <vt:lpstr>U-Boot process</vt:lpstr>
      <vt:lpstr>U-boot exercise on a Versatile PB</vt:lpstr>
      <vt:lpstr>U-boot exercise</vt:lpstr>
      <vt:lpstr>PBX w/ Cortex-A9 Memory Map</vt:lpstr>
      <vt:lpstr>Cortex M3 Memory Map</vt:lpstr>
      <vt:lpstr>ARM Architecture</vt:lpstr>
      <vt:lpstr>Instruction cycle</vt:lpstr>
      <vt:lpstr>Behavior of the PC/R15</vt:lpstr>
      <vt:lpstr>That means…</vt:lpstr>
      <vt:lpstr>ARM Assembly and some conventions</vt:lpstr>
      <vt:lpstr>ARM Assembly and some conventions contd…</vt:lpstr>
      <vt:lpstr>Conditional Flags</vt:lpstr>
      <vt:lpstr>Current/Application Program Status Register (CPSR/APSR)</vt:lpstr>
      <vt:lpstr>Push and Pop operations</vt:lpstr>
      <vt:lpstr>PUSH operation</vt:lpstr>
      <vt:lpstr>Arithmetic operations</vt:lpstr>
      <vt:lpstr>Closer look at Example 1.c</vt:lpstr>
      <vt:lpstr>SBC &amp; RSB operations</vt:lpstr>
      <vt:lpstr>Arithmetic operations part 2</vt:lpstr>
      <vt:lpstr>example2.c</vt:lpstr>
      <vt:lpstr>MLA &amp; MLS operations</vt:lpstr>
      <vt:lpstr>Arithmetic operations part 3</vt:lpstr>
      <vt:lpstr>Example x.s</vt:lpstr>
      <vt:lpstr>Using the emulator</vt:lpstr>
      <vt:lpstr>objdump introduction</vt:lpstr>
      <vt:lpstr>objdump usage</vt:lpstr>
      <vt:lpstr>Try dividing now on the emulator</vt:lpstr>
      <vt:lpstr>NOP Instruction</vt:lpstr>
      <vt:lpstr>Barrel Shifter</vt:lpstr>
      <vt:lpstr>Hints on how to RTFM</vt:lpstr>
      <vt:lpstr>Example 3.1.c</vt:lpstr>
      <vt:lpstr>Example 3.2.c</vt:lpstr>
      <vt:lpstr>Example 3.2.c</vt:lpstr>
      <vt:lpstr>RRX &amp; LSL operation</vt:lpstr>
      <vt:lpstr>More Data operations</vt:lpstr>
      <vt:lpstr>Example 4.c</vt:lpstr>
      <vt:lpstr>Example 6.c</vt:lpstr>
      <vt:lpstr>Reversing byte order</vt:lpstr>
      <vt:lpstr>REV &amp; REV16 operations</vt:lpstr>
      <vt:lpstr>Current Program Status Register</vt:lpstr>
      <vt:lpstr>Logical &amp; Comparison operations</vt:lpstr>
      <vt:lpstr>Example 7.1.c</vt:lpstr>
      <vt:lpstr>Example 7.2.c</vt:lpstr>
      <vt:lpstr>Example 7.3.c</vt:lpstr>
      <vt:lpstr>BIC</vt:lpstr>
      <vt:lpstr>Memory operations Part I</vt:lpstr>
      <vt:lpstr>Memory Operations Part I contd…</vt:lpstr>
      <vt:lpstr>Example 8.c</vt:lpstr>
      <vt:lpstr>Memory operations Part I contd…</vt:lpstr>
      <vt:lpstr>Control Flow operations (Table A4-1)</vt:lpstr>
      <vt:lpstr>Conditional Branching</vt:lpstr>
      <vt:lpstr>Example 9.s</vt:lpstr>
      <vt:lpstr>Current Program Status Register</vt:lpstr>
      <vt:lpstr>Hello, World! in ARM Assembly</vt:lpstr>
      <vt:lpstr>Instructions covered so far…</vt:lpstr>
      <vt:lpstr>Hints on how to RTFM</vt:lpstr>
      <vt:lpstr>Lab 1</vt:lpstr>
      <vt:lpstr>Sample algorithms</vt:lpstr>
      <vt:lpstr>Possible solution</vt:lpstr>
      <vt:lpstr>Day 1 Part 2</vt:lpstr>
      <vt:lpstr>Ah the old joke…</vt:lpstr>
      <vt:lpstr>Memory operations Part I reminder…</vt:lpstr>
      <vt:lpstr>Memory Operations Part II: Indexing operations</vt:lpstr>
      <vt:lpstr>LDR Indexing</vt:lpstr>
      <vt:lpstr>STR indexing</vt:lpstr>
      <vt:lpstr>Example 10 (Any program)</vt:lpstr>
      <vt:lpstr>A note on LDR/STR</vt:lpstr>
      <vt:lpstr>Other Instructions</vt:lpstr>
      <vt:lpstr>Control Flow operations (Table A4-1)</vt:lpstr>
      <vt:lpstr>Conditional execution</vt:lpstr>
      <vt:lpstr>Conditional operations (Table A8-1)</vt:lpstr>
      <vt:lpstr>Current Program Status Register</vt:lpstr>
      <vt:lpstr>Pipelining</vt:lpstr>
      <vt:lpstr>Pipelining in action</vt:lpstr>
      <vt:lpstr>Issues associated with pipelining</vt:lpstr>
      <vt:lpstr>Other ways of branching</vt:lpstr>
      <vt:lpstr>Example 12.s</vt:lpstr>
      <vt:lpstr>ONE instruction to rule them all..</vt:lpstr>
      <vt:lpstr>LDM/STM modes</vt:lpstr>
      <vt:lpstr>Stack operations</vt:lpstr>
      <vt:lpstr>LDM/STM pairs</vt:lpstr>
      <vt:lpstr>STMDB operation</vt:lpstr>
      <vt:lpstr>LDMIA operation</vt:lpstr>
      <vt:lpstr>Example 13.s</vt:lpstr>
      <vt:lpstr>Switching between ARM and Thumb states</vt:lpstr>
      <vt:lpstr>Thumb2 instruction set means …</vt:lpstr>
      <vt:lpstr>How does Thumb mode differentiate b/w 16-bit and 32-bit instructions?</vt:lpstr>
      <vt:lpstr>ARM-Thumb Procedure Call Standard</vt:lpstr>
      <vt:lpstr>ATPCS</vt:lpstr>
      <vt:lpstr>ATPCS</vt:lpstr>
      <vt:lpstr>ATPCS in action</vt:lpstr>
      <vt:lpstr>So, how does this stack up? (pun intended)</vt:lpstr>
      <vt:lpstr>Branch with Link occurs to one()</vt:lpstr>
      <vt:lpstr>ARM now executing first instruction in one()</vt:lpstr>
      <vt:lpstr>ARM now executing second instruction in one()</vt:lpstr>
      <vt:lpstr>PC now about to branch to two()</vt:lpstr>
      <vt:lpstr>Branch with Link occurs to two()</vt:lpstr>
      <vt:lpstr>ARM now executes first instruction in two()</vt:lpstr>
      <vt:lpstr>So, how did it stack up?</vt:lpstr>
      <vt:lpstr>Current Program Status Register</vt:lpstr>
      <vt:lpstr>Generic ARM Modes</vt:lpstr>
      <vt:lpstr>Banked Registers</vt:lpstr>
      <vt:lpstr>Arm Processor modes</vt:lpstr>
      <vt:lpstr>ARMv7 Processor modes (Table B1-1)</vt:lpstr>
      <vt:lpstr>Mode changing instructions</vt:lpstr>
      <vt:lpstr>Switching modes</vt:lpstr>
      <vt:lpstr>Special instructions</vt:lpstr>
      <vt:lpstr>How to read/write Status registers</vt:lpstr>
      <vt:lpstr>SCTLR Register</vt:lpstr>
      <vt:lpstr>SCTLR Register</vt:lpstr>
      <vt:lpstr>GNU Debugger (GDB) Intro</vt:lpstr>
      <vt:lpstr>GNU Debugger (GDB) intro</vt:lpstr>
      <vt:lpstr>GDB initial commands</vt:lpstr>
      <vt:lpstr>GDB Breakpoints</vt:lpstr>
      <vt:lpstr>GDB examining variables/memory</vt:lpstr>
      <vt:lpstr>GDB disassembly &amp; listing things</vt:lpstr>
      <vt:lpstr>GDB stepping</vt:lpstr>
      <vt:lpstr>Lab 2</vt:lpstr>
      <vt:lpstr>Day 2 part 1</vt:lpstr>
      <vt:lpstr>Control Flow operations (Table A4-1)</vt:lpstr>
      <vt:lpstr>Control Flow operations (Table A4-1)</vt:lpstr>
      <vt:lpstr>More LDR/STR instructions!</vt:lpstr>
      <vt:lpstr>Other “Misc.” instructions - Hints</vt:lpstr>
      <vt:lpstr>More Misc. instructions</vt:lpstr>
      <vt:lpstr>Banked Registers</vt:lpstr>
      <vt:lpstr>Is timing important?</vt:lpstr>
      <vt:lpstr>PBX-A9 Memory Map</vt:lpstr>
      <vt:lpstr>Watchdog timer</vt:lpstr>
      <vt:lpstr>Interrupts &amp; Watchdog timers</vt:lpstr>
      <vt:lpstr>Interrupts introduction</vt:lpstr>
      <vt:lpstr>Interrupt handlers</vt:lpstr>
      <vt:lpstr>Interrupt Wiring</vt:lpstr>
      <vt:lpstr>Interrupt vector table</vt:lpstr>
      <vt:lpstr>Current Program Status Register</vt:lpstr>
      <vt:lpstr>Interrupt handlers II</vt:lpstr>
      <vt:lpstr>Interrupt handlers III</vt:lpstr>
      <vt:lpstr>Sample IRQ Handler</vt:lpstr>
      <vt:lpstr>Sample FIQ Handler</vt:lpstr>
      <vt:lpstr>SWI (Software interrupt) handler wiring</vt:lpstr>
      <vt:lpstr>SWI handler wiring contd…</vt:lpstr>
      <vt:lpstr>Lab 3</vt:lpstr>
      <vt:lpstr>inter.c</vt:lpstr>
      <vt:lpstr>vectors.S</vt:lpstr>
      <vt:lpstr>Current Program Status Register</vt:lpstr>
      <vt:lpstr>ARM ELF Format</vt:lpstr>
      <vt:lpstr>ARM ELF Format</vt:lpstr>
      <vt:lpstr>ARM ELF Format</vt:lpstr>
      <vt:lpstr>How to perform a control hijack</vt:lpstr>
      <vt:lpstr>ARM now executing first instruction in one()</vt:lpstr>
      <vt:lpstr>Itzhak Avraham’s approach</vt:lpstr>
      <vt:lpstr>Stack</vt:lpstr>
      <vt:lpstr>Lab 4</vt:lpstr>
      <vt:lpstr>Lab 4 Notes</vt:lpstr>
      <vt:lpstr>Lab 4 Notes contd…</vt:lpstr>
      <vt:lpstr>Possible Solution</vt:lpstr>
      <vt:lpstr>Day 2 part 1.5</vt:lpstr>
      <vt:lpstr>Code Optimization</vt:lpstr>
      <vt:lpstr>GCC Optimizations</vt:lpstr>
      <vt:lpstr>GCC optimizations 2</vt:lpstr>
      <vt:lpstr>ARM specific optimizations</vt:lpstr>
      <vt:lpstr>ARM specific optimization: Count down loops</vt:lpstr>
      <vt:lpstr>ARM specific optimization: 32-bit data types</vt:lpstr>
      <vt:lpstr>ARM specific optimization: function calls</vt:lpstr>
      <vt:lpstr>ARM specific optimization: code alignment</vt:lpstr>
      <vt:lpstr>Day 2 part 2</vt:lpstr>
      <vt:lpstr>Writing assembly in whatever your editor may be…</vt:lpstr>
      <vt:lpstr>Inline assembly (using butterflies)</vt:lpstr>
      <vt:lpstr>Possible constraints for inline assembly</vt:lpstr>
      <vt:lpstr>Modifiers</vt:lpstr>
      <vt:lpstr>Example 6.c</vt:lpstr>
      <vt:lpstr>Writing C functions in assembly</vt:lpstr>
      <vt:lpstr>Event handling</vt:lpstr>
      <vt:lpstr>Exclusive instructions</vt:lpstr>
      <vt:lpstr>Exclusive instructions contd…</vt:lpstr>
      <vt:lpstr>Lab 5</vt:lpstr>
      <vt:lpstr>Lab 5</vt:lpstr>
      <vt:lpstr>Possible solution</vt:lpstr>
      <vt:lpstr>Assembly on iPhone</vt:lpstr>
      <vt:lpstr>Assembly on Android</vt:lpstr>
      <vt:lpstr>Summary</vt:lpstr>
      <vt:lpstr>Useful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Jilebi</dc:creator>
  <cp:lastModifiedBy>bla</cp:lastModifiedBy>
  <cp:revision>1899</cp:revision>
  <cp:lastPrinted>2012-06-25T23:42:07Z</cp:lastPrinted>
  <dcterms:created xsi:type="dcterms:W3CDTF">2011-09-22T23:36:04Z</dcterms:created>
  <dcterms:modified xsi:type="dcterms:W3CDTF">2012-11-13T13:31:19Z</dcterms:modified>
</cp:coreProperties>
</file>