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4" r:id="rId2"/>
    <p:sldId id="551" r:id="rId3"/>
    <p:sldId id="583" r:id="rId4"/>
    <p:sldId id="717" r:id="rId5"/>
    <p:sldId id="715" r:id="rId6"/>
    <p:sldId id="716" r:id="rId7"/>
    <p:sldId id="70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F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1" d="100"/>
          <a:sy n="81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0DB546-DF41-4482-961A-2B89E8505261}" type="datetime1">
              <a:rPr lang="en-US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9121E7-4C9E-4A53-AF55-8F998A40300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541E7FBB-8994-4D21-AE92-2A716B053ED1}" type="datetime1">
              <a:rPr lang="en-US"/>
              <a:pPr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714BFD2D-245A-4978-B844-DEFEC0CE63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11225"/>
            <a:fld id="{F8A1A69A-A918-4B33-8C6A-F908C5851F27}" type="slidenum">
              <a:rPr lang="en-US">
                <a:solidFill>
                  <a:srgbClr val="000000"/>
                </a:solidFill>
                <a:latin typeface="Arial" pitchFamily="34" charset="0"/>
              </a:rPr>
              <a:pPr defTabSz="911225"/>
              <a:t>1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a typeface="ＭＳ Ｐゴシック" pitchFamily="34" charset="-128"/>
              </a:rPr>
              <a:t>We start with where we left off last week on ISA tradeoffs and we will finish it today.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D72D8D-EB5C-4D0C-B959-52BC2A32BFF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Modern main memory is predominantly built with DRAM cells, which stores data in capacitors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0AA48D-DD33-45CC-B4CA-7388DB3585D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8FE91297-C1AA-43D6-B00F-023DDE993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F0CE8-EAFD-4244-B056-FAD766EE6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E3064-94DF-41DB-9BE4-052C95ED93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F7169A-B607-4411-A339-4FD22F2D99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F8752-C8E1-45C8-B5B9-FEECFEFD7E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B4CCB-0E69-4D4F-814A-E43D269572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C5CD84-7F01-43A4-89AC-600C89DF12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DEA22-9879-424C-915C-1E1DAF9757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0839AD-1612-4973-B779-8CEA56B5F9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C7B9E-9550-4E32-901D-BBDDE7A174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546DE-5CDA-4AE7-816B-9500BE5A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D9BFA-DF49-4B78-949B-763A3BF1BD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itchFamily="18" charset="0"/>
                <a:cs typeface="Arial" pitchFamily="34" charset="0"/>
              </a:defRPr>
            </a:lvl1pPr>
          </a:lstStyle>
          <a:p>
            <a:fld id="{E3741812-362F-49A8-AC85-17EBF6B97E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99060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ea typeface="ＭＳ Ｐゴシック" pitchFamily="34" charset="-128"/>
              </a:rPr>
              <a:t>18-447 </a:t>
            </a:r>
            <a:br>
              <a:rPr lang="en-US" sz="4000" dirty="0" smtClean="0">
                <a:ea typeface="ＭＳ Ｐゴシック" pitchFamily="34" charset="-128"/>
              </a:rPr>
            </a:br>
            <a:r>
              <a:rPr lang="en-US" sz="4000" dirty="0" smtClean="0">
                <a:ea typeface="ＭＳ Ｐゴシック" pitchFamily="34" charset="-128"/>
              </a:rPr>
              <a:t>Computer Architecture</a:t>
            </a:r>
            <a:br>
              <a:rPr lang="en-US" sz="4000" dirty="0" smtClean="0">
                <a:ea typeface="ＭＳ Ｐゴシック" pitchFamily="34" charset="-128"/>
              </a:rPr>
            </a:br>
            <a:r>
              <a:rPr lang="en-US" sz="3800" dirty="0" smtClean="0">
                <a:ea typeface="ＭＳ Ｐゴシック" pitchFamily="34" charset="-128"/>
              </a:rPr>
              <a:t>Recitation </a:t>
            </a:r>
            <a:r>
              <a:rPr lang="en-US" sz="3800" dirty="0" smtClean="0">
                <a:ea typeface="ＭＳ Ｐゴシック" pitchFamily="34" charset="-128"/>
              </a:rPr>
              <a:t>2</a:t>
            </a:r>
            <a:endParaRPr lang="en-US" sz="3800" dirty="0" smtClean="0">
              <a:ea typeface="ＭＳ Ｐゴシック" pitchFamily="34" charset="-128"/>
            </a:endParaRP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i="1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err="1" smtClean="0">
                <a:solidFill>
                  <a:srgbClr val="003399"/>
                </a:solidFill>
                <a:ea typeface="ＭＳ Ｐゴシック" pitchFamily="34" charset="-128"/>
              </a:rPr>
              <a:t>Rachata</a:t>
            </a:r>
            <a:r>
              <a:rPr lang="en-US" dirty="0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en-US" dirty="0" err="1" smtClean="0">
                <a:solidFill>
                  <a:srgbClr val="003399"/>
                </a:solidFill>
                <a:ea typeface="ＭＳ Ｐゴシック" pitchFamily="34" charset="-128"/>
              </a:rPr>
              <a:t>Ausavarungnirun</a:t>
            </a:r>
            <a:endParaRPr lang="en-US" dirty="0" smtClean="0">
              <a:solidFill>
                <a:srgbClr val="003399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Carnegie Mellon University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Spring 2015, </a:t>
            </a:r>
            <a:r>
              <a:rPr lang="en-US" dirty="0" smtClean="0">
                <a:ea typeface="ＭＳ Ｐゴシック" pitchFamily="34" charset="-128"/>
              </a:rPr>
              <a:t>2</a:t>
            </a:r>
            <a:r>
              <a:rPr lang="en-US" dirty="0" smtClean="0">
                <a:ea typeface="ＭＳ Ｐゴシック" pitchFamily="34" charset="-128"/>
              </a:rPr>
              <a:t>/9/2015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9DA9B6-346F-4AA3-823E-380517055EE2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Agenda for Today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Quick recap on the previous lectures</a:t>
            </a:r>
          </a:p>
          <a:p>
            <a:r>
              <a:rPr lang="en-US" dirty="0" smtClean="0">
                <a:ea typeface="ＭＳ Ｐゴシック" pitchFamily="34" charset="-128"/>
              </a:rPr>
              <a:t>Practice questions</a:t>
            </a:r>
          </a:p>
          <a:p>
            <a:r>
              <a:rPr lang="en-US" dirty="0" smtClean="0">
                <a:ea typeface="ＭＳ Ｐゴシック" pitchFamily="34" charset="-128"/>
              </a:rPr>
              <a:t>Q&amp;A on HW2, lab3, and lecture materials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u="sng" dirty="0" smtClean="0">
                <a:ea typeface="ＭＳ Ｐゴシック" pitchFamily="34" charset="-128"/>
              </a:rPr>
              <a:t>Important deadlines</a:t>
            </a:r>
            <a:r>
              <a:rPr lang="en-US" dirty="0" smtClean="0">
                <a:ea typeface="ＭＳ Ｐゴシック" pitchFamily="34" charset="-128"/>
              </a:rPr>
              <a:t>: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HW2</a:t>
            </a:r>
            <a:r>
              <a:rPr lang="en-US" dirty="0" smtClean="0">
                <a:ea typeface="ＭＳ Ｐゴシック" pitchFamily="34" charset="-128"/>
              </a:rPr>
              <a:t> due Wednesday (2/11)</a:t>
            </a:r>
          </a:p>
        </p:txBody>
      </p:sp>
      <p:sp>
        <p:nvSpPr>
          <p:cNvPr id="3072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0F1973-A1F2-4CAC-AE0F-B109D7ED2C1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Quick Review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 err="1" smtClean="0">
                <a:ea typeface="ＭＳ Ｐゴシック" pitchFamily="34" charset="-128"/>
              </a:rPr>
              <a:t>Microprogrammed</a:t>
            </a:r>
            <a:endParaRPr lang="en-US" dirty="0" smtClean="0">
              <a:ea typeface="ＭＳ Ｐゴシック" pitchFamily="34" charset="-128"/>
            </a:endParaRPr>
          </a:p>
          <a:p>
            <a:r>
              <a:rPr lang="en-US" dirty="0" err="1" smtClean="0">
                <a:ea typeface="ＭＳ Ｐゴシック" pitchFamily="34" charset="-128"/>
              </a:rPr>
              <a:t>Microcoded</a:t>
            </a:r>
            <a:r>
              <a:rPr lang="en-US" dirty="0" smtClean="0">
                <a:ea typeface="ＭＳ Ｐゴシック" pitchFamily="34" charset="-128"/>
              </a:rPr>
              <a:t> designs</a:t>
            </a:r>
          </a:p>
          <a:p>
            <a:r>
              <a:rPr lang="en-US" dirty="0" smtClean="0">
                <a:ea typeface="ＭＳ Ｐゴシック" pitchFamily="34" charset="-128"/>
              </a:rPr>
              <a:t>Pipelining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Handling stalls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Data dependences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Data Forwarding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Control Dependences</a:t>
            </a:r>
          </a:p>
          <a:p>
            <a:r>
              <a:rPr lang="en-US" dirty="0" smtClean="0">
                <a:ea typeface="ＭＳ Ｐゴシック" pitchFamily="34" charset="-128"/>
              </a:rPr>
              <a:t>Fine-grained multithreading</a:t>
            </a:r>
          </a:p>
          <a:p>
            <a:r>
              <a:rPr lang="en-US" dirty="0" smtClean="0">
                <a:ea typeface="ＭＳ Ｐゴシック" pitchFamily="34" charset="-128"/>
              </a:rPr>
              <a:t>Predicated Execution</a:t>
            </a:r>
          </a:p>
          <a:p>
            <a:r>
              <a:rPr lang="en-US" dirty="0" smtClean="0">
                <a:ea typeface="ＭＳ Ｐゴシック" pitchFamily="34" charset="-128"/>
              </a:rPr>
              <a:t>Branch Prediction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D98E68-1092-4EBE-8B17-2D68017ADE5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Practice Questions: Value Prediction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3F0066-EACA-4313-A4EB-DF3B5F05A695}" type="slidenum">
              <a:rPr lang="en-US"/>
              <a:pPr/>
              <a:t>4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1223963"/>
            <a:ext cx="86391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Practice Questions: Pipelining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3F0066-EACA-4313-A4EB-DF3B5F05A695}" type="slidenum">
              <a:rPr lang="en-US"/>
              <a:pPr/>
              <a:t>5</a:t>
            </a:fld>
            <a:endParaRPr lang="en-US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229600" cy="543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Practice Questions: Branch Prediction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3F0066-EACA-4313-A4EB-DF3B5F05A695}" type="slidenum">
              <a:rPr lang="en-US"/>
              <a:pPr/>
              <a:t>6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51149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Q &amp; A</a:t>
            </a:r>
          </a:p>
        </p:txBody>
      </p:sp>
      <p:sp>
        <p:nvSpPr>
          <p:cNvPr id="604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FF7527-0453-4928-9836-3413C7388A9A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9847</TotalTime>
  <Words>120</Words>
  <Application>Microsoft Macintosh PowerPoint</Application>
  <PresentationFormat>On-screen Show (4:3)</PresentationFormat>
  <Paragraphs>41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Edge</vt:lpstr>
      <vt:lpstr>18-447  Computer Architecture Recitation 2</vt:lpstr>
      <vt:lpstr>Agenda for Today</vt:lpstr>
      <vt:lpstr>Quick Review</vt:lpstr>
      <vt:lpstr>Practice Questions: Value Prediction</vt:lpstr>
      <vt:lpstr>Practice Questions: Pipelining</vt:lpstr>
      <vt:lpstr>Practice Questions: Branch Prediction</vt:lpstr>
      <vt:lpstr>Q &amp; 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ZmILe</cp:lastModifiedBy>
  <cp:revision>413</cp:revision>
  <dcterms:created xsi:type="dcterms:W3CDTF">2010-09-08T00:51:32Z</dcterms:created>
  <dcterms:modified xsi:type="dcterms:W3CDTF">2015-02-09T14:29:54Z</dcterms:modified>
</cp:coreProperties>
</file>