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0041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2681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575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557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957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41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67437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29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3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8441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5CD3-1395-4E5A-B2AC-AD584DF7730E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4204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5CD3-1395-4E5A-B2AC-AD584DF7730E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6513-E5F1-415D-8F5F-E472EEC5A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7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67" y="5446169"/>
            <a:ext cx="9126033" cy="12241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Выполнил студент группы ИС-42 Федосеев А. Ю.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Руководитель ВКР: Грахов И. В.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078" y="3695748"/>
            <a:ext cx="871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по специальности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Информационные системы и программирование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-17967" y="2063931"/>
            <a:ext cx="9144000" cy="1631817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itchFamily="18" charset="0"/>
              </a:rPr>
              <a:t>Тема: Разработка системы для мониторинга персональных компьютеров в локальной сети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093" y="138670"/>
            <a:ext cx="8984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Майкопский государственный гуманитарно-технический колледж федерального государственного бюджетного образовательного учреждения высшего образования «Адыгейский государственный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3596697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561475"/>
            <a:ext cx="7886700" cy="5919536"/>
          </a:xfrm>
        </p:spPr>
        <p:txBody>
          <a:bodyPr>
            <a:noAutofit/>
          </a:bodyPr>
          <a:lstStyle/>
          <a:p>
            <a:pPr marL="252000" algn="just">
              <a:lnSpc>
                <a:spcPct val="100000"/>
              </a:lnSpc>
              <a:spcBef>
                <a:spcPts val="0"/>
              </a:spcBef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данного дипломного проекта является разработка системы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мониторинга ПК в локальной сети, которая будет обеспечивать контроль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компьютеров, анализировать их производительность и эффективность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ресурсов, предотвращать несанкционированный запуск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000" algn="just"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является комплексная система для мониторинга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управления ПК в локальной сети.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0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000" algn="just"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инструменты для отслеживания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активности пользователей, контроля доступа к ресурсам, обнаружения 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предотвращения угроз запуска несанкционированного программного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обеспечения, а также функции аудита и анализа данных аппаратной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000" algn="just"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381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421" y="1825624"/>
            <a:ext cx="8775032" cy="489601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 анализ предметной области и выделены необходимые данные;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концептуальная и логическая модели БД;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структура и функциональность приложения для управления созданной БД;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произведён выбор средств реализации;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минимальные требования к программно-техническим средствам;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физическая реализация БД;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входные и выходные данные;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программный код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–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в данном проекте были решены следующие задачи:</a:t>
            </a:r>
          </a:p>
        </p:txBody>
      </p:sp>
    </p:spTree>
    <p:extLst>
      <p:ext uri="{BB962C8B-B14F-4D97-AF65-F5344CB8AC3E}">
        <p14:creationId xmlns:p14="http://schemas.microsoft.com/office/powerpoint/2010/main" val="16731675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28337"/>
            <a:ext cx="7886700" cy="1183941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4879" y="6085815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базы данных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5077" y="1594338"/>
            <a:ext cx="7416348" cy="41182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67720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1713" y="299812"/>
            <a:ext cx="7886700" cy="1084851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проектируемой структуры клиентского приложения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75692" y="2225598"/>
            <a:ext cx="5861539" cy="33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4256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626" y="1415429"/>
            <a:ext cx="7886700" cy="928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дипломного проекта были использованы следующие инструментальные  средства: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25626" y="372124"/>
            <a:ext cx="7886700" cy="946106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855" y="2506487"/>
            <a:ext cx="2450853" cy="13786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07" y="2506487"/>
            <a:ext cx="1468828" cy="14493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76" y="2422909"/>
            <a:ext cx="1691169" cy="16911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6043" y="4114531"/>
            <a:ext cx="195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4452" y="4114079"/>
            <a:ext cx="22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1447" y="4114079"/>
            <a:ext cx="22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02D03D-4A2A-4677-AE24-738137C687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8046" y="4747427"/>
            <a:ext cx="1661442" cy="13593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43F218-149B-4D64-88D5-C50879318B45}"/>
              </a:ext>
            </a:extLst>
          </p:cNvPr>
          <p:cNvSpPr txBox="1"/>
          <p:nvPr/>
        </p:nvSpPr>
        <p:spPr>
          <a:xfrm>
            <a:off x="2380368" y="6106788"/>
            <a:ext cx="19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 ASP.NET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E1C58B2-5CFA-4794-BF02-428DD80F84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4513" y="4766556"/>
            <a:ext cx="2154071" cy="13372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325D0F-90CB-45F5-8B89-4BCADA89D48C}"/>
              </a:ext>
            </a:extLst>
          </p:cNvPr>
          <p:cNvSpPr txBox="1"/>
          <p:nvPr/>
        </p:nvSpPr>
        <p:spPr>
          <a:xfrm>
            <a:off x="5024476" y="6103784"/>
            <a:ext cx="207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842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235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Тема: Разработка системы для мониторинга персональных компьютеров в локальной сети</vt:lpstr>
      <vt:lpstr>Презентация PowerPoint</vt:lpstr>
      <vt:lpstr>Для достижения поставленной цели в данном проекте были решены следующие задачи:</vt:lpstr>
      <vt:lpstr>Структура базы данных</vt:lpstr>
      <vt:lpstr>Схема проектируемой структуры клиентского приложения</vt:lpstr>
      <vt:lpstr>Средства разработки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и создание системы для автоматизации деятельности секретаря МБДОУ №34</dc:title>
  <dc:creator>STAR SLY</dc:creator>
  <cp:lastModifiedBy>andrey.banplay2017@yandex.ru</cp:lastModifiedBy>
  <cp:revision>33</cp:revision>
  <dcterms:created xsi:type="dcterms:W3CDTF">2020-05-21T09:00:47Z</dcterms:created>
  <dcterms:modified xsi:type="dcterms:W3CDTF">2023-06-17T21:11:58Z</dcterms:modified>
</cp:coreProperties>
</file>