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CD3-1395-4E5A-B2AC-AD584DF7730E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80041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CD3-1395-4E5A-B2AC-AD584DF7730E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2681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CD3-1395-4E5A-B2AC-AD584DF7730E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4575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CD3-1395-4E5A-B2AC-AD584DF7730E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65575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CD3-1395-4E5A-B2AC-AD584DF7730E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99574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CD3-1395-4E5A-B2AC-AD584DF7730E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415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CD3-1395-4E5A-B2AC-AD584DF7730E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67437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CD3-1395-4E5A-B2AC-AD584DF7730E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2299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CD3-1395-4E5A-B2AC-AD584DF7730E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63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CD3-1395-4E5A-B2AC-AD584DF7730E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84419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CD3-1395-4E5A-B2AC-AD584DF7730E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64204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05CD3-1395-4E5A-B2AC-AD584DF7730E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07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67" y="5446169"/>
            <a:ext cx="9126033" cy="12241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Выполнил студент группы ИС-42 Федосеев А. Ю.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Руководитель ВКР: Грахов И. В.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078" y="3695748"/>
            <a:ext cx="8712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по специальности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09.02.0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Информационные системы и программирование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-17967" y="2063931"/>
            <a:ext cx="9144000" cy="1631817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itchFamily="18" charset="0"/>
              </a:rPr>
              <a:t>Тема: Разработка системы для мониторинга персональных компьютеров в локальной сети</a:t>
            </a:r>
            <a:endParaRPr lang="ru-RU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093" y="138670"/>
            <a:ext cx="8984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Майкопский государственный гуманитарно-технический колледж федерального государственного бюджетного образовательного учреждения высшего образования «Адыгейский государственный университет»</a:t>
            </a:r>
          </a:p>
        </p:txBody>
      </p:sp>
    </p:spTree>
    <p:extLst>
      <p:ext uri="{BB962C8B-B14F-4D97-AF65-F5344CB8AC3E}">
        <p14:creationId xmlns:p14="http://schemas.microsoft.com/office/powerpoint/2010/main" val="35966973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561475"/>
            <a:ext cx="7886700" cy="5919536"/>
          </a:xfrm>
        </p:spPr>
        <p:txBody>
          <a:bodyPr>
            <a:noAutofit/>
          </a:bodyPr>
          <a:lstStyle/>
          <a:p>
            <a:pPr marL="252000" algn="just">
              <a:lnSpc>
                <a:spcPct val="100000"/>
              </a:lnSpc>
              <a:spcBef>
                <a:spcPts val="0"/>
              </a:spcBef>
            </a:pP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данного дипломного проекта является разработка расширяемой информационной системы, которая позволит производить контроль и управление, и собирать информацию об ПК, установленных в кабинетах образовательной организации.</a:t>
            </a:r>
          </a:p>
          <a:p>
            <a:pPr marL="0" indent="0" algn="just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2000" algn="just">
              <a:lnSpc>
                <a:spcPct val="100000"/>
              </a:lnSpc>
              <a:spcBef>
                <a:spcPts val="0"/>
              </a:spcBef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являются ПК в процессе их работы на занятии, деятельность преподавателя, такие как: контроль за учебным процессом, проверка выполненных работ и помощь при выполнение практических заданий, а также локальная сеть, которая позволит осуществлять контроль и управление за всеми ПК удаленно.</a:t>
            </a:r>
          </a:p>
          <a:p>
            <a:pPr marL="2340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2000" algn="just">
              <a:lnSpc>
                <a:spcPct val="100000"/>
              </a:lnSpc>
              <a:spcBef>
                <a:spcPts val="0"/>
              </a:spcBef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исследования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сведения о текущем состоянии ПК, а также особенности и инструментарий для их получения и управления ПК удаленно.</a:t>
            </a:r>
            <a:endParaRPr lang="ru-RU" sz="2000" dirty="0"/>
          </a:p>
          <a:p>
            <a:pPr marL="252000" algn="just">
              <a:lnSpc>
                <a:spcPct val="100000"/>
              </a:lnSpc>
              <a:spcBef>
                <a:spcPts val="0"/>
              </a:spcBef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2000" algn="just">
              <a:lnSpc>
                <a:spcPct val="100000"/>
              </a:lnSpc>
              <a:spcBef>
                <a:spcPts val="0"/>
              </a:spcBef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33818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421" y="1825624"/>
            <a:ext cx="8775032" cy="4896017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 анализ предметной области и выделены необходимые данные;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концептуальная и логическая модели БД;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структура и функциональность приложения для управления созданной БД;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произведён выбор средств реализации;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описаны минимальные требования к программно-техническим средствам;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произведена физическая реализация БД;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описаны входные и выходные данные;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программный код приложения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–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в данном проекте были решены следующие задачи:</a:t>
            </a:r>
          </a:p>
        </p:txBody>
      </p:sp>
    </p:spTree>
    <p:extLst>
      <p:ext uri="{BB962C8B-B14F-4D97-AF65-F5344CB8AC3E}">
        <p14:creationId xmlns:p14="http://schemas.microsoft.com/office/powerpoint/2010/main" val="167316752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28337"/>
            <a:ext cx="7886700" cy="1183941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базы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4879" y="6085815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 базы данных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5077" y="1594338"/>
            <a:ext cx="7416348" cy="41182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3677200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41713" y="299812"/>
            <a:ext cx="7886700" cy="1084851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проектируемой структуры клиентского приложения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75692" y="2225598"/>
            <a:ext cx="5861539" cy="334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4256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8626" y="1415429"/>
            <a:ext cx="7886700" cy="928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дипломного проекта были использованы следующие инструментальные  средства: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725626" y="372124"/>
            <a:ext cx="7886700" cy="946106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3855" y="2506487"/>
            <a:ext cx="2450853" cy="13786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07" y="2506487"/>
            <a:ext cx="1468828" cy="144933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876" y="2422909"/>
            <a:ext cx="1691169" cy="16911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96043" y="4114531"/>
            <a:ext cx="195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64452" y="4114079"/>
            <a:ext cx="224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71447" y="4114079"/>
            <a:ext cx="224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702D03D-4A2A-4677-AE24-738137C687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8046" y="4747427"/>
            <a:ext cx="1661442" cy="13593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43F218-149B-4D64-88D5-C50879318B45}"/>
              </a:ext>
            </a:extLst>
          </p:cNvPr>
          <p:cNvSpPr txBox="1"/>
          <p:nvPr/>
        </p:nvSpPr>
        <p:spPr>
          <a:xfrm>
            <a:off x="2380368" y="6106788"/>
            <a:ext cx="196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API ASP.NET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E1C58B2-5CFA-4794-BF02-428DD80F84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4513" y="4766556"/>
            <a:ext cx="2154071" cy="13372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325D0F-90CB-45F5-8B89-4BCADA89D48C}"/>
              </a:ext>
            </a:extLst>
          </p:cNvPr>
          <p:cNvSpPr txBox="1"/>
          <p:nvPr/>
        </p:nvSpPr>
        <p:spPr>
          <a:xfrm>
            <a:off x="5024476" y="6103784"/>
            <a:ext cx="207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WPF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48423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</TotalTime>
  <Words>253</Words>
  <Application>Microsoft Office PowerPoint</Application>
  <PresentationFormat>Экран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Тема: Разработка системы для мониторинга персональных компьютеров в локальной сети</vt:lpstr>
      <vt:lpstr>Презентация PowerPoint</vt:lpstr>
      <vt:lpstr>Для достижения поставленной цели в данном проекте были решены следующие задачи:</vt:lpstr>
      <vt:lpstr>Структура базы данных</vt:lpstr>
      <vt:lpstr>Схема проектируемой структуры клиентского приложения</vt:lpstr>
      <vt:lpstr>Средства разработки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Разработка и создание системы для автоматизации деятельности секретаря МБДОУ №34</dc:title>
  <dc:creator>STAR SLY</dc:creator>
  <cp:lastModifiedBy>andrey.banplay2017@yandex.ru</cp:lastModifiedBy>
  <cp:revision>32</cp:revision>
  <dcterms:created xsi:type="dcterms:W3CDTF">2020-05-21T09:00:47Z</dcterms:created>
  <dcterms:modified xsi:type="dcterms:W3CDTF">2023-06-05T16:56:19Z</dcterms:modified>
</cp:coreProperties>
</file>