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3" r:id="rId2"/>
    <p:sldId id="264" r:id="rId3"/>
    <p:sldId id="265" r:id="rId4"/>
    <p:sldId id="266" r:id="rId5"/>
    <p:sldId id="270" r:id="rId6"/>
    <p:sldId id="288" r:id="rId7"/>
    <p:sldId id="289" r:id="rId8"/>
    <p:sldId id="290" r:id="rId9"/>
    <p:sldId id="291" r:id="rId10"/>
    <p:sldId id="272" r:id="rId11"/>
    <p:sldId id="280" r:id="rId12"/>
    <p:sldId id="274" r:id="rId13"/>
    <p:sldId id="268" r:id="rId14"/>
    <p:sldId id="292" r:id="rId15"/>
    <p:sldId id="293" r:id="rId16"/>
    <p:sldId id="286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BD0"/>
    <a:srgbClr val="60A8AF"/>
    <a:srgbClr val="727272"/>
    <a:srgbClr val="FAD3D4"/>
    <a:srgbClr val="FFB9BE"/>
    <a:srgbClr val="FF626C"/>
    <a:srgbClr val="00456B"/>
    <a:srgbClr val="FFC73E"/>
    <a:srgbClr val="B3E4FF"/>
    <a:srgbClr val="FFE9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6424" autoAdjust="0"/>
  </p:normalViewPr>
  <p:slideViewPr>
    <p:cSldViewPr snapToGrid="0" showGuides="1">
      <p:cViewPr varScale="1">
        <p:scale>
          <a:sx n="81" d="100"/>
          <a:sy n="81" d="100"/>
        </p:scale>
        <p:origin x="758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E0F5A2-45C0-4702-9DFD-75FF0E832E4B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A7720BBF-5583-4073-BCB6-E798B19A0681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緊急事件發生</a:t>
          </a:r>
        </a:p>
      </dgm:t>
    </dgm:pt>
    <dgm:pt modelId="{63990644-5A7C-433A-B96C-13A0C472D023}" type="parTrans" cxnId="{E06C7A45-F954-4D8C-91F3-FFB67A216ECE}">
      <dgm:prSet/>
      <dgm:spPr/>
      <dgm:t>
        <a:bodyPr/>
        <a:lstStyle/>
        <a:p>
          <a:endParaRPr lang="zh-TW" altLang="en-US"/>
        </a:p>
      </dgm:t>
    </dgm:pt>
    <dgm:pt modelId="{59987081-38D7-4107-8FFB-706D05424DD8}" type="sibTrans" cxnId="{E06C7A45-F954-4D8C-91F3-FFB67A216ECE}">
      <dgm:prSet/>
      <dgm:spPr/>
      <dgm:t>
        <a:bodyPr/>
        <a:lstStyle/>
        <a:p>
          <a:endParaRPr lang="zh-TW" altLang="en-US"/>
        </a:p>
      </dgm:t>
    </dgm:pt>
    <dgm:pt modelId="{9E80A581-BA6B-4437-B5C4-B08CDC25172A}">
      <dgm:prSet phldrT="[文字]"/>
      <dgm:spPr>
        <a:solidFill>
          <a:schemeClr val="accent5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手機掃描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QR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Code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863471-A157-4731-A8C1-ACC8BECD3E0E}" type="parTrans" cxnId="{C5FC0ECC-BE52-4BEC-ADC5-A6F7894006BE}">
      <dgm:prSet/>
      <dgm:spPr/>
      <dgm:t>
        <a:bodyPr/>
        <a:lstStyle/>
        <a:p>
          <a:endParaRPr lang="zh-TW" altLang="en-US"/>
        </a:p>
      </dgm:t>
    </dgm:pt>
    <dgm:pt modelId="{4C096C4C-CDB7-471B-A72A-6FEC191318B1}" type="sibTrans" cxnId="{C5FC0ECC-BE52-4BEC-ADC5-A6F7894006BE}">
      <dgm:prSet/>
      <dgm:spPr/>
      <dgm:t>
        <a:bodyPr/>
        <a:lstStyle/>
        <a:p>
          <a:endParaRPr lang="zh-TW" altLang="en-US"/>
        </a:p>
      </dgm:t>
    </dgm:pt>
    <dgm:pt modelId="{CDADF851-81D6-42E0-919C-9AAA864ACE6F}">
      <dgm:prSet phldrT="[文字]"/>
      <dgm:spPr>
        <a:solidFill>
          <a:srgbClr val="00B050"/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APP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發出封包至後台</a:t>
          </a:r>
        </a:p>
      </dgm:t>
    </dgm:pt>
    <dgm:pt modelId="{36D7A69D-571A-4D66-A515-02B6CAD99383}" type="parTrans" cxnId="{ABCF2471-27AA-4D1E-BFC9-E52E9F3ECFE2}">
      <dgm:prSet/>
      <dgm:spPr/>
      <dgm:t>
        <a:bodyPr/>
        <a:lstStyle/>
        <a:p>
          <a:endParaRPr lang="zh-TW" altLang="en-US"/>
        </a:p>
      </dgm:t>
    </dgm:pt>
    <dgm:pt modelId="{09DC81B6-5C27-472E-A4C1-98B8AADC8A61}" type="sibTrans" cxnId="{ABCF2471-27AA-4D1E-BFC9-E52E9F3ECFE2}">
      <dgm:prSet/>
      <dgm:spPr/>
      <dgm:t>
        <a:bodyPr/>
        <a:lstStyle/>
        <a:p>
          <a:endParaRPr lang="zh-TW" altLang="en-US"/>
        </a:p>
      </dgm:t>
    </dgm:pt>
    <dgm:pt modelId="{50091435-7692-4513-AC3B-9D89032BC3CD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開啟人像追蹤攝影機與直播串流</a:t>
          </a:r>
        </a:p>
      </dgm:t>
    </dgm:pt>
    <dgm:pt modelId="{94B8D1AC-564E-4869-BF14-C52A84045BB9}" type="parTrans" cxnId="{4CA49BD2-3E2B-4100-A58A-940F733138BD}">
      <dgm:prSet/>
      <dgm:spPr/>
      <dgm:t>
        <a:bodyPr/>
        <a:lstStyle/>
        <a:p>
          <a:endParaRPr lang="zh-TW" altLang="en-US"/>
        </a:p>
      </dgm:t>
    </dgm:pt>
    <dgm:pt modelId="{1581B7E7-1F04-4E90-AC30-E581E7155CB7}" type="sibTrans" cxnId="{4CA49BD2-3E2B-4100-A58A-940F733138BD}">
      <dgm:prSet/>
      <dgm:spPr/>
      <dgm:t>
        <a:bodyPr/>
        <a:lstStyle/>
        <a:p>
          <a:endParaRPr lang="zh-TW" altLang="en-US"/>
        </a:p>
      </dgm:t>
    </dgm:pt>
    <dgm:pt modelId="{1D9037B6-2AE5-4004-BC08-22E8D9E2734C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膚色分析縮小搜尋範圍</a:t>
          </a:r>
        </a:p>
      </dgm:t>
    </dgm:pt>
    <dgm:pt modelId="{33FFB4C6-3871-4906-9619-BF019D20B3AA}" type="parTrans" cxnId="{C1E45EC1-6E3E-4650-9058-F7B3B2A5BD76}">
      <dgm:prSet/>
      <dgm:spPr/>
      <dgm:t>
        <a:bodyPr/>
        <a:lstStyle/>
        <a:p>
          <a:endParaRPr lang="zh-TW" altLang="en-US"/>
        </a:p>
      </dgm:t>
    </dgm:pt>
    <dgm:pt modelId="{DAB39D6D-A65A-40A1-9F40-312B7C61EC06}" type="sibTrans" cxnId="{C1E45EC1-6E3E-4650-9058-F7B3B2A5BD76}">
      <dgm:prSet/>
      <dgm:spPr/>
      <dgm:t>
        <a:bodyPr/>
        <a:lstStyle/>
        <a:p>
          <a:endParaRPr lang="zh-TW" altLang="en-US"/>
        </a:p>
      </dgm:t>
    </dgm:pt>
    <dgm:pt modelId="{DD2913CD-D419-459F-B493-C253C32AD1F8}">
      <dgm:prSet phldrT="[文字]"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橢圓樣板找出人臉位置</a:t>
          </a:r>
        </a:p>
      </dgm:t>
    </dgm:pt>
    <dgm:pt modelId="{68B02710-3EE8-4A82-A010-0D06E7D806FC}" type="parTrans" cxnId="{DD6C41E1-591D-4AFB-AB64-94BA698D48C3}">
      <dgm:prSet/>
      <dgm:spPr/>
      <dgm:t>
        <a:bodyPr/>
        <a:lstStyle/>
        <a:p>
          <a:endParaRPr lang="zh-TW" altLang="en-US"/>
        </a:p>
      </dgm:t>
    </dgm:pt>
    <dgm:pt modelId="{9727A549-0AC8-438F-AE30-AB83756B69ED}" type="sibTrans" cxnId="{DD6C41E1-591D-4AFB-AB64-94BA698D48C3}">
      <dgm:prSet/>
      <dgm:spPr/>
      <dgm:t>
        <a:bodyPr/>
        <a:lstStyle/>
        <a:p>
          <a:endParaRPr lang="zh-TW" altLang="en-US"/>
        </a:p>
      </dgm:t>
    </dgm:pt>
    <dgm:pt modelId="{7A212EDE-9F27-450D-8B8C-6D6CEE63B505}">
      <dgm:prSet phldrT="[文字]"/>
      <dgm:spPr>
        <a:solidFill>
          <a:schemeClr val="accent5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控制伺服馬達轉至人臉中心位置</a:t>
          </a:r>
        </a:p>
      </dgm:t>
    </dgm:pt>
    <dgm:pt modelId="{233FAA25-9BE1-43A8-BC3A-961D9A77547C}" type="parTrans" cxnId="{DC86EDD0-6EC8-4B52-B761-B29C67430A8B}">
      <dgm:prSet/>
      <dgm:spPr/>
      <dgm:t>
        <a:bodyPr/>
        <a:lstStyle/>
        <a:p>
          <a:endParaRPr lang="zh-TW" altLang="en-US"/>
        </a:p>
      </dgm:t>
    </dgm:pt>
    <dgm:pt modelId="{10E6692A-EED6-4B7D-B576-ABF63097C850}" type="sibTrans" cxnId="{DC86EDD0-6EC8-4B52-B761-B29C67430A8B}">
      <dgm:prSet/>
      <dgm:spPr/>
      <dgm:t>
        <a:bodyPr/>
        <a:lstStyle/>
        <a:p>
          <a:endParaRPr lang="zh-TW" altLang="en-US"/>
        </a:p>
      </dgm:t>
    </dgm:pt>
    <dgm:pt modelId="{62935727-C7D5-4B22-8314-200D71F201D9}" type="pres">
      <dgm:prSet presAssocID="{53E0F5A2-45C0-4702-9DFD-75FF0E832E4B}" presName="CompostProcess" presStyleCnt="0">
        <dgm:presLayoutVars>
          <dgm:dir/>
          <dgm:resizeHandles val="exact"/>
        </dgm:presLayoutVars>
      </dgm:prSet>
      <dgm:spPr/>
    </dgm:pt>
    <dgm:pt modelId="{BDFE71AA-FFC7-4F83-882B-D0FC40FFE79B}" type="pres">
      <dgm:prSet presAssocID="{53E0F5A2-45C0-4702-9DFD-75FF0E832E4B}" presName="arrow" presStyleLbl="bgShp" presStyleIdx="0" presStyleCnt="1"/>
      <dgm:spPr/>
    </dgm:pt>
    <dgm:pt modelId="{DFE72B2A-0F08-4752-A449-C881FD0FEE0B}" type="pres">
      <dgm:prSet presAssocID="{53E0F5A2-45C0-4702-9DFD-75FF0E832E4B}" presName="linearProcess" presStyleCnt="0"/>
      <dgm:spPr/>
    </dgm:pt>
    <dgm:pt modelId="{0AC423C4-DA75-4630-BE15-C686C71261F0}" type="pres">
      <dgm:prSet presAssocID="{A7720BBF-5583-4073-BCB6-E798B19A0681}" presName="textNode" presStyleLbl="node1" presStyleIdx="0" presStyleCnt="7" custScaleX="42815">
        <dgm:presLayoutVars>
          <dgm:bulletEnabled val="1"/>
        </dgm:presLayoutVars>
      </dgm:prSet>
      <dgm:spPr/>
    </dgm:pt>
    <dgm:pt modelId="{FD6CAF36-1B6B-432A-A55B-BBCE8FFD7CE7}" type="pres">
      <dgm:prSet presAssocID="{59987081-38D7-4107-8FFB-706D05424DD8}" presName="sibTrans" presStyleCnt="0"/>
      <dgm:spPr/>
    </dgm:pt>
    <dgm:pt modelId="{6157EC40-2012-45BF-A902-41B2EA8B1B86}" type="pres">
      <dgm:prSet presAssocID="{9E80A581-BA6B-4437-B5C4-B08CDC25172A}" presName="textNode" presStyleLbl="node1" presStyleIdx="1" presStyleCnt="7" custScaleX="42815">
        <dgm:presLayoutVars>
          <dgm:bulletEnabled val="1"/>
        </dgm:presLayoutVars>
      </dgm:prSet>
      <dgm:spPr/>
    </dgm:pt>
    <dgm:pt modelId="{35BF2BB2-3F97-4C7E-9673-511F96DDEC25}" type="pres">
      <dgm:prSet presAssocID="{4C096C4C-CDB7-471B-A72A-6FEC191318B1}" presName="sibTrans" presStyleCnt="0"/>
      <dgm:spPr/>
    </dgm:pt>
    <dgm:pt modelId="{942C4F69-FA58-4D5F-B440-84B8D6CA33DC}" type="pres">
      <dgm:prSet presAssocID="{CDADF851-81D6-42E0-919C-9AAA864ACE6F}" presName="textNode" presStyleLbl="node1" presStyleIdx="2" presStyleCnt="7" custScaleX="42815">
        <dgm:presLayoutVars>
          <dgm:bulletEnabled val="1"/>
        </dgm:presLayoutVars>
      </dgm:prSet>
      <dgm:spPr/>
    </dgm:pt>
    <dgm:pt modelId="{E478984B-EF27-4AAD-9C15-D72E626DFDAF}" type="pres">
      <dgm:prSet presAssocID="{09DC81B6-5C27-472E-A4C1-98B8AADC8A61}" presName="sibTrans" presStyleCnt="0"/>
      <dgm:spPr/>
    </dgm:pt>
    <dgm:pt modelId="{198E3725-AC12-41B4-BB1E-D3B257936379}" type="pres">
      <dgm:prSet presAssocID="{50091435-7692-4513-AC3B-9D89032BC3CD}" presName="textNode" presStyleLbl="node1" presStyleIdx="3" presStyleCnt="7" custScaleX="42815">
        <dgm:presLayoutVars>
          <dgm:bulletEnabled val="1"/>
        </dgm:presLayoutVars>
      </dgm:prSet>
      <dgm:spPr/>
    </dgm:pt>
    <dgm:pt modelId="{EE1A09FA-4CA3-404D-8887-BB4002CB7593}" type="pres">
      <dgm:prSet presAssocID="{1581B7E7-1F04-4E90-AC30-E581E7155CB7}" presName="sibTrans" presStyleCnt="0"/>
      <dgm:spPr/>
    </dgm:pt>
    <dgm:pt modelId="{CD8005D2-B3C2-4DD8-A717-A06EB7A67789}" type="pres">
      <dgm:prSet presAssocID="{1D9037B6-2AE5-4004-BC08-22E8D9E2734C}" presName="textNode" presStyleLbl="node1" presStyleIdx="4" presStyleCnt="7" custScaleX="42815">
        <dgm:presLayoutVars>
          <dgm:bulletEnabled val="1"/>
        </dgm:presLayoutVars>
      </dgm:prSet>
      <dgm:spPr/>
    </dgm:pt>
    <dgm:pt modelId="{CA5DB40D-09D0-4343-94CF-4691E08A2679}" type="pres">
      <dgm:prSet presAssocID="{DAB39D6D-A65A-40A1-9F40-312B7C61EC06}" presName="sibTrans" presStyleCnt="0"/>
      <dgm:spPr/>
    </dgm:pt>
    <dgm:pt modelId="{40E5E1C6-01E0-421E-AF5E-8372F4ABD0C2}" type="pres">
      <dgm:prSet presAssocID="{DD2913CD-D419-459F-B493-C253C32AD1F8}" presName="textNode" presStyleLbl="node1" presStyleIdx="5" presStyleCnt="7" custScaleX="42815">
        <dgm:presLayoutVars>
          <dgm:bulletEnabled val="1"/>
        </dgm:presLayoutVars>
      </dgm:prSet>
      <dgm:spPr/>
    </dgm:pt>
    <dgm:pt modelId="{89E169BF-9E1D-4F64-B917-DD91B04E2B49}" type="pres">
      <dgm:prSet presAssocID="{9727A549-0AC8-438F-AE30-AB83756B69ED}" presName="sibTrans" presStyleCnt="0"/>
      <dgm:spPr/>
    </dgm:pt>
    <dgm:pt modelId="{8CF33999-401E-48C7-AF81-E9369217D013}" type="pres">
      <dgm:prSet presAssocID="{7A212EDE-9F27-450D-8B8C-6D6CEE63B505}" presName="textNode" presStyleLbl="node1" presStyleIdx="6" presStyleCnt="7" custScaleX="42815">
        <dgm:presLayoutVars>
          <dgm:bulletEnabled val="1"/>
        </dgm:presLayoutVars>
      </dgm:prSet>
      <dgm:spPr/>
    </dgm:pt>
  </dgm:ptLst>
  <dgm:cxnLst>
    <dgm:cxn modelId="{B1E5740C-763C-4507-90C9-F7630F739421}" type="presOf" srcId="{DD2913CD-D419-459F-B493-C253C32AD1F8}" destId="{40E5E1C6-01E0-421E-AF5E-8372F4ABD0C2}" srcOrd="0" destOrd="0" presId="urn:microsoft.com/office/officeart/2005/8/layout/hProcess9"/>
    <dgm:cxn modelId="{3E1FAB21-25D7-4FB8-83FB-55404BFB86AE}" type="presOf" srcId="{9E80A581-BA6B-4437-B5C4-B08CDC25172A}" destId="{6157EC40-2012-45BF-A902-41B2EA8B1B86}" srcOrd="0" destOrd="0" presId="urn:microsoft.com/office/officeart/2005/8/layout/hProcess9"/>
    <dgm:cxn modelId="{7DB0793E-4F83-4D8A-903E-CC71532C3FB3}" type="presOf" srcId="{50091435-7692-4513-AC3B-9D89032BC3CD}" destId="{198E3725-AC12-41B4-BB1E-D3B257936379}" srcOrd="0" destOrd="0" presId="urn:microsoft.com/office/officeart/2005/8/layout/hProcess9"/>
    <dgm:cxn modelId="{E06C7A45-F954-4D8C-91F3-FFB67A216ECE}" srcId="{53E0F5A2-45C0-4702-9DFD-75FF0E832E4B}" destId="{A7720BBF-5583-4073-BCB6-E798B19A0681}" srcOrd="0" destOrd="0" parTransId="{63990644-5A7C-433A-B96C-13A0C472D023}" sibTransId="{59987081-38D7-4107-8FFB-706D05424DD8}"/>
    <dgm:cxn modelId="{2F47C468-5B8D-431F-AD8E-1BC16BD0094A}" type="presOf" srcId="{A7720BBF-5583-4073-BCB6-E798B19A0681}" destId="{0AC423C4-DA75-4630-BE15-C686C71261F0}" srcOrd="0" destOrd="0" presId="urn:microsoft.com/office/officeart/2005/8/layout/hProcess9"/>
    <dgm:cxn modelId="{ABCF2471-27AA-4D1E-BFC9-E52E9F3ECFE2}" srcId="{53E0F5A2-45C0-4702-9DFD-75FF0E832E4B}" destId="{CDADF851-81D6-42E0-919C-9AAA864ACE6F}" srcOrd="2" destOrd="0" parTransId="{36D7A69D-571A-4D66-A515-02B6CAD99383}" sibTransId="{09DC81B6-5C27-472E-A4C1-98B8AADC8A61}"/>
    <dgm:cxn modelId="{3F29E7AB-A97B-4046-B5EB-0CEC779D473F}" type="presOf" srcId="{53E0F5A2-45C0-4702-9DFD-75FF0E832E4B}" destId="{62935727-C7D5-4B22-8314-200D71F201D9}" srcOrd="0" destOrd="0" presId="urn:microsoft.com/office/officeart/2005/8/layout/hProcess9"/>
    <dgm:cxn modelId="{0B4594B3-B598-445C-8C2B-A6A24046C4C7}" type="presOf" srcId="{CDADF851-81D6-42E0-919C-9AAA864ACE6F}" destId="{942C4F69-FA58-4D5F-B440-84B8D6CA33DC}" srcOrd="0" destOrd="0" presId="urn:microsoft.com/office/officeart/2005/8/layout/hProcess9"/>
    <dgm:cxn modelId="{C1E45EC1-6E3E-4650-9058-F7B3B2A5BD76}" srcId="{53E0F5A2-45C0-4702-9DFD-75FF0E832E4B}" destId="{1D9037B6-2AE5-4004-BC08-22E8D9E2734C}" srcOrd="4" destOrd="0" parTransId="{33FFB4C6-3871-4906-9619-BF019D20B3AA}" sibTransId="{DAB39D6D-A65A-40A1-9F40-312B7C61EC06}"/>
    <dgm:cxn modelId="{1CD54FC8-344C-48FD-9FEB-665A742D6000}" type="presOf" srcId="{7A212EDE-9F27-450D-8B8C-6D6CEE63B505}" destId="{8CF33999-401E-48C7-AF81-E9369217D013}" srcOrd="0" destOrd="0" presId="urn:microsoft.com/office/officeart/2005/8/layout/hProcess9"/>
    <dgm:cxn modelId="{C5FC0ECC-BE52-4BEC-ADC5-A6F7894006BE}" srcId="{53E0F5A2-45C0-4702-9DFD-75FF0E832E4B}" destId="{9E80A581-BA6B-4437-B5C4-B08CDC25172A}" srcOrd="1" destOrd="0" parTransId="{3C863471-A157-4731-A8C1-ACC8BECD3E0E}" sibTransId="{4C096C4C-CDB7-471B-A72A-6FEC191318B1}"/>
    <dgm:cxn modelId="{DC86EDD0-6EC8-4B52-B761-B29C67430A8B}" srcId="{53E0F5A2-45C0-4702-9DFD-75FF0E832E4B}" destId="{7A212EDE-9F27-450D-8B8C-6D6CEE63B505}" srcOrd="6" destOrd="0" parTransId="{233FAA25-9BE1-43A8-BC3A-961D9A77547C}" sibTransId="{10E6692A-EED6-4B7D-B576-ABF63097C850}"/>
    <dgm:cxn modelId="{4CA49BD2-3E2B-4100-A58A-940F733138BD}" srcId="{53E0F5A2-45C0-4702-9DFD-75FF0E832E4B}" destId="{50091435-7692-4513-AC3B-9D89032BC3CD}" srcOrd="3" destOrd="0" parTransId="{94B8D1AC-564E-4869-BF14-C52A84045BB9}" sibTransId="{1581B7E7-1F04-4E90-AC30-E581E7155CB7}"/>
    <dgm:cxn modelId="{E07961D9-16F9-4649-AE9F-3C2363A48B79}" type="presOf" srcId="{1D9037B6-2AE5-4004-BC08-22E8D9E2734C}" destId="{CD8005D2-B3C2-4DD8-A717-A06EB7A67789}" srcOrd="0" destOrd="0" presId="urn:microsoft.com/office/officeart/2005/8/layout/hProcess9"/>
    <dgm:cxn modelId="{DD6C41E1-591D-4AFB-AB64-94BA698D48C3}" srcId="{53E0F5A2-45C0-4702-9DFD-75FF0E832E4B}" destId="{DD2913CD-D419-459F-B493-C253C32AD1F8}" srcOrd="5" destOrd="0" parTransId="{68B02710-3EE8-4A82-A010-0D06E7D806FC}" sibTransId="{9727A549-0AC8-438F-AE30-AB83756B69ED}"/>
    <dgm:cxn modelId="{79A83B08-4285-4FEE-8D9D-A210199EC665}" type="presParOf" srcId="{62935727-C7D5-4B22-8314-200D71F201D9}" destId="{BDFE71AA-FFC7-4F83-882B-D0FC40FFE79B}" srcOrd="0" destOrd="0" presId="urn:microsoft.com/office/officeart/2005/8/layout/hProcess9"/>
    <dgm:cxn modelId="{A51B0521-FAE7-40A1-A085-506D44CC776D}" type="presParOf" srcId="{62935727-C7D5-4B22-8314-200D71F201D9}" destId="{DFE72B2A-0F08-4752-A449-C881FD0FEE0B}" srcOrd="1" destOrd="0" presId="urn:microsoft.com/office/officeart/2005/8/layout/hProcess9"/>
    <dgm:cxn modelId="{923F569E-AA91-4EEA-B859-3A536DE3C53D}" type="presParOf" srcId="{DFE72B2A-0F08-4752-A449-C881FD0FEE0B}" destId="{0AC423C4-DA75-4630-BE15-C686C71261F0}" srcOrd="0" destOrd="0" presId="urn:microsoft.com/office/officeart/2005/8/layout/hProcess9"/>
    <dgm:cxn modelId="{D2FA2F8A-CFB0-4963-8B01-4CCCB79A0ED0}" type="presParOf" srcId="{DFE72B2A-0F08-4752-A449-C881FD0FEE0B}" destId="{FD6CAF36-1B6B-432A-A55B-BBCE8FFD7CE7}" srcOrd="1" destOrd="0" presId="urn:microsoft.com/office/officeart/2005/8/layout/hProcess9"/>
    <dgm:cxn modelId="{4E4032C9-1016-4C21-81BB-20781AB7434B}" type="presParOf" srcId="{DFE72B2A-0F08-4752-A449-C881FD0FEE0B}" destId="{6157EC40-2012-45BF-A902-41B2EA8B1B86}" srcOrd="2" destOrd="0" presId="urn:microsoft.com/office/officeart/2005/8/layout/hProcess9"/>
    <dgm:cxn modelId="{E30BEAA8-C221-47BE-BDE4-A9C2E7BA1A7A}" type="presParOf" srcId="{DFE72B2A-0F08-4752-A449-C881FD0FEE0B}" destId="{35BF2BB2-3F97-4C7E-9673-511F96DDEC25}" srcOrd="3" destOrd="0" presId="urn:microsoft.com/office/officeart/2005/8/layout/hProcess9"/>
    <dgm:cxn modelId="{8FB2FF6A-0E1C-4368-AF68-805EEDE030F5}" type="presParOf" srcId="{DFE72B2A-0F08-4752-A449-C881FD0FEE0B}" destId="{942C4F69-FA58-4D5F-B440-84B8D6CA33DC}" srcOrd="4" destOrd="0" presId="urn:microsoft.com/office/officeart/2005/8/layout/hProcess9"/>
    <dgm:cxn modelId="{963A0B7A-CA7B-4B0C-9274-3FFF79CC60D0}" type="presParOf" srcId="{DFE72B2A-0F08-4752-A449-C881FD0FEE0B}" destId="{E478984B-EF27-4AAD-9C15-D72E626DFDAF}" srcOrd="5" destOrd="0" presId="urn:microsoft.com/office/officeart/2005/8/layout/hProcess9"/>
    <dgm:cxn modelId="{91D371A1-3FAF-45C3-AE8E-67EC96421C67}" type="presParOf" srcId="{DFE72B2A-0F08-4752-A449-C881FD0FEE0B}" destId="{198E3725-AC12-41B4-BB1E-D3B257936379}" srcOrd="6" destOrd="0" presId="urn:microsoft.com/office/officeart/2005/8/layout/hProcess9"/>
    <dgm:cxn modelId="{9429C944-F927-4327-B3C7-40C167878E15}" type="presParOf" srcId="{DFE72B2A-0F08-4752-A449-C881FD0FEE0B}" destId="{EE1A09FA-4CA3-404D-8887-BB4002CB7593}" srcOrd="7" destOrd="0" presId="urn:microsoft.com/office/officeart/2005/8/layout/hProcess9"/>
    <dgm:cxn modelId="{FAEAC4E6-C23D-4D31-98A7-2BB5378ABEF9}" type="presParOf" srcId="{DFE72B2A-0F08-4752-A449-C881FD0FEE0B}" destId="{CD8005D2-B3C2-4DD8-A717-A06EB7A67789}" srcOrd="8" destOrd="0" presId="urn:microsoft.com/office/officeart/2005/8/layout/hProcess9"/>
    <dgm:cxn modelId="{276C7588-C162-47EF-B7AF-3FEA1EC8BD34}" type="presParOf" srcId="{DFE72B2A-0F08-4752-A449-C881FD0FEE0B}" destId="{CA5DB40D-09D0-4343-94CF-4691E08A2679}" srcOrd="9" destOrd="0" presId="urn:microsoft.com/office/officeart/2005/8/layout/hProcess9"/>
    <dgm:cxn modelId="{25CC21E1-0847-403B-AD06-9C2B9E35742A}" type="presParOf" srcId="{DFE72B2A-0F08-4752-A449-C881FD0FEE0B}" destId="{40E5E1C6-01E0-421E-AF5E-8372F4ABD0C2}" srcOrd="10" destOrd="0" presId="urn:microsoft.com/office/officeart/2005/8/layout/hProcess9"/>
    <dgm:cxn modelId="{85F12F16-A595-4CB6-8780-E7EDC5210306}" type="presParOf" srcId="{DFE72B2A-0F08-4752-A449-C881FD0FEE0B}" destId="{89E169BF-9E1D-4F64-B917-DD91B04E2B49}" srcOrd="11" destOrd="0" presId="urn:microsoft.com/office/officeart/2005/8/layout/hProcess9"/>
    <dgm:cxn modelId="{40E5B8B5-E4C5-4FCB-8A7C-46D3DCEE7CD9}" type="presParOf" srcId="{DFE72B2A-0F08-4752-A449-C881FD0FEE0B}" destId="{8CF33999-401E-48C7-AF81-E9369217D013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5440C-FA1F-4072-855D-D4E31D88A3A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1DFB6DE-CE07-4DB2-86D2-4E3B8666E684}" type="pres">
      <dgm:prSet presAssocID="{C225440C-FA1F-4072-855D-D4E31D88A3A7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B7F16E49-2239-4598-A207-70D663C8AAC2}" type="presOf" srcId="{C225440C-FA1F-4072-855D-D4E31D88A3A7}" destId="{11DFB6DE-CE07-4DB2-86D2-4E3B8666E684}" srcOrd="0" destOrd="0" presId="urn:microsoft.com/office/officeart/2005/8/layout/StepDownProcess"/>
  </dgm:cxnLst>
  <dgm:bg>
    <a:blipFill>
      <a:blip xmlns:r="http://schemas.openxmlformats.org/officeDocument/2006/relationships" r:embed="rId1"/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E71AA-FFC7-4F83-882B-D0FC40FFE79B}">
      <dsp:nvSpPr>
        <dsp:cNvPr id="0" name=""/>
        <dsp:cNvSpPr/>
      </dsp:nvSpPr>
      <dsp:spPr>
        <a:xfrm>
          <a:off x="791736" y="0"/>
          <a:ext cx="8973009" cy="549082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423C4-DA75-4630-BE15-C686C71261F0}">
      <dsp:nvSpPr>
        <dsp:cNvPr id="0" name=""/>
        <dsp:cNvSpPr/>
      </dsp:nvSpPr>
      <dsp:spPr>
        <a:xfrm>
          <a:off x="1107" y="1647248"/>
          <a:ext cx="1296340" cy="2196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緊急事件發生</a:t>
          </a:r>
        </a:p>
      </dsp:txBody>
      <dsp:txXfrm>
        <a:off x="64389" y="1710530"/>
        <a:ext cx="1169776" cy="2069767"/>
      </dsp:txXfrm>
    </dsp:sp>
    <dsp:sp modelId="{6157EC40-2012-45BF-A902-41B2EA8B1B86}">
      <dsp:nvSpPr>
        <dsp:cNvPr id="0" name=""/>
        <dsp:cNvSpPr/>
      </dsp:nvSpPr>
      <dsp:spPr>
        <a:xfrm>
          <a:off x="1544095" y="1647248"/>
          <a:ext cx="1296340" cy="219633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手機掃描</a:t>
          </a:r>
          <a:r>
            <a:rPr lang="en-US" altLang="zh-TW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QR</a:t>
          </a: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altLang="zh-TW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Code</a:t>
          </a:r>
          <a:endParaRPr lang="zh-TW" altLang="en-US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07377" y="1710530"/>
        <a:ext cx="1169776" cy="2069767"/>
      </dsp:txXfrm>
    </dsp:sp>
    <dsp:sp modelId="{942C4F69-FA58-4D5F-B440-84B8D6CA33DC}">
      <dsp:nvSpPr>
        <dsp:cNvPr id="0" name=""/>
        <dsp:cNvSpPr/>
      </dsp:nvSpPr>
      <dsp:spPr>
        <a:xfrm>
          <a:off x="3087082" y="1647248"/>
          <a:ext cx="1296340" cy="2196331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APP</a:t>
          </a: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發出封包至後台</a:t>
          </a:r>
        </a:p>
      </dsp:txBody>
      <dsp:txXfrm>
        <a:off x="3150364" y="1710530"/>
        <a:ext cx="1169776" cy="2069767"/>
      </dsp:txXfrm>
    </dsp:sp>
    <dsp:sp modelId="{198E3725-AC12-41B4-BB1E-D3B257936379}">
      <dsp:nvSpPr>
        <dsp:cNvPr id="0" name=""/>
        <dsp:cNvSpPr/>
      </dsp:nvSpPr>
      <dsp:spPr>
        <a:xfrm>
          <a:off x="4630070" y="1647248"/>
          <a:ext cx="1296340" cy="21963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開啟人像追蹤攝影機與直播串流</a:t>
          </a:r>
        </a:p>
      </dsp:txBody>
      <dsp:txXfrm>
        <a:off x="4693352" y="1710530"/>
        <a:ext cx="1169776" cy="2069767"/>
      </dsp:txXfrm>
    </dsp:sp>
    <dsp:sp modelId="{CD8005D2-B3C2-4DD8-A717-A06EB7A67789}">
      <dsp:nvSpPr>
        <dsp:cNvPr id="0" name=""/>
        <dsp:cNvSpPr/>
      </dsp:nvSpPr>
      <dsp:spPr>
        <a:xfrm>
          <a:off x="6173058" y="1647248"/>
          <a:ext cx="1296340" cy="2196331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膚色分析縮小搜尋範圍</a:t>
          </a:r>
        </a:p>
      </dsp:txBody>
      <dsp:txXfrm>
        <a:off x="6236340" y="1710530"/>
        <a:ext cx="1169776" cy="2069767"/>
      </dsp:txXfrm>
    </dsp:sp>
    <dsp:sp modelId="{40E5E1C6-01E0-421E-AF5E-8372F4ABD0C2}">
      <dsp:nvSpPr>
        <dsp:cNvPr id="0" name=""/>
        <dsp:cNvSpPr/>
      </dsp:nvSpPr>
      <dsp:spPr>
        <a:xfrm>
          <a:off x="7716046" y="1647248"/>
          <a:ext cx="1296340" cy="21963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橢圓樣板找出人臉位置</a:t>
          </a:r>
        </a:p>
      </dsp:txBody>
      <dsp:txXfrm>
        <a:off x="7779328" y="1710530"/>
        <a:ext cx="1169776" cy="2069767"/>
      </dsp:txXfrm>
    </dsp:sp>
    <dsp:sp modelId="{8CF33999-401E-48C7-AF81-E9369217D013}">
      <dsp:nvSpPr>
        <dsp:cNvPr id="0" name=""/>
        <dsp:cNvSpPr/>
      </dsp:nvSpPr>
      <dsp:spPr>
        <a:xfrm>
          <a:off x="9259034" y="1647248"/>
          <a:ext cx="1296340" cy="2196331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控制伺服馬達轉至人臉中心位置</a:t>
          </a:r>
        </a:p>
      </dsp:txBody>
      <dsp:txXfrm>
        <a:off x="9322316" y="1710530"/>
        <a:ext cx="1169776" cy="20697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F09A9-601B-407D-BB72-5AD9D6B75078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8E57-AF26-4FA1-B576-B58FC88565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12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603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097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14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585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84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64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446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81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32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53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0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262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67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855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47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88E57-AF26-4FA1-B576-B58FC88565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82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92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8F19D0-F4B1-4C67-8B9B-2D43605F14E0}"/>
              </a:ext>
            </a:extLst>
          </p:cNvPr>
          <p:cNvSpPr/>
          <p:nvPr userDrawn="1"/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B69652-717E-4E82-B343-89A08A675C12}"/>
              </a:ext>
            </a:extLst>
          </p:cNvPr>
          <p:cNvSpPr/>
          <p:nvPr userDrawn="1"/>
        </p:nvSpPr>
        <p:spPr>
          <a:xfrm>
            <a:off x="6096000" y="3428998"/>
            <a:ext cx="6096000" cy="3429002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77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ABA3BE-18E6-4010-9492-4FBFC48D5492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7C3314B-EF1D-4293-876E-FCBFD460FA97}"/>
              </a:ext>
            </a:extLst>
          </p:cNvPr>
          <p:cNvSpPr/>
          <p:nvPr userDrawn="1"/>
        </p:nvSpPr>
        <p:spPr>
          <a:xfrm>
            <a:off x="0" y="0"/>
            <a:ext cx="12192000" cy="3429001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C3015F2-B8FA-4BFE-8BFA-054E3A312611}"/>
              </a:ext>
            </a:extLst>
          </p:cNvPr>
          <p:cNvSpPr/>
          <p:nvPr userDrawn="1"/>
        </p:nvSpPr>
        <p:spPr>
          <a:xfrm>
            <a:off x="270113" y="191067"/>
            <a:ext cx="11721068" cy="6480628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19304">
            <a:solidFill>
              <a:srgbClr val="727272"/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996CCC-4024-4AD3-950C-6384B5FBAA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28208" r="52504" b="33610"/>
          <a:stretch/>
        </p:blipFill>
        <p:spPr>
          <a:xfrm>
            <a:off x="-454808" y="596900"/>
            <a:ext cx="3405971" cy="55626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7195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406D85-5E05-4ED4-9A9F-CED228D8EF2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AA9DC88-92C9-4AAF-9D8B-C247ACBE7C8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0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2E857AC-EF41-4A43-98EC-1155DE42E698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1B6B24-BE61-400D-8757-F475B342A88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58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455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8.sv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11" Type="http://schemas.openxmlformats.org/officeDocument/2006/relationships/image" Target="../media/image4.svg"/><Relationship Id="rId5" Type="http://schemas.openxmlformats.org/officeDocument/2006/relationships/image" Target="../media/image17.png"/><Relationship Id="rId10" Type="http://schemas.openxmlformats.org/officeDocument/2006/relationships/image" Target="../media/image3.png"/><Relationship Id="rId4" Type="http://schemas.openxmlformats.org/officeDocument/2006/relationships/image" Target="../media/image16.sv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0.sv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11" Type="http://schemas.openxmlformats.org/officeDocument/2006/relationships/image" Target="../media/image4.svg"/><Relationship Id="rId5" Type="http://schemas.openxmlformats.org/officeDocument/2006/relationships/image" Target="../media/image17.png"/><Relationship Id="rId10" Type="http://schemas.openxmlformats.org/officeDocument/2006/relationships/image" Target="../media/image3.png"/><Relationship Id="rId4" Type="http://schemas.openxmlformats.org/officeDocument/2006/relationships/image" Target="../media/image16.sv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1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g"/><Relationship Id="rId5" Type="http://schemas.openxmlformats.org/officeDocument/2006/relationships/image" Target="../media/image31.jpe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svg"/><Relationship Id="rId11" Type="http://schemas.openxmlformats.org/officeDocument/2006/relationships/image" Target="../media/image12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11" Type="http://schemas.openxmlformats.org/officeDocument/2006/relationships/image" Target="../media/image4.svg"/><Relationship Id="rId5" Type="http://schemas.openxmlformats.org/officeDocument/2006/relationships/image" Target="../media/image17.png"/><Relationship Id="rId10" Type="http://schemas.openxmlformats.org/officeDocument/2006/relationships/image" Target="../media/image3.png"/><Relationship Id="rId4" Type="http://schemas.openxmlformats.org/officeDocument/2006/relationships/image" Target="../media/image16.sv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https://image.flaticon.com/icons/png/512/939/939855.p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11" Type="http://schemas.openxmlformats.org/officeDocument/2006/relationships/image" Target="../media/image20.svg"/><Relationship Id="rId5" Type="http://schemas.openxmlformats.org/officeDocument/2006/relationships/image" Target="https://cdn6.aptoide.com/imgs/1/8/e/18ebcb97bf9ece26a504727322902d3f_icon.png?w=256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https://cdn4.iconfinder.com/data/icons/ios-web-user-interface-vol-3/50/127-512.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E36C7F1-6C00-4850-BBD3-E2708CA8A36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D138FA-3C37-42AF-8AF2-84E223662A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/>
        </p:blipFill>
        <p:spPr>
          <a:xfrm rot="5400000">
            <a:off x="2515440" y="-2202731"/>
            <a:ext cx="7034120" cy="11163542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676F23F-3559-42D1-8355-679E391FB725}"/>
              </a:ext>
            </a:extLst>
          </p:cNvPr>
          <p:cNvSpPr txBox="1"/>
          <p:nvPr/>
        </p:nvSpPr>
        <p:spPr>
          <a:xfrm>
            <a:off x="3292536" y="1361614"/>
            <a:ext cx="57516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600" b="1" spc="-150" dirty="0">
                <a:solidFill>
                  <a:srgbClr val="FFC73E"/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具智慧目標追蹤功能的緊急視訊通報系統</a:t>
            </a:r>
            <a:endParaRPr lang="zh-CN" altLang="en-US" sz="6600" b="1" spc="-150" dirty="0">
              <a:solidFill>
                <a:srgbClr val="FFC73E"/>
              </a:solidFill>
              <a:latin typeface="方正手迹-小欢卡通体" panose="02000500000000000000" pitchFamily="2" charset="-122"/>
              <a:ea typeface="方正手迹-小欢卡通体" panose="02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0EC271-F6FA-400A-98A1-C5D063F69E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1120836" y="849246"/>
            <a:ext cx="4749800" cy="280244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1C18E1B-3E2C-401E-A30C-B8E4B40EDF25}"/>
              </a:ext>
            </a:extLst>
          </p:cNvPr>
          <p:cNvSpPr/>
          <p:nvPr/>
        </p:nvSpPr>
        <p:spPr>
          <a:xfrm>
            <a:off x="5118008" y="5470090"/>
            <a:ext cx="195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汇报人：优品</a:t>
            </a:r>
            <a:r>
              <a:rPr lang="en-US" altLang="zh-CN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PPT</a:t>
            </a:r>
            <a:endParaRPr lang="zh-CN" altLang="en-US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40FC9A-B7C0-426E-9DB1-8176B1F1EC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 flipH="1">
            <a:off x="6600301" y="849245"/>
            <a:ext cx="4749800" cy="2802443"/>
          </a:xfrm>
          <a:prstGeom prst="rect">
            <a:avLst/>
          </a:prstGeom>
        </p:spPr>
      </p:pic>
      <p:sp>
        <p:nvSpPr>
          <p:cNvPr id="19" name="文本框 130">
            <a:extLst>
              <a:ext uri="{FF2B5EF4-FFF2-40B4-BE49-F238E27FC236}">
                <a16:creationId xmlns:a16="http://schemas.microsoft.com/office/drawing/2014/main" id="{BB2F7A38-090A-443B-BFA9-1A2A20D6597A}"/>
              </a:ext>
            </a:extLst>
          </p:cNvPr>
          <p:cNvSpPr txBox="1"/>
          <p:nvPr/>
        </p:nvSpPr>
        <p:spPr>
          <a:xfrm>
            <a:off x="2465766" y="5220377"/>
            <a:ext cx="7405185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400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組員</a:t>
            </a:r>
            <a:r>
              <a:rPr kumimoji="1" lang="en-US" altLang="zh-TW" sz="4400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:</a:t>
            </a:r>
            <a:r>
              <a:rPr kumimoji="1" lang="zh-TW" altLang="en-US" sz="4400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曾凰嘉</a:t>
            </a:r>
            <a:r>
              <a:rPr kumimoji="1" lang="en-US" altLang="zh-TW" sz="4400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kumimoji="1" lang="zh-TW" altLang="en-US" sz="4400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蔣有為</a:t>
            </a:r>
            <a:r>
              <a:rPr kumimoji="1" lang="en-US" altLang="zh-TW" sz="4400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kumimoji="1" lang="zh-TW" altLang="en-US" sz="4400" dirty="0">
                <a:solidFill>
                  <a:schemeClr val="accent4"/>
                </a:solidFill>
                <a:latin typeface="Microsoft YaHei" charset="0"/>
                <a:ea typeface="Microsoft YaHei" charset="0"/>
                <a:cs typeface="Microsoft YaHei" charset="0"/>
              </a:rPr>
              <a:t>楊家維</a:t>
            </a:r>
            <a:endParaRPr kumimoji="1" lang="en-US" altLang="zh-TW" sz="4400" dirty="0">
              <a:solidFill>
                <a:schemeClr val="accent4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endParaRPr kumimoji="1" lang="zh-CN" altLang="en-US" sz="7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51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>
            <a:extLst>
              <a:ext uri="{FF2B5EF4-FFF2-40B4-BE49-F238E27FC236}">
                <a16:creationId xmlns:a16="http://schemas.microsoft.com/office/drawing/2014/main" id="{8D33FEF6-9F37-4458-AA3E-4C458A179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9107" y="4827095"/>
            <a:ext cx="1870413" cy="1956409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2B0BF704-574C-4B05-806E-D359C2544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1181" y="40578"/>
            <a:ext cx="2065140" cy="16303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B58B04-61DF-4368-9E5B-1A9430F901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/>
        </p:blipFill>
        <p:spPr>
          <a:xfrm rot="5400000">
            <a:off x="2925434" y="-1362528"/>
            <a:ext cx="6195993" cy="958305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AB08FD-929D-4210-86B9-92132AA71D62}"/>
              </a:ext>
            </a:extLst>
          </p:cNvPr>
          <p:cNvSpPr txBox="1"/>
          <p:nvPr/>
        </p:nvSpPr>
        <p:spPr>
          <a:xfrm>
            <a:off x="1244600" y="3157664"/>
            <a:ext cx="970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預期結果</a:t>
            </a:r>
            <a:endParaRPr lang="zh-CN" altLang="en-US" sz="7200" b="1" spc="-150" dirty="0">
              <a:solidFill>
                <a:srgbClr val="FFC73E"/>
              </a:solidFill>
              <a:latin typeface="方正手迹-小欢卡通体" panose="02000500000000000000" pitchFamily="2" charset="-122"/>
              <a:ea typeface="方正手迹-小欢卡通体" panose="02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8B7507-BC27-4394-A9B9-4F3FCB597C1B}"/>
              </a:ext>
            </a:extLst>
          </p:cNvPr>
          <p:cNvGrpSpPr/>
          <p:nvPr/>
        </p:nvGrpSpPr>
        <p:grpSpPr>
          <a:xfrm>
            <a:off x="4926015" y="4766828"/>
            <a:ext cx="2339970" cy="482600"/>
            <a:chOff x="4926015" y="4766828"/>
            <a:chExt cx="2339970" cy="4826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6128341-D5BE-4727-98FA-EEEF15553AE5}"/>
                </a:ext>
              </a:extLst>
            </p:cNvPr>
            <p:cNvSpPr/>
            <p:nvPr/>
          </p:nvSpPr>
          <p:spPr>
            <a:xfrm>
              <a:off x="4926015" y="4766828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775F2C-CA06-4532-900A-BFA261DBEEB0}"/>
                </a:ext>
              </a:extLst>
            </p:cNvPr>
            <p:cNvSpPr/>
            <p:nvPr/>
          </p:nvSpPr>
          <p:spPr>
            <a:xfrm>
              <a:off x="6096000" y="4766828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13E49E3-785E-448C-8679-9E330C4A1944}"/>
              </a:ext>
            </a:extLst>
          </p:cNvPr>
          <p:cNvSpPr/>
          <p:nvPr/>
        </p:nvSpPr>
        <p:spPr>
          <a:xfrm>
            <a:off x="5041809" y="4783176"/>
            <a:ext cx="21900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PART    THREE</a:t>
            </a:r>
            <a:endParaRPr lang="zh-CN" altLang="en-US" sz="2400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1922C27C-412F-48EA-86A1-63AB411C8C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200" t="18077" r="27996" b="22696"/>
          <a:stretch>
            <a:fillRect/>
          </a:stretch>
        </p:blipFill>
        <p:spPr>
          <a:xfrm>
            <a:off x="5077152" y="1770899"/>
            <a:ext cx="1025136" cy="1297252"/>
          </a:xfrm>
          <a:custGeom>
            <a:avLst/>
            <a:gdLst/>
            <a:ahLst/>
            <a:cxnLst/>
            <a:rect l="l" t="t" r="r" b="b"/>
            <a:pathLst>
              <a:path w="1476514" h="1868444">
                <a:moveTo>
                  <a:pt x="750582" y="0"/>
                </a:moveTo>
                <a:cubicBezTo>
                  <a:pt x="872187" y="0"/>
                  <a:pt x="972018" y="14995"/>
                  <a:pt x="1050075" y="44986"/>
                </a:cubicBezTo>
                <a:cubicBezTo>
                  <a:pt x="1128132" y="74976"/>
                  <a:pt x="1191811" y="114005"/>
                  <a:pt x="1241110" y="162072"/>
                </a:cubicBezTo>
                <a:cubicBezTo>
                  <a:pt x="1290409" y="210138"/>
                  <a:pt x="1329233" y="260670"/>
                  <a:pt x="1357580" y="313667"/>
                </a:cubicBezTo>
                <a:cubicBezTo>
                  <a:pt x="1385927" y="366664"/>
                  <a:pt x="1408728" y="428493"/>
                  <a:pt x="1425982" y="499156"/>
                </a:cubicBezTo>
                <a:cubicBezTo>
                  <a:pt x="1459670" y="633907"/>
                  <a:pt x="1476514" y="774410"/>
                  <a:pt x="1476514" y="920665"/>
                </a:cubicBezTo>
                <a:cubicBezTo>
                  <a:pt x="1476514" y="1248505"/>
                  <a:pt x="1421053" y="1488429"/>
                  <a:pt x="1310129" y="1640435"/>
                </a:cubicBezTo>
                <a:cubicBezTo>
                  <a:pt x="1199206" y="1792441"/>
                  <a:pt x="1008171" y="1868444"/>
                  <a:pt x="737025" y="1868444"/>
                </a:cubicBezTo>
                <a:cubicBezTo>
                  <a:pt x="585018" y="1868444"/>
                  <a:pt x="462181" y="1844205"/>
                  <a:pt x="368512" y="1795728"/>
                </a:cubicBezTo>
                <a:cubicBezTo>
                  <a:pt x="274844" y="1747250"/>
                  <a:pt x="198019" y="1676177"/>
                  <a:pt x="138038" y="1582508"/>
                </a:cubicBezTo>
                <a:cubicBezTo>
                  <a:pt x="94490" y="1515954"/>
                  <a:pt x="60597" y="1424956"/>
                  <a:pt x="36358" y="1309513"/>
                </a:cubicBezTo>
                <a:cubicBezTo>
                  <a:pt x="12119" y="1194071"/>
                  <a:pt x="0" y="1066509"/>
                  <a:pt x="0" y="926827"/>
                </a:cubicBezTo>
                <a:cubicBezTo>
                  <a:pt x="0" y="583375"/>
                  <a:pt x="61829" y="343041"/>
                  <a:pt x="185488" y="205825"/>
                </a:cubicBezTo>
                <a:cubicBezTo>
                  <a:pt x="309148" y="68608"/>
                  <a:pt x="497512" y="0"/>
                  <a:pt x="750582" y="0"/>
                </a:cubicBezTo>
                <a:close/>
                <a:moveTo>
                  <a:pt x="733327" y="334003"/>
                </a:moveTo>
                <a:cubicBezTo>
                  <a:pt x="650340" y="334003"/>
                  <a:pt x="590359" y="376113"/>
                  <a:pt x="553385" y="460332"/>
                </a:cubicBezTo>
                <a:cubicBezTo>
                  <a:pt x="516410" y="544552"/>
                  <a:pt x="497923" y="700461"/>
                  <a:pt x="497923" y="928060"/>
                </a:cubicBezTo>
                <a:cubicBezTo>
                  <a:pt x="497923" y="1158123"/>
                  <a:pt x="518259" y="1315265"/>
                  <a:pt x="558931" y="1399485"/>
                </a:cubicBezTo>
                <a:cubicBezTo>
                  <a:pt x="599603" y="1483704"/>
                  <a:pt x="658556" y="1525814"/>
                  <a:pt x="735792" y="1525814"/>
                </a:cubicBezTo>
                <a:cubicBezTo>
                  <a:pt x="786735" y="1525814"/>
                  <a:pt x="830899" y="1507943"/>
                  <a:pt x="868284" y="1472201"/>
                </a:cubicBezTo>
                <a:cubicBezTo>
                  <a:pt x="905669" y="1436459"/>
                  <a:pt x="933195" y="1379970"/>
                  <a:pt x="950860" y="1302735"/>
                </a:cubicBezTo>
                <a:cubicBezTo>
                  <a:pt x="968526" y="1225499"/>
                  <a:pt x="977359" y="1105126"/>
                  <a:pt x="977359" y="941617"/>
                </a:cubicBezTo>
                <a:cubicBezTo>
                  <a:pt x="977359" y="701694"/>
                  <a:pt x="957023" y="540444"/>
                  <a:pt x="916351" y="457868"/>
                </a:cubicBezTo>
                <a:cubicBezTo>
                  <a:pt x="875679" y="375291"/>
                  <a:pt x="814671" y="334003"/>
                  <a:pt x="733327" y="334003"/>
                </a:cubicBezTo>
                <a:close/>
              </a:path>
            </a:pathLst>
          </a:cu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636E03A-FE62-4C2C-A59C-E8FD958F8D13}"/>
              </a:ext>
            </a:extLst>
          </p:cNvPr>
          <p:cNvCxnSpPr>
            <a:cxnSpLocks/>
          </p:cNvCxnSpPr>
          <p:nvPr/>
        </p:nvCxnSpPr>
        <p:spPr>
          <a:xfrm>
            <a:off x="411695" y="2518913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F08B9C-16B6-4569-B702-38B1AF5AF488}"/>
              </a:ext>
            </a:extLst>
          </p:cNvPr>
          <p:cNvCxnSpPr>
            <a:cxnSpLocks/>
          </p:cNvCxnSpPr>
          <p:nvPr/>
        </p:nvCxnSpPr>
        <p:spPr>
          <a:xfrm>
            <a:off x="1101913" y="2271473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形 53">
            <a:extLst>
              <a:ext uri="{FF2B5EF4-FFF2-40B4-BE49-F238E27FC236}">
                <a16:creationId xmlns:a16="http://schemas.microsoft.com/office/drawing/2014/main" id="{13D02E48-3DEE-4265-A5E9-DA6886F9CF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955" y="763694"/>
            <a:ext cx="268506" cy="268506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D8F8FC5F-39E0-413A-A0E1-834248523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86082" y="6011689"/>
            <a:ext cx="246232" cy="246232"/>
          </a:xfrm>
          <a:prstGeom prst="rect">
            <a:avLst/>
          </a:prstGeom>
        </p:spPr>
      </p:pic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633C08-5B20-4E2F-8F2E-815875B31679}"/>
              </a:ext>
            </a:extLst>
          </p:cNvPr>
          <p:cNvCxnSpPr>
            <a:cxnSpLocks/>
          </p:cNvCxnSpPr>
          <p:nvPr/>
        </p:nvCxnSpPr>
        <p:spPr>
          <a:xfrm>
            <a:off x="10736186" y="4572796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7261DA9-E5D1-475F-A769-B1177D9364B2}"/>
              </a:ext>
            </a:extLst>
          </p:cNvPr>
          <p:cNvCxnSpPr>
            <a:cxnSpLocks/>
          </p:cNvCxnSpPr>
          <p:nvPr/>
        </p:nvCxnSpPr>
        <p:spPr>
          <a:xfrm>
            <a:off x="11426404" y="4325356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AD69468-B53A-4849-A0EA-E60DD2D66E1D}"/>
              </a:ext>
            </a:extLst>
          </p:cNvPr>
          <p:cNvGrpSpPr/>
          <p:nvPr/>
        </p:nvGrpSpPr>
        <p:grpSpPr>
          <a:xfrm>
            <a:off x="4310626" y="1648268"/>
            <a:ext cx="758330" cy="1509396"/>
            <a:chOff x="4355021" y="1468708"/>
            <a:chExt cx="758330" cy="1509396"/>
          </a:xfrm>
        </p:grpSpPr>
        <p:sp>
          <p:nvSpPr>
            <p:cNvPr id="58" name="星形: 五角 57">
              <a:extLst>
                <a:ext uri="{FF2B5EF4-FFF2-40B4-BE49-F238E27FC236}">
                  <a16:creationId xmlns:a16="http://schemas.microsoft.com/office/drawing/2014/main" id="{954F6521-7C96-4022-A877-6F6F92D8C137}"/>
                </a:ext>
              </a:extLst>
            </p:cNvPr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星形: 五角 59">
              <a:extLst>
                <a:ext uri="{FF2B5EF4-FFF2-40B4-BE49-F238E27FC236}">
                  <a16:creationId xmlns:a16="http://schemas.microsoft.com/office/drawing/2014/main" id="{68CACEF3-4258-4B14-9C2B-D2CB02B9AC7E}"/>
                </a:ext>
              </a:extLst>
            </p:cNvPr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星形: 五角 60">
              <a:extLst>
                <a:ext uri="{FF2B5EF4-FFF2-40B4-BE49-F238E27FC236}">
                  <a16:creationId xmlns:a16="http://schemas.microsoft.com/office/drawing/2014/main" id="{94563166-AC75-47DA-83AB-8F7760639102}"/>
                </a:ext>
              </a:extLst>
            </p:cNvPr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星形: 五角 61">
              <a:extLst>
                <a:ext uri="{FF2B5EF4-FFF2-40B4-BE49-F238E27FC236}">
                  <a16:creationId xmlns:a16="http://schemas.microsoft.com/office/drawing/2014/main" id="{08C48CBA-C2D1-46B1-9CC5-8F9D9CD271DD}"/>
                </a:ext>
              </a:extLst>
            </p:cNvPr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33A3385-D462-478D-A653-6745B30FBDE3}"/>
              </a:ext>
            </a:extLst>
          </p:cNvPr>
          <p:cNvGrpSpPr/>
          <p:nvPr/>
        </p:nvGrpSpPr>
        <p:grpSpPr>
          <a:xfrm flipH="1">
            <a:off x="7123046" y="1648268"/>
            <a:ext cx="758330" cy="1509396"/>
            <a:chOff x="4355021" y="1468708"/>
            <a:chExt cx="758330" cy="1509396"/>
          </a:xfrm>
        </p:grpSpPr>
        <p:sp>
          <p:nvSpPr>
            <p:cNvPr id="76" name="星形: 五角 75">
              <a:extLst>
                <a:ext uri="{FF2B5EF4-FFF2-40B4-BE49-F238E27FC236}">
                  <a16:creationId xmlns:a16="http://schemas.microsoft.com/office/drawing/2014/main" id="{2D1F972A-604C-4581-9AE8-0CD88F41C244}"/>
                </a:ext>
              </a:extLst>
            </p:cNvPr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星形: 五角 76">
              <a:extLst>
                <a:ext uri="{FF2B5EF4-FFF2-40B4-BE49-F238E27FC236}">
                  <a16:creationId xmlns:a16="http://schemas.microsoft.com/office/drawing/2014/main" id="{1E62B4AF-C5E3-4C40-9B39-B6B2CC30AB7D}"/>
                </a:ext>
              </a:extLst>
            </p:cNvPr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星形: 五角 77">
              <a:extLst>
                <a:ext uri="{FF2B5EF4-FFF2-40B4-BE49-F238E27FC236}">
                  <a16:creationId xmlns:a16="http://schemas.microsoft.com/office/drawing/2014/main" id="{96ACDF28-8D51-4EAA-BCA8-C9B791D850D7}"/>
                </a:ext>
              </a:extLst>
            </p:cNvPr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星形: 五角 78">
              <a:extLst>
                <a:ext uri="{FF2B5EF4-FFF2-40B4-BE49-F238E27FC236}">
                  <a16:creationId xmlns:a16="http://schemas.microsoft.com/office/drawing/2014/main" id="{3B7B9B4F-2F72-4E18-8E56-918C8D8A059E}"/>
                </a:ext>
              </a:extLst>
            </p:cNvPr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图形 30">
            <a:extLst>
              <a:ext uri="{FF2B5EF4-FFF2-40B4-BE49-F238E27FC236}">
                <a16:creationId xmlns:a16="http://schemas.microsoft.com/office/drawing/2014/main" id="{8E7C9A55-0AF8-4BE9-B7A9-619101AA8B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9172" t="1040" r="22017" b="5670"/>
          <a:stretch>
            <a:fillRect/>
          </a:stretch>
        </p:blipFill>
        <p:spPr>
          <a:xfrm>
            <a:off x="6114898" y="1770900"/>
            <a:ext cx="1008148" cy="1326536"/>
          </a:xfrm>
          <a:custGeom>
            <a:avLst/>
            <a:gdLst/>
            <a:ahLst/>
            <a:cxnLst/>
            <a:rect l="l" t="t" r="r" b="b"/>
            <a:pathLst>
              <a:path w="1036328" h="1297335">
                <a:moveTo>
                  <a:pt x="507467" y="0"/>
                </a:moveTo>
                <a:cubicBezTo>
                  <a:pt x="671202" y="0"/>
                  <a:pt x="789583" y="30522"/>
                  <a:pt x="862608" y="91567"/>
                </a:cubicBezTo>
                <a:cubicBezTo>
                  <a:pt x="935633" y="152611"/>
                  <a:pt x="972145" y="229345"/>
                  <a:pt x="972145" y="321767"/>
                </a:cubicBezTo>
                <a:cubicBezTo>
                  <a:pt x="972145" y="375965"/>
                  <a:pt x="957312" y="425029"/>
                  <a:pt x="927646" y="468958"/>
                </a:cubicBezTo>
                <a:cubicBezTo>
                  <a:pt x="897979" y="512887"/>
                  <a:pt x="853194" y="551396"/>
                  <a:pt x="793291" y="584486"/>
                </a:cubicBezTo>
                <a:cubicBezTo>
                  <a:pt x="841784" y="596466"/>
                  <a:pt x="878867" y="610444"/>
                  <a:pt x="904540" y="626418"/>
                </a:cubicBezTo>
                <a:cubicBezTo>
                  <a:pt x="946187" y="652091"/>
                  <a:pt x="978564" y="685894"/>
                  <a:pt x="1001669" y="727826"/>
                </a:cubicBezTo>
                <a:cubicBezTo>
                  <a:pt x="1024775" y="769758"/>
                  <a:pt x="1036328" y="819820"/>
                  <a:pt x="1036328" y="878012"/>
                </a:cubicBezTo>
                <a:cubicBezTo>
                  <a:pt x="1036328" y="951037"/>
                  <a:pt x="1017215" y="1021067"/>
                  <a:pt x="978991" y="1088102"/>
                </a:cubicBezTo>
                <a:cubicBezTo>
                  <a:pt x="940767" y="1155136"/>
                  <a:pt x="885713" y="1206767"/>
                  <a:pt x="813829" y="1242994"/>
                </a:cubicBezTo>
                <a:cubicBezTo>
                  <a:pt x="741945" y="1279222"/>
                  <a:pt x="647526" y="1297335"/>
                  <a:pt x="530572" y="1297335"/>
                </a:cubicBezTo>
                <a:cubicBezTo>
                  <a:pt x="416471" y="1297335"/>
                  <a:pt x="326473" y="1283928"/>
                  <a:pt x="260580" y="1257114"/>
                </a:cubicBezTo>
                <a:cubicBezTo>
                  <a:pt x="194686" y="1230301"/>
                  <a:pt x="140488" y="1191078"/>
                  <a:pt x="97985" y="1139447"/>
                </a:cubicBezTo>
                <a:cubicBezTo>
                  <a:pt x="55482" y="1087816"/>
                  <a:pt x="22820" y="1022921"/>
                  <a:pt x="0" y="944761"/>
                </a:cubicBezTo>
                <a:lnTo>
                  <a:pt x="348295" y="898550"/>
                </a:lnTo>
                <a:cubicBezTo>
                  <a:pt x="361987" y="968723"/>
                  <a:pt x="383239" y="1017359"/>
                  <a:pt x="412049" y="1044458"/>
                </a:cubicBezTo>
                <a:cubicBezTo>
                  <a:pt x="440860" y="1071557"/>
                  <a:pt x="477515" y="1085106"/>
                  <a:pt x="522015" y="1085106"/>
                </a:cubicBezTo>
                <a:cubicBezTo>
                  <a:pt x="568796" y="1085106"/>
                  <a:pt x="607734" y="1067991"/>
                  <a:pt x="638826" y="1033761"/>
                </a:cubicBezTo>
                <a:cubicBezTo>
                  <a:pt x="669919" y="999530"/>
                  <a:pt x="685465" y="953890"/>
                  <a:pt x="685465" y="896839"/>
                </a:cubicBezTo>
                <a:cubicBezTo>
                  <a:pt x="685465" y="838647"/>
                  <a:pt x="670489" y="793577"/>
                  <a:pt x="640538" y="761628"/>
                </a:cubicBezTo>
                <a:cubicBezTo>
                  <a:pt x="610586" y="729680"/>
                  <a:pt x="569937" y="713706"/>
                  <a:pt x="518592" y="713706"/>
                </a:cubicBezTo>
                <a:cubicBezTo>
                  <a:pt x="491207" y="713706"/>
                  <a:pt x="453554" y="720552"/>
                  <a:pt x="405631" y="734244"/>
                </a:cubicBezTo>
                <a:lnTo>
                  <a:pt x="423602" y="485217"/>
                </a:lnTo>
                <a:cubicBezTo>
                  <a:pt x="442999" y="488070"/>
                  <a:pt x="458118" y="489496"/>
                  <a:pt x="468957" y="489496"/>
                </a:cubicBezTo>
                <a:cubicBezTo>
                  <a:pt x="514598" y="489496"/>
                  <a:pt x="552679" y="474948"/>
                  <a:pt x="583202" y="445852"/>
                </a:cubicBezTo>
                <a:cubicBezTo>
                  <a:pt x="613724" y="416756"/>
                  <a:pt x="628985" y="382241"/>
                  <a:pt x="628985" y="342305"/>
                </a:cubicBezTo>
                <a:cubicBezTo>
                  <a:pt x="628985" y="304081"/>
                  <a:pt x="617575" y="273559"/>
                  <a:pt x="594754" y="250739"/>
                </a:cubicBezTo>
                <a:cubicBezTo>
                  <a:pt x="571934" y="227918"/>
                  <a:pt x="540556" y="216508"/>
                  <a:pt x="500621" y="216508"/>
                </a:cubicBezTo>
                <a:cubicBezTo>
                  <a:pt x="459544" y="216508"/>
                  <a:pt x="426169" y="228917"/>
                  <a:pt x="400497" y="253734"/>
                </a:cubicBezTo>
                <a:cubicBezTo>
                  <a:pt x="374824" y="278551"/>
                  <a:pt x="357423" y="322052"/>
                  <a:pt x="348295" y="384237"/>
                </a:cubicBezTo>
                <a:lnTo>
                  <a:pt x="18827" y="325190"/>
                </a:lnTo>
                <a:cubicBezTo>
                  <a:pt x="46211" y="220216"/>
                  <a:pt x="98841" y="139775"/>
                  <a:pt x="176715" y="83865"/>
                </a:cubicBezTo>
                <a:cubicBezTo>
                  <a:pt x="254589" y="27955"/>
                  <a:pt x="364840" y="0"/>
                  <a:pt x="50746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228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1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2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97F35CCF-B1AD-40AD-9D77-E1886CA3C847}"/>
              </a:ext>
            </a:extLst>
          </p:cNvPr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1E9ED-80AB-4909-8BA5-A43F4FCE2334}"/>
              </a:ext>
            </a:extLst>
          </p:cNvPr>
          <p:cNvSpPr txBox="1"/>
          <p:nvPr/>
        </p:nvSpPr>
        <p:spPr>
          <a:xfrm>
            <a:off x="4133850" y="390618"/>
            <a:ext cx="392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預期結果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3C006F1-C17E-4B5D-A667-14B1AFD009FE}"/>
              </a:ext>
            </a:extLst>
          </p:cNvPr>
          <p:cNvCxnSpPr>
            <a:cxnSpLocks/>
          </p:cNvCxnSpPr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>
            <a:extLst>
              <a:ext uri="{FF2B5EF4-FFF2-40B4-BE49-F238E27FC236}">
                <a16:creationId xmlns:a16="http://schemas.microsoft.com/office/drawing/2014/main" id="{D0B6809A-9193-440B-AB59-9B5857A76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1508760C-4270-4AAF-AD1C-A51CD8766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59B9B17-AB83-41D0-BA0B-C09A6571714C}"/>
              </a:ext>
            </a:extLst>
          </p:cNvPr>
          <p:cNvCxnSpPr>
            <a:cxnSpLocks/>
          </p:cNvCxnSpPr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形 10">
            <a:extLst>
              <a:ext uri="{FF2B5EF4-FFF2-40B4-BE49-F238E27FC236}">
                <a16:creationId xmlns:a16="http://schemas.microsoft.com/office/drawing/2014/main" id="{E1E887FF-8850-4D33-8F22-CAEB6902B2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9172" t="1040" r="22017" b="5670"/>
          <a:stretch>
            <a:fillRect/>
          </a:stretch>
        </p:blipFill>
        <p:spPr>
          <a:xfrm>
            <a:off x="11287125" y="5671165"/>
            <a:ext cx="742156" cy="976539"/>
          </a:xfrm>
          <a:custGeom>
            <a:avLst/>
            <a:gdLst/>
            <a:ahLst/>
            <a:cxnLst/>
            <a:rect l="l" t="t" r="r" b="b"/>
            <a:pathLst>
              <a:path w="1036328" h="1297335">
                <a:moveTo>
                  <a:pt x="507467" y="0"/>
                </a:moveTo>
                <a:cubicBezTo>
                  <a:pt x="671202" y="0"/>
                  <a:pt x="789583" y="30522"/>
                  <a:pt x="862608" y="91567"/>
                </a:cubicBezTo>
                <a:cubicBezTo>
                  <a:pt x="935633" y="152611"/>
                  <a:pt x="972145" y="229345"/>
                  <a:pt x="972145" y="321767"/>
                </a:cubicBezTo>
                <a:cubicBezTo>
                  <a:pt x="972145" y="375965"/>
                  <a:pt x="957312" y="425029"/>
                  <a:pt x="927646" y="468958"/>
                </a:cubicBezTo>
                <a:cubicBezTo>
                  <a:pt x="897979" y="512887"/>
                  <a:pt x="853194" y="551396"/>
                  <a:pt x="793291" y="584486"/>
                </a:cubicBezTo>
                <a:cubicBezTo>
                  <a:pt x="841784" y="596466"/>
                  <a:pt x="878867" y="610444"/>
                  <a:pt x="904540" y="626418"/>
                </a:cubicBezTo>
                <a:cubicBezTo>
                  <a:pt x="946187" y="652091"/>
                  <a:pt x="978564" y="685894"/>
                  <a:pt x="1001669" y="727826"/>
                </a:cubicBezTo>
                <a:cubicBezTo>
                  <a:pt x="1024775" y="769758"/>
                  <a:pt x="1036328" y="819820"/>
                  <a:pt x="1036328" y="878012"/>
                </a:cubicBezTo>
                <a:cubicBezTo>
                  <a:pt x="1036328" y="951037"/>
                  <a:pt x="1017215" y="1021067"/>
                  <a:pt x="978991" y="1088102"/>
                </a:cubicBezTo>
                <a:cubicBezTo>
                  <a:pt x="940767" y="1155136"/>
                  <a:pt x="885713" y="1206767"/>
                  <a:pt x="813829" y="1242994"/>
                </a:cubicBezTo>
                <a:cubicBezTo>
                  <a:pt x="741945" y="1279222"/>
                  <a:pt x="647526" y="1297335"/>
                  <a:pt x="530572" y="1297335"/>
                </a:cubicBezTo>
                <a:cubicBezTo>
                  <a:pt x="416471" y="1297335"/>
                  <a:pt x="326473" y="1283928"/>
                  <a:pt x="260580" y="1257114"/>
                </a:cubicBezTo>
                <a:cubicBezTo>
                  <a:pt x="194686" y="1230301"/>
                  <a:pt x="140488" y="1191078"/>
                  <a:pt x="97985" y="1139447"/>
                </a:cubicBezTo>
                <a:cubicBezTo>
                  <a:pt x="55482" y="1087816"/>
                  <a:pt x="22820" y="1022921"/>
                  <a:pt x="0" y="944761"/>
                </a:cubicBezTo>
                <a:lnTo>
                  <a:pt x="348295" y="898550"/>
                </a:lnTo>
                <a:cubicBezTo>
                  <a:pt x="361987" y="968723"/>
                  <a:pt x="383239" y="1017359"/>
                  <a:pt x="412049" y="1044458"/>
                </a:cubicBezTo>
                <a:cubicBezTo>
                  <a:pt x="440860" y="1071557"/>
                  <a:pt x="477515" y="1085106"/>
                  <a:pt x="522015" y="1085106"/>
                </a:cubicBezTo>
                <a:cubicBezTo>
                  <a:pt x="568796" y="1085106"/>
                  <a:pt x="607734" y="1067991"/>
                  <a:pt x="638826" y="1033761"/>
                </a:cubicBezTo>
                <a:cubicBezTo>
                  <a:pt x="669919" y="999530"/>
                  <a:pt x="685465" y="953890"/>
                  <a:pt x="685465" y="896839"/>
                </a:cubicBezTo>
                <a:cubicBezTo>
                  <a:pt x="685465" y="838647"/>
                  <a:pt x="670489" y="793577"/>
                  <a:pt x="640538" y="761628"/>
                </a:cubicBezTo>
                <a:cubicBezTo>
                  <a:pt x="610586" y="729680"/>
                  <a:pt x="569937" y="713706"/>
                  <a:pt x="518592" y="713706"/>
                </a:cubicBezTo>
                <a:cubicBezTo>
                  <a:pt x="491207" y="713706"/>
                  <a:pt x="453554" y="720552"/>
                  <a:pt x="405631" y="734244"/>
                </a:cubicBezTo>
                <a:lnTo>
                  <a:pt x="423602" y="485217"/>
                </a:lnTo>
                <a:cubicBezTo>
                  <a:pt x="442999" y="488070"/>
                  <a:pt x="458118" y="489496"/>
                  <a:pt x="468957" y="489496"/>
                </a:cubicBezTo>
                <a:cubicBezTo>
                  <a:pt x="514598" y="489496"/>
                  <a:pt x="552679" y="474948"/>
                  <a:pt x="583202" y="445852"/>
                </a:cubicBezTo>
                <a:cubicBezTo>
                  <a:pt x="613724" y="416756"/>
                  <a:pt x="628985" y="382241"/>
                  <a:pt x="628985" y="342305"/>
                </a:cubicBezTo>
                <a:cubicBezTo>
                  <a:pt x="628985" y="304081"/>
                  <a:pt x="617575" y="273559"/>
                  <a:pt x="594754" y="250739"/>
                </a:cubicBezTo>
                <a:cubicBezTo>
                  <a:pt x="571934" y="227918"/>
                  <a:pt x="540556" y="216508"/>
                  <a:pt x="500621" y="216508"/>
                </a:cubicBezTo>
                <a:cubicBezTo>
                  <a:pt x="459544" y="216508"/>
                  <a:pt x="426169" y="228917"/>
                  <a:pt x="400497" y="253734"/>
                </a:cubicBezTo>
                <a:cubicBezTo>
                  <a:pt x="374824" y="278551"/>
                  <a:pt x="357423" y="322052"/>
                  <a:pt x="348295" y="384237"/>
                </a:cubicBezTo>
                <a:lnTo>
                  <a:pt x="18827" y="325190"/>
                </a:lnTo>
                <a:cubicBezTo>
                  <a:pt x="46211" y="220216"/>
                  <a:pt x="98841" y="139775"/>
                  <a:pt x="176715" y="83865"/>
                </a:cubicBezTo>
                <a:cubicBezTo>
                  <a:pt x="254589" y="27955"/>
                  <a:pt x="364840" y="0"/>
                  <a:pt x="507467" y="0"/>
                </a:cubicBezTo>
                <a:close/>
              </a:path>
            </a:pathLst>
          </a:custGeom>
        </p:spPr>
      </p:pic>
      <p:sp>
        <p:nvSpPr>
          <p:cNvPr id="12" name="î$ļîḋé">
            <a:extLst>
              <a:ext uri="{FF2B5EF4-FFF2-40B4-BE49-F238E27FC236}">
                <a16:creationId xmlns:a16="http://schemas.microsoft.com/office/drawing/2014/main" id="{E3F7D148-1ECF-4611-8B89-72943EC2F9FC}"/>
              </a:ext>
            </a:extLst>
          </p:cNvPr>
          <p:cNvSpPr/>
          <p:nvPr/>
        </p:nvSpPr>
        <p:spPr bwMode="auto">
          <a:xfrm>
            <a:off x="1186928" y="4220730"/>
            <a:ext cx="1738313" cy="1736725"/>
          </a:xfrm>
          <a:prstGeom prst="ellipse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í$ḻïďé">
            <a:extLst>
              <a:ext uri="{FF2B5EF4-FFF2-40B4-BE49-F238E27FC236}">
                <a16:creationId xmlns:a16="http://schemas.microsoft.com/office/drawing/2014/main" id="{8BBDD922-86E2-4BC4-9D2A-CF595D94F367}"/>
              </a:ext>
            </a:extLst>
          </p:cNvPr>
          <p:cNvSpPr/>
          <p:nvPr/>
        </p:nvSpPr>
        <p:spPr bwMode="auto">
          <a:xfrm>
            <a:off x="1271066" y="1802968"/>
            <a:ext cx="3675063" cy="3671888"/>
          </a:xfrm>
          <a:custGeom>
            <a:avLst/>
            <a:gdLst>
              <a:gd name="T0" fmla="*/ 1174 w 2348"/>
              <a:gd name="T1" fmla="*/ 2348 h 2349"/>
              <a:gd name="T2" fmla="*/ 0 w 2348"/>
              <a:gd name="T3" fmla="*/ 1174 h 2349"/>
              <a:gd name="T4" fmla="*/ 1174 w 2348"/>
              <a:gd name="T5" fmla="*/ 0 h 2349"/>
              <a:gd name="T6" fmla="*/ 2348 w 2348"/>
              <a:gd name="T7" fmla="*/ 1174 h 2349"/>
              <a:gd name="T8" fmla="*/ 2004 w 2348"/>
              <a:gd name="T9" fmla="*/ 2004 h 2349"/>
              <a:gd name="T10" fmla="*/ 1174 w 2348"/>
              <a:gd name="T11" fmla="*/ 2348 h 2349"/>
              <a:gd name="T12" fmla="*/ 1174 w 2348"/>
              <a:gd name="T13" fmla="*/ 9 h 2349"/>
              <a:gd name="T14" fmla="*/ 9 w 2348"/>
              <a:gd name="T15" fmla="*/ 1174 h 2349"/>
              <a:gd name="T16" fmla="*/ 1174 w 2348"/>
              <a:gd name="T17" fmla="*/ 2339 h 2349"/>
              <a:gd name="T18" fmla="*/ 2339 w 2348"/>
              <a:gd name="T19" fmla="*/ 1174 h 2349"/>
              <a:gd name="T20" fmla="*/ 1174 w 2348"/>
              <a:gd name="T21" fmla="*/ 9 h 2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348" h="2349">
                <a:moveTo>
                  <a:pt x="1174" y="2348"/>
                </a:moveTo>
                <a:cubicBezTo>
                  <a:pt x="525" y="2348"/>
                  <a:pt x="0" y="1823"/>
                  <a:pt x="0" y="1174"/>
                </a:cubicBezTo>
                <a:cubicBezTo>
                  <a:pt x="0" y="526"/>
                  <a:pt x="525" y="0"/>
                  <a:pt x="1174" y="0"/>
                </a:cubicBezTo>
                <a:cubicBezTo>
                  <a:pt x="1822" y="0"/>
                  <a:pt x="2348" y="526"/>
                  <a:pt x="2348" y="1174"/>
                </a:cubicBezTo>
                <a:cubicBezTo>
                  <a:pt x="2348" y="1486"/>
                  <a:pt x="2224" y="1784"/>
                  <a:pt x="2004" y="2004"/>
                </a:cubicBezTo>
                <a:cubicBezTo>
                  <a:pt x="1784" y="2225"/>
                  <a:pt x="1485" y="2349"/>
                  <a:pt x="1174" y="2348"/>
                </a:cubicBezTo>
                <a:close/>
                <a:moveTo>
                  <a:pt x="1174" y="9"/>
                </a:moveTo>
                <a:cubicBezTo>
                  <a:pt x="531" y="9"/>
                  <a:pt x="9" y="532"/>
                  <a:pt x="9" y="1174"/>
                </a:cubicBezTo>
                <a:cubicBezTo>
                  <a:pt x="9" y="1817"/>
                  <a:pt x="531" y="2339"/>
                  <a:pt x="1174" y="2339"/>
                </a:cubicBezTo>
                <a:cubicBezTo>
                  <a:pt x="1816" y="2339"/>
                  <a:pt x="2339" y="1817"/>
                  <a:pt x="2339" y="1174"/>
                </a:cubicBezTo>
                <a:cubicBezTo>
                  <a:pt x="2339" y="532"/>
                  <a:pt x="1816" y="9"/>
                  <a:pt x="1174" y="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anchor="ctr"/>
          <a:lstStyle/>
          <a:p>
            <a:pPr algn="ctr"/>
            <a:endParaRPr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6C50400-D9F6-48AC-BA3B-06B35F9AEFE5}"/>
              </a:ext>
            </a:extLst>
          </p:cNvPr>
          <p:cNvGrpSpPr/>
          <p:nvPr/>
        </p:nvGrpSpPr>
        <p:grpSpPr>
          <a:xfrm>
            <a:off x="2150541" y="2553855"/>
            <a:ext cx="1916113" cy="2170113"/>
            <a:chOff x="2150541" y="2553855"/>
            <a:chExt cx="1916113" cy="2170113"/>
          </a:xfrm>
        </p:grpSpPr>
        <p:sp>
          <p:nvSpPr>
            <p:cNvPr id="19" name="ïśḷidê">
              <a:extLst>
                <a:ext uri="{FF2B5EF4-FFF2-40B4-BE49-F238E27FC236}">
                  <a16:creationId xmlns:a16="http://schemas.microsoft.com/office/drawing/2014/main" id="{1292B48C-9EF7-4433-9ADD-046DB018FFC3}"/>
                </a:ext>
              </a:extLst>
            </p:cNvPr>
            <p:cNvSpPr/>
            <p:nvPr/>
          </p:nvSpPr>
          <p:spPr bwMode="auto">
            <a:xfrm>
              <a:off x="2150541" y="2553855"/>
              <a:ext cx="1916113" cy="2170113"/>
            </a:xfrm>
            <a:custGeom>
              <a:avLst/>
              <a:gdLst>
                <a:gd name="T0" fmla="*/ 1207 w 1207"/>
                <a:gd name="T1" fmla="*/ 1050 h 1367"/>
                <a:gd name="T2" fmla="*/ 1206 w 1207"/>
                <a:gd name="T3" fmla="*/ 1050 h 1367"/>
                <a:gd name="T4" fmla="*/ 636 w 1207"/>
                <a:gd name="T5" fmla="*/ 1367 h 1367"/>
                <a:gd name="T6" fmla="*/ 11 w 1207"/>
                <a:gd name="T7" fmla="*/ 1054 h 1367"/>
                <a:gd name="T8" fmla="*/ 0 w 1207"/>
                <a:gd name="T9" fmla="*/ 1050 h 1367"/>
                <a:gd name="T10" fmla="*/ 33 w 1207"/>
                <a:gd name="T11" fmla="*/ 402 h 1367"/>
                <a:gd name="T12" fmla="*/ 597 w 1207"/>
                <a:gd name="T13" fmla="*/ 0 h 1367"/>
                <a:gd name="T14" fmla="*/ 604 w 1207"/>
                <a:gd name="T15" fmla="*/ 4 h 1367"/>
                <a:gd name="T16" fmla="*/ 1187 w 1207"/>
                <a:gd name="T17" fmla="*/ 369 h 1367"/>
                <a:gd name="T18" fmla="*/ 1207 w 1207"/>
                <a:gd name="T19" fmla="*/ 1050 h 1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07" h="1367">
                  <a:moveTo>
                    <a:pt x="1207" y="1050"/>
                  </a:moveTo>
                  <a:lnTo>
                    <a:pt x="1206" y="1050"/>
                  </a:lnTo>
                  <a:lnTo>
                    <a:pt x="636" y="1367"/>
                  </a:lnTo>
                  <a:lnTo>
                    <a:pt x="11" y="1054"/>
                  </a:lnTo>
                  <a:lnTo>
                    <a:pt x="0" y="1050"/>
                  </a:lnTo>
                  <a:lnTo>
                    <a:pt x="33" y="402"/>
                  </a:lnTo>
                  <a:lnTo>
                    <a:pt x="597" y="0"/>
                  </a:lnTo>
                  <a:lnTo>
                    <a:pt x="604" y="4"/>
                  </a:lnTo>
                  <a:lnTo>
                    <a:pt x="1187" y="369"/>
                  </a:lnTo>
                  <a:lnTo>
                    <a:pt x="1207" y="10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sḻidê">
              <a:extLst>
                <a:ext uri="{FF2B5EF4-FFF2-40B4-BE49-F238E27FC236}">
                  <a16:creationId xmlns:a16="http://schemas.microsoft.com/office/drawing/2014/main" id="{C48E8A58-C8C1-4DEF-A274-25D0969C7743}"/>
                </a:ext>
              </a:extLst>
            </p:cNvPr>
            <p:cNvSpPr/>
            <p:nvPr/>
          </p:nvSpPr>
          <p:spPr bwMode="auto">
            <a:xfrm>
              <a:off x="2168003" y="3612718"/>
              <a:ext cx="1897063" cy="1111250"/>
            </a:xfrm>
            <a:custGeom>
              <a:avLst/>
              <a:gdLst>
                <a:gd name="T0" fmla="*/ 553 w 1195"/>
                <a:gd name="T1" fmla="*/ 0 h 700"/>
                <a:gd name="T2" fmla="*/ 0 w 1195"/>
                <a:gd name="T3" fmla="*/ 387 h 700"/>
                <a:gd name="T4" fmla="*/ 625 w 1195"/>
                <a:gd name="T5" fmla="*/ 700 h 700"/>
                <a:gd name="T6" fmla="*/ 1195 w 1195"/>
                <a:gd name="T7" fmla="*/ 383 h 700"/>
                <a:gd name="T8" fmla="*/ 553 w 1195"/>
                <a:gd name="T9" fmla="*/ 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700">
                  <a:moveTo>
                    <a:pt x="553" y="0"/>
                  </a:moveTo>
                  <a:lnTo>
                    <a:pt x="0" y="387"/>
                  </a:lnTo>
                  <a:lnTo>
                    <a:pt x="625" y="700"/>
                  </a:lnTo>
                  <a:lnTo>
                    <a:pt x="1195" y="383"/>
                  </a:lnTo>
                  <a:lnTo>
                    <a:pt x="5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BB5EFE81-CD1C-40E1-B74D-5A647AD5BBB4}"/>
                </a:ext>
              </a:extLst>
            </p:cNvPr>
            <p:cNvGrpSpPr/>
            <p:nvPr/>
          </p:nvGrpSpPr>
          <p:grpSpPr>
            <a:xfrm>
              <a:off x="2150541" y="2553855"/>
              <a:ext cx="1916113" cy="2170113"/>
              <a:chOff x="2150541" y="2553855"/>
              <a:chExt cx="1916113" cy="2170113"/>
            </a:xfrm>
          </p:grpSpPr>
          <p:sp>
            <p:nvSpPr>
              <p:cNvPr id="17" name="ïSḷïdê">
                <a:extLst>
                  <a:ext uri="{FF2B5EF4-FFF2-40B4-BE49-F238E27FC236}">
                    <a16:creationId xmlns:a16="http://schemas.microsoft.com/office/drawing/2014/main" id="{1835D353-1642-44A0-9A5A-10918AEC8DAD}"/>
                  </a:ext>
                </a:extLst>
              </p:cNvPr>
              <p:cNvSpPr/>
              <p:nvPr/>
            </p:nvSpPr>
            <p:spPr bwMode="auto">
              <a:xfrm>
                <a:off x="2150541" y="2553855"/>
                <a:ext cx="1916113" cy="2170113"/>
              </a:xfrm>
              <a:custGeom>
                <a:avLst/>
                <a:gdLst>
                  <a:gd name="T0" fmla="*/ 1207 w 1207"/>
                  <a:gd name="T1" fmla="*/ 1050 h 1367"/>
                  <a:gd name="T2" fmla="*/ 1206 w 1207"/>
                  <a:gd name="T3" fmla="*/ 1050 h 1367"/>
                  <a:gd name="T4" fmla="*/ 636 w 1207"/>
                  <a:gd name="T5" fmla="*/ 1367 h 1367"/>
                  <a:gd name="T6" fmla="*/ 11 w 1207"/>
                  <a:gd name="T7" fmla="*/ 1054 h 1367"/>
                  <a:gd name="T8" fmla="*/ 0 w 1207"/>
                  <a:gd name="T9" fmla="*/ 1050 h 1367"/>
                  <a:gd name="T10" fmla="*/ 33 w 1207"/>
                  <a:gd name="T11" fmla="*/ 402 h 1367"/>
                  <a:gd name="T12" fmla="*/ 597 w 1207"/>
                  <a:gd name="T13" fmla="*/ 0 h 1367"/>
                  <a:gd name="T14" fmla="*/ 604 w 1207"/>
                  <a:gd name="T15" fmla="*/ 4 h 1367"/>
                  <a:gd name="T16" fmla="*/ 1187 w 1207"/>
                  <a:gd name="T17" fmla="*/ 369 h 1367"/>
                  <a:gd name="T18" fmla="*/ 1207 w 1207"/>
                  <a:gd name="T19" fmla="*/ 1050 h 1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07" h="1367">
                    <a:moveTo>
                      <a:pt x="1207" y="1050"/>
                    </a:moveTo>
                    <a:lnTo>
                      <a:pt x="1206" y="1050"/>
                    </a:lnTo>
                    <a:lnTo>
                      <a:pt x="636" y="1367"/>
                    </a:lnTo>
                    <a:lnTo>
                      <a:pt x="11" y="1054"/>
                    </a:lnTo>
                    <a:lnTo>
                      <a:pt x="0" y="1050"/>
                    </a:lnTo>
                    <a:lnTo>
                      <a:pt x="33" y="402"/>
                    </a:lnTo>
                    <a:lnTo>
                      <a:pt x="597" y="0"/>
                    </a:lnTo>
                    <a:lnTo>
                      <a:pt x="604" y="4"/>
                    </a:lnTo>
                    <a:lnTo>
                      <a:pt x="1187" y="369"/>
                    </a:lnTo>
                    <a:lnTo>
                      <a:pt x="1207" y="105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i$líḋè">
                <a:extLst>
                  <a:ext uri="{FF2B5EF4-FFF2-40B4-BE49-F238E27FC236}">
                    <a16:creationId xmlns:a16="http://schemas.microsoft.com/office/drawing/2014/main" id="{04EE77FC-015C-4984-A842-16FB0EDE9E17}"/>
                  </a:ext>
                </a:extLst>
              </p:cNvPr>
              <p:cNvSpPr/>
              <p:nvPr/>
            </p:nvSpPr>
            <p:spPr bwMode="auto">
              <a:xfrm>
                <a:off x="2168003" y="3612718"/>
                <a:ext cx="1897063" cy="1111250"/>
              </a:xfrm>
              <a:custGeom>
                <a:avLst/>
                <a:gdLst>
                  <a:gd name="T0" fmla="*/ 553 w 1195"/>
                  <a:gd name="T1" fmla="*/ 0 h 700"/>
                  <a:gd name="T2" fmla="*/ 0 w 1195"/>
                  <a:gd name="T3" fmla="*/ 387 h 700"/>
                  <a:gd name="T4" fmla="*/ 625 w 1195"/>
                  <a:gd name="T5" fmla="*/ 700 h 700"/>
                  <a:gd name="T6" fmla="*/ 1195 w 1195"/>
                  <a:gd name="T7" fmla="*/ 383 h 700"/>
                  <a:gd name="T8" fmla="*/ 553 w 1195"/>
                  <a:gd name="T9" fmla="*/ 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5" h="700">
                    <a:moveTo>
                      <a:pt x="553" y="0"/>
                    </a:moveTo>
                    <a:lnTo>
                      <a:pt x="0" y="387"/>
                    </a:lnTo>
                    <a:lnTo>
                      <a:pt x="625" y="700"/>
                    </a:lnTo>
                    <a:lnTo>
                      <a:pt x="1195" y="383"/>
                    </a:lnTo>
                    <a:lnTo>
                      <a:pt x="553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ŝḷiḋé">
                <a:extLst>
                  <a:ext uri="{FF2B5EF4-FFF2-40B4-BE49-F238E27FC236}">
                    <a16:creationId xmlns:a16="http://schemas.microsoft.com/office/drawing/2014/main" id="{5AF18FFB-9D4C-473C-9A23-DE518801AC71}"/>
                  </a:ext>
                </a:extLst>
              </p:cNvPr>
              <p:cNvSpPr/>
              <p:nvPr/>
            </p:nvSpPr>
            <p:spPr bwMode="auto">
              <a:xfrm>
                <a:off x="3045891" y="2560205"/>
                <a:ext cx="1020763" cy="1660525"/>
              </a:xfrm>
              <a:custGeom>
                <a:avLst/>
                <a:gdLst>
                  <a:gd name="T0" fmla="*/ 40 w 643"/>
                  <a:gd name="T1" fmla="*/ 0 h 1046"/>
                  <a:gd name="T2" fmla="*/ 0 w 643"/>
                  <a:gd name="T3" fmla="*/ 663 h 1046"/>
                  <a:gd name="T4" fmla="*/ 643 w 643"/>
                  <a:gd name="T5" fmla="*/ 1046 h 1046"/>
                  <a:gd name="T6" fmla="*/ 623 w 643"/>
                  <a:gd name="T7" fmla="*/ 365 h 1046"/>
                  <a:gd name="T8" fmla="*/ 40 w 643"/>
                  <a:gd name="T9" fmla="*/ 0 h 10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3" h="1046">
                    <a:moveTo>
                      <a:pt x="40" y="0"/>
                    </a:moveTo>
                    <a:lnTo>
                      <a:pt x="0" y="663"/>
                    </a:lnTo>
                    <a:lnTo>
                      <a:pt x="643" y="1046"/>
                    </a:lnTo>
                    <a:lnTo>
                      <a:pt x="623" y="365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3" name="iṩľíḑè">
              <a:extLst>
                <a:ext uri="{FF2B5EF4-FFF2-40B4-BE49-F238E27FC236}">
                  <a16:creationId xmlns:a16="http://schemas.microsoft.com/office/drawing/2014/main" id="{203E237B-9A9B-4917-840D-28ABB29FBAE0}"/>
                </a:ext>
              </a:extLst>
            </p:cNvPr>
            <p:cNvSpPr/>
            <p:nvPr/>
          </p:nvSpPr>
          <p:spPr bwMode="auto">
            <a:xfrm>
              <a:off x="3045891" y="2560205"/>
              <a:ext cx="1020763" cy="1660525"/>
            </a:xfrm>
            <a:custGeom>
              <a:avLst/>
              <a:gdLst>
                <a:gd name="T0" fmla="*/ 40 w 643"/>
                <a:gd name="T1" fmla="*/ 0 h 1046"/>
                <a:gd name="T2" fmla="*/ 0 w 643"/>
                <a:gd name="T3" fmla="*/ 663 h 1046"/>
                <a:gd name="T4" fmla="*/ 643 w 643"/>
                <a:gd name="T5" fmla="*/ 1046 h 1046"/>
                <a:gd name="T6" fmla="*/ 623 w 643"/>
                <a:gd name="T7" fmla="*/ 365 h 1046"/>
                <a:gd name="T8" fmla="*/ 40 w 643"/>
                <a:gd name="T9" fmla="*/ 0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3" h="1046">
                  <a:moveTo>
                    <a:pt x="40" y="0"/>
                  </a:moveTo>
                  <a:lnTo>
                    <a:pt x="0" y="663"/>
                  </a:lnTo>
                  <a:lnTo>
                    <a:pt x="643" y="1046"/>
                  </a:lnTo>
                  <a:lnTo>
                    <a:pt x="623" y="365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şḻiḍè">
              <a:extLst>
                <a:ext uri="{FF2B5EF4-FFF2-40B4-BE49-F238E27FC236}">
                  <a16:creationId xmlns:a16="http://schemas.microsoft.com/office/drawing/2014/main" id="{E34B2AD1-6952-47EE-9046-1D224F39E0B1}"/>
                </a:ext>
              </a:extLst>
            </p:cNvPr>
            <p:cNvSpPr/>
            <p:nvPr/>
          </p:nvSpPr>
          <p:spPr bwMode="auto">
            <a:xfrm>
              <a:off x="2183878" y="2863418"/>
              <a:ext cx="1862138" cy="644525"/>
            </a:xfrm>
            <a:custGeom>
              <a:avLst/>
              <a:gdLst>
                <a:gd name="T0" fmla="*/ 4 w 1173"/>
                <a:gd name="T1" fmla="*/ 406 h 406"/>
                <a:gd name="T2" fmla="*/ 0 w 1173"/>
                <a:gd name="T3" fmla="*/ 402 h 406"/>
                <a:gd name="T4" fmla="*/ 571 w 1173"/>
                <a:gd name="T5" fmla="*/ 0 h 406"/>
                <a:gd name="T6" fmla="*/ 1173 w 1173"/>
                <a:gd name="T7" fmla="*/ 377 h 406"/>
                <a:gd name="T8" fmla="*/ 1170 w 1173"/>
                <a:gd name="T9" fmla="*/ 382 h 406"/>
                <a:gd name="T10" fmla="*/ 571 w 1173"/>
                <a:gd name="T11" fmla="*/ 7 h 406"/>
                <a:gd name="T12" fmla="*/ 4 w 1173"/>
                <a:gd name="T13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3" h="406">
                  <a:moveTo>
                    <a:pt x="4" y="406"/>
                  </a:moveTo>
                  <a:lnTo>
                    <a:pt x="0" y="402"/>
                  </a:lnTo>
                  <a:lnTo>
                    <a:pt x="571" y="0"/>
                  </a:lnTo>
                  <a:lnTo>
                    <a:pt x="1173" y="377"/>
                  </a:lnTo>
                  <a:lnTo>
                    <a:pt x="1170" y="382"/>
                  </a:lnTo>
                  <a:lnTo>
                    <a:pt x="571" y="7"/>
                  </a:lnTo>
                  <a:lnTo>
                    <a:pt x="4" y="40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ṣ1îḑê">
              <a:extLst>
                <a:ext uri="{FF2B5EF4-FFF2-40B4-BE49-F238E27FC236}">
                  <a16:creationId xmlns:a16="http://schemas.microsoft.com/office/drawing/2014/main" id="{D08962E3-B350-4FE8-85DD-A0EF9E4E3D09}"/>
                </a:ext>
              </a:extLst>
            </p:cNvPr>
            <p:cNvSpPr/>
            <p:nvPr/>
          </p:nvSpPr>
          <p:spPr bwMode="auto">
            <a:xfrm>
              <a:off x="2166416" y="3239655"/>
              <a:ext cx="1881188" cy="617538"/>
            </a:xfrm>
            <a:custGeom>
              <a:avLst/>
              <a:gdLst>
                <a:gd name="T0" fmla="*/ 3 w 1185"/>
                <a:gd name="T1" fmla="*/ 389 h 389"/>
                <a:gd name="T2" fmla="*/ 0 w 1185"/>
                <a:gd name="T3" fmla="*/ 385 h 389"/>
                <a:gd name="T4" fmla="*/ 568 w 1185"/>
                <a:gd name="T5" fmla="*/ 0 h 389"/>
                <a:gd name="T6" fmla="*/ 570 w 1185"/>
                <a:gd name="T7" fmla="*/ 1 h 389"/>
                <a:gd name="T8" fmla="*/ 1185 w 1185"/>
                <a:gd name="T9" fmla="*/ 350 h 389"/>
                <a:gd name="T10" fmla="*/ 1182 w 1185"/>
                <a:gd name="T11" fmla="*/ 354 h 389"/>
                <a:gd name="T12" fmla="*/ 568 w 1185"/>
                <a:gd name="T13" fmla="*/ 7 h 389"/>
                <a:gd name="T14" fmla="*/ 3 w 1185"/>
                <a:gd name="T15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5" h="389">
                  <a:moveTo>
                    <a:pt x="3" y="389"/>
                  </a:moveTo>
                  <a:lnTo>
                    <a:pt x="0" y="385"/>
                  </a:lnTo>
                  <a:lnTo>
                    <a:pt x="568" y="0"/>
                  </a:lnTo>
                  <a:lnTo>
                    <a:pt x="570" y="1"/>
                  </a:lnTo>
                  <a:lnTo>
                    <a:pt x="1185" y="350"/>
                  </a:lnTo>
                  <a:lnTo>
                    <a:pt x="1182" y="354"/>
                  </a:lnTo>
                  <a:lnTo>
                    <a:pt x="568" y="7"/>
                  </a:lnTo>
                  <a:lnTo>
                    <a:pt x="3" y="389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$ḻîḋê">
              <a:extLst>
                <a:ext uri="{FF2B5EF4-FFF2-40B4-BE49-F238E27FC236}">
                  <a16:creationId xmlns:a16="http://schemas.microsoft.com/office/drawing/2014/main" id="{DF61CD71-7D74-46B7-8EDB-C71EFE8EFEEA}"/>
                </a:ext>
              </a:extLst>
            </p:cNvPr>
            <p:cNvSpPr/>
            <p:nvPr/>
          </p:nvSpPr>
          <p:spPr bwMode="auto">
            <a:xfrm>
              <a:off x="2510903" y="2757055"/>
              <a:ext cx="917575" cy="1647825"/>
            </a:xfrm>
            <a:custGeom>
              <a:avLst/>
              <a:gdLst>
                <a:gd name="T0" fmla="*/ 3 w 578"/>
                <a:gd name="T1" fmla="*/ 1038 h 1038"/>
                <a:gd name="T2" fmla="*/ 0 w 578"/>
                <a:gd name="T3" fmla="*/ 1033 h 1038"/>
                <a:gd name="T4" fmla="*/ 572 w 578"/>
                <a:gd name="T5" fmla="*/ 679 h 1038"/>
                <a:gd name="T6" fmla="*/ 572 w 578"/>
                <a:gd name="T7" fmla="*/ 0 h 1038"/>
                <a:gd name="T8" fmla="*/ 578 w 578"/>
                <a:gd name="T9" fmla="*/ 0 h 1038"/>
                <a:gd name="T10" fmla="*/ 578 w 578"/>
                <a:gd name="T11" fmla="*/ 682 h 1038"/>
                <a:gd name="T12" fmla="*/ 3 w 578"/>
                <a:gd name="T13" fmla="*/ 1038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8" h="1038">
                  <a:moveTo>
                    <a:pt x="3" y="1038"/>
                  </a:moveTo>
                  <a:lnTo>
                    <a:pt x="0" y="1033"/>
                  </a:lnTo>
                  <a:lnTo>
                    <a:pt x="572" y="679"/>
                  </a:lnTo>
                  <a:lnTo>
                    <a:pt x="572" y="0"/>
                  </a:lnTo>
                  <a:lnTo>
                    <a:pt x="578" y="0"/>
                  </a:lnTo>
                  <a:lnTo>
                    <a:pt x="578" y="682"/>
                  </a:lnTo>
                  <a:lnTo>
                    <a:pt x="3" y="103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ṧḻîḍè">
              <a:extLst>
                <a:ext uri="{FF2B5EF4-FFF2-40B4-BE49-F238E27FC236}">
                  <a16:creationId xmlns:a16="http://schemas.microsoft.com/office/drawing/2014/main" id="{BEBB7523-CF93-483E-88D7-8F96C90941BC}"/>
                </a:ext>
              </a:extLst>
            </p:cNvPr>
            <p:cNvSpPr/>
            <p:nvPr/>
          </p:nvSpPr>
          <p:spPr bwMode="auto">
            <a:xfrm>
              <a:off x="2868091" y="2958668"/>
              <a:ext cx="882650" cy="1624013"/>
            </a:xfrm>
            <a:custGeom>
              <a:avLst/>
              <a:gdLst>
                <a:gd name="T0" fmla="*/ 3 w 556"/>
                <a:gd name="T1" fmla="*/ 1023 h 1023"/>
                <a:gd name="T2" fmla="*/ 0 w 556"/>
                <a:gd name="T3" fmla="*/ 1018 h 1023"/>
                <a:gd name="T4" fmla="*/ 551 w 556"/>
                <a:gd name="T5" fmla="*/ 673 h 1023"/>
                <a:gd name="T6" fmla="*/ 551 w 556"/>
                <a:gd name="T7" fmla="*/ 0 h 1023"/>
                <a:gd name="T8" fmla="*/ 556 w 556"/>
                <a:gd name="T9" fmla="*/ 0 h 1023"/>
                <a:gd name="T10" fmla="*/ 556 w 556"/>
                <a:gd name="T11" fmla="*/ 676 h 1023"/>
                <a:gd name="T12" fmla="*/ 3 w 556"/>
                <a:gd name="T13" fmla="*/ 1023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6" h="1023">
                  <a:moveTo>
                    <a:pt x="3" y="1023"/>
                  </a:moveTo>
                  <a:lnTo>
                    <a:pt x="0" y="1018"/>
                  </a:lnTo>
                  <a:lnTo>
                    <a:pt x="551" y="673"/>
                  </a:lnTo>
                  <a:lnTo>
                    <a:pt x="551" y="0"/>
                  </a:lnTo>
                  <a:lnTo>
                    <a:pt x="556" y="0"/>
                  </a:lnTo>
                  <a:lnTo>
                    <a:pt x="556" y="676"/>
                  </a:lnTo>
                  <a:lnTo>
                    <a:pt x="3" y="102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ṧ1iďé">
              <a:extLst>
                <a:ext uri="{FF2B5EF4-FFF2-40B4-BE49-F238E27FC236}">
                  <a16:creationId xmlns:a16="http://schemas.microsoft.com/office/drawing/2014/main" id="{8FCB8EE4-2D93-4D7B-AE6B-236BA9D3E8D5}"/>
                </a:ext>
              </a:extLst>
            </p:cNvPr>
            <p:cNvSpPr/>
            <p:nvPr/>
          </p:nvSpPr>
          <p:spPr bwMode="auto">
            <a:xfrm>
              <a:off x="2722041" y="2780868"/>
              <a:ext cx="1020763" cy="1624013"/>
            </a:xfrm>
            <a:custGeom>
              <a:avLst/>
              <a:gdLst>
                <a:gd name="T0" fmla="*/ 640 w 643"/>
                <a:gd name="T1" fmla="*/ 1023 h 1023"/>
                <a:gd name="T2" fmla="*/ 0 w 643"/>
                <a:gd name="T3" fmla="*/ 667 h 1023"/>
                <a:gd name="T4" fmla="*/ 0 w 643"/>
                <a:gd name="T5" fmla="*/ 665 h 1023"/>
                <a:gd name="T6" fmla="*/ 34 w 643"/>
                <a:gd name="T7" fmla="*/ 0 h 1023"/>
                <a:gd name="T8" fmla="*/ 40 w 643"/>
                <a:gd name="T9" fmla="*/ 0 h 1023"/>
                <a:gd name="T10" fmla="*/ 5 w 643"/>
                <a:gd name="T11" fmla="*/ 664 h 1023"/>
                <a:gd name="T12" fmla="*/ 643 w 643"/>
                <a:gd name="T13" fmla="*/ 1018 h 1023"/>
                <a:gd name="T14" fmla="*/ 640 w 643"/>
                <a:gd name="T15" fmla="*/ 1023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3" h="1023">
                  <a:moveTo>
                    <a:pt x="640" y="1023"/>
                  </a:moveTo>
                  <a:lnTo>
                    <a:pt x="0" y="667"/>
                  </a:lnTo>
                  <a:lnTo>
                    <a:pt x="0" y="665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5" y="664"/>
                  </a:lnTo>
                  <a:lnTo>
                    <a:pt x="643" y="1018"/>
                  </a:lnTo>
                  <a:lnTo>
                    <a:pt x="640" y="1023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şļïḓè">
              <a:extLst>
                <a:ext uri="{FF2B5EF4-FFF2-40B4-BE49-F238E27FC236}">
                  <a16:creationId xmlns:a16="http://schemas.microsoft.com/office/drawing/2014/main" id="{395AC9AA-B74A-48F2-A164-A5C00FCE1C58}"/>
                </a:ext>
              </a:extLst>
            </p:cNvPr>
            <p:cNvSpPr/>
            <p:nvPr/>
          </p:nvSpPr>
          <p:spPr bwMode="auto">
            <a:xfrm>
              <a:off x="2414066" y="2995180"/>
              <a:ext cx="1009650" cy="1587500"/>
            </a:xfrm>
            <a:custGeom>
              <a:avLst/>
              <a:gdLst>
                <a:gd name="T0" fmla="*/ 633 w 636"/>
                <a:gd name="T1" fmla="*/ 1000 h 1000"/>
                <a:gd name="T2" fmla="*/ 0 w 636"/>
                <a:gd name="T3" fmla="*/ 668 h 1000"/>
                <a:gd name="T4" fmla="*/ 0 w 636"/>
                <a:gd name="T5" fmla="*/ 666 h 1000"/>
                <a:gd name="T6" fmla="*/ 37 w 636"/>
                <a:gd name="T7" fmla="*/ 0 h 1000"/>
                <a:gd name="T8" fmla="*/ 42 w 636"/>
                <a:gd name="T9" fmla="*/ 0 h 1000"/>
                <a:gd name="T10" fmla="*/ 5 w 636"/>
                <a:gd name="T11" fmla="*/ 665 h 1000"/>
                <a:gd name="T12" fmla="*/ 636 w 636"/>
                <a:gd name="T13" fmla="*/ 995 h 1000"/>
                <a:gd name="T14" fmla="*/ 633 w 636"/>
                <a:gd name="T15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6" h="1000">
                  <a:moveTo>
                    <a:pt x="633" y="1000"/>
                  </a:moveTo>
                  <a:lnTo>
                    <a:pt x="0" y="668"/>
                  </a:lnTo>
                  <a:lnTo>
                    <a:pt x="0" y="666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5" y="665"/>
                  </a:lnTo>
                  <a:lnTo>
                    <a:pt x="636" y="995"/>
                  </a:lnTo>
                  <a:lnTo>
                    <a:pt x="633" y="10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30" name="íśḷîḍé">
            <a:extLst>
              <a:ext uri="{FF2B5EF4-FFF2-40B4-BE49-F238E27FC236}">
                <a16:creationId xmlns:a16="http://schemas.microsoft.com/office/drawing/2014/main" id="{54995E89-8950-43AC-BCBE-15EF6B0F7ABE}"/>
              </a:ext>
            </a:extLst>
          </p:cNvPr>
          <p:cNvSpPr/>
          <p:nvPr/>
        </p:nvSpPr>
        <p:spPr bwMode="auto">
          <a:xfrm>
            <a:off x="3887266" y="1852180"/>
            <a:ext cx="701675" cy="700088"/>
          </a:xfrm>
          <a:prstGeom prst="ellipse">
            <a:avLst/>
          </a:prstGeom>
          <a:solidFill>
            <a:srgbClr val="60A8AF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01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51" name="íśḷîḍé">
            <a:extLst>
              <a:ext uri="{FF2B5EF4-FFF2-40B4-BE49-F238E27FC236}">
                <a16:creationId xmlns:a16="http://schemas.microsoft.com/office/drawing/2014/main" id="{19301CF0-709D-47AA-A4A0-8F61B9148314}"/>
              </a:ext>
            </a:extLst>
          </p:cNvPr>
          <p:cNvSpPr/>
          <p:nvPr/>
        </p:nvSpPr>
        <p:spPr bwMode="auto">
          <a:xfrm>
            <a:off x="4610679" y="3262674"/>
            <a:ext cx="701675" cy="700088"/>
          </a:xfrm>
          <a:prstGeom prst="ellipse">
            <a:avLst/>
          </a:prstGeom>
          <a:solidFill>
            <a:srgbClr val="FFC73E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02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52" name="íśḷîḍé">
            <a:extLst>
              <a:ext uri="{FF2B5EF4-FFF2-40B4-BE49-F238E27FC236}">
                <a16:creationId xmlns:a16="http://schemas.microsoft.com/office/drawing/2014/main" id="{4E7C7AE2-8718-44F7-A6D6-4C315AF897EA}"/>
              </a:ext>
            </a:extLst>
          </p:cNvPr>
          <p:cNvSpPr/>
          <p:nvPr/>
        </p:nvSpPr>
        <p:spPr bwMode="auto">
          <a:xfrm>
            <a:off x="3923678" y="4823980"/>
            <a:ext cx="701675" cy="700088"/>
          </a:xfrm>
          <a:prstGeom prst="ellipse">
            <a:avLst/>
          </a:prstGeom>
          <a:solidFill>
            <a:srgbClr val="FF626C"/>
          </a:solidFill>
          <a:ln>
            <a:noFill/>
          </a:ln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03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56" name="Rectangle 60">
            <a:extLst>
              <a:ext uri="{FF2B5EF4-FFF2-40B4-BE49-F238E27FC236}">
                <a16:creationId xmlns:a16="http://schemas.microsoft.com/office/drawing/2014/main" id="{1F573BE0-1E79-4692-8793-52CAA634F440}"/>
              </a:ext>
            </a:extLst>
          </p:cNvPr>
          <p:cNvSpPr/>
          <p:nvPr/>
        </p:nvSpPr>
        <p:spPr>
          <a:xfrm>
            <a:off x="5487466" y="1379585"/>
            <a:ext cx="5626736" cy="2217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使用者發生緊急情況時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管理者能夠快速知道使用者的位置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Rectangle 60">
            <a:extLst>
              <a:ext uri="{FF2B5EF4-FFF2-40B4-BE49-F238E27FC236}">
                <a16:creationId xmlns:a16="http://schemas.microsoft.com/office/drawing/2014/main" id="{D61CAC8F-1233-405B-A08D-AC06B293EDD2}"/>
              </a:ext>
            </a:extLst>
          </p:cNvPr>
          <p:cNvSpPr/>
          <p:nvPr/>
        </p:nvSpPr>
        <p:spPr>
          <a:xfrm>
            <a:off x="6033897" y="3386109"/>
            <a:ext cx="48853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提升影像串流傳輸質量。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Rectangle 60">
            <a:extLst>
              <a:ext uri="{FF2B5EF4-FFF2-40B4-BE49-F238E27FC236}">
                <a16:creationId xmlns:a16="http://schemas.microsoft.com/office/drawing/2014/main" id="{E494E39D-57B2-4DE6-8A8C-F4DD08BC2B52}"/>
              </a:ext>
            </a:extLst>
          </p:cNvPr>
          <p:cNvSpPr/>
          <p:nvPr/>
        </p:nvSpPr>
        <p:spPr>
          <a:xfrm>
            <a:off x="5487466" y="4852162"/>
            <a:ext cx="56267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提升人臉追蹤準確度。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514E76E-EF25-47EA-8F5E-C30BB2951B78}"/>
              </a:ext>
            </a:extLst>
          </p:cNvPr>
          <p:cNvCxnSpPr>
            <a:cxnSpLocks/>
          </p:cNvCxnSpPr>
          <p:nvPr/>
        </p:nvCxnSpPr>
        <p:spPr>
          <a:xfrm>
            <a:off x="5702300" y="2863418"/>
            <a:ext cx="5075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699EA7B6-CEE6-4D36-A799-2D83AE2E4813}"/>
              </a:ext>
            </a:extLst>
          </p:cNvPr>
          <p:cNvCxnSpPr>
            <a:cxnSpLocks/>
          </p:cNvCxnSpPr>
          <p:nvPr/>
        </p:nvCxnSpPr>
        <p:spPr>
          <a:xfrm>
            <a:off x="5702300" y="4220730"/>
            <a:ext cx="507572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弧形 3">
            <a:extLst>
              <a:ext uri="{FF2B5EF4-FFF2-40B4-BE49-F238E27FC236}">
                <a16:creationId xmlns:a16="http://schemas.microsoft.com/office/drawing/2014/main" id="{7C6C5170-8C9F-4DBB-A20B-0D8C8A340DB6}"/>
              </a:ext>
            </a:extLst>
          </p:cNvPr>
          <p:cNvSpPr/>
          <p:nvPr/>
        </p:nvSpPr>
        <p:spPr>
          <a:xfrm>
            <a:off x="4281321" y="1789675"/>
            <a:ext cx="432678" cy="469766"/>
          </a:xfrm>
          <a:prstGeom prst="arc">
            <a:avLst>
              <a:gd name="adj1" fmla="val 17767606"/>
              <a:gd name="adj2" fmla="val 20261617"/>
            </a:avLst>
          </a:prstGeom>
          <a:ln w="38100" cap="rnd">
            <a:solidFill>
              <a:srgbClr val="A0CBD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弧形 70">
            <a:extLst>
              <a:ext uri="{FF2B5EF4-FFF2-40B4-BE49-F238E27FC236}">
                <a16:creationId xmlns:a16="http://schemas.microsoft.com/office/drawing/2014/main" id="{0118F863-172B-44B9-B5FC-12A965DBF069}"/>
              </a:ext>
            </a:extLst>
          </p:cNvPr>
          <p:cNvSpPr/>
          <p:nvPr/>
        </p:nvSpPr>
        <p:spPr>
          <a:xfrm>
            <a:off x="4990933" y="3151226"/>
            <a:ext cx="432678" cy="469766"/>
          </a:xfrm>
          <a:prstGeom prst="arc">
            <a:avLst>
              <a:gd name="adj1" fmla="val 17767606"/>
              <a:gd name="adj2" fmla="val 20261617"/>
            </a:avLst>
          </a:prstGeom>
          <a:ln w="38100" cap="rnd">
            <a:solidFill>
              <a:srgbClr val="FFE9B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弧形 71">
            <a:extLst>
              <a:ext uri="{FF2B5EF4-FFF2-40B4-BE49-F238E27FC236}">
                <a16:creationId xmlns:a16="http://schemas.microsoft.com/office/drawing/2014/main" id="{41BFA87C-D41A-4DBA-BC69-3D64A121B400}"/>
              </a:ext>
            </a:extLst>
          </p:cNvPr>
          <p:cNvSpPr/>
          <p:nvPr/>
        </p:nvSpPr>
        <p:spPr>
          <a:xfrm>
            <a:off x="4553536" y="4617279"/>
            <a:ext cx="432678" cy="469766"/>
          </a:xfrm>
          <a:prstGeom prst="arc">
            <a:avLst>
              <a:gd name="adj1" fmla="val 17767606"/>
              <a:gd name="adj2" fmla="val 20261617"/>
            </a:avLst>
          </a:prstGeom>
          <a:ln w="38100" cap="rnd">
            <a:solidFill>
              <a:srgbClr val="FFB9B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6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0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 animBg="1"/>
          <p:bldP spid="14" grpId="0" animBg="1"/>
          <p:bldP spid="30" grpId="0" animBg="1"/>
          <p:bldP spid="51" grpId="0" animBg="1"/>
          <p:bldP spid="52" grpId="0" animBg="1"/>
          <p:bldP spid="4" grpId="0" animBg="1"/>
          <p:bldP spid="71" grpId="0" animBg="1"/>
          <p:bldP spid="72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7" presetID="2" presetClass="entr" presetSubtype="1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9" presetClass="entr" presetSubtype="0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8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7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6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6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73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75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6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7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9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81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90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92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2" grpId="0" animBg="1"/>
          <p:bldP spid="14" grpId="0" animBg="1"/>
          <p:bldP spid="30" grpId="0" animBg="1"/>
          <p:bldP spid="51" grpId="0" animBg="1"/>
          <p:bldP spid="52" grpId="0" animBg="1"/>
          <p:bldP spid="4" grpId="0" animBg="1"/>
          <p:bldP spid="71" grpId="0" animBg="1"/>
          <p:bldP spid="72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>
            <a:extLst>
              <a:ext uri="{FF2B5EF4-FFF2-40B4-BE49-F238E27FC236}">
                <a16:creationId xmlns:a16="http://schemas.microsoft.com/office/drawing/2014/main" id="{8D33FEF6-9F37-4458-AA3E-4C458A179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9107" y="4827095"/>
            <a:ext cx="1870413" cy="1956409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2B0BF704-574C-4B05-806E-D359C2544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1181" y="40578"/>
            <a:ext cx="2065140" cy="16303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B58B04-61DF-4368-9E5B-1A9430F901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/>
        </p:blipFill>
        <p:spPr>
          <a:xfrm rot="5400000">
            <a:off x="2925434" y="-1362528"/>
            <a:ext cx="6195993" cy="958305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AB08FD-929D-4210-86B9-92132AA71D62}"/>
              </a:ext>
            </a:extLst>
          </p:cNvPr>
          <p:cNvSpPr txBox="1"/>
          <p:nvPr/>
        </p:nvSpPr>
        <p:spPr>
          <a:xfrm>
            <a:off x="1244600" y="3157664"/>
            <a:ext cx="970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目前進度</a:t>
            </a:r>
            <a:endParaRPr lang="zh-CN" altLang="en-US" sz="7200" b="1" spc="-150" dirty="0">
              <a:solidFill>
                <a:srgbClr val="FFC73E"/>
              </a:solidFill>
              <a:latin typeface="方正手迹-小欢卡通体" panose="02000500000000000000" pitchFamily="2" charset="-122"/>
              <a:ea typeface="方正手迹-小欢卡通体" panose="02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8B7507-BC27-4394-A9B9-4F3FCB597C1B}"/>
              </a:ext>
            </a:extLst>
          </p:cNvPr>
          <p:cNvGrpSpPr/>
          <p:nvPr/>
        </p:nvGrpSpPr>
        <p:grpSpPr>
          <a:xfrm>
            <a:off x="4926015" y="4766828"/>
            <a:ext cx="2339970" cy="482600"/>
            <a:chOff x="4926015" y="4766828"/>
            <a:chExt cx="2339970" cy="4826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6128341-D5BE-4727-98FA-EEEF15553AE5}"/>
                </a:ext>
              </a:extLst>
            </p:cNvPr>
            <p:cNvSpPr/>
            <p:nvPr/>
          </p:nvSpPr>
          <p:spPr>
            <a:xfrm>
              <a:off x="4926015" y="4766828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775F2C-CA06-4532-900A-BFA261DBEEB0}"/>
                </a:ext>
              </a:extLst>
            </p:cNvPr>
            <p:cNvSpPr/>
            <p:nvPr/>
          </p:nvSpPr>
          <p:spPr>
            <a:xfrm>
              <a:off x="6096000" y="4766828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13E49E3-785E-448C-8679-9E330C4A1944}"/>
              </a:ext>
            </a:extLst>
          </p:cNvPr>
          <p:cNvSpPr/>
          <p:nvPr/>
        </p:nvSpPr>
        <p:spPr>
          <a:xfrm>
            <a:off x="5090757" y="4783176"/>
            <a:ext cx="2010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PART    FOUR</a:t>
            </a:r>
            <a:endParaRPr lang="zh-CN" altLang="en-US" sz="2400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1922C27C-412F-48EA-86A1-63AB411C8C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200" t="18077" r="27996" b="22696"/>
          <a:stretch>
            <a:fillRect/>
          </a:stretch>
        </p:blipFill>
        <p:spPr>
          <a:xfrm>
            <a:off x="5077152" y="1770899"/>
            <a:ext cx="1025136" cy="1297252"/>
          </a:xfrm>
          <a:custGeom>
            <a:avLst/>
            <a:gdLst/>
            <a:ahLst/>
            <a:cxnLst/>
            <a:rect l="l" t="t" r="r" b="b"/>
            <a:pathLst>
              <a:path w="1476514" h="1868444">
                <a:moveTo>
                  <a:pt x="750582" y="0"/>
                </a:moveTo>
                <a:cubicBezTo>
                  <a:pt x="872187" y="0"/>
                  <a:pt x="972018" y="14995"/>
                  <a:pt x="1050075" y="44986"/>
                </a:cubicBezTo>
                <a:cubicBezTo>
                  <a:pt x="1128132" y="74976"/>
                  <a:pt x="1191811" y="114005"/>
                  <a:pt x="1241110" y="162072"/>
                </a:cubicBezTo>
                <a:cubicBezTo>
                  <a:pt x="1290409" y="210138"/>
                  <a:pt x="1329233" y="260670"/>
                  <a:pt x="1357580" y="313667"/>
                </a:cubicBezTo>
                <a:cubicBezTo>
                  <a:pt x="1385927" y="366664"/>
                  <a:pt x="1408728" y="428493"/>
                  <a:pt x="1425982" y="499156"/>
                </a:cubicBezTo>
                <a:cubicBezTo>
                  <a:pt x="1459670" y="633907"/>
                  <a:pt x="1476514" y="774410"/>
                  <a:pt x="1476514" y="920665"/>
                </a:cubicBezTo>
                <a:cubicBezTo>
                  <a:pt x="1476514" y="1248505"/>
                  <a:pt x="1421053" y="1488429"/>
                  <a:pt x="1310129" y="1640435"/>
                </a:cubicBezTo>
                <a:cubicBezTo>
                  <a:pt x="1199206" y="1792441"/>
                  <a:pt x="1008171" y="1868444"/>
                  <a:pt x="737025" y="1868444"/>
                </a:cubicBezTo>
                <a:cubicBezTo>
                  <a:pt x="585018" y="1868444"/>
                  <a:pt x="462181" y="1844205"/>
                  <a:pt x="368512" y="1795728"/>
                </a:cubicBezTo>
                <a:cubicBezTo>
                  <a:pt x="274844" y="1747250"/>
                  <a:pt x="198019" y="1676177"/>
                  <a:pt x="138038" y="1582508"/>
                </a:cubicBezTo>
                <a:cubicBezTo>
                  <a:pt x="94490" y="1515954"/>
                  <a:pt x="60597" y="1424956"/>
                  <a:pt x="36358" y="1309513"/>
                </a:cubicBezTo>
                <a:cubicBezTo>
                  <a:pt x="12119" y="1194071"/>
                  <a:pt x="0" y="1066509"/>
                  <a:pt x="0" y="926827"/>
                </a:cubicBezTo>
                <a:cubicBezTo>
                  <a:pt x="0" y="583375"/>
                  <a:pt x="61829" y="343041"/>
                  <a:pt x="185488" y="205825"/>
                </a:cubicBezTo>
                <a:cubicBezTo>
                  <a:pt x="309148" y="68608"/>
                  <a:pt x="497512" y="0"/>
                  <a:pt x="750582" y="0"/>
                </a:cubicBezTo>
                <a:close/>
                <a:moveTo>
                  <a:pt x="733327" y="334003"/>
                </a:moveTo>
                <a:cubicBezTo>
                  <a:pt x="650340" y="334003"/>
                  <a:pt x="590359" y="376113"/>
                  <a:pt x="553385" y="460332"/>
                </a:cubicBezTo>
                <a:cubicBezTo>
                  <a:pt x="516410" y="544552"/>
                  <a:pt x="497923" y="700461"/>
                  <a:pt x="497923" y="928060"/>
                </a:cubicBezTo>
                <a:cubicBezTo>
                  <a:pt x="497923" y="1158123"/>
                  <a:pt x="518259" y="1315265"/>
                  <a:pt x="558931" y="1399485"/>
                </a:cubicBezTo>
                <a:cubicBezTo>
                  <a:pt x="599603" y="1483704"/>
                  <a:pt x="658556" y="1525814"/>
                  <a:pt x="735792" y="1525814"/>
                </a:cubicBezTo>
                <a:cubicBezTo>
                  <a:pt x="786735" y="1525814"/>
                  <a:pt x="830899" y="1507943"/>
                  <a:pt x="868284" y="1472201"/>
                </a:cubicBezTo>
                <a:cubicBezTo>
                  <a:pt x="905669" y="1436459"/>
                  <a:pt x="933195" y="1379970"/>
                  <a:pt x="950860" y="1302735"/>
                </a:cubicBezTo>
                <a:cubicBezTo>
                  <a:pt x="968526" y="1225499"/>
                  <a:pt x="977359" y="1105126"/>
                  <a:pt x="977359" y="941617"/>
                </a:cubicBezTo>
                <a:cubicBezTo>
                  <a:pt x="977359" y="701694"/>
                  <a:pt x="957023" y="540444"/>
                  <a:pt x="916351" y="457868"/>
                </a:cubicBezTo>
                <a:cubicBezTo>
                  <a:pt x="875679" y="375291"/>
                  <a:pt x="814671" y="334003"/>
                  <a:pt x="733327" y="334003"/>
                </a:cubicBezTo>
                <a:close/>
              </a:path>
            </a:pathLst>
          </a:cu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636E03A-FE62-4C2C-A59C-E8FD958F8D13}"/>
              </a:ext>
            </a:extLst>
          </p:cNvPr>
          <p:cNvCxnSpPr>
            <a:cxnSpLocks/>
          </p:cNvCxnSpPr>
          <p:nvPr/>
        </p:nvCxnSpPr>
        <p:spPr>
          <a:xfrm>
            <a:off x="411695" y="2518913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F08B9C-16B6-4569-B702-38B1AF5AF488}"/>
              </a:ext>
            </a:extLst>
          </p:cNvPr>
          <p:cNvCxnSpPr>
            <a:cxnSpLocks/>
          </p:cNvCxnSpPr>
          <p:nvPr/>
        </p:nvCxnSpPr>
        <p:spPr>
          <a:xfrm>
            <a:off x="1101913" y="2271473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形 53">
            <a:extLst>
              <a:ext uri="{FF2B5EF4-FFF2-40B4-BE49-F238E27FC236}">
                <a16:creationId xmlns:a16="http://schemas.microsoft.com/office/drawing/2014/main" id="{13D02E48-3DEE-4265-A5E9-DA6886F9CF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955" y="763694"/>
            <a:ext cx="268506" cy="268506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D8F8FC5F-39E0-413A-A0E1-834248523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86082" y="6011689"/>
            <a:ext cx="246232" cy="246232"/>
          </a:xfrm>
          <a:prstGeom prst="rect">
            <a:avLst/>
          </a:prstGeom>
        </p:spPr>
      </p:pic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633C08-5B20-4E2F-8F2E-815875B31679}"/>
              </a:ext>
            </a:extLst>
          </p:cNvPr>
          <p:cNvCxnSpPr>
            <a:cxnSpLocks/>
          </p:cNvCxnSpPr>
          <p:nvPr/>
        </p:nvCxnSpPr>
        <p:spPr>
          <a:xfrm>
            <a:off x="10736186" y="4572796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7261DA9-E5D1-475F-A769-B1177D9364B2}"/>
              </a:ext>
            </a:extLst>
          </p:cNvPr>
          <p:cNvCxnSpPr>
            <a:cxnSpLocks/>
          </p:cNvCxnSpPr>
          <p:nvPr/>
        </p:nvCxnSpPr>
        <p:spPr>
          <a:xfrm>
            <a:off x="11426404" y="4325356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AD69468-B53A-4849-A0EA-E60DD2D66E1D}"/>
              </a:ext>
            </a:extLst>
          </p:cNvPr>
          <p:cNvGrpSpPr/>
          <p:nvPr/>
        </p:nvGrpSpPr>
        <p:grpSpPr>
          <a:xfrm>
            <a:off x="4310626" y="1648268"/>
            <a:ext cx="758330" cy="1509396"/>
            <a:chOff x="4355021" y="1468708"/>
            <a:chExt cx="758330" cy="1509396"/>
          </a:xfrm>
        </p:grpSpPr>
        <p:sp>
          <p:nvSpPr>
            <p:cNvPr id="58" name="星形: 五角 57">
              <a:extLst>
                <a:ext uri="{FF2B5EF4-FFF2-40B4-BE49-F238E27FC236}">
                  <a16:creationId xmlns:a16="http://schemas.microsoft.com/office/drawing/2014/main" id="{954F6521-7C96-4022-A877-6F6F92D8C137}"/>
                </a:ext>
              </a:extLst>
            </p:cNvPr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星形: 五角 59">
              <a:extLst>
                <a:ext uri="{FF2B5EF4-FFF2-40B4-BE49-F238E27FC236}">
                  <a16:creationId xmlns:a16="http://schemas.microsoft.com/office/drawing/2014/main" id="{68CACEF3-4258-4B14-9C2B-D2CB02B9AC7E}"/>
                </a:ext>
              </a:extLst>
            </p:cNvPr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星形: 五角 60">
              <a:extLst>
                <a:ext uri="{FF2B5EF4-FFF2-40B4-BE49-F238E27FC236}">
                  <a16:creationId xmlns:a16="http://schemas.microsoft.com/office/drawing/2014/main" id="{94563166-AC75-47DA-83AB-8F7760639102}"/>
                </a:ext>
              </a:extLst>
            </p:cNvPr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星形: 五角 61">
              <a:extLst>
                <a:ext uri="{FF2B5EF4-FFF2-40B4-BE49-F238E27FC236}">
                  <a16:creationId xmlns:a16="http://schemas.microsoft.com/office/drawing/2014/main" id="{08C48CBA-C2D1-46B1-9CC5-8F9D9CD271DD}"/>
                </a:ext>
              </a:extLst>
            </p:cNvPr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33A3385-D462-478D-A653-6745B30FBDE3}"/>
              </a:ext>
            </a:extLst>
          </p:cNvPr>
          <p:cNvGrpSpPr/>
          <p:nvPr/>
        </p:nvGrpSpPr>
        <p:grpSpPr>
          <a:xfrm flipH="1">
            <a:off x="7205710" y="1648268"/>
            <a:ext cx="758330" cy="1509396"/>
            <a:chOff x="4355021" y="1468708"/>
            <a:chExt cx="758330" cy="1509396"/>
          </a:xfrm>
        </p:grpSpPr>
        <p:sp>
          <p:nvSpPr>
            <p:cNvPr id="76" name="星形: 五角 75">
              <a:extLst>
                <a:ext uri="{FF2B5EF4-FFF2-40B4-BE49-F238E27FC236}">
                  <a16:creationId xmlns:a16="http://schemas.microsoft.com/office/drawing/2014/main" id="{2D1F972A-604C-4581-9AE8-0CD88F41C244}"/>
                </a:ext>
              </a:extLst>
            </p:cNvPr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星形: 五角 76">
              <a:extLst>
                <a:ext uri="{FF2B5EF4-FFF2-40B4-BE49-F238E27FC236}">
                  <a16:creationId xmlns:a16="http://schemas.microsoft.com/office/drawing/2014/main" id="{1E62B4AF-C5E3-4C40-9B39-B6B2CC30AB7D}"/>
                </a:ext>
              </a:extLst>
            </p:cNvPr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星形: 五角 77">
              <a:extLst>
                <a:ext uri="{FF2B5EF4-FFF2-40B4-BE49-F238E27FC236}">
                  <a16:creationId xmlns:a16="http://schemas.microsoft.com/office/drawing/2014/main" id="{96ACDF28-8D51-4EAA-BCA8-C9B791D850D7}"/>
                </a:ext>
              </a:extLst>
            </p:cNvPr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星形: 五角 78">
              <a:extLst>
                <a:ext uri="{FF2B5EF4-FFF2-40B4-BE49-F238E27FC236}">
                  <a16:creationId xmlns:a16="http://schemas.microsoft.com/office/drawing/2014/main" id="{3B7B9B4F-2F72-4E18-8E56-918C8D8A059E}"/>
                </a:ext>
              </a:extLst>
            </p:cNvPr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3" name="图形 32">
            <a:extLst>
              <a:ext uri="{FF2B5EF4-FFF2-40B4-BE49-F238E27FC236}">
                <a16:creationId xmlns:a16="http://schemas.microsoft.com/office/drawing/2014/main" id="{691936AE-9F41-48DB-9097-2D72D1EDA0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2082" t="8841" r="12030" b="12361"/>
          <a:stretch>
            <a:fillRect/>
          </a:stretch>
        </p:blipFill>
        <p:spPr>
          <a:xfrm>
            <a:off x="6113274" y="1818997"/>
            <a:ext cx="1096230" cy="1275941"/>
          </a:xfrm>
          <a:custGeom>
            <a:avLst/>
            <a:gdLst/>
            <a:ahLst/>
            <a:cxnLst/>
            <a:rect l="l" t="t" r="r" b="b"/>
            <a:pathLst>
              <a:path w="1096230" h="1275941">
                <a:moveTo>
                  <a:pt x="634975" y="0"/>
                </a:moveTo>
                <a:lnTo>
                  <a:pt x="938770" y="0"/>
                </a:lnTo>
                <a:lnTo>
                  <a:pt x="938770" y="771042"/>
                </a:lnTo>
                <a:lnTo>
                  <a:pt x="1096230" y="771042"/>
                </a:lnTo>
                <a:lnTo>
                  <a:pt x="1096230" y="1041463"/>
                </a:lnTo>
                <a:lnTo>
                  <a:pt x="938770" y="1041463"/>
                </a:lnTo>
                <a:lnTo>
                  <a:pt x="938770" y="1275941"/>
                </a:lnTo>
                <a:lnTo>
                  <a:pt x="634975" y="1275941"/>
                </a:lnTo>
                <a:lnTo>
                  <a:pt x="634975" y="1041463"/>
                </a:lnTo>
                <a:lnTo>
                  <a:pt x="0" y="1041463"/>
                </a:lnTo>
                <a:lnTo>
                  <a:pt x="0" y="754782"/>
                </a:lnTo>
                <a:lnTo>
                  <a:pt x="634975" y="0"/>
                </a:lnTo>
                <a:close/>
                <a:moveTo>
                  <a:pt x="634975" y="376228"/>
                </a:moveTo>
                <a:lnTo>
                  <a:pt x="299463" y="771042"/>
                </a:lnTo>
                <a:lnTo>
                  <a:pt x="634975" y="771042"/>
                </a:lnTo>
                <a:lnTo>
                  <a:pt x="634975" y="3762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546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0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17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19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0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1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2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4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5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6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28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0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97F35CCF-B1AD-40AD-9D77-E1886CA3C847}"/>
              </a:ext>
            </a:extLst>
          </p:cNvPr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F1E9ED-80AB-4909-8BA5-A43F4FCE2334}"/>
              </a:ext>
            </a:extLst>
          </p:cNvPr>
          <p:cNvSpPr txBox="1"/>
          <p:nvPr/>
        </p:nvSpPr>
        <p:spPr>
          <a:xfrm>
            <a:off x="4133850" y="390618"/>
            <a:ext cx="392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目前進度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3C006F1-C17E-4B5D-A667-14B1AFD009FE}"/>
              </a:ext>
            </a:extLst>
          </p:cNvPr>
          <p:cNvCxnSpPr>
            <a:cxnSpLocks/>
          </p:cNvCxnSpPr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>
            <a:extLst>
              <a:ext uri="{FF2B5EF4-FFF2-40B4-BE49-F238E27FC236}">
                <a16:creationId xmlns:a16="http://schemas.microsoft.com/office/drawing/2014/main" id="{D0B6809A-9193-440B-AB59-9B5857A76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1508760C-4270-4AAF-AD1C-A51CD8766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59B9B17-AB83-41D0-BA0B-C09A6571714C}"/>
              </a:ext>
            </a:extLst>
          </p:cNvPr>
          <p:cNvCxnSpPr>
            <a:cxnSpLocks/>
          </p:cNvCxnSpPr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20">
            <a:extLst>
              <a:ext uri="{FF2B5EF4-FFF2-40B4-BE49-F238E27FC236}">
                <a16:creationId xmlns:a16="http://schemas.microsoft.com/office/drawing/2014/main" id="{B1B57346-89DA-4BBC-9675-5CD1F97F4178}"/>
              </a:ext>
            </a:extLst>
          </p:cNvPr>
          <p:cNvSpPr txBox="1"/>
          <p:nvPr/>
        </p:nvSpPr>
        <p:spPr>
          <a:xfrm>
            <a:off x="985237" y="4709119"/>
            <a:ext cx="4284758" cy="1758263"/>
          </a:xfrm>
          <a:prstGeom prst="rect">
            <a:avLst/>
          </a:prstGeom>
        </p:spPr>
        <p:txBody>
          <a:bodyPr vert="horz" wrap="square" lIns="162524" tIns="81261" rIns="162524" bIns="81261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Webduino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執行人臉辨識並控制伺服馬達轉動攝影機持續追蹤人臉位置完成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1" name="Picture 1">
            <a:extLst>
              <a:ext uri="{FF2B5EF4-FFF2-40B4-BE49-F238E27FC236}">
                <a16:creationId xmlns:a16="http://schemas.microsoft.com/office/drawing/2014/main" id="{358239C7-0A27-4548-AAAA-A0386EFE2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04" y="1313948"/>
            <a:ext cx="4021825" cy="330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內容版面配置區 4">
            <a:extLst>
              <a:ext uri="{FF2B5EF4-FFF2-40B4-BE49-F238E27FC236}">
                <a16:creationId xmlns:a16="http://schemas.microsoft.com/office/drawing/2014/main" id="{A8564B56-8C75-4A3B-912F-52B39D2773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9" r="1903"/>
          <a:stretch/>
        </p:blipFill>
        <p:spPr>
          <a:xfrm>
            <a:off x="7400982" y="1253982"/>
            <a:ext cx="3924299" cy="3921334"/>
          </a:xfrm>
          <a:prstGeom prst="rect">
            <a:avLst/>
          </a:prstGeom>
        </p:spPr>
      </p:pic>
      <p:sp>
        <p:nvSpPr>
          <p:cNvPr id="52" name="Title 20">
            <a:extLst>
              <a:ext uri="{FF2B5EF4-FFF2-40B4-BE49-F238E27FC236}">
                <a16:creationId xmlns:a16="http://schemas.microsoft.com/office/drawing/2014/main" id="{F09E7785-4871-4FB4-AE71-77F074E45513}"/>
              </a:ext>
            </a:extLst>
          </p:cNvPr>
          <p:cNvSpPr txBox="1"/>
          <p:nvPr/>
        </p:nvSpPr>
        <p:spPr>
          <a:xfrm>
            <a:off x="7595399" y="5356425"/>
            <a:ext cx="2944384" cy="1204266"/>
          </a:xfrm>
          <a:prstGeom prst="rect">
            <a:avLst/>
          </a:prstGeom>
        </p:spPr>
        <p:txBody>
          <a:bodyPr vert="horz" wrap="square" lIns="162524" tIns="81261" rIns="162524" bIns="81261" rtlCol="0" anchor="t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掃描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QR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並發送封包完成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图形 32">
            <a:extLst>
              <a:ext uri="{FF2B5EF4-FFF2-40B4-BE49-F238E27FC236}">
                <a16:creationId xmlns:a16="http://schemas.microsoft.com/office/drawing/2014/main" id="{8E2A6E8D-FA2D-4CB2-B107-B0DA642534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082" t="8841" r="12030" b="12361"/>
          <a:stretch>
            <a:fillRect/>
          </a:stretch>
        </p:blipFill>
        <p:spPr>
          <a:xfrm>
            <a:off x="11128604" y="5660568"/>
            <a:ext cx="793283" cy="923330"/>
          </a:xfrm>
          <a:custGeom>
            <a:avLst/>
            <a:gdLst/>
            <a:ahLst/>
            <a:cxnLst/>
            <a:rect l="l" t="t" r="r" b="b"/>
            <a:pathLst>
              <a:path w="1096230" h="1275941">
                <a:moveTo>
                  <a:pt x="634975" y="0"/>
                </a:moveTo>
                <a:lnTo>
                  <a:pt x="938770" y="0"/>
                </a:lnTo>
                <a:lnTo>
                  <a:pt x="938770" y="771042"/>
                </a:lnTo>
                <a:lnTo>
                  <a:pt x="1096230" y="771042"/>
                </a:lnTo>
                <a:lnTo>
                  <a:pt x="1096230" y="1041463"/>
                </a:lnTo>
                <a:lnTo>
                  <a:pt x="938770" y="1041463"/>
                </a:lnTo>
                <a:lnTo>
                  <a:pt x="938770" y="1275941"/>
                </a:lnTo>
                <a:lnTo>
                  <a:pt x="634975" y="1275941"/>
                </a:lnTo>
                <a:lnTo>
                  <a:pt x="634975" y="1041463"/>
                </a:lnTo>
                <a:lnTo>
                  <a:pt x="0" y="1041463"/>
                </a:lnTo>
                <a:lnTo>
                  <a:pt x="0" y="754782"/>
                </a:lnTo>
                <a:lnTo>
                  <a:pt x="634975" y="0"/>
                </a:lnTo>
                <a:close/>
                <a:moveTo>
                  <a:pt x="634975" y="376228"/>
                </a:moveTo>
                <a:lnTo>
                  <a:pt x="299463" y="771042"/>
                </a:lnTo>
                <a:lnTo>
                  <a:pt x="634975" y="771042"/>
                </a:lnTo>
                <a:lnTo>
                  <a:pt x="634975" y="37622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64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38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39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5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8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2" dur="25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5" dur="25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7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2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7" grpId="0"/>
          <p:bldP spid="5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>
            <a:extLst>
              <a:ext uri="{FF2B5EF4-FFF2-40B4-BE49-F238E27FC236}">
                <a16:creationId xmlns:a16="http://schemas.microsoft.com/office/drawing/2014/main" id="{8D33FEF6-9F37-4458-AA3E-4C458A179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9107" y="4827095"/>
            <a:ext cx="1870413" cy="1956409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2B0BF704-574C-4B05-806E-D359C2544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1181" y="40578"/>
            <a:ext cx="2065140" cy="16303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B58B04-61DF-4368-9E5B-1A9430F901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/>
        </p:blipFill>
        <p:spPr>
          <a:xfrm rot="5400000">
            <a:off x="2925434" y="-1362528"/>
            <a:ext cx="6195993" cy="958305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AB08FD-929D-4210-86B9-92132AA71D62}"/>
              </a:ext>
            </a:extLst>
          </p:cNvPr>
          <p:cNvSpPr txBox="1"/>
          <p:nvPr/>
        </p:nvSpPr>
        <p:spPr>
          <a:xfrm>
            <a:off x="1244600" y="3157664"/>
            <a:ext cx="970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未來進度分配</a:t>
            </a:r>
            <a:endParaRPr lang="zh-CN" altLang="en-US" sz="7200" b="1" spc="-150" dirty="0">
              <a:solidFill>
                <a:srgbClr val="FFC73E"/>
              </a:solidFill>
              <a:latin typeface="方正手迹-小欢卡通体" panose="02000500000000000000" pitchFamily="2" charset="-122"/>
              <a:ea typeface="方正手迹-小欢卡通体" panose="02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8B7507-BC27-4394-A9B9-4F3FCB597C1B}"/>
              </a:ext>
            </a:extLst>
          </p:cNvPr>
          <p:cNvGrpSpPr/>
          <p:nvPr/>
        </p:nvGrpSpPr>
        <p:grpSpPr>
          <a:xfrm>
            <a:off x="4926015" y="4766828"/>
            <a:ext cx="2339970" cy="482600"/>
            <a:chOff x="4926015" y="4766828"/>
            <a:chExt cx="2339970" cy="4826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6128341-D5BE-4727-98FA-EEEF15553AE5}"/>
                </a:ext>
              </a:extLst>
            </p:cNvPr>
            <p:cNvSpPr/>
            <p:nvPr/>
          </p:nvSpPr>
          <p:spPr>
            <a:xfrm>
              <a:off x="4926015" y="4766828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775F2C-CA06-4532-900A-BFA261DBEEB0}"/>
                </a:ext>
              </a:extLst>
            </p:cNvPr>
            <p:cNvSpPr/>
            <p:nvPr/>
          </p:nvSpPr>
          <p:spPr>
            <a:xfrm>
              <a:off x="6096000" y="4766828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13E49E3-785E-448C-8679-9E330C4A1944}"/>
              </a:ext>
            </a:extLst>
          </p:cNvPr>
          <p:cNvSpPr/>
          <p:nvPr/>
        </p:nvSpPr>
        <p:spPr>
          <a:xfrm>
            <a:off x="5131954" y="4783176"/>
            <a:ext cx="1928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PART    </a:t>
            </a:r>
            <a:r>
              <a:rPr lang="en-US" altLang="zh-TW" sz="2400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FIVE</a:t>
            </a:r>
            <a:endParaRPr lang="zh-CN" altLang="en-US" sz="2400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636E03A-FE62-4C2C-A59C-E8FD958F8D13}"/>
              </a:ext>
            </a:extLst>
          </p:cNvPr>
          <p:cNvCxnSpPr>
            <a:cxnSpLocks/>
          </p:cNvCxnSpPr>
          <p:nvPr/>
        </p:nvCxnSpPr>
        <p:spPr>
          <a:xfrm>
            <a:off x="411695" y="2518913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F08B9C-16B6-4569-B702-38B1AF5AF488}"/>
              </a:ext>
            </a:extLst>
          </p:cNvPr>
          <p:cNvCxnSpPr>
            <a:cxnSpLocks/>
          </p:cNvCxnSpPr>
          <p:nvPr/>
        </p:nvCxnSpPr>
        <p:spPr>
          <a:xfrm>
            <a:off x="1101913" y="2271473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形 53">
            <a:extLst>
              <a:ext uri="{FF2B5EF4-FFF2-40B4-BE49-F238E27FC236}">
                <a16:creationId xmlns:a16="http://schemas.microsoft.com/office/drawing/2014/main" id="{13D02E48-3DEE-4265-A5E9-DA6886F9CF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0955" y="763694"/>
            <a:ext cx="268506" cy="268506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D8F8FC5F-39E0-413A-A0E1-834248523C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86082" y="6011689"/>
            <a:ext cx="246232" cy="246232"/>
          </a:xfrm>
          <a:prstGeom prst="rect">
            <a:avLst/>
          </a:prstGeom>
        </p:spPr>
      </p:pic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633C08-5B20-4E2F-8F2E-815875B31679}"/>
              </a:ext>
            </a:extLst>
          </p:cNvPr>
          <p:cNvCxnSpPr>
            <a:cxnSpLocks/>
          </p:cNvCxnSpPr>
          <p:nvPr/>
        </p:nvCxnSpPr>
        <p:spPr>
          <a:xfrm>
            <a:off x="10736186" y="4572796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7261DA9-E5D1-475F-A769-B1177D9364B2}"/>
              </a:ext>
            </a:extLst>
          </p:cNvPr>
          <p:cNvCxnSpPr>
            <a:cxnSpLocks/>
          </p:cNvCxnSpPr>
          <p:nvPr/>
        </p:nvCxnSpPr>
        <p:spPr>
          <a:xfrm>
            <a:off x="11426404" y="4325356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AD69468-B53A-4849-A0EA-E60DD2D66E1D}"/>
              </a:ext>
            </a:extLst>
          </p:cNvPr>
          <p:cNvGrpSpPr/>
          <p:nvPr/>
        </p:nvGrpSpPr>
        <p:grpSpPr>
          <a:xfrm>
            <a:off x="4310626" y="1648268"/>
            <a:ext cx="758330" cy="1509396"/>
            <a:chOff x="4355021" y="1468708"/>
            <a:chExt cx="758330" cy="1509396"/>
          </a:xfrm>
        </p:grpSpPr>
        <p:sp>
          <p:nvSpPr>
            <p:cNvPr id="58" name="星形: 五角 57">
              <a:extLst>
                <a:ext uri="{FF2B5EF4-FFF2-40B4-BE49-F238E27FC236}">
                  <a16:creationId xmlns:a16="http://schemas.microsoft.com/office/drawing/2014/main" id="{954F6521-7C96-4022-A877-6F6F92D8C137}"/>
                </a:ext>
              </a:extLst>
            </p:cNvPr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星形: 五角 59">
              <a:extLst>
                <a:ext uri="{FF2B5EF4-FFF2-40B4-BE49-F238E27FC236}">
                  <a16:creationId xmlns:a16="http://schemas.microsoft.com/office/drawing/2014/main" id="{68CACEF3-4258-4B14-9C2B-D2CB02B9AC7E}"/>
                </a:ext>
              </a:extLst>
            </p:cNvPr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星形: 五角 60">
              <a:extLst>
                <a:ext uri="{FF2B5EF4-FFF2-40B4-BE49-F238E27FC236}">
                  <a16:creationId xmlns:a16="http://schemas.microsoft.com/office/drawing/2014/main" id="{94563166-AC75-47DA-83AB-8F7760639102}"/>
                </a:ext>
              </a:extLst>
            </p:cNvPr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星形: 五角 61">
              <a:extLst>
                <a:ext uri="{FF2B5EF4-FFF2-40B4-BE49-F238E27FC236}">
                  <a16:creationId xmlns:a16="http://schemas.microsoft.com/office/drawing/2014/main" id="{08C48CBA-C2D1-46B1-9CC5-8F9D9CD271DD}"/>
                </a:ext>
              </a:extLst>
            </p:cNvPr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33A3385-D462-478D-A653-6745B30FBDE3}"/>
              </a:ext>
            </a:extLst>
          </p:cNvPr>
          <p:cNvGrpSpPr/>
          <p:nvPr/>
        </p:nvGrpSpPr>
        <p:grpSpPr>
          <a:xfrm flipH="1">
            <a:off x="7205710" y="1648268"/>
            <a:ext cx="758330" cy="1509396"/>
            <a:chOff x="4355021" y="1468708"/>
            <a:chExt cx="758330" cy="1509396"/>
          </a:xfrm>
        </p:grpSpPr>
        <p:sp>
          <p:nvSpPr>
            <p:cNvPr id="76" name="星形: 五角 75">
              <a:extLst>
                <a:ext uri="{FF2B5EF4-FFF2-40B4-BE49-F238E27FC236}">
                  <a16:creationId xmlns:a16="http://schemas.microsoft.com/office/drawing/2014/main" id="{2D1F972A-604C-4581-9AE8-0CD88F41C244}"/>
                </a:ext>
              </a:extLst>
            </p:cNvPr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星形: 五角 76">
              <a:extLst>
                <a:ext uri="{FF2B5EF4-FFF2-40B4-BE49-F238E27FC236}">
                  <a16:creationId xmlns:a16="http://schemas.microsoft.com/office/drawing/2014/main" id="{1E62B4AF-C5E3-4C40-9B39-B6B2CC30AB7D}"/>
                </a:ext>
              </a:extLst>
            </p:cNvPr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星形: 五角 77">
              <a:extLst>
                <a:ext uri="{FF2B5EF4-FFF2-40B4-BE49-F238E27FC236}">
                  <a16:creationId xmlns:a16="http://schemas.microsoft.com/office/drawing/2014/main" id="{96ACDF28-8D51-4EAA-BCA8-C9B791D850D7}"/>
                </a:ext>
              </a:extLst>
            </p:cNvPr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星形: 五角 78">
              <a:extLst>
                <a:ext uri="{FF2B5EF4-FFF2-40B4-BE49-F238E27FC236}">
                  <a16:creationId xmlns:a16="http://schemas.microsoft.com/office/drawing/2014/main" id="{3B7B9B4F-2F72-4E18-8E56-918C8D8A059E}"/>
                </a:ext>
              </a:extLst>
            </p:cNvPr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16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3333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375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375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97F35CCF-B1AD-40AD-9D77-E1886CA3C847}"/>
              </a:ext>
            </a:extLst>
          </p:cNvPr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7">
            <a:extLst>
              <a:ext uri="{FF2B5EF4-FFF2-40B4-BE49-F238E27FC236}">
                <a16:creationId xmlns:a16="http://schemas.microsoft.com/office/drawing/2014/main" id="{CD23965E-C11C-4A0B-9C3A-6B0747C86CA4}"/>
              </a:ext>
            </a:extLst>
          </p:cNvPr>
          <p:cNvSpPr/>
          <p:nvPr/>
        </p:nvSpPr>
        <p:spPr>
          <a:xfrm>
            <a:off x="1850611" y="4779687"/>
            <a:ext cx="336550" cy="3365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8" name="直线连接符 10">
            <a:extLst>
              <a:ext uri="{FF2B5EF4-FFF2-40B4-BE49-F238E27FC236}">
                <a16:creationId xmlns:a16="http://schemas.microsoft.com/office/drawing/2014/main" id="{28E3B743-BD81-4410-904D-F097F65B156D}"/>
              </a:ext>
            </a:extLst>
          </p:cNvPr>
          <p:cNvCxnSpPr/>
          <p:nvPr/>
        </p:nvCxnSpPr>
        <p:spPr>
          <a:xfrm flipV="1">
            <a:off x="2018886" y="2443341"/>
            <a:ext cx="0" cy="233634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 17">
            <a:extLst>
              <a:ext uri="{FF2B5EF4-FFF2-40B4-BE49-F238E27FC236}">
                <a16:creationId xmlns:a16="http://schemas.microsoft.com/office/drawing/2014/main" id="{F57314BB-D662-4C2D-A4D8-42775DE1CE79}"/>
              </a:ext>
            </a:extLst>
          </p:cNvPr>
          <p:cNvGrpSpPr/>
          <p:nvPr/>
        </p:nvGrpSpPr>
        <p:grpSpPr>
          <a:xfrm>
            <a:off x="827436" y="1311551"/>
            <a:ext cx="3061732" cy="1233944"/>
            <a:chOff x="348425" y="1519789"/>
            <a:chExt cx="2382900" cy="1233944"/>
          </a:xfrm>
        </p:grpSpPr>
        <p:sp>
          <p:nvSpPr>
            <p:cNvPr id="51" name="圆角矩形 13">
              <a:extLst>
                <a:ext uri="{FF2B5EF4-FFF2-40B4-BE49-F238E27FC236}">
                  <a16:creationId xmlns:a16="http://schemas.microsoft.com/office/drawing/2014/main" id="{DE0868D8-3D1D-493F-8D18-9741F2C2CDE4}"/>
                </a:ext>
              </a:extLst>
            </p:cNvPr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53" name="文本框 34">
              <a:extLst>
                <a:ext uri="{FF2B5EF4-FFF2-40B4-BE49-F238E27FC236}">
                  <a16:creationId xmlns:a16="http://schemas.microsoft.com/office/drawing/2014/main" id="{9D5C698E-B5ED-45B5-B895-5C9E85EFEA16}"/>
                </a:ext>
              </a:extLst>
            </p:cNvPr>
            <p:cNvSpPr txBox="1"/>
            <p:nvPr/>
          </p:nvSpPr>
          <p:spPr>
            <a:xfrm>
              <a:off x="436402" y="1666845"/>
              <a:ext cx="2192894" cy="77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 dirty="0" err="1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charset="0"/>
                </a:rPr>
                <a:t>Webduino</a:t>
              </a:r>
              <a:r>
                <a:rPr lang="zh-TW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charset="0"/>
                </a:rPr>
                <a:t>抓取</a:t>
              </a:r>
              <a:r>
                <a:rPr lang="en-US" altLang="zh-TW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charset="0"/>
                </a:rPr>
                <a:t>APP</a:t>
              </a:r>
              <a:r>
                <a:rPr lang="zh-TW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charset="0"/>
                </a:rPr>
                <a:t>發出的封包</a:t>
              </a:r>
              <a:endPara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0"/>
              </a:endParaRPr>
            </a:p>
          </p:txBody>
        </p:sp>
      </p:grpSp>
      <p:sp>
        <p:nvSpPr>
          <p:cNvPr id="11" name="椭圆 36">
            <a:extLst>
              <a:ext uri="{FF2B5EF4-FFF2-40B4-BE49-F238E27FC236}">
                <a16:creationId xmlns:a16="http://schemas.microsoft.com/office/drawing/2014/main" id="{51DFE704-B3AA-465D-AFD2-902F224328AE}"/>
              </a:ext>
            </a:extLst>
          </p:cNvPr>
          <p:cNvSpPr/>
          <p:nvPr/>
        </p:nvSpPr>
        <p:spPr>
          <a:xfrm>
            <a:off x="1916732" y="2443341"/>
            <a:ext cx="204308" cy="2043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AF8D84-7B74-4C00-8F6B-A89A2F8FE6FE}"/>
              </a:ext>
            </a:extLst>
          </p:cNvPr>
          <p:cNvSpPr/>
          <p:nvPr/>
        </p:nvSpPr>
        <p:spPr>
          <a:xfrm>
            <a:off x="1184362" y="5214050"/>
            <a:ext cx="1669048" cy="5979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</a:pPr>
            <a:r>
              <a:rPr lang="en-US" altLang="zh-CN" sz="2800" b="1" dirty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en-US" altLang="zh-TW" sz="2800" b="1" dirty="0">
                <a:latin typeface="Microsoft YaHei" charset="0"/>
                <a:ea typeface="Microsoft YaHei" charset="0"/>
                <a:cs typeface="Microsoft YaHei" charset="0"/>
              </a:rPr>
              <a:t>20-04</a:t>
            </a:r>
            <a:endParaRPr lang="en-US" altLang="zh-CN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椭圆 48">
            <a:extLst>
              <a:ext uri="{FF2B5EF4-FFF2-40B4-BE49-F238E27FC236}">
                <a16:creationId xmlns:a16="http://schemas.microsoft.com/office/drawing/2014/main" id="{F6CB91FD-3C7F-46DA-87A2-43CABC60BAB6}"/>
              </a:ext>
            </a:extLst>
          </p:cNvPr>
          <p:cNvSpPr/>
          <p:nvPr/>
        </p:nvSpPr>
        <p:spPr>
          <a:xfrm>
            <a:off x="7966282" y="4779688"/>
            <a:ext cx="336550" cy="336550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14" name="直线连接符 49">
            <a:extLst>
              <a:ext uri="{FF2B5EF4-FFF2-40B4-BE49-F238E27FC236}">
                <a16:creationId xmlns:a16="http://schemas.microsoft.com/office/drawing/2014/main" id="{FA961945-D9D6-4125-A85F-AEEE45E62520}"/>
              </a:ext>
            </a:extLst>
          </p:cNvPr>
          <p:cNvCxnSpPr>
            <a:stCxn id="13" idx="0"/>
          </p:cNvCxnSpPr>
          <p:nvPr/>
        </p:nvCxnSpPr>
        <p:spPr>
          <a:xfrm flipV="1">
            <a:off x="8134557" y="3925348"/>
            <a:ext cx="0" cy="854340"/>
          </a:xfrm>
          <a:prstGeom prst="line">
            <a:avLst/>
          </a:prstGeom>
          <a:ln w="12700">
            <a:solidFill>
              <a:schemeClr val="accent4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 50">
            <a:extLst>
              <a:ext uri="{FF2B5EF4-FFF2-40B4-BE49-F238E27FC236}">
                <a16:creationId xmlns:a16="http://schemas.microsoft.com/office/drawing/2014/main" id="{D7E888DF-AE91-4399-8A41-E7EF4C0767AE}"/>
              </a:ext>
            </a:extLst>
          </p:cNvPr>
          <p:cNvGrpSpPr/>
          <p:nvPr/>
        </p:nvGrpSpPr>
        <p:grpSpPr>
          <a:xfrm>
            <a:off x="6943107" y="2793558"/>
            <a:ext cx="2382900" cy="1233944"/>
            <a:chOff x="348425" y="1519789"/>
            <a:chExt cx="2382900" cy="1233944"/>
          </a:xfrm>
        </p:grpSpPr>
        <p:sp>
          <p:nvSpPr>
            <p:cNvPr id="47" name="圆角矩形 52">
              <a:extLst>
                <a:ext uri="{FF2B5EF4-FFF2-40B4-BE49-F238E27FC236}">
                  <a16:creationId xmlns:a16="http://schemas.microsoft.com/office/drawing/2014/main" id="{1BB3B24C-8655-4736-99C6-A290E290EBB5}"/>
                </a:ext>
              </a:extLst>
            </p:cNvPr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4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49" name="文本框 54">
              <a:extLst>
                <a:ext uri="{FF2B5EF4-FFF2-40B4-BE49-F238E27FC236}">
                  <a16:creationId xmlns:a16="http://schemas.microsoft.com/office/drawing/2014/main" id="{62729899-18ED-49FE-A44B-21CD122F8DE5}"/>
                </a:ext>
              </a:extLst>
            </p:cNvPr>
            <p:cNvSpPr txBox="1"/>
            <p:nvPr/>
          </p:nvSpPr>
          <p:spPr>
            <a:xfrm>
              <a:off x="450397" y="1766502"/>
              <a:ext cx="2192894" cy="77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改善人像追蹤攝影機</a:t>
              </a:r>
              <a:endParaRPr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16" name="椭圆 57">
            <a:extLst>
              <a:ext uri="{FF2B5EF4-FFF2-40B4-BE49-F238E27FC236}">
                <a16:creationId xmlns:a16="http://schemas.microsoft.com/office/drawing/2014/main" id="{11782E95-4D2A-4DC4-BB04-DB340F18169E}"/>
              </a:ext>
            </a:extLst>
          </p:cNvPr>
          <p:cNvSpPr/>
          <p:nvPr/>
        </p:nvSpPr>
        <p:spPr>
          <a:xfrm>
            <a:off x="8032403" y="3925348"/>
            <a:ext cx="204308" cy="204308"/>
          </a:xfrm>
          <a:prstGeom prst="ellipse">
            <a:avLst/>
          </a:prstGeom>
          <a:solidFill>
            <a:schemeClr val="accent4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CF390C-A87A-4493-B9CF-350DD569CC26}"/>
              </a:ext>
            </a:extLst>
          </p:cNvPr>
          <p:cNvSpPr/>
          <p:nvPr/>
        </p:nvSpPr>
        <p:spPr>
          <a:xfrm>
            <a:off x="7300033" y="5214050"/>
            <a:ext cx="1669048" cy="5979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</a:pPr>
            <a:r>
              <a:rPr lang="en-US" altLang="zh-CN" sz="2800" b="1" dirty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en-US" altLang="zh-TW" sz="2800" b="1" dirty="0">
                <a:latin typeface="Microsoft YaHei" charset="0"/>
                <a:ea typeface="Microsoft YaHei" charset="0"/>
                <a:cs typeface="Microsoft YaHei" charset="0"/>
              </a:rPr>
              <a:t>20-07</a:t>
            </a:r>
            <a:endParaRPr lang="en-US" altLang="zh-CN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8" name="椭圆 63">
            <a:extLst>
              <a:ext uri="{FF2B5EF4-FFF2-40B4-BE49-F238E27FC236}">
                <a16:creationId xmlns:a16="http://schemas.microsoft.com/office/drawing/2014/main" id="{539679D2-3FDD-4F07-AD5F-03FEFDB2C470}"/>
              </a:ext>
            </a:extLst>
          </p:cNvPr>
          <p:cNvSpPr/>
          <p:nvPr/>
        </p:nvSpPr>
        <p:spPr>
          <a:xfrm>
            <a:off x="5927725" y="4779687"/>
            <a:ext cx="336550" cy="33655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19" name="直线连接符 64">
            <a:extLst>
              <a:ext uri="{FF2B5EF4-FFF2-40B4-BE49-F238E27FC236}">
                <a16:creationId xmlns:a16="http://schemas.microsoft.com/office/drawing/2014/main" id="{3AEEE600-5624-4B57-AACB-E9AA81705F3E}"/>
              </a:ext>
            </a:extLst>
          </p:cNvPr>
          <p:cNvCxnSpPr/>
          <p:nvPr/>
        </p:nvCxnSpPr>
        <p:spPr>
          <a:xfrm flipV="1">
            <a:off x="6096000" y="2443341"/>
            <a:ext cx="0" cy="2336346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 79">
            <a:extLst>
              <a:ext uri="{FF2B5EF4-FFF2-40B4-BE49-F238E27FC236}">
                <a16:creationId xmlns:a16="http://schemas.microsoft.com/office/drawing/2014/main" id="{07103E5C-0069-46EF-AEC1-02A2ADEBF33C}"/>
              </a:ext>
            </a:extLst>
          </p:cNvPr>
          <p:cNvGrpSpPr/>
          <p:nvPr/>
        </p:nvGrpSpPr>
        <p:grpSpPr>
          <a:xfrm>
            <a:off x="4904550" y="1311551"/>
            <a:ext cx="2382900" cy="1233944"/>
            <a:chOff x="348425" y="1519789"/>
            <a:chExt cx="2382900" cy="1233944"/>
          </a:xfrm>
        </p:grpSpPr>
        <p:sp>
          <p:nvSpPr>
            <p:cNvPr id="43" name="圆角矩形 82">
              <a:extLst>
                <a:ext uri="{FF2B5EF4-FFF2-40B4-BE49-F238E27FC236}">
                  <a16:creationId xmlns:a16="http://schemas.microsoft.com/office/drawing/2014/main" id="{EAA537DE-6ABF-43A0-87B9-0545B0ADB71C}"/>
                </a:ext>
              </a:extLst>
            </p:cNvPr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45" name="文本框 84">
              <a:extLst>
                <a:ext uri="{FF2B5EF4-FFF2-40B4-BE49-F238E27FC236}">
                  <a16:creationId xmlns:a16="http://schemas.microsoft.com/office/drawing/2014/main" id="{77C44A25-B9E3-42E0-8858-00EFA37159E7}"/>
                </a:ext>
              </a:extLst>
            </p:cNvPr>
            <p:cNvSpPr txBox="1"/>
            <p:nvPr/>
          </p:nvSpPr>
          <p:spPr>
            <a:xfrm>
              <a:off x="443428" y="1748032"/>
              <a:ext cx="2192894" cy="77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charset="0"/>
                </a:rPr>
                <a:t>完善</a:t>
              </a:r>
              <a:r>
                <a:rPr lang="en-US" altLang="zh-TW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charset="0"/>
                </a:rPr>
                <a:t>APP</a:t>
              </a:r>
              <a:r>
                <a:rPr lang="zh-TW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charset="0"/>
                </a:rPr>
                <a:t>功能開發及開發</a:t>
              </a:r>
              <a:r>
                <a:rPr lang="en-US" altLang="zh-TW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charset="0"/>
                </a:rPr>
                <a:t>IOS</a:t>
              </a:r>
              <a:r>
                <a:rPr lang="zh-TW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charset="0"/>
                </a:rPr>
                <a:t> </a:t>
              </a:r>
              <a:r>
                <a:rPr lang="en-US" altLang="zh-TW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Microsoft YaHei" charset="0"/>
                </a:rPr>
                <a:t>APP</a:t>
              </a:r>
              <a:endParaRPr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charset="0"/>
              </a:endParaRPr>
            </a:p>
          </p:txBody>
        </p:sp>
      </p:grpSp>
      <p:sp>
        <p:nvSpPr>
          <p:cNvPr id="21" name="椭圆 80">
            <a:extLst>
              <a:ext uri="{FF2B5EF4-FFF2-40B4-BE49-F238E27FC236}">
                <a16:creationId xmlns:a16="http://schemas.microsoft.com/office/drawing/2014/main" id="{723A0C4F-CA8D-40D6-9291-9C4645FDD09A}"/>
              </a:ext>
            </a:extLst>
          </p:cNvPr>
          <p:cNvSpPr/>
          <p:nvPr/>
        </p:nvSpPr>
        <p:spPr>
          <a:xfrm>
            <a:off x="5993846" y="2443341"/>
            <a:ext cx="204308" cy="20430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6BF093-94B3-4CD6-8D5E-A498D852B558}"/>
              </a:ext>
            </a:extLst>
          </p:cNvPr>
          <p:cNvSpPr/>
          <p:nvPr/>
        </p:nvSpPr>
        <p:spPr>
          <a:xfrm>
            <a:off x="5261476" y="5214050"/>
            <a:ext cx="1669048" cy="5979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</a:pPr>
            <a:r>
              <a:rPr lang="en-US" altLang="zh-CN" sz="2800" b="1" dirty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en-US" altLang="zh-TW" sz="2800" b="1" dirty="0">
                <a:latin typeface="Microsoft YaHei" charset="0"/>
                <a:ea typeface="Microsoft YaHei" charset="0"/>
                <a:cs typeface="Microsoft YaHei" charset="0"/>
              </a:rPr>
              <a:t>20-06</a:t>
            </a:r>
            <a:endParaRPr lang="en-US" altLang="zh-CN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椭圆 87">
            <a:extLst>
              <a:ext uri="{FF2B5EF4-FFF2-40B4-BE49-F238E27FC236}">
                <a16:creationId xmlns:a16="http://schemas.microsoft.com/office/drawing/2014/main" id="{CE508118-0521-4376-9510-F5F0563C0B3A}"/>
              </a:ext>
            </a:extLst>
          </p:cNvPr>
          <p:cNvSpPr/>
          <p:nvPr/>
        </p:nvSpPr>
        <p:spPr>
          <a:xfrm>
            <a:off x="3889168" y="4779688"/>
            <a:ext cx="336550" cy="3365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25" name="直线连接符 88">
            <a:extLst>
              <a:ext uri="{FF2B5EF4-FFF2-40B4-BE49-F238E27FC236}">
                <a16:creationId xmlns:a16="http://schemas.microsoft.com/office/drawing/2014/main" id="{78D3423D-0FB8-4159-A3F1-059BBEBA46E0}"/>
              </a:ext>
            </a:extLst>
          </p:cNvPr>
          <p:cNvCxnSpPr/>
          <p:nvPr/>
        </p:nvCxnSpPr>
        <p:spPr>
          <a:xfrm flipV="1">
            <a:off x="4057443" y="3925348"/>
            <a:ext cx="0" cy="85434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 89">
            <a:extLst>
              <a:ext uri="{FF2B5EF4-FFF2-40B4-BE49-F238E27FC236}">
                <a16:creationId xmlns:a16="http://schemas.microsoft.com/office/drawing/2014/main" id="{86BBD32E-7593-4E7F-8B47-76A0F6FCBE44}"/>
              </a:ext>
            </a:extLst>
          </p:cNvPr>
          <p:cNvGrpSpPr/>
          <p:nvPr/>
        </p:nvGrpSpPr>
        <p:grpSpPr>
          <a:xfrm>
            <a:off x="2865993" y="2793558"/>
            <a:ext cx="2382900" cy="1233944"/>
            <a:chOff x="348425" y="1519789"/>
            <a:chExt cx="2382900" cy="1233944"/>
          </a:xfrm>
        </p:grpSpPr>
        <p:sp>
          <p:nvSpPr>
            <p:cNvPr id="38" name="圆角矩形 92">
              <a:extLst>
                <a:ext uri="{FF2B5EF4-FFF2-40B4-BE49-F238E27FC236}">
                  <a16:creationId xmlns:a16="http://schemas.microsoft.com/office/drawing/2014/main" id="{ADF7A59D-B33C-46E7-A557-C0EC39FD2BBE}"/>
                </a:ext>
              </a:extLst>
            </p:cNvPr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40" name="文本框 94">
              <a:extLst>
                <a:ext uri="{FF2B5EF4-FFF2-40B4-BE49-F238E27FC236}">
                  <a16:creationId xmlns:a16="http://schemas.microsoft.com/office/drawing/2014/main" id="{2BC2459D-AC58-4F0D-88D3-8655FA3FA91B}"/>
                </a:ext>
              </a:extLst>
            </p:cNvPr>
            <p:cNvSpPr txBox="1"/>
            <p:nvPr/>
          </p:nvSpPr>
          <p:spPr>
            <a:xfrm>
              <a:off x="443428" y="1609866"/>
              <a:ext cx="2192894" cy="77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開發</a:t>
              </a:r>
              <a:r>
                <a:rPr lang="en-US" altLang="zh-TW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REAL-TIME</a:t>
              </a:r>
              <a:r>
                <a:rPr lang="zh-TW" altLang="en-US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高質量影像串流直播</a:t>
              </a:r>
              <a:endParaRPr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27" name="椭圆 90">
            <a:extLst>
              <a:ext uri="{FF2B5EF4-FFF2-40B4-BE49-F238E27FC236}">
                <a16:creationId xmlns:a16="http://schemas.microsoft.com/office/drawing/2014/main" id="{70BDBFD7-D6BC-46E9-BFF0-4F5932B11CAB}"/>
              </a:ext>
            </a:extLst>
          </p:cNvPr>
          <p:cNvSpPr/>
          <p:nvPr/>
        </p:nvSpPr>
        <p:spPr>
          <a:xfrm>
            <a:off x="3955289" y="3925348"/>
            <a:ext cx="204308" cy="20430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737E0D4-EFB6-41A2-90FF-3105EA53343D}"/>
              </a:ext>
            </a:extLst>
          </p:cNvPr>
          <p:cNvSpPr/>
          <p:nvPr/>
        </p:nvSpPr>
        <p:spPr>
          <a:xfrm>
            <a:off x="3222919" y="5214050"/>
            <a:ext cx="1669048" cy="5979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</a:pPr>
            <a:r>
              <a:rPr lang="en-US" altLang="zh-CN" sz="2800" b="1" dirty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en-US" altLang="zh-TW" sz="2800" b="1" dirty="0">
                <a:latin typeface="Microsoft YaHei" charset="0"/>
                <a:ea typeface="Microsoft YaHei" charset="0"/>
                <a:cs typeface="Microsoft YaHei" charset="0"/>
              </a:rPr>
              <a:t>20-05</a:t>
            </a:r>
            <a:endParaRPr lang="en-US" altLang="zh-CN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9" name="椭圆 97">
            <a:extLst>
              <a:ext uri="{FF2B5EF4-FFF2-40B4-BE49-F238E27FC236}">
                <a16:creationId xmlns:a16="http://schemas.microsoft.com/office/drawing/2014/main" id="{9A9B4981-6C31-4C3C-A0FC-44EC6D6D54A0}"/>
              </a:ext>
            </a:extLst>
          </p:cNvPr>
          <p:cNvSpPr/>
          <p:nvPr/>
        </p:nvSpPr>
        <p:spPr>
          <a:xfrm>
            <a:off x="10004838" y="4779687"/>
            <a:ext cx="336550" cy="33655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03B0D798-9185-4F1E-ADF0-8FD83C0CE622}"/>
              </a:ext>
            </a:extLst>
          </p:cNvPr>
          <p:cNvCxnSpPr/>
          <p:nvPr/>
        </p:nvCxnSpPr>
        <p:spPr>
          <a:xfrm flipV="1">
            <a:off x="10173113" y="2443341"/>
            <a:ext cx="0" cy="2336346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 99">
            <a:extLst>
              <a:ext uri="{FF2B5EF4-FFF2-40B4-BE49-F238E27FC236}">
                <a16:creationId xmlns:a16="http://schemas.microsoft.com/office/drawing/2014/main" id="{83BFADE7-E454-46FE-94E9-D225071EC448}"/>
              </a:ext>
            </a:extLst>
          </p:cNvPr>
          <p:cNvGrpSpPr/>
          <p:nvPr/>
        </p:nvGrpSpPr>
        <p:grpSpPr>
          <a:xfrm>
            <a:off x="8981663" y="1311551"/>
            <a:ext cx="2382900" cy="1233944"/>
            <a:chOff x="348425" y="1519789"/>
            <a:chExt cx="2382900" cy="1233944"/>
          </a:xfrm>
        </p:grpSpPr>
        <p:sp>
          <p:nvSpPr>
            <p:cNvPr id="34" name="圆角矩形 102">
              <a:extLst>
                <a:ext uri="{FF2B5EF4-FFF2-40B4-BE49-F238E27FC236}">
                  <a16:creationId xmlns:a16="http://schemas.microsoft.com/office/drawing/2014/main" id="{3834CE47-6D09-462E-A241-8BECD5666E7D}"/>
                </a:ext>
              </a:extLst>
            </p:cNvPr>
            <p:cNvSpPr/>
            <p:nvPr/>
          </p:nvSpPr>
          <p:spPr>
            <a:xfrm>
              <a:off x="348425" y="1519789"/>
              <a:ext cx="2382900" cy="1233944"/>
            </a:xfrm>
            <a:prstGeom prst="roundRect">
              <a:avLst>
                <a:gd name="adj" fmla="val 505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36" name="文本框 104">
              <a:extLst>
                <a:ext uri="{FF2B5EF4-FFF2-40B4-BE49-F238E27FC236}">
                  <a16:creationId xmlns:a16="http://schemas.microsoft.com/office/drawing/2014/main" id="{FF1EFFE4-F8FB-4260-BF71-55FC4FE79741}"/>
                </a:ext>
              </a:extLst>
            </p:cNvPr>
            <p:cNvSpPr txBox="1"/>
            <p:nvPr/>
          </p:nvSpPr>
          <p:spPr>
            <a:xfrm>
              <a:off x="425392" y="1874122"/>
              <a:ext cx="2192894" cy="777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測試</a:t>
              </a:r>
              <a:endParaRPr lang="en-US" altLang="zh-TW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 algn="ctr">
                <a:lnSpc>
                  <a:spcPct val="130000"/>
                </a:lnSpc>
              </a:pPr>
              <a:endParaRPr lang="zh-CN" altLang="en-US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sp>
        <p:nvSpPr>
          <p:cNvPr id="32" name="椭圆 100">
            <a:extLst>
              <a:ext uri="{FF2B5EF4-FFF2-40B4-BE49-F238E27FC236}">
                <a16:creationId xmlns:a16="http://schemas.microsoft.com/office/drawing/2014/main" id="{936136D6-40F0-4ED3-A24D-53E2D59D6CFB}"/>
              </a:ext>
            </a:extLst>
          </p:cNvPr>
          <p:cNvSpPr/>
          <p:nvPr/>
        </p:nvSpPr>
        <p:spPr>
          <a:xfrm>
            <a:off x="10070959" y="2443341"/>
            <a:ext cx="204308" cy="20430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93E3B37-DCA3-47F9-A467-F744D43E28B9}"/>
              </a:ext>
            </a:extLst>
          </p:cNvPr>
          <p:cNvSpPr/>
          <p:nvPr/>
        </p:nvSpPr>
        <p:spPr>
          <a:xfrm>
            <a:off x="9338589" y="5214050"/>
            <a:ext cx="1669048" cy="59792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</a:pPr>
            <a:r>
              <a:rPr lang="en-US" altLang="zh-CN" sz="2800" b="1" dirty="0">
                <a:latin typeface="Microsoft YaHei" charset="0"/>
                <a:ea typeface="Microsoft YaHei" charset="0"/>
                <a:cs typeface="Microsoft YaHei" charset="0"/>
              </a:rPr>
              <a:t>20</a:t>
            </a:r>
            <a:r>
              <a:rPr lang="en-US" altLang="zh-TW" sz="2800" b="1" dirty="0">
                <a:latin typeface="Microsoft YaHei" charset="0"/>
                <a:ea typeface="Microsoft YaHei" charset="0"/>
                <a:cs typeface="Microsoft YaHei" charset="0"/>
              </a:rPr>
              <a:t>20-08</a:t>
            </a:r>
            <a:endParaRPr lang="en-US" altLang="zh-CN" sz="28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81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CE36C7F1-6C00-4850-BBD3-E2708CA8A36A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BB73022-E843-4B58-8CAE-72943EF2BA47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DD138FA-3C37-42AF-8AF2-84E223662A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/>
        </p:blipFill>
        <p:spPr>
          <a:xfrm rot="5400000">
            <a:off x="2515440" y="-2202731"/>
            <a:ext cx="7034120" cy="11163542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E0EC271-F6FA-400A-98A1-C5D063F69E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>
            <a:off x="848716" y="1264956"/>
            <a:ext cx="4749800" cy="2802443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1C18E1B-3E2C-401E-A30C-B8E4B40EDF25}"/>
              </a:ext>
            </a:extLst>
          </p:cNvPr>
          <p:cNvSpPr/>
          <p:nvPr/>
        </p:nvSpPr>
        <p:spPr>
          <a:xfrm>
            <a:off x="5426589" y="5046491"/>
            <a:ext cx="133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2020-01-01</a:t>
            </a:r>
            <a:endParaRPr lang="zh-CN" altLang="en-US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A40FC9A-B7C0-426E-9DB1-8176B1F1EC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/>
          <a:stretch/>
        </p:blipFill>
        <p:spPr>
          <a:xfrm flipH="1">
            <a:off x="6500150" y="1264956"/>
            <a:ext cx="4749800" cy="28024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04C131-A9F0-481A-BFC4-4732E3222A5F}"/>
              </a:ext>
            </a:extLst>
          </p:cNvPr>
          <p:cNvSpPr txBox="1"/>
          <p:nvPr/>
        </p:nvSpPr>
        <p:spPr>
          <a:xfrm>
            <a:off x="2529824" y="2138124"/>
            <a:ext cx="1448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5000" dirty="0">
                <a:blipFill>
                  <a:blip r:embed="rId5"/>
                  <a:stretch>
                    <a:fillRect/>
                  </a:stretch>
                </a:blip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7FE082-DB17-4662-80E8-5F5BA4782F1C}"/>
              </a:ext>
            </a:extLst>
          </p:cNvPr>
          <p:cNvSpPr txBox="1"/>
          <p:nvPr/>
        </p:nvSpPr>
        <p:spPr>
          <a:xfrm>
            <a:off x="4383333" y="2138124"/>
            <a:ext cx="1448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0" dirty="0">
                <a:blipFill>
                  <a:blip r:embed="rId6"/>
                  <a:stretch>
                    <a:fillRect/>
                  </a:stretch>
                </a:blip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謝</a:t>
            </a:r>
            <a:endParaRPr lang="zh-CN" altLang="en-US" sz="15000" dirty="0">
              <a:blipFill>
                <a:blip r:embed="rId6"/>
                <a:stretch>
                  <a:fillRect/>
                </a:stretch>
              </a:blip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5974C8B-0BB8-41ED-8212-0A541D2FF2C6}"/>
              </a:ext>
            </a:extLst>
          </p:cNvPr>
          <p:cNvSpPr txBox="1"/>
          <p:nvPr/>
        </p:nvSpPr>
        <p:spPr>
          <a:xfrm>
            <a:off x="6236842" y="2138124"/>
            <a:ext cx="1448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0" dirty="0">
                <a:blipFill>
                  <a:blip r:embed="rId7"/>
                  <a:stretch>
                    <a:fillRect/>
                  </a:stretch>
                </a:blip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聆</a:t>
            </a:r>
            <a:endParaRPr lang="zh-CN" altLang="en-US" sz="15000" dirty="0">
              <a:blipFill>
                <a:blip r:embed="rId7"/>
                <a:stretch>
                  <a:fillRect/>
                </a:stretch>
              </a:blip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666069-8153-4557-8F94-0F7F6B4442B6}"/>
              </a:ext>
            </a:extLst>
          </p:cNvPr>
          <p:cNvSpPr txBox="1"/>
          <p:nvPr/>
        </p:nvSpPr>
        <p:spPr>
          <a:xfrm>
            <a:off x="8090352" y="2138124"/>
            <a:ext cx="144897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5000" dirty="0">
                <a:blipFill>
                  <a:blip r:embed="rId8"/>
                  <a:stretch>
                    <a:fillRect/>
                  </a:stretch>
                </a:blip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聽</a:t>
            </a:r>
            <a:endParaRPr lang="zh-CN" altLang="en-US" sz="15000" dirty="0">
              <a:blipFill>
                <a:blip r:embed="rId8"/>
                <a:stretch>
                  <a:fillRect/>
                </a:stretch>
              </a:blip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97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0" grpId="0"/>
          <p:bldP spid="19" grpId="0"/>
          <p:bldP spid="20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/>
          <p:bldP spid="10" grpId="0"/>
          <p:bldP spid="19" grpId="0"/>
          <p:bldP spid="20" grpId="0"/>
          <p:bldP spid="21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E9DDF95-C13C-4C2F-98FA-BA6DF0A643F6}"/>
              </a:ext>
            </a:extLst>
          </p:cNvPr>
          <p:cNvSpPr/>
          <p:nvPr/>
        </p:nvSpPr>
        <p:spPr>
          <a:xfrm>
            <a:off x="0" y="0"/>
            <a:ext cx="3645927" cy="6858000"/>
          </a:xfrm>
          <a:prstGeom prst="rect">
            <a:avLst/>
          </a:prstGeom>
          <a:solidFill>
            <a:srgbClr val="A0C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AD9E68-964B-476D-BD2F-D973751F83F0}"/>
              </a:ext>
            </a:extLst>
          </p:cNvPr>
          <p:cNvSpPr/>
          <p:nvPr/>
        </p:nvSpPr>
        <p:spPr>
          <a:xfrm>
            <a:off x="3645927" y="0"/>
            <a:ext cx="8546073" cy="6858000"/>
          </a:xfrm>
          <a:prstGeom prst="rect">
            <a:avLst/>
          </a:prstGeom>
          <a:solidFill>
            <a:srgbClr val="FA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392C822-3930-40D4-A6E1-218B19530898}"/>
              </a:ext>
            </a:extLst>
          </p:cNvPr>
          <p:cNvSpPr/>
          <p:nvPr/>
        </p:nvSpPr>
        <p:spPr>
          <a:xfrm>
            <a:off x="3645927" y="191067"/>
            <a:ext cx="8336523" cy="6480628"/>
          </a:xfrm>
          <a:prstGeom prst="roundRect">
            <a:avLst>
              <a:gd name="adj" fmla="val 3785"/>
            </a:avLst>
          </a:prstGeom>
          <a:solidFill>
            <a:schemeClr val="bg1"/>
          </a:solidFill>
          <a:ln w="20320">
            <a:solidFill>
              <a:srgbClr val="8E8E8E"/>
            </a:solidFill>
          </a:ln>
          <a:effectLst>
            <a:outerShdw blurRad="1397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B50A14D-2544-4414-8AEB-25EF28F27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28208" r="52504" b="33610"/>
          <a:stretch/>
        </p:blipFill>
        <p:spPr>
          <a:xfrm>
            <a:off x="2921006" y="596900"/>
            <a:ext cx="3405971" cy="5562600"/>
          </a:xfrm>
          <a:prstGeom prst="rect">
            <a:avLst/>
          </a:prstGeom>
          <a:effectLst/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82F3FE9-C66D-43C5-AC91-E450615115F5}"/>
              </a:ext>
            </a:extLst>
          </p:cNvPr>
          <p:cNvSpPr/>
          <p:nvPr/>
        </p:nvSpPr>
        <p:spPr>
          <a:xfrm>
            <a:off x="923984" y="123563"/>
            <a:ext cx="2089033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5000" b="1" spc="-1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</a:t>
            </a:r>
            <a:endParaRPr lang="zh-CN" altLang="en-US" sz="1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D7D6BA-80C1-4581-BEBC-5171927AB9F4}"/>
              </a:ext>
            </a:extLst>
          </p:cNvPr>
          <p:cNvSpPr/>
          <p:nvPr/>
        </p:nvSpPr>
        <p:spPr>
          <a:xfrm>
            <a:off x="1043666" y="2088077"/>
            <a:ext cx="2089033" cy="2400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5000" b="1" spc="-15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錄</a:t>
            </a:r>
            <a:endParaRPr lang="zh-CN" altLang="en-US" sz="15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4B21F7-1412-47FD-BA17-6E31953DADD1}"/>
              </a:ext>
            </a:extLst>
          </p:cNvPr>
          <p:cNvSpPr txBox="1"/>
          <p:nvPr/>
        </p:nvSpPr>
        <p:spPr>
          <a:xfrm rot="5400000">
            <a:off x="-1429865" y="4961770"/>
            <a:ext cx="4475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latin typeface="Arial Black" panose="020B0A04020102020204" pitchFamily="34" charset="0"/>
              </a:rPr>
              <a:t>contents</a:t>
            </a:r>
            <a:endParaRPr lang="zh-CN" altLang="en-US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48B8E1E2-7D75-4C1B-908C-7C9A5858BD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738"/>
          <a:stretch/>
        </p:blipFill>
        <p:spPr>
          <a:xfrm rot="19728995">
            <a:off x="897093" y="5418143"/>
            <a:ext cx="1770851" cy="1207572"/>
          </a:xfrm>
          <a:prstGeom prst="rect">
            <a:avLst/>
          </a:prstGeom>
        </p:spPr>
      </p:pic>
      <p:pic>
        <p:nvPicPr>
          <p:cNvPr id="22" name="图形 21">
            <a:extLst>
              <a:ext uri="{FF2B5EF4-FFF2-40B4-BE49-F238E27FC236}">
                <a16:creationId xmlns:a16="http://schemas.microsoft.com/office/drawing/2014/main" id="{DCFDDBF6-077C-45A4-8601-63A0D34CDF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311" y="1287769"/>
            <a:ext cx="268506" cy="268506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A3BC38C-CE99-4627-830C-7466BFD18C2D}"/>
              </a:ext>
            </a:extLst>
          </p:cNvPr>
          <p:cNvCxnSpPr/>
          <p:nvPr/>
        </p:nvCxnSpPr>
        <p:spPr>
          <a:xfrm>
            <a:off x="5321012" y="2140994"/>
            <a:ext cx="5211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E2BABD0-86DB-421D-A28F-71C0844E62A9}"/>
              </a:ext>
            </a:extLst>
          </p:cNvPr>
          <p:cNvCxnSpPr/>
          <p:nvPr/>
        </p:nvCxnSpPr>
        <p:spPr>
          <a:xfrm>
            <a:off x="5321012" y="3261565"/>
            <a:ext cx="5211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0A191FF-1FCC-468D-B9E2-404E5CCC2DE9}"/>
              </a:ext>
            </a:extLst>
          </p:cNvPr>
          <p:cNvCxnSpPr/>
          <p:nvPr/>
        </p:nvCxnSpPr>
        <p:spPr>
          <a:xfrm>
            <a:off x="5321012" y="4382136"/>
            <a:ext cx="5211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2149C08-9738-4CFE-9A92-8F833511F00E}"/>
              </a:ext>
            </a:extLst>
          </p:cNvPr>
          <p:cNvCxnSpPr/>
          <p:nvPr/>
        </p:nvCxnSpPr>
        <p:spPr>
          <a:xfrm>
            <a:off x="5321012" y="5502707"/>
            <a:ext cx="5211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22">
            <a:extLst>
              <a:ext uri="{FF2B5EF4-FFF2-40B4-BE49-F238E27FC236}">
                <a16:creationId xmlns:a16="http://schemas.microsoft.com/office/drawing/2014/main" id="{17644E1A-F68A-4F67-B59F-EC159DE95A8D}"/>
              </a:ext>
            </a:extLst>
          </p:cNvPr>
          <p:cNvSpPr txBox="1"/>
          <p:nvPr/>
        </p:nvSpPr>
        <p:spPr>
          <a:xfrm>
            <a:off x="6217738" y="5730614"/>
            <a:ext cx="283118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YaHei" charset="0"/>
                <a:ea typeface="Microsoft YaHei" charset="0"/>
                <a:cs typeface="Microsoft YaHei" charset="0"/>
              </a:rPr>
              <a:t>未來進度分配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文本框 19">
            <a:extLst>
              <a:ext uri="{FF2B5EF4-FFF2-40B4-BE49-F238E27FC236}">
                <a16:creationId xmlns:a16="http://schemas.microsoft.com/office/drawing/2014/main" id="{5F134577-81E8-4765-8C6D-88D9FAF224F3}"/>
              </a:ext>
            </a:extLst>
          </p:cNvPr>
          <p:cNvSpPr txBox="1"/>
          <p:nvPr/>
        </p:nvSpPr>
        <p:spPr>
          <a:xfrm>
            <a:off x="6265083" y="1236918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YaHei" charset="0"/>
                <a:ea typeface="Microsoft YaHei" charset="0"/>
                <a:cs typeface="Microsoft YaHei" charset="0"/>
              </a:rPr>
              <a:t>研究動機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20">
            <a:extLst>
              <a:ext uri="{FF2B5EF4-FFF2-40B4-BE49-F238E27FC236}">
                <a16:creationId xmlns:a16="http://schemas.microsoft.com/office/drawing/2014/main" id="{AA164629-CCDC-470A-8BD9-790952ED1E18}"/>
              </a:ext>
            </a:extLst>
          </p:cNvPr>
          <p:cNvSpPr txBox="1"/>
          <p:nvPr/>
        </p:nvSpPr>
        <p:spPr>
          <a:xfrm>
            <a:off x="6259954" y="2398439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YaHei" charset="0"/>
                <a:ea typeface="Microsoft YaHei" charset="0"/>
                <a:cs typeface="Microsoft YaHei" charset="0"/>
              </a:rPr>
              <a:t>研究方法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3" name="文本框 21">
            <a:extLst>
              <a:ext uri="{FF2B5EF4-FFF2-40B4-BE49-F238E27FC236}">
                <a16:creationId xmlns:a16="http://schemas.microsoft.com/office/drawing/2014/main" id="{9FA223E5-A457-41D8-B1D1-BDF0CE620274}"/>
              </a:ext>
            </a:extLst>
          </p:cNvPr>
          <p:cNvSpPr txBox="1"/>
          <p:nvPr/>
        </p:nvSpPr>
        <p:spPr>
          <a:xfrm>
            <a:off x="6293466" y="3536177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YaHei" charset="0"/>
                <a:ea typeface="Microsoft YaHei" charset="0"/>
                <a:cs typeface="Microsoft YaHei" charset="0"/>
              </a:rPr>
              <a:t>預期結果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4" name="文本框 22">
            <a:extLst>
              <a:ext uri="{FF2B5EF4-FFF2-40B4-BE49-F238E27FC236}">
                <a16:creationId xmlns:a16="http://schemas.microsoft.com/office/drawing/2014/main" id="{09B18BB3-EF3A-4D6F-8700-4EE2B9E0F566}"/>
              </a:ext>
            </a:extLst>
          </p:cNvPr>
          <p:cNvSpPr txBox="1"/>
          <p:nvPr/>
        </p:nvSpPr>
        <p:spPr>
          <a:xfrm>
            <a:off x="6253462" y="4668296"/>
            <a:ext cx="242801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Microsoft YaHei" charset="0"/>
                <a:ea typeface="Microsoft YaHei" charset="0"/>
                <a:cs typeface="Microsoft YaHei" charset="0"/>
              </a:rPr>
              <a:t>目前進度</a:t>
            </a:r>
            <a:endParaRPr kumimoji="1" lang="zh-CN" altLang="en-US" sz="32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5" name="椭圆 23">
            <a:extLst>
              <a:ext uri="{FF2B5EF4-FFF2-40B4-BE49-F238E27FC236}">
                <a16:creationId xmlns:a16="http://schemas.microsoft.com/office/drawing/2014/main" id="{E3891CC6-FDF1-416B-ACA6-7FABDABD984C}"/>
              </a:ext>
            </a:extLst>
          </p:cNvPr>
          <p:cNvSpPr/>
          <p:nvPr/>
        </p:nvSpPr>
        <p:spPr>
          <a:xfrm>
            <a:off x="5415069" y="1267688"/>
            <a:ext cx="579692" cy="57969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</a:rPr>
              <a:t>1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6" name="椭圆 24">
            <a:extLst>
              <a:ext uri="{FF2B5EF4-FFF2-40B4-BE49-F238E27FC236}">
                <a16:creationId xmlns:a16="http://schemas.microsoft.com/office/drawing/2014/main" id="{3F3F3DBF-8E0E-4B33-902B-AA3C855E72E5}"/>
              </a:ext>
            </a:extLst>
          </p:cNvPr>
          <p:cNvSpPr/>
          <p:nvPr/>
        </p:nvSpPr>
        <p:spPr>
          <a:xfrm>
            <a:off x="5394572" y="2359630"/>
            <a:ext cx="579692" cy="5796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</a:rPr>
              <a:t>2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7" name="椭圆 25">
            <a:extLst>
              <a:ext uri="{FF2B5EF4-FFF2-40B4-BE49-F238E27FC236}">
                <a16:creationId xmlns:a16="http://schemas.microsoft.com/office/drawing/2014/main" id="{52B7E1D7-B64B-4540-9DC6-DFED33E1E6A3}"/>
              </a:ext>
            </a:extLst>
          </p:cNvPr>
          <p:cNvSpPr/>
          <p:nvPr/>
        </p:nvSpPr>
        <p:spPr>
          <a:xfrm>
            <a:off x="5394572" y="3583809"/>
            <a:ext cx="579692" cy="579692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 dirty="0">
                <a:solidFill>
                  <a:schemeClr val="bg1"/>
                </a:solidFill>
              </a:rPr>
              <a:t>3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8" name="椭圆 26">
            <a:extLst>
              <a:ext uri="{FF2B5EF4-FFF2-40B4-BE49-F238E27FC236}">
                <a16:creationId xmlns:a16="http://schemas.microsoft.com/office/drawing/2014/main" id="{6985B126-9762-4DC9-881C-E0414DB4A5BC}"/>
              </a:ext>
            </a:extLst>
          </p:cNvPr>
          <p:cNvSpPr/>
          <p:nvPr/>
        </p:nvSpPr>
        <p:spPr>
          <a:xfrm>
            <a:off x="5354858" y="4693915"/>
            <a:ext cx="579692" cy="579692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b="1">
                <a:solidFill>
                  <a:schemeClr val="bg1"/>
                </a:solidFill>
              </a:rPr>
              <a:t>4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49" name="椭圆 26">
            <a:extLst>
              <a:ext uri="{FF2B5EF4-FFF2-40B4-BE49-F238E27FC236}">
                <a16:creationId xmlns:a16="http://schemas.microsoft.com/office/drawing/2014/main" id="{3FA2563D-55A1-4A73-9D2C-2DF8AFBE2DD3}"/>
              </a:ext>
            </a:extLst>
          </p:cNvPr>
          <p:cNvSpPr/>
          <p:nvPr/>
        </p:nvSpPr>
        <p:spPr>
          <a:xfrm>
            <a:off x="5394572" y="5760225"/>
            <a:ext cx="579692" cy="57969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800" b="1" dirty="0">
                <a:solidFill>
                  <a:schemeClr val="bg1"/>
                </a:solidFill>
              </a:rPr>
              <a:t>5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5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5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 p14:presetBounceEnd="59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0" grpId="1"/>
          <p:bldP spid="11" grpId="0"/>
          <p:bldP spid="11" grpId="1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9" presetClass="entr" presetSubtype="0" decel="10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2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1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9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49" presetClass="entr" presetSubtype="0" decel="10000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3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4" dur="125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6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/>
          <p:bldP spid="10" grpId="1"/>
          <p:bldP spid="11" grpId="0"/>
          <p:bldP spid="11" grpId="1"/>
          <p:bldP spid="12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>
            <a:extLst>
              <a:ext uri="{FF2B5EF4-FFF2-40B4-BE49-F238E27FC236}">
                <a16:creationId xmlns:a16="http://schemas.microsoft.com/office/drawing/2014/main" id="{8D33FEF6-9F37-4458-AA3E-4C458A179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9107" y="4827095"/>
            <a:ext cx="1870413" cy="1956409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2B0BF704-574C-4B05-806E-D359C2544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1181" y="40578"/>
            <a:ext cx="2065140" cy="16303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B58B04-61DF-4368-9E5B-1A9430F901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/>
        </p:blipFill>
        <p:spPr>
          <a:xfrm rot="5400000">
            <a:off x="2925434" y="-1362528"/>
            <a:ext cx="6195993" cy="958305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AB08FD-929D-4210-86B9-92132AA71D62}"/>
              </a:ext>
            </a:extLst>
          </p:cNvPr>
          <p:cNvSpPr txBox="1"/>
          <p:nvPr/>
        </p:nvSpPr>
        <p:spPr>
          <a:xfrm>
            <a:off x="1244600" y="3157664"/>
            <a:ext cx="970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研究動機</a:t>
            </a:r>
            <a:endParaRPr lang="zh-CN" altLang="en-US" sz="7200" b="1" spc="-150" dirty="0">
              <a:solidFill>
                <a:srgbClr val="FFC73E"/>
              </a:solidFill>
              <a:latin typeface="方正手迹-小欢卡通体" panose="02000500000000000000" pitchFamily="2" charset="-122"/>
              <a:ea typeface="方正手迹-小欢卡通体" panose="02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8B7507-BC27-4394-A9B9-4F3FCB597C1B}"/>
              </a:ext>
            </a:extLst>
          </p:cNvPr>
          <p:cNvGrpSpPr/>
          <p:nvPr/>
        </p:nvGrpSpPr>
        <p:grpSpPr>
          <a:xfrm>
            <a:off x="4926015" y="4766828"/>
            <a:ext cx="2339970" cy="482600"/>
            <a:chOff x="4926015" y="4766828"/>
            <a:chExt cx="2339970" cy="4826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6128341-D5BE-4727-98FA-EEEF15553AE5}"/>
                </a:ext>
              </a:extLst>
            </p:cNvPr>
            <p:cNvSpPr/>
            <p:nvPr/>
          </p:nvSpPr>
          <p:spPr>
            <a:xfrm>
              <a:off x="4926015" y="4766828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775F2C-CA06-4532-900A-BFA261DBEEB0}"/>
                </a:ext>
              </a:extLst>
            </p:cNvPr>
            <p:cNvSpPr/>
            <p:nvPr/>
          </p:nvSpPr>
          <p:spPr>
            <a:xfrm>
              <a:off x="6096000" y="4766828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13E49E3-785E-448C-8679-9E330C4A1944}"/>
              </a:ext>
            </a:extLst>
          </p:cNvPr>
          <p:cNvSpPr/>
          <p:nvPr/>
        </p:nvSpPr>
        <p:spPr>
          <a:xfrm>
            <a:off x="5208579" y="4783176"/>
            <a:ext cx="17748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PART   ONE</a:t>
            </a:r>
            <a:endParaRPr lang="zh-CN" altLang="en-US" sz="2400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25" name="图形 24">
            <a:extLst>
              <a:ext uri="{FF2B5EF4-FFF2-40B4-BE49-F238E27FC236}">
                <a16:creationId xmlns:a16="http://schemas.microsoft.com/office/drawing/2014/main" id="{EB439E43-824A-4AEF-9049-253B0748B0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6220433" y="1715302"/>
            <a:ext cx="718794" cy="1275860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</p:spPr>
      </p:pic>
      <p:pic>
        <p:nvPicPr>
          <p:cNvPr id="37" name="图形 36">
            <a:extLst>
              <a:ext uri="{FF2B5EF4-FFF2-40B4-BE49-F238E27FC236}">
                <a16:creationId xmlns:a16="http://schemas.microsoft.com/office/drawing/2014/main" id="{1922C27C-412F-48EA-86A1-63AB411C8C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5200" t="18077" r="27996" b="22696"/>
          <a:stretch>
            <a:fillRect/>
          </a:stretch>
        </p:blipFill>
        <p:spPr>
          <a:xfrm>
            <a:off x="5122872" y="1770899"/>
            <a:ext cx="1025136" cy="1297252"/>
          </a:xfrm>
          <a:custGeom>
            <a:avLst/>
            <a:gdLst/>
            <a:ahLst/>
            <a:cxnLst/>
            <a:rect l="l" t="t" r="r" b="b"/>
            <a:pathLst>
              <a:path w="1476514" h="1868444">
                <a:moveTo>
                  <a:pt x="750582" y="0"/>
                </a:moveTo>
                <a:cubicBezTo>
                  <a:pt x="872187" y="0"/>
                  <a:pt x="972018" y="14995"/>
                  <a:pt x="1050075" y="44986"/>
                </a:cubicBezTo>
                <a:cubicBezTo>
                  <a:pt x="1128132" y="74976"/>
                  <a:pt x="1191811" y="114005"/>
                  <a:pt x="1241110" y="162072"/>
                </a:cubicBezTo>
                <a:cubicBezTo>
                  <a:pt x="1290409" y="210138"/>
                  <a:pt x="1329233" y="260670"/>
                  <a:pt x="1357580" y="313667"/>
                </a:cubicBezTo>
                <a:cubicBezTo>
                  <a:pt x="1385927" y="366664"/>
                  <a:pt x="1408728" y="428493"/>
                  <a:pt x="1425982" y="499156"/>
                </a:cubicBezTo>
                <a:cubicBezTo>
                  <a:pt x="1459670" y="633907"/>
                  <a:pt x="1476514" y="774410"/>
                  <a:pt x="1476514" y="920665"/>
                </a:cubicBezTo>
                <a:cubicBezTo>
                  <a:pt x="1476514" y="1248505"/>
                  <a:pt x="1421053" y="1488429"/>
                  <a:pt x="1310129" y="1640435"/>
                </a:cubicBezTo>
                <a:cubicBezTo>
                  <a:pt x="1199206" y="1792441"/>
                  <a:pt x="1008171" y="1868444"/>
                  <a:pt x="737025" y="1868444"/>
                </a:cubicBezTo>
                <a:cubicBezTo>
                  <a:pt x="585018" y="1868444"/>
                  <a:pt x="462181" y="1844205"/>
                  <a:pt x="368512" y="1795728"/>
                </a:cubicBezTo>
                <a:cubicBezTo>
                  <a:pt x="274844" y="1747250"/>
                  <a:pt x="198019" y="1676177"/>
                  <a:pt x="138038" y="1582508"/>
                </a:cubicBezTo>
                <a:cubicBezTo>
                  <a:pt x="94490" y="1515954"/>
                  <a:pt x="60597" y="1424956"/>
                  <a:pt x="36358" y="1309513"/>
                </a:cubicBezTo>
                <a:cubicBezTo>
                  <a:pt x="12119" y="1194071"/>
                  <a:pt x="0" y="1066509"/>
                  <a:pt x="0" y="926827"/>
                </a:cubicBezTo>
                <a:cubicBezTo>
                  <a:pt x="0" y="583375"/>
                  <a:pt x="61829" y="343041"/>
                  <a:pt x="185488" y="205825"/>
                </a:cubicBezTo>
                <a:cubicBezTo>
                  <a:pt x="309148" y="68608"/>
                  <a:pt x="497512" y="0"/>
                  <a:pt x="750582" y="0"/>
                </a:cubicBezTo>
                <a:close/>
                <a:moveTo>
                  <a:pt x="733327" y="334003"/>
                </a:moveTo>
                <a:cubicBezTo>
                  <a:pt x="650340" y="334003"/>
                  <a:pt x="590359" y="376113"/>
                  <a:pt x="553385" y="460332"/>
                </a:cubicBezTo>
                <a:cubicBezTo>
                  <a:pt x="516410" y="544552"/>
                  <a:pt x="497923" y="700461"/>
                  <a:pt x="497923" y="928060"/>
                </a:cubicBezTo>
                <a:cubicBezTo>
                  <a:pt x="497923" y="1158123"/>
                  <a:pt x="518259" y="1315265"/>
                  <a:pt x="558931" y="1399485"/>
                </a:cubicBezTo>
                <a:cubicBezTo>
                  <a:pt x="599603" y="1483704"/>
                  <a:pt x="658556" y="1525814"/>
                  <a:pt x="735792" y="1525814"/>
                </a:cubicBezTo>
                <a:cubicBezTo>
                  <a:pt x="786735" y="1525814"/>
                  <a:pt x="830899" y="1507943"/>
                  <a:pt x="868284" y="1472201"/>
                </a:cubicBezTo>
                <a:cubicBezTo>
                  <a:pt x="905669" y="1436459"/>
                  <a:pt x="933195" y="1379970"/>
                  <a:pt x="950860" y="1302735"/>
                </a:cubicBezTo>
                <a:cubicBezTo>
                  <a:pt x="968526" y="1225499"/>
                  <a:pt x="977359" y="1105126"/>
                  <a:pt x="977359" y="941617"/>
                </a:cubicBezTo>
                <a:cubicBezTo>
                  <a:pt x="977359" y="701694"/>
                  <a:pt x="957023" y="540444"/>
                  <a:pt x="916351" y="457868"/>
                </a:cubicBezTo>
                <a:cubicBezTo>
                  <a:pt x="875679" y="375291"/>
                  <a:pt x="814671" y="334003"/>
                  <a:pt x="733327" y="334003"/>
                </a:cubicBezTo>
                <a:close/>
              </a:path>
            </a:pathLst>
          </a:cu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636E03A-FE62-4C2C-A59C-E8FD958F8D13}"/>
              </a:ext>
            </a:extLst>
          </p:cNvPr>
          <p:cNvCxnSpPr>
            <a:cxnSpLocks/>
          </p:cNvCxnSpPr>
          <p:nvPr/>
        </p:nvCxnSpPr>
        <p:spPr>
          <a:xfrm>
            <a:off x="411695" y="2518913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F08B9C-16B6-4569-B702-38B1AF5AF488}"/>
              </a:ext>
            </a:extLst>
          </p:cNvPr>
          <p:cNvCxnSpPr>
            <a:cxnSpLocks/>
          </p:cNvCxnSpPr>
          <p:nvPr/>
        </p:nvCxnSpPr>
        <p:spPr>
          <a:xfrm>
            <a:off x="1101913" y="2271473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形 53">
            <a:extLst>
              <a:ext uri="{FF2B5EF4-FFF2-40B4-BE49-F238E27FC236}">
                <a16:creationId xmlns:a16="http://schemas.microsoft.com/office/drawing/2014/main" id="{13D02E48-3DEE-4265-A5E9-DA6886F9CF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0955" y="763694"/>
            <a:ext cx="268506" cy="268506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D8F8FC5F-39E0-413A-A0E1-834248523C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86082" y="6011689"/>
            <a:ext cx="246232" cy="246232"/>
          </a:xfrm>
          <a:prstGeom prst="rect">
            <a:avLst/>
          </a:prstGeom>
        </p:spPr>
      </p:pic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633C08-5B20-4E2F-8F2E-815875B31679}"/>
              </a:ext>
            </a:extLst>
          </p:cNvPr>
          <p:cNvCxnSpPr>
            <a:cxnSpLocks/>
          </p:cNvCxnSpPr>
          <p:nvPr/>
        </p:nvCxnSpPr>
        <p:spPr>
          <a:xfrm>
            <a:off x="10736186" y="4572796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7261DA9-E5D1-475F-A769-B1177D9364B2}"/>
              </a:ext>
            </a:extLst>
          </p:cNvPr>
          <p:cNvCxnSpPr>
            <a:cxnSpLocks/>
          </p:cNvCxnSpPr>
          <p:nvPr/>
        </p:nvCxnSpPr>
        <p:spPr>
          <a:xfrm>
            <a:off x="11426404" y="4325356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AD69468-B53A-4849-A0EA-E60DD2D66E1D}"/>
              </a:ext>
            </a:extLst>
          </p:cNvPr>
          <p:cNvGrpSpPr/>
          <p:nvPr/>
        </p:nvGrpSpPr>
        <p:grpSpPr>
          <a:xfrm>
            <a:off x="4310626" y="1648268"/>
            <a:ext cx="758330" cy="1509396"/>
            <a:chOff x="4355021" y="1468708"/>
            <a:chExt cx="758330" cy="1509396"/>
          </a:xfrm>
        </p:grpSpPr>
        <p:sp>
          <p:nvSpPr>
            <p:cNvPr id="58" name="星形: 五角 57">
              <a:extLst>
                <a:ext uri="{FF2B5EF4-FFF2-40B4-BE49-F238E27FC236}">
                  <a16:creationId xmlns:a16="http://schemas.microsoft.com/office/drawing/2014/main" id="{954F6521-7C96-4022-A877-6F6F92D8C137}"/>
                </a:ext>
              </a:extLst>
            </p:cNvPr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星形: 五角 59">
              <a:extLst>
                <a:ext uri="{FF2B5EF4-FFF2-40B4-BE49-F238E27FC236}">
                  <a16:creationId xmlns:a16="http://schemas.microsoft.com/office/drawing/2014/main" id="{68CACEF3-4258-4B14-9C2B-D2CB02B9AC7E}"/>
                </a:ext>
              </a:extLst>
            </p:cNvPr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星形: 五角 60">
              <a:extLst>
                <a:ext uri="{FF2B5EF4-FFF2-40B4-BE49-F238E27FC236}">
                  <a16:creationId xmlns:a16="http://schemas.microsoft.com/office/drawing/2014/main" id="{94563166-AC75-47DA-83AB-8F7760639102}"/>
                </a:ext>
              </a:extLst>
            </p:cNvPr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星形: 五角 61">
              <a:extLst>
                <a:ext uri="{FF2B5EF4-FFF2-40B4-BE49-F238E27FC236}">
                  <a16:creationId xmlns:a16="http://schemas.microsoft.com/office/drawing/2014/main" id="{08C48CBA-C2D1-46B1-9CC5-8F9D9CD271DD}"/>
                </a:ext>
              </a:extLst>
            </p:cNvPr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33A3385-D462-478D-A653-6745B30FBDE3}"/>
              </a:ext>
            </a:extLst>
          </p:cNvPr>
          <p:cNvGrpSpPr/>
          <p:nvPr/>
        </p:nvGrpSpPr>
        <p:grpSpPr>
          <a:xfrm flipH="1">
            <a:off x="7123046" y="1648268"/>
            <a:ext cx="758330" cy="1509396"/>
            <a:chOff x="4355021" y="1468708"/>
            <a:chExt cx="758330" cy="1509396"/>
          </a:xfrm>
        </p:grpSpPr>
        <p:sp>
          <p:nvSpPr>
            <p:cNvPr id="76" name="星形: 五角 75">
              <a:extLst>
                <a:ext uri="{FF2B5EF4-FFF2-40B4-BE49-F238E27FC236}">
                  <a16:creationId xmlns:a16="http://schemas.microsoft.com/office/drawing/2014/main" id="{2D1F972A-604C-4581-9AE8-0CD88F41C244}"/>
                </a:ext>
              </a:extLst>
            </p:cNvPr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星形: 五角 76">
              <a:extLst>
                <a:ext uri="{FF2B5EF4-FFF2-40B4-BE49-F238E27FC236}">
                  <a16:creationId xmlns:a16="http://schemas.microsoft.com/office/drawing/2014/main" id="{1E62B4AF-C5E3-4C40-9B39-B6B2CC30AB7D}"/>
                </a:ext>
              </a:extLst>
            </p:cNvPr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星形: 五角 77">
              <a:extLst>
                <a:ext uri="{FF2B5EF4-FFF2-40B4-BE49-F238E27FC236}">
                  <a16:creationId xmlns:a16="http://schemas.microsoft.com/office/drawing/2014/main" id="{96ACDF28-8D51-4EAA-BCA8-C9B791D850D7}"/>
                </a:ext>
              </a:extLst>
            </p:cNvPr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星形: 五角 78">
              <a:extLst>
                <a:ext uri="{FF2B5EF4-FFF2-40B4-BE49-F238E27FC236}">
                  <a16:creationId xmlns:a16="http://schemas.microsoft.com/office/drawing/2014/main" id="{3B7B9B4F-2F72-4E18-8E56-918C8D8A059E}"/>
                </a:ext>
              </a:extLst>
            </p:cNvPr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30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1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2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97F35CCF-B1AD-40AD-9D77-E1886CA3C847}"/>
              </a:ext>
            </a:extLst>
          </p:cNvPr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3A827DE4-2CFA-4B3F-BDA9-A7AAAB41F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384" t="2999" r="26979" b="5167"/>
          <a:stretch>
            <a:fillRect/>
          </a:stretch>
        </p:blipFill>
        <p:spPr>
          <a:xfrm>
            <a:off x="11325281" y="5618178"/>
            <a:ext cx="527258" cy="935883"/>
          </a:xfrm>
          <a:custGeom>
            <a:avLst/>
            <a:gdLst/>
            <a:ahLst/>
            <a:cxnLst/>
            <a:rect l="l" t="t" r="r" b="b"/>
            <a:pathLst>
              <a:path w="1035286" h="1837632">
                <a:moveTo>
                  <a:pt x="619939" y="0"/>
                </a:moveTo>
                <a:lnTo>
                  <a:pt x="1035286" y="0"/>
                </a:lnTo>
                <a:lnTo>
                  <a:pt x="1035286" y="1837632"/>
                </a:lnTo>
                <a:lnTo>
                  <a:pt x="527503" y="1837632"/>
                </a:lnTo>
                <a:lnTo>
                  <a:pt x="527503" y="633496"/>
                </a:lnTo>
                <a:cubicBezTo>
                  <a:pt x="445337" y="695942"/>
                  <a:pt x="365842" y="746474"/>
                  <a:pt x="289017" y="785092"/>
                </a:cubicBezTo>
                <a:cubicBezTo>
                  <a:pt x="212192" y="823710"/>
                  <a:pt x="115853" y="860684"/>
                  <a:pt x="0" y="896015"/>
                </a:cubicBezTo>
                <a:lnTo>
                  <a:pt x="0" y="484366"/>
                </a:lnTo>
                <a:cubicBezTo>
                  <a:pt x="170904" y="429315"/>
                  <a:pt x="303602" y="363172"/>
                  <a:pt x="398092" y="285936"/>
                </a:cubicBezTo>
                <a:cubicBezTo>
                  <a:pt x="492582" y="208701"/>
                  <a:pt x="566531" y="113389"/>
                  <a:pt x="619939" y="0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3C006F1-C17E-4B5D-A667-14B1AFD009FE}"/>
              </a:ext>
            </a:extLst>
          </p:cNvPr>
          <p:cNvCxnSpPr>
            <a:cxnSpLocks/>
          </p:cNvCxnSpPr>
          <p:nvPr/>
        </p:nvCxnSpPr>
        <p:spPr>
          <a:xfrm>
            <a:off x="77914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形 14">
            <a:extLst>
              <a:ext uri="{FF2B5EF4-FFF2-40B4-BE49-F238E27FC236}">
                <a16:creationId xmlns:a16="http://schemas.microsoft.com/office/drawing/2014/main" id="{D0B6809A-9193-440B-AB59-9B5857A76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14825" y="597280"/>
            <a:ext cx="171450" cy="171450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1508760C-4270-4AAF-AD1C-A51CD8766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5727" y="597280"/>
            <a:ext cx="171450" cy="171450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59B9B17-AB83-41D0-BA0B-C09A6571714C}"/>
              </a:ext>
            </a:extLst>
          </p:cNvPr>
          <p:cNvCxnSpPr>
            <a:cxnSpLocks/>
          </p:cNvCxnSpPr>
          <p:nvPr/>
        </p:nvCxnSpPr>
        <p:spPr>
          <a:xfrm>
            <a:off x="3829052" y="683005"/>
            <a:ext cx="571498" cy="0"/>
          </a:xfrm>
          <a:prstGeom prst="line">
            <a:avLst/>
          </a:prstGeom>
          <a:ln w="19050" cap="rnd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2CC19D7F-D167-428C-9D3C-9EAE8859EAE4}"/>
              </a:ext>
            </a:extLst>
          </p:cNvPr>
          <p:cNvGrpSpPr/>
          <p:nvPr/>
        </p:nvGrpSpPr>
        <p:grpSpPr>
          <a:xfrm>
            <a:off x="10298433" y="3282621"/>
            <a:ext cx="506589" cy="494440"/>
            <a:chOff x="10298433" y="3282621"/>
            <a:chExt cx="506589" cy="494440"/>
          </a:xfrm>
        </p:grpSpPr>
        <p:sp>
          <p:nvSpPr>
            <p:cNvPr id="53" name="ïṧļïďê">
              <a:extLst>
                <a:ext uri="{FF2B5EF4-FFF2-40B4-BE49-F238E27FC236}">
                  <a16:creationId xmlns:a16="http://schemas.microsoft.com/office/drawing/2014/main" id="{F0A6CB48-9E92-4A8C-A546-3F4062C47B51}"/>
                </a:ext>
              </a:extLst>
            </p:cNvPr>
            <p:cNvSpPr/>
            <p:nvPr/>
          </p:nvSpPr>
          <p:spPr bwMode="auto">
            <a:xfrm>
              <a:off x="10332449" y="3316637"/>
              <a:ext cx="438558" cy="426409"/>
            </a:xfrm>
            <a:prstGeom prst="ellipse">
              <a:avLst/>
            </a:prstGeom>
            <a:solidFill>
              <a:srgbClr val="FFE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şḻiḓè">
              <a:extLst>
                <a:ext uri="{FF2B5EF4-FFF2-40B4-BE49-F238E27FC236}">
                  <a16:creationId xmlns:a16="http://schemas.microsoft.com/office/drawing/2014/main" id="{0961AA23-FCAB-405A-AF13-70130FEB71E9}"/>
                </a:ext>
              </a:extLst>
            </p:cNvPr>
            <p:cNvSpPr/>
            <p:nvPr/>
          </p:nvSpPr>
          <p:spPr bwMode="auto">
            <a:xfrm>
              <a:off x="10298433" y="3282621"/>
              <a:ext cx="506589" cy="494440"/>
            </a:xfrm>
            <a:custGeom>
              <a:avLst/>
              <a:gdLst>
                <a:gd name="T0" fmla="*/ 22 w 44"/>
                <a:gd name="T1" fmla="*/ 43 h 43"/>
                <a:gd name="T2" fmla="*/ 0 w 44"/>
                <a:gd name="T3" fmla="*/ 21 h 43"/>
                <a:gd name="T4" fmla="*/ 22 w 44"/>
                <a:gd name="T5" fmla="*/ 0 h 43"/>
                <a:gd name="T6" fmla="*/ 44 w 44"/>
                <a:gd name="T7" fmla="*/ 21 h 43"/>
                <a:gd name="T8" fmla="*/ 22 w 44"/>
                <a:gd name="T9" fmla="*/ 43 h 43"/>
                <a:gd name="T10" fmla="*/ 22 w 44"/>
                <a:gd name="T11" fmla="*/ 6 h 43"/>
                <a:gd name="T12" fmla="*/ 7 w 44"/>
                <a:gd name="T13" fmla="*/ 21 h 43"/>
                <a:gd name="T14" fmla="*/ 22 w 44"/>
                <a:gd name="T15" fmla="*/ 37 h 43"/>
                <a:gd name="T16" fmla="*/ 38 w 44"/>
                <a:gd name="T17" fmla="*/ 21 h 43"/>
                <a:gd name="T18" fmla="*/ 22 w 44"/>
                <a:gd name="T19" fmla="*/ 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22" y="43"/>
                  </a:moveTo>
                  <a:cubicBezTo>
                    <a:pt x="10" y="43"/>
                    <a:pt x="0" y="33"/>
                    <a:pt x="0" y="21"/>
                  </a:cubicBezTo>
                  <a:cubicBezTo>
                    <a:pt x="0" y="9"/>
                    <a:pt x="10" y="0"/>
                    <a:pt x="22" y="0"/>
                  </a:cubicBezTo>
                  <a:cubicBezTo>
                    <a:pt x="34" y="0"/>
                    <a:pt x="44" y="9"/>
                    <a:pt x="44" y="21"/>
                  </a:cubicBezTo>
                  <a:cubicBezTo>
                    <a:pt x="44" y="33"/>
                    <a:pt x="34" y="43"/>
                    <a:pt x="22" y="43"/>
                  </a:cubicBezTo>
                  <a:close/>
                  <a:moveTo>
                    <a:pt x="22" y="6"/>
                  </a:moveTo>
                  <a:cubicBezTo>
                    <a:pt x="14" y="6"/>
                    <a:pt x="7" y="13"/>
                    <a:pt x="7" y="21"/>
                  </a:cubicBezTo>
                  <a:cubicBezTo>
                    <a:pt x="7" y="30"/>
                    <a:pt x="14" y="37"/>
                    <a:pt x="22" y="37"/>
                  </a:cubicBezTo>
                  <a:cubicBezTo>
                    <a:pt x="31" y="37"/>
                    <a:pt x="38" y="30"/>
                    <a:pt x="38" y="21"/>
                  </a:cubicBezTo>
                  <a:cubicBezTo>
                    <a:pt x="38" y="13"/>
                    <a:pt x="31" y="6"/>
                    <a:pt x="22" y="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88" name="组 9">
            <a:extLst>
              <a:ext uri="{FF2B5EF4-FFF2-40B4-BE49-F238E27FC236}">
                <a16:creationId xmlns:a16="http://schemas.microsoft.com/office/drawing/2014/main" id="{CE96634A-F233-4F15-8963-13451CDEAEF4}"/>
              </a:ext>
            </a:extLst>
          </p:cNvPr>
          <p:cNvGrpSpPr/>
          <p:nvPr/>
        </p:nvGrpSpPr>
        <p:grpSpPr>
          <a:xfrm>
            <a:off x="660401" y="707010"/>
            <a:ext cx="3279734" cy="3338363"/>
            <a:chOff x="660401" y="1892300"/>
            <a:chExt cx="3279734" cy="1903334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1659DF9C-CA1F-467E-BB0B-F51277142DB4}"/>
                </a:ext>
              </a:extLst>
            </p:cNvPr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文本框 3">
              <a:extLst>
                <a:ext uri="{FF2B5EF4-FFF2-40B4-BE49-F238E27FC236}">
                  <a16:creationId xmlns:a16="http://schemas.microsoft.com/office/drawing/2014/main" id="{74E30FC0-5A81-4F80-A2B7-29D87858492A}"/>
                </a:ext>
              </a:extLst>
            </p:cNvPr>
            <p:cNvSpPr txBox="1"/>
            <p:nvPr/>
          </p:nvSpPr>
          <p:spPr>
            <a:xfrm>
              <a:off x="769918" y="2385088"/>
              <a:ext cx="3060699" cy="141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死角太多</a:t>
              </a:r>
              <a:endParaRPr lang="en-US" altLang="zh-TW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2.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攝影機與緊急按鈕涵蓋範圍不夠大</a:t>
              </a:r>
              <a:endParaRPr lang="en-US" altLang="zh-TW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TW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TW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en-US" altLang="zh-TW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7AFC2F0D-C0E1-4672-B8B2-B2DEDC576CA7}"/>
                </a:ext>
              </a:extLst>
            </p:cNvPr>
            <p:cNvSpPr/>
            <p:nvPr/>
          </p:nvSpPr>
          <p:spPr>
            <a:xfrm>
              <a:off x="769919" y="1987969"/>
              <a:ext cx="2339102" cy="3782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TW" altLang="en-US" sz="28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校園安全問題</a:t>
              </a:r>
              <a:endParaRPr lang="en-US" altLang="zh-CN" sz="28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03" name="组 10">
            <a:extLst>
              <a:ext uri="{FF2B5EF4-FFF2-40B4-BE49-F238E27FC236}">
                <a16:creationId xmlns:a16="http://schemas.microsoft.com/office/drawing/2014/main" id="{63CB82CA-70B9-4BAB-B2B8-B54FA354ECD6}"/>
              </a:ext>
            </a:extLst>
          </p:cNvPr>
          <p:cNvGrpSpPr/>
          <p:nvPr/>
        </p:nvGrpSpPr>
        <p:grpSpPr>
          <a:xfrm>
            <a:off x="660400" y="3794788"/>
            <a:ext cx="3279734" cy="2668052"/>
            <a:chOff x="660401" y="1892300"/>
            <a:chExt cx="3279734" cy="147320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782235D-8B3B-4098-B05B-788CA3036BD4}"/>
                </a:ext>
              </a:extLst>
            </p:cNvPr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5" name="文本框 12">
              <a:extLst>
                <a:ext uri="{FF2B5EF4-FFF2-40B4-BE49-F238E27FC236}">
                  <a16:creationId xmlns:a16="http://schemas.microsoft.com/office/drawing/2014/main" id="{A9DD3DC6-000F-45A7-9109-9847E4C6F74E}"/>
                </a:ext>
              </a:extLst>
            </p:cNvPr>
            <p:cNvSpPr txBox="1"/>
            <p:nvPr/>
          </p:nvSpPr>
          <p:spPr>
            <a:xfrm>
              <a:off x="769918" y="2385088"/>
              <a:ext cx="3060699" cy="913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架設電纜線連接至中控室的成本昂貴</a:t>
              </a:r>
              <a:endParaRPr lang="en-US" altLang="zh-TW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2.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需人力長時間關注攝影機畫面</a:t>
              </a:r>
              <a:endParaRPr lang="zh-CN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09626AE-A9A3-42A6-9125-205C47EB8029}"/>
                </a:ext>
              </a:extLst>
            </p:cNvPr>
            <p:cNvSpPr/>
            <p:nvPr/>
          </p:nvSpPr>
          <p:spPr>
            <a:xfrm>
              <a:off x="769919" y="1987969"/>
              <a:ext cx="2646878" cy="3325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TW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類比攝影機的缺點</a:t>
              </a:r>
              <a:endParaRPr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07" name="组 14">
            <a:extLst>
              <a:ext uri="{FF2B5EF4-FFF2-40B4-BE49-F238E27FC236}">
                <a16:creationId xmlns:a16="http://schemas.microsoft.com/office/drawing/2014/main" id="{01DD40FA-C6B8-4D2C-A8F9-57C0014D7334}"/>
              </a:ext>
            </a:extLst>
          </p:cNvPr>
          <p:cNvGrpSpPr/>
          <p:nvPr/>
        </p:nvGrpSpPr>
        <p:grpSpPr>
          <a:xfrm>
            <a:off x="8251865" y="707010"/>
            <a:ext cx="3279734" cy="2496139"/>
            <a:chOff x="660401" y="1892300"/>
            <a:chExt cx="3279734" cy="1473200"/>
          </a:xfrm>
          <a:solidFill>
            <a:srgbClr val="92D050"/>
          </a:solidFill>
        </p:grpSpPr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FE64123-B9EB-4A20-8A29-A57D5197916D}"/>
                </a:ext>
              </a:extLst>
            </p:cNvPr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9" name="文本框 16">
              <a:extLst>
                <a:ext uri="{FF2B5EF4-FFF2-40B4-BE49-F238E27FC236}">
                  <a16:creationId xmlns:a16="http://schemas.microsoft.com/office/drawing/2014/main" id="{8A20599F-79B5-4D68-ADE2-D696C02CF1C9}"/>
                </a:ext>
              </a:extLst>
            </p:cNvPr>
            <p:cNvSpPr txBox="1"/>
            <p:nvPr/>
          </p:nvSpPr>
          <p:spPr>
            <a:xfrm>
              <a:off x="769918" y="2385088"/>
              <a:ext cx="3060699" cy="17122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endParaRPr lang="zh-CN" altLang="en-US" sz="12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F8E51D3-450B-4FFE-A8E8-D425940A85AB}"/>
                </a:ext>
              </a:extLst>
            </p:cNvPr>
            <p:cNvSpPr/>
            <p:nvPr/>
          </p:nvSpPr>
          <p:spPr>
            <a:xfrm>
              <a:off x="769919" y="1987969"/>
              <a:ext cx="2954655" cy="29129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TW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手機室內定位不準確</a:t>
              </a:r>
              <a:endParaRPr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111" name="组 18">
            <a:extLst>
              <a:ext uri="{FF2B5EF4-FFF2-40B4-BE49-F238E27FC236}">
                <a16:creationId xmlns:a16="http://schemas.microsoft.com/office/drawing/2014/main" id="{66DB9EA9-ECE6-4A8C-8251-BF25DFACD956}"/>
              </a:ext>
            </a:extLst>
          </p:cNvPr>
          <p:cNvGrpSpPr/>
          <p:nvPr/>
        </p:nvGrpSpPr>
        <p:grpSpPr>
          <a:xfrm>
            <a:off x="8251864" y="3794788"/>
            <a:ext cx="3279734" cy="2668052"/>
            <a:chOff x="660401" y="1892300"/>
            <a:chExt cx="3279734" cy="1473200"/>
          </a:xfrm>
          <a:solidFill>
            <a:srgbClr val="727272"/>
          </a:solidFill>
        </p:grpSpPr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56FFB98-1F80-40B5-B812-B3FAB784B9F8}"/>
                </a:ext>
              </a:extLst>
            </p:cNvPr>
            <p:cNvSpPr/>
            <p:nvPr/>
          </p:nvSpPr>
          <p:spPr>
            <a:xfrm>
              <a:off x="660401" y="1892300"/>
              <a:ext cx="3279734" cy="1473200"/>
            </a:xfrm>
            <a:prstGeom prst="rect">
              <a:avLst/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3" name="文本框 20">
              <a:extLst>
                <a:ext uri="{FF2B5EF4-FFF2-40B4-BE49-F238E27FC236}">
                  <a16:creationId xmlns:a16="http://schemas.microsoft.com/office/drawing/2014/main" id="{3ADDCDDB-3406-4796-ABB3-3167C6314EA1}"/>
                </a:ext>
              </a:extLst>
            </p:cNvPr>
            <p:cNvSpPr txBox="1"/>
            <p:nvPr/>
          </p:nvSpPr>
          <p:spPr>
            <a:xfrm>
              <a:off x="769918" y="2385088"/>
              <a:ext cx="3060699" cy="6922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1.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具有影像分析、辨識的網路攝影機</a:t>
              </a:r>
              <a:endParaRPr lang="en-US" altLang="zh-TW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TW" sz="2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2.</a:t>
              </a:r>
              <a:r>
                <a:rPr lang="zh-TW" altLang="en-US" sz="2000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直播串流軟體</a:t>
              </a:r>
              <a:endParaRPr lang="zh-CN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4429C1F2-8654-42D1-822B-B398A5DF6659}"/>
                </a:ext>
              </a:extLst>
            </p:cNvPr>
            <p:cNvSpPr/>
            <p:nvPr/>
          </p:nvSpPr>
          <p:spPr>
            <a:xfrm>
              <a:off x="769919" y="1987969"/>
              <a:ext cx="2031325" cy="290248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zh-TW" altLang="en-US" sz="2400" b="1" dirty="0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rPr>
                <a:t>網路科技發達</a:t>
              </a:r>
              <a:endParaRPr lang="en-US" altLang="zh-CN" sz="24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cxnSp>
        <p:nvCxnSpPr>
          <p:cNvPr id="115" name="肘形连接符 23">
            <a:extLst>
              <a:ext uri="{FF2B5EF4-FFF2-40B4-BE49-F238E27FC236}">
                <a16:creationId xmlns:a16="http://schemas.microsoft.com/office/drawing/2014/main" id="{39C89C82-AEC6-4FC8-8052-C263AD94EB81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3940135" y="1998974"/>
            <a:ext cx="782311" cy="1569726"/>
          </a:xfrm>
          <a:prstGeom prst="bentConnector2">
            <a:avLst/>
          </a:prstGeom>
          <a:ln w="12700"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肘形连接符 24">
            <a:extLst>
              <a:ext uri="{FF2B5EF4-FFF2-40B4-BE49-F238E27FC236}">
                <a16:creationId xmlns:a16="http://schemas.microsoft.com/office/drawing/2014/main" id="{0686F90E-AD95-4EE1-B046-66AE39F03A00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3940134" y="3568700"/>
            <a:ext cx="782312" cy="1560114"/>
          </a:xfrm>
          <a:prstGeom prst="bentConnector2">
            <a:avLst/>
          </a:prstGeom>
          <a:ln w="12700">
            <a:solidFill>
              <a:schemeClr val="accent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肘形连接符 29">
            <a:extLst>
              <a:ext uri="{FF2B5EF4-FFF2-40B4-BE49-F238E27FC236}">
                <a16:creationId xmlns:a16="http://schemas.microsoft.com/office/drawing/2014/main" id="{4D61E8FE-BD99-4F98-866A-B81CF145C9CD}"/>
              </a:ext>
            </a:extLst>
          </p:cNvPr>
          <p:cNvCxnSpPr>
            <a:cxnSpLocks/>
            <a:stCxn id="108" idx="1"/>
          </p:cNvCxnSpPr>
          <p:nvPr/>
        </p:nvCxnSpPr>
        <p:spPr>
          <a:xfrm rot="10800000" flipV="1">
            <a:off x="7469559" y="1955079"/>
            <a:ext cx="782307" cy="1613619"/>
          </a:xfrm>
          <a:prstGeom prst="bentConnector2">
            <a:avLst/>
          </a:prstGeom>
          <a:ln w="12700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肘形连接符 32">
            <a:extLst>
              <a:ext uri="{FF2B5EF4-FFF2-40B4-BE49-F238E27FC236}">
                <a16:creationId xmlns:a16="http://schemas.microsoft.com/office/drawing/2014/main" id="{ED855A7D-F0DB-456B-8D67-406C073A09FE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>
            <a:off x="7469554" y="3568700"/>
            <a:ext cx="782310" cy="1560114"/>
          </a:xfrm>
          <a:prstGeom prst="bentConnector2">
            <a:avLst/>
          </a:prstGeom>
          <a:ln w="12700">
            <a:solidFill>
              <a:schemeClr val="accent4">
                <a:lumMod val="75000"/>
                <a:lumOff val="2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9">
            <a:extLst>
              <a:ext uri="{FF2B5EF4-FFF2-40B4-BE49-F238E27FC236}">
                <a16:creationId xmlns:a16="http://schemas.microsoft.com/office/drawing/2014/main" id="{9CF29E56-2CA7-4C84-990F-137C68FF519E}"/>
              </a:ext>
            </a:extLst>
          </p:cNvPr>
          <p:cNvSpPr/>
          <p:nvPr/>
        </p:nvSpPr>
        <p:spPr>
          <a:xfrm>
            <a:off x="4875965" y="2320630"/>
            <a:ext cx="2454029" cy="2496139"/>
          </a:xfrm>
          <a:prstGeom prst="ellipse">
            <a:avLst/>
          </a:prstGeom>
          <a:solidFill>
            <a:srgbClr val="60A8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kumimoji="1" lang="zh-CN" altLang="en-US" sz="2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文本框 3">
            <a:extLst>
              <a:ext uri="{FF2B5EF4-FFF2-40B4-BE49-F238E27FC236}">
                <a16:creationId xmlns:a16="http://schemas.microsoft.com/office/drawing/2014/main" id="{3A7253D8-95A5-4161-9F07-F0CE8BC02401}"/>
              </a:ext>
            </a:extLst>
          </p:cNvPr>
          <p:cNvSpPr txBox="1"/>
          <p:nvPr/>
        </p:nvSpPr>
        <p:spPr>
          <a:xfrm>
            <a:off x="8361380" y="1416422"/>
            <a:ext cx="3060699" cy="158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1.</a:t>
            </a:r>
            <a:r>
              <a:rPr lang="zh-TW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精確度不佳</a:t>
            </a:r>
            <a:endParaRPr lang="en-US" altLang="zh-TW" sz="2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r>
              <a:rPr lang="en-US" altLang="zh-TW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2.</a:t>
            </a:r>
            <a:r>
              <a:rPr lang="zh-TW" altLang="en-US" sz="2000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易受到其他訊號干擾</a:t>
            </a:r>
            <a:endParaRPr lang="en-US" altLang="zh-TW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endParaRPr lang="en-US" altLang="zh-TW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endParaRPr lang="en-US" altLang="zh-TW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3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形 51">
            <a:extLst>
              <a:ext uri="{FF2B5EF4-FFF2-40B4-BE49-F238E27FC236}">
                <a16:creationId xmlns:a16="http://schemas.microsoft.com/office/drawing/2014/main" id="{8D33FEF6-9F37-4458-AA3E-4C458A179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 flipV="1">
            <a:off x="59107" y="4827095"/>
            <a:ext cx="1870413" cy="1956409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2B0BF704-574C-4B05-806E-D359C2544A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1181" y="40578"/>
            <a:ext cx="2065140" cy="163037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1B58B04-61DF-4368-9E5B-1A9430F901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5" t="13963" r="15432" b="9410"/>
          <a:stretch/>
        </p:blipFill>
        <p:spPr>
          <a:xfrm rot="5400000">
            <a:off x="2925434" y="-1362528"/>
            <a:ext cx="6195993" cy="9583056"/>
          </a:xfrm>
          <a:prstGeom prst="rect">
            <a:avLst/>
          </a:prstGeom>
          <a:effectLst>
            <a:outerShdw blurRad="1524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AAB08FD-929D-4210-86B9-92132AA71D62}"/>
              </a:ext>
            </a:extLst>
          </p:cNvPr>
          <p:cNvSpPr txBox="1"/>
          <p:nvPr/>
        </p:nvSpPr>
        <p:spPr>
          <a:xfrm>
            <a:off x="1244600" y="3157664"/>
            <a:ext cx="970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6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手迹-小欢卡通体" panose="02000500000000000000" pitchFamily="2" charset="-122"/>
                <a:ea typeface="方正手迹-小欢卡通体" panose="02000500000000000000" pitchFamily="2" charset="-122"/>
              </a:rPr>
              <a:t>研究方法</a:t>
            </a:r>
            <a:endParaRPr lang="zh-CN" altLang="en-US" sz="7200" b="1" spc="-150" dirty="0">
              <a:solidFill>
                <a:srgbClr val="FFC73E"/>
              </a:solidFill>
              <a:latin typeface="方正手迹-小欢卡通体" panose="02000500000000000000" pitchFamily="2" charset="-122"/>
              <a:ea typeface="方正手迹-小欢卡通体" panose="02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38B7507-BC27-4394-A9B9-4F3FCB597C1B}"/>
              </a:ext>
            </a:extLst>
          </p:cNvPr>
          <p:cNvGrpSpPr/>
          <p:nvPr/>
        </p:nvGrpSpPr>
        <p:grpSpPr>
          <a:xfrm>
            <a:off x="4926015" y="4766828"/>
            <a:ext cx="2339970" cy="482600"/>
            <a:chOff x="4926015" y="4766828"/>
            <a:chExt cx="2339970" cy="4826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6128341-D5BE-4727-98FA-EEEF15553AE5}"/>
                </a:ext>
              </a:extLst>
            </p:cNvPr>
            <p:cNvSpPr/>
            <p:nvPr/>
          </p:nvSpPr>
          <p:spPr>
            <a:xfrm>
              <a:off x="4926015" y="4766828"/>
              <a:ext cx="1169985" cy="482600"/>
            </a:xfrm>
            <a:prstGeom prst="rect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B775F2C-CA06-4532-900A-BFA261DBEEB0}"/>
                </a:ext>
              </a:extLst>
            </p:cNvPr>
            <p:cNvSpPr/>
            <p:nvPr/>
          </p:nvSpPr>
          <p:spPr>
            <a:xfrm>
              <a:off x="6096000" y="4766828"/>
              <a:ext cx="1169985" cy="482600"/>
            </a:xfrm>
            <a:prstGeom prst="rect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rgbClr val="00416B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endParaRPr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013E49E3-785E-448C-8679-9E330C4A1944}"/>
              </a:ext>
            </a:extLst>
          </p:cNvPr>
          <p:cNvSpPr/>
          <p:nvPr/>
        </p:nvSpPr>
        <p:spPr>
          <a:xfrm>
            <a:off x="5170107" y="4783176"/>
            <a:ext cx="1851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方正雅士黑 简" panose="02000500000000000000" pitchFamily="2" charset="-122"/>
                <a:ea typeface="方正雅士黑 简" panose="02000500000000000000" pitchFamily="2" charset="-122"/>
              </a:rPr>
              <a:t>PART   TWO</a:t>
            </a:r>
            <a:endParaRPr lang="zh-CN" altLang="en-US" sz="2400" dirty="0">
              <a:solidFill>
                <a:schemeClr val="bg1"/>
              </a:solidFill>
              <a:latin typeface="方正雅士黑 简" panose="02000500000000000000" pitchFamily="2" charset="-122"/>
              <a:ea typeface="方正雅士黑 简" panose="02000500000000000000" pitchFamily="2" charset="-122"/>
            </a:endParaRPr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1922C27C-412F-48EA-86A1-63AB411C8C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5200" t="18077" r="27996" b="22696"/>
          <a:stretch>
            <a:fillRect/>
          </a:stretch>
        </p:blipFill>
        <p:spPr>
          <a:xfrm>
            <a:off x="5077152" y="1770899"/>
            <a:ext cx="1025136" cy="1297252"/>
          </a:xfrm>
          <a:custGeom>
            <a:avLst/>
            <a:gdLst/>
            <a:ahLst/>
            <a:cxnLst/>
            <a:rect l="l" t="t" r="r" b="b"/>
            <a:pathLst>
              <a:path w="1476514" h="1868444">
                <a:moveTo>
                  <a:pt x="750582" y="0"/>
                </a:moveTo>
                <a:cubicBezTo>
                  <a:pt x="872187" y="0"/>
                  <a:pt x="972018" y="14995"/>
                  <a:pt x="1050075" y="44986"/>
                </a:cubicBezTo>
                <a:cubicBezTo>
                  <a:pt x="1128132" y="74976"/>
                  <a:pt x="1191811" y="114005"/>
                  <a:pt x="1241110" y="162072"/>
                </a:cubicBezTo>
                <a:cubicBezTo>
                  <a:pt x="1290409" y="210138"/>
                  <a:pt x="1329233" y="260670"/>
                  <a:pt x="1357580" y="313667"/>
                </a:cubicBezTo>
                <a:cubicBezTo>
                  <a:pt x="1385927" y="366664"/>
                  <a:pt x="1408728" y="428493"/>
                  <a:pt x="1425982" y="499156"/>
                </a:cubicBezTo>
                <a:cubicBezTo>
                  <a:pt x="1459670" y="633907"/>
                  <a:pt x="1476514" y="774410"/>
                  <a:pt x="1476514" y="920665"/>
                </a:cubicBezTo>
                <a:cubicBezTo>
                  <a:pt x="1476514" y="1248505"/>
                  <a:pt x="1421053" y="1488429"/>
                  <a:pt x="1310129" y="1640435"/>
                </a:cubicBezTo>
                <a:cubicBezTo>
                  <a:pt x="1199206" y="1792441"/>
                  <a:pt x="1008171" y="1868444"/>
                  <a:pt x="737025" y="1868444"/>
                </a:cubicBezTo>
                <a:cubicBezTo>
                  <a:pt x="585018" y="1868444"/>
                  <a:pt x="462181" y="1844205"/>
                  <a:pt x="368512" y="1795728"/>
                </a:cubicBezTo>
                <a:cubicBezTo>
                  <a:pt x="274844" y="1747250"/>
                  <a:pt x="198019" y="1676177"/>
                  <a:pt x="138038" y="1582508"/>
                </a:cubicBezTo>
                <a:cubicBezTo>
                  <a:pt x="94490" y="1515954"/>
                  <a:pt x="60597" y="1424956"/>
                  <a:pt x="36358" y="1309513"/>
                </a:cubicBezTo>
                <a:cubicBezTo>
                  <a:pt x="12119" y="1194071"/>
                  <a:pt x="0" y="1066509"/>
                  <a:pt x="0" y="926827"/>
                </a:cubicBezTo>
                <a:cubicBezTo>
                  <a:pt x="0" y="583375"/>
                  <a:pt x="61829" y="343041"/>
                  <a:pt x="185488" y="205825"/>
                </a:cubicBezTo>
                <a:cubicBezTo>
                  <a:pt x="309148" y="68608"/>
                  <a:pt x="497512" y="0"/>
                  <a:pt x="750582" y="0"/>
                </a:cubicBezTo>
                <a:close/>
                <a:moveTo>
                  <a:pt x="733327" y="334003"/>
                </a:moveTo>
                <a:cubicBezTo>
                  <a:pt x="650340" y="334003"/>
                  <a:pt x="590359" y="376113"/>
                  <a:pt x="553385" y="460332"/>
                </a:cubicBezTo>
                <a:cubicBezTo>
                  <a:pt x="516410" y="544552"/>
                  <a:pt x="497923" y="700461"/>
                  <a:pt x="497923" y="928060"/>
                </a:cubicBezTo>
                <a:cubicBezTo>
                  <a:pt x="497923" y="1158123"/>
                  <a:pt x="518259" y="1315265"/>
                  <a:pt x="558931" y="1399485"/>
                </a:cubicBezTo>
                <a:cubicBezTo>
                  <a:pt x="599603" y="1483704"/>
                  <a:pt x="658556" y="1525814"/>
                  <a:pt x="735792" y="1525814"/>
                </a:cubicBezTo>
                <a:cubicBezTo>
                  <a:pt x="786735" y="1525814"/>
                  <a:pt x="830899" y="1507943"/>
                  <a:pt x="868284" y="1472201"/>
                </a:cubicBezTo>
                <a:cubicBezTo>
                  <a:pt x="905669" y="1436459"/>
                  <a:pt x="933195" y="1379970"/>
                  <a:pt x="950860" y="1302735"/>
                </a:cubicBezTo>
                <a:cubicBezTo>
                  <a:pt x="968526" y="1225499"/>
                  <a:pt x="977359" y="1105126"/>
                  <a:pt x="977359" y="941617"/>
                </a:cubicBezTo>
                <a:cubicBezTo>
                  <a:pt x="977359" y="701694"/>
                  <a:pt x="957023" y="540444"/>
                  <a:pt x="916351" y="457868"/>
                </a:cubicBezTo>
                <a:cubicBezTo>
                  <a:pt x="875679" y="375291"/>
                  <a:pt x="814671" y="334003"/>
                  <a:pt x="733327" y="334003"/>
                </a:cubicBezTo>
                <a:close/>
              </a:path>
            </a:pathLst>
          </a:custGeom>
        </p:spPr>
      </p:pic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E636E03A-FE62-4C2C-A59C-E8FD958F8D13}"/>
              </a:ext>
            </a:extLst>
          </p:cNvPr>
          <p:cNvCxnSpPr>
            <a:cxnSpLocks/>
          </p:cNvCxnSpPr>
          <p:nvPr/>
        </p:nvCxnSpPr>
        <p:spPr>
          <a:xfrm>
            <a:off x="411695" y="2518913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5F08B9C-16B6-4569-B702-38B1AF5AF488}"/>
              </a:ext>
            </a:extLst>
          </p:cNvPr>
          <p:cNvCxnSpPr>
            <a:cxnSpLocks/>
          </p:cNvCxnSpPr>
          <p:nvPr/>
        </p:nvCxnSpPr>
        <p:spPr>
          <a:xfrm>
            <a:off x="1101913" y="2271473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图形 53">
            <a:extLst>
              <a:ext uri="{FF2B5EF4-FFF2-40B4-BE49-F238E27FC236}">
                <a16:creationId xmlns:a16="http://schemas.microsoft.com/office/drawing/2014/main" id="{13D02E48-3DEE-4265-A5E9-DA6886F9CF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0955" y="763694"/>
            <a:ext cx="268506" cy="268506"/>
          </a:xfrm>
          <a:prstGeom prst="rect">
            <a:avLst/>
          </a:prstGeom>
        </p:spPr>
      </p:pic>
      <p:pic>
        <p:nvPicPr>
          <p:cNvPr id="55" name="图形 54">
            <a:extLst>
              <a:ext uri="{FF2B5EF4-FFF2-40B4-BE49-F238E27FC236}">
                <a16:creationId xmlns:a16="http://schemas.microsoft.com/office/drawing/2014/main" id="{D8F8FC5F-39E0-413A-A0E1-834248523C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86082" y="6011689"/>
            <a:ext cx="246232" cy="246232"/>
          </a:xfrm>
          <a:prstGeom prst="rect">
            <a:avLst/>
          </a:prstGeom>
        </p:spPr>
      </p:pic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9633C08-5B20-4E2F-8F2E-815875B31679}"/>
              </a:ext>
            </a:extLst>
          </p:cNvPr>
          <p:cNvCxnSpPr>
            <a:cxnSpLocks/>
          </p:cNvCxnSpPr>
          <p:nvPr/>
        </p:nvCxnSpPr>
        <p:spPr>
          <a:xfrm>
            <a:off x="10736186" y="4572796"/>
            <a:ext cx="98341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E7261DA9-E5D1-475F-A769-B1177D9364B2}"/>
              </a:ext>
            </a:extLst>
          </p:cNvPr>
          <p:cNvCxnSpPr>
            <a:cxnSpLocks/>
          </p:cNvCxnSpPr>
          <p:nvPr/>
        </p:nvCxnSpPr>
        <p:spPr>
          <a:xfrm>
            <a:off x="11426404" y="4325356"/>
            <a:ext cx="379561" cy="0"/>
          </a:xfrm>
          <a:prstGeom prst="line">
            <a:avLst/>
          </a:prstGeom>
          <a:ln w="381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8AD69468-B53A-4849-A0EA-E60DD2D66E1D}"/>
              </a:ext>
            </a:extLst>
          </p:cNvPr>
          <p:cNvGrpSpPr/>
          <p:nvPr/>
        </p:nvGrpSpPr>
        <p:grpSpPr>
          <a:xfrm>
            <a:off x="4310626" y="1648268"/>
            <a:ext cx="758330" cy="1509396"/>
            <a:chOff x="4355021" y="1468708"/>
            <a:chExt cx="758330" cy="1509396"/>
          </a:xfrm>
        </p:grpSpPr>
        <p:sp>
          <p:nvSpPr>
            <p:cNvPr id="58" name="星形: 五角 57">
              <a:extLst>
                <a:ext uri="{FF2B5EF4-FFF2-40B4-BE49-F238E27FC236}">
                  <a16:creationId xmlns:a16="http://schemas.microsoft.com/office/drawing/2014/main" id="{954F6521-7C96-4022-A877-6F6F92D8C137}"/>
                </a:ext>
              </a:extLst>
            </p:cNvPr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星形: 五角 59">
              <a:extLst>
                <a:ext uri="{FF2B5EF4-FFF2-40B4-BE49-F238E27FC236}">
                  <a16:creationId xmlns:a16="http://schemas.microsoft.com/office/drawing/2014/main" id="{68CACEF3-4258-4B14-9C2B-D2CB02B9AC7E}"/>
                </a:ext>
              </a:extLst>
            </p:cNvPr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星形: 五角 60">
              <a:extLst>
                <a:ext uri="{FF2B5EF4-FFF2-40B4-BE49-F238E27FC236}">
                  <a16:creationId xmlns:a16="http://schemas.microsoft.com/office/drawing/2014/main" id="{94563166-AC75-47DA-83AB-8F7760639102}"/>
                </a:ext>
              </a:extLst>
            </p:cNvPr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星形: 五角 61">
              <a:extLst>
                <a:ext uri="{FF2B5EF4-FFF2-40B4-BE49-F238E27FC236}">
                  <a16:creationId xmlns:a16="http://schemas.microsoft.com/office/drawing/2014/main" id="{08C48CBA-C2D1-46B1-9CC5-8F9D9CD271DD}"/>
                </a:ext>
              </a:extLst>
            </p:cNvPr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33A3385-D462-478D-A653-6745B30FBDE3}"/>
              </a:ext>
            </a:extLst>
          </p:cNvPr>
          <p:cNvGrpSpPr/>
          <p:nvPr/>
        </p:nvGrpSpPr>
        <p:grpSpPr>
          <a:xfrm flipH="1">
            <a:off x="7123046" y="1648268"/>
            <a:ext cx="758330" cy="1509396"/>
            <a:chOff x="4355021" y="1468708"/>
            <a:chExt cx="758330" cy="1509396"/>
          </a:xfrm>
        </p:grpSpPr>
        <p:sp>
          <p:nvSpPr>
            <p:cNvPr id="76" name="星形: 五角 75">
              <a:extLst>
                <a:ext uri="{FF2B5EF4-FFF2-40B4-BE49-F238E27FC236}">
                  <a16:creationId xmlns:a16="http://schemas.microsoft.com/office/drawing/2014/main" id="{2D1F972A-604C-4581-9AE8-0CD88F41C244}"/>
                </a:ext>
              </a:extLst>
            </p:cNvPr>
            <p:cNvSpPr/>
            <p:nvPr/>
          </p:nvSpPr>
          <p:spPr>
            <a:xfrm>
              <a:off x="4652433" y="2517186"/>
              <a:ext cx="460918" cy="460918"/>
            </a:xfrm>
            <a:prstGeom prst="star5">
              <a:avLst/>
            </a:prstGeom>
            <a:solidFill>
              <a:srgbClr val="FF62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7" name="星形: 五角 76">
              <a:extLst>
                <a:ext uri="{FF2B5EF4-FFF2-40B4-BE49-F238E27FC236}">
                  <a16:creationId xmlns:a16="http://schemas.microsoft.com/office/drawing/2014/main" id="{1E62B4AF-C5E3-4C40-9B39-B6B2CC30AB7D}"/>
                </a:ext>
              </a:extLst>
            </p:cNvPr>
            <p:cNvSpPr/>
            <p:nvPr/>
          </p:nvSpPr>
          <p:spPr>
            <a:xfrm>
              <a:off x="4355021" y="2208794"/>
              <a:ext cx="320445" cy="320445"/>
            </a:xfrm>
            <a:prstGeom prst="star5">
              <a:avLst/>
            </a:prstGeom>
            <a:solidFill>
              <a:srgbClr val="60A8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星形: 五角 77">
              <a:extLst>
                <a:ext uri="{FF2B5EF4-FFF2-40B4-BE49-F238E27FC236}">
                  <a16:creationId xmlns:a16="http://schemas.microsoft.com/office/drawing/2014/main" id="{96ACDF28-8D51-4EAA-BCA8-C9B791D850D7}"/>
                </a:ext>
              </a:extLst>
            </p:cNvPr>
            <p:cNvSpPr/>
            <p:nvPr/>
          </p:nvSpPr>
          <p:spPr>
            <a:xfrm>
              <a:off x="4431095" y="1794975"/>
              <a:ext cx="228299" cy="228299"/>
            </a:xfrm>
            <a:prstGeom prst="star5">
              <a:avLst/>
            </a:prstGeom>
            <a:solidFill>
              <a:srgbClr val="FFC7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星形: 五角 78">
              <a:extLst>
                <a:ext uri="{FF2B5EF4-FFF2-40B4-BE49-F238E27FC236}">
                  <a16:creationId xmlns:a16="http://schemas.microsoft.com/office/drawing/2014/main" id="{3B7B9B4F-2F72-4E18-8E56-918C8D8A059E}"/>
                </a:ext>
              </a:extLst>
            </p:cNvPr>
            <p:cNvSpPr/>
            <p:nvPr/>
          </p:nvSpPr>
          <p:spPr>
            <a:xfrm>
              <a:off x="4771591" y="1468708"/>
              <a:ext cx="160111" cy="160111"/>
            </a:xfrm>
            <a:prstGeom prst="star5">
              <a:avLst/>
            </a:prstGeom>
            <a:solidFill>
              <a:srgbClr val="0045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图形 27">
            <a:extLst>
              <a:ext uri="{FF2B5EF4-FFF2-40B4-BE49-F238E27FC236}">
                <a16:creationId xmlns:a16="http://schemas.microsoft.com/office/drawing/2014/main" id="{2653A3EF-832D-4DB9-8A8E-3EE01A7989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68211" y="1586039"/>
            <a:ext cx="1204043" cy="16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46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1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2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" presetID="2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1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3333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3" dur="37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4" dur="375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5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8" presetID="2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Effect transition="out" filter="fade">
                                          <p:cBhvr>
                                            <p:cTn id="29" dur="5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30" dur="25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450"/>
                                </p:stCondLst>
                                <p:childTnLst>
                                  <p:par>
                                    <p:cTn id="32" presetID="16" presetClass="entr" presetSubtype="2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4" grpId="1"/>
          <p:bldP spid="17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97F35CCF-B1AD-40AD-9D77-E1886CA3C847}"/>
              </a:ext>
            </a:extLst>
          </p:cNvPr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" name="组 6">
            <a:extLst>
              <a:ext uri="{FF2B5EF4-FFF2-40B4-BE49-F238E27FC236}">
                <a16:creationId xmlns:a16="http://schemas.microsoft.com/office/drawing/2014/main" id="{D11FACA2-C910-4E2F-B50E-62BF94CE639A}"/>
              </a:ext>
            </a:extLst>
          </p:cNvPr>
          <p:cNvGrpSpPr/>
          <p:nvPr/>
        </p:nvGrpSpPr>
        <p:grpSpPr>
          <a:xfrm rot="1718587">
            <a:off x="816818" y="1216722"/>
            <a:ext cx="1024513" cy="1398348"/>
            <a:chOff x="3087349" y="2414413"/>
            <a:chExt cx="1024513" cy="1398348"/>
          </a:xfrm>
        </p:grpSpPr>
        <p:sp>
          <p:nvSpPr>
            <p:cNvPr id="35" name="椭圆 7">
              <a:extLst>
                <a:ext uri="{FF2B5EF4-FFF2-40B4-BE49-F238E27FC236}">
                  <a16:creationId xmlns:a16="http://schemas.microsoft.com/office/drawing/2014/main" id="{55FE8A00-5788-4181-ABB9-B355AF4458A6}"/>
                </a:ext>
              </a:extLst>
            </p:cNvPr>
            <p:cNvSpPr/>
            <p:nvPr/>
          </p:nvSpPr>
          <p:spPr>
            <a:xfrm>
              <a:off x="3758271" y="2705683"/>
              <a:ext cx="353591" cy="35359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6" name="椭圆 8">
              <a:extLst>
                <a:ext uri="{FF2B5EF4-FFF2-40B4-BE49-F238E27FC236}">
                  <a16:creationId xmlns:a16="http://schemas.microsoft.com/office/drawing/2014/main" id="{6A7008A5-A121-4B80-8E87-84A3F5A933C8}"/>
                </a:ext>
              </a:extLst>
            </p:cNvPr>
            <p:cNvSpPr/>
            <p:nvPr/>
          </p:nvSpPr>
          <p:spPr>
            <a:xfrm>
              <a:off x="3439319" y="2414413"/>
              <a:ext cx="291270" cy="2912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椭圆 9">
              <a:extLst>
                <a:ext uri="{FF2B5EF4-FFF2-40B4-BE49-F238E27FC236}">
                  <a16:creationId xmlns:a16="http://schemas.microsoft.com/office/drawing/2014/main" id="{7A46FF10-3083-4712-ADDC-3A2733C61C76}"/>
                </a:ext>
              </a:extLst>
            </p:cNvPr>
            <p:cNvSpPr/>
            <p:nvPr/>
          </p:nvSpPr>
          <p:spPr>
            <a:xfrm>
              <a:off x="3498535" y="3661908"/>
              <a:ext cx="150853" cy="15085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8" name="椭圆 10">
              <a:extLst>
                <a:ext uri="{FF2B5EF4-FFF2-40B4-BE49-F238E27FC236}">
                  <a16:creationId xmlns:a16="http://schemas.microsoft.com/office/drawing/2014/main" id="{1AB5724B-D42B-467A-BC0A-B1BD9A80468B}"/>
                </a:ext>
              </a:extLst>
            </p:cNvPr>
            <p:cNvSpPr/>
            <p:nvPr/>
          </p:nvSpPr>
          <p:spPr>
            <a:xfrm>
              <a:off x="3087349" y="2866230"/>
              <a:ext cx="558631" cy="5586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aphicFrame>
        <p:nvGraphicFramePr>
          <p:cNvPr id="39" name="資料庫圖表 38">
            <a:extLst>
              <a:ext uri="{FF2B5EF4-FFF2-40B4-BE49-F238E27FC236}">
                <a16:creationId xmlns:a16="http://schemas.microsoft.com/office/drawing/2014/main" id="{F94401EA-B767-4864-9753-C61598580D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0497570"/>
              </p:ext>
            </p:extLst>
          </p:nvPr>
        </p:nvGraphicFramePr>
        <p:xfrm>
          <a:off x="905222" y="1153203"/>
          <a:ext cx="10556482" cy="5490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" name="文本占位符 1">
            <a:extLst>
              <a:ext uri="{FF2B5EF4-FFF2-40B4-BE49-F238E27FC236}">
                <a16:creationId xmlns:a16="http://schemas.microsoft.com/office/drawing/2014/main" id="{23E37265-F430-46F0-B79A-8B81B98583C2}"/>
              </a:ext>
            </a:extLst>
          </p:cNvPr>
          <p:cNvSpPr txBox="1">
            <a:spLocks/>
          </p:cNvSpPr>
          <p:nvPr/>
        </p:nvSpPr>
        <p:spPr>
          <a:xfrm>
            <a:off x="3525624" y="695880"/>
            <a:ext cx="6249971" cy="1417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TW" altLang="en-US" sz="6000" b="1" dirty="0">
                <a:latin typeface="Microsoft YaHei" charset="0"/>
                <a:ea typeface="Microsoft YaHei" charset="0"/>
                <a:cs typeface="Microsoft YaHei" charset="0"/>
              </a:rPr>
              <a:t>系統操作流程圖</a:t>
            </a:r>
            <a:endParaRPr kumimoji="1" lang="zh-CN" altLang="en-US" sz="60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1" name="图形 27">
            <a:extLst>
              <a:ext uri="{FF2B5EF4-FFF2-40B4-BE49-F238E27FC236}">
                <a16:creationId xmlns:a16="http://schemas.microsoft.com/office/drawing/2014/main" id="{5F7FD54C-2E53-4E56-9BC9-391BBD709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87957" y="5133421"/>
            <a:ext cx="1204043" cy="16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7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8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97F35CCF-B1AD-40AD-9D77-E1886CA3C847}"/>
              </a:ext>
            </a:extLst>
          </p:cNvPr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5CE9F933-C9DD-428B-AED3-AEE046C100C1}"/>
              </a:ext>
            </a:extLst>
          </p:cNvPr>
          <p:cNvSpPr txBox="1"/>
          <p:nvPr/>
        </p:nvSpPr>
        <p:spPr>
          <a:xfrm>
            <a:off x="4133850" y="390618"/>
            <a:ext cx="392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示意圖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資料庫圖表 11">
            <a:extLst>
              <a:ext uri="{FF2B5EF4-FFF2-40B4-BE49-F238E27FC236}">
                <a16:creationId xmlns:a16="http://schemas.microsoft.com/office/drawing/2014/main" id="{0BFAF8E1-BFC5-4D52-9F8B-DBB54CFE57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445781"/>
              </p:ext>
            </p:extLst>
          </p:nvPr>
        </p:nvGraphicFramePr>
        <p:xfrm>
          <a:off x="1177859" y="1225450"/>
          <a:ext cx="9964623" cy="4930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图形 27">
            <a:extLst>
              <a:ext uri="{FF2B5EF4-FFF2-40B4-BE49-F238E27FC236}">
                <a16:creationId xmlns:a16="http://schemas.microsoft.com/office/drawing/2014/main" id="{4B05799D-E537-4B3B-8D04-36E6B33E57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17283" y="5133421"/>
            <a:ext cx="1204043" cy="16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97F35CCF-B1AD-40AD-9D77-E1886CA3C847}"/>
              </a:ext>
            </a:extLst>
          </p:cNvPr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5CE9F933-C9DD-428B-AED3-AEE046C100C1}"/>
              </a:ext>
            </a:extLst>
          </p:cNvPr>
          <p:cNvSpPr txBox="1"/>
          <p:nvPr/>
        </p:nvSpPr>
        <p:spPr>
          <a:xfrm>
            <a:off x="3752885" y="319388"/>
            <a:ext cx="47872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攝影機示意圖</a:t>
            </a:r>
            <a:endParaRPr lang="zh-CN" altLang="en-US" sz="60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68EF2873-14A9-4F6F-B3FD-33BA61C3B4A9}"/>
              </a:ext>
            </a:extLst>
          </p:cNvPr>
          <p:cNvGrpSpPr>
            <a:grpSpLocks/>
          </p:cNvGrpSpPr>
          <p:nvPr/>
        </p:nvGrpSpPr>
        <p:grpSpPr bwMode="auto">
          <a:xfrm>
            <a:off x="1317924" y="972989"/>
            <a:ext cx="9341403" cy="5484393"/>
            <a:chOff x="1632" y="1443"/>
            <a:chExt cx="10906" cy="5889"/>
          </a:xfrm>
        </p:grpSpPr>
        <p:sp>
          <p:nvSpPr>
            <p:cNvPr id="8" name="矩形 5">
              <a:extLst>
                <a:ext uri="{FF2B5EF4-FFF2-40B4-BE49-F238E27FC236}">
                  <a16:creationId xmlns:a16="http://schemas.microsoft.com/office/drawing/2014/main" id="{D80511C8-8C0C-4B7B-AE3D-146E716D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" y="6660"/>
              <a:ext cx="2724" cy="60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3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新細明體" panose="02020500000000000000" pitchFamily="18" charset="-120"/>
                </a:rPr>
                <a:t>開發板</a:t>
              </a:r>
              <a:endPara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pic>
          <p:nvPicPr>
            <p:cNvPr id="10" name="Picture 8" descr="「arduino與伺服馬達接線」的圖片搜尋結果">
              <a:extLst>
                <a:ext uri="{FF2B5EF4-FFF2-40B4-BE49-F238E27FC236}">
                  <a16:creationId xmlns:a16="http://schemas.microsoft.com/office/drawing/2014/main" id="{92EE366D-EE55-4855-B8E2-2B9F56C7C0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35"/>
            <a:stretch>
              <a:fillRect/>
            </a:stretch>
          </p:blipFill>
          <p:spPr bwMode="auto">
            <a:xfrm>
              <a:off x="2109" y="1832"/>
              <a:ext cx="5867" cy="40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5" descr="Image result for netcamera icon">
              <a:extLst>
                <a:ext uri="{FF2B5EF4-FFF2-40B4-BE49-F238E27FC236}">
                  <a16:creationId xmlns:a16="http://schemas.microsoft.com/office/drawing/2014/main" id="{06287DD5-04CB-4296-B1B5-69F7F907D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r:link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8" y="2448"/>
              <a:ext cx="2249" cy="2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箭號: 向下 4">
              <a:extLst>
                <a:ext uri="{FF2B5EF4-FFF2-40B4-BE49-F238E27FC236}">
                  <a16:creationId xmlns:a16="http://schemas.microsoft.com/office/drawing/2014/main" id="{8BA66A94-AAA4-4C87-B9CA-4AEBB7D2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4" y="3777"/>
              <a:ext cx="367" cy="2797"/>
            </a:xfrm>
            <a:prstGeom prst="downArrow">
              <a:avLst>
                <a:gd name="adj1" fmla="val 50000"/>
                <a:gd name="adj2" fmla="val 100664"/>
              </a:avLst>
            </a:prstGeom>
            <a:solidFill>
              <a:schemeClr val="accent2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TW" altLang="en-US" sz="2000"/>
            </a:p>
          </p:txBody>
        </p:sp>
        <p:sp>
          <p:nvSpPr>
            <p:cNvPr id="14" name="AutoShape 33">
              <a:extLst>
                <a:ext uri="{FF2B5EF4-FFF2-40B4-BE49-F238E27FC236}">
                  <a16:creationId xmlns:a16="http://schemas.microsoft.com/office/drawing/2014/main" id="{D88F96D1-D827-4D37-9B45-CDB4DD0246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68" y="2859"/>
              <a:ext cx="3144" cy="1324"/>
            </a:xfrm>
            <a:prstGeom prst="straightConnector1">
              <a:avLst/>
            </a:prstGeom>
            <a:noFill/>
            <a:ln w="76200">
              <a:solidFill>
                <a:schemeClr val="accent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2000"/>
            </a:p>
          </p:txBody>
        </p:sp>
        <p:pic>
          <p:nvPicPr>
            <p:cNvPr id="15" name="Picture 32" descr="Image result for alarm icon">
              <a:extLst>
                <a:ext uri="{FF2B5EF4-FFF2-40B4-BE49-F238E27FC236}">
                  <a16:creationId xmlns:a16="http://schemas.microsoft.com/office/drawing/2014/main" id="{B9DC1E04-82E0-46C1-B5C3-57A688630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r:link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2" y="1443"/>
              <a:ext cx="1851" cy="1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AutoShape 31">
              <a:extLst>
                <a:ext uri="{FF2B5EF4-FFF2-40B4-BE49-F238E27FC236}">
                  <a16:creationId xmlns:a16="http://schemas.microsoft.com/office/drawing/2014/main" id="{4DA249D8-6046-4A06-ACE6-9074719931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" y="4183"/>
              <a:ext cx="3539" cy="869"/>
            </a:xfrm>
            <a:prstGeom prst="straightConnector1">
              <a:avLst/>
            </a:prstGeom>
            <a:noFill/>
            <a:ln w="762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2000" dirty="0"/>
            </a:p>
          </p:txBody>
        </p:sp>
        <p:sp>
          <p:nvSpPr>
            <p:cNvPr id="18" name="矩形 5">
              <a:extLst>
                <a:ext uri="{FF2B5EF4-FFF2-40B4-BE49-F238E27FC236}">
                  <a16:creationId xmlns:a16="http://schemas.microsoft.com/office/drawing/2014/main" id="{9C1F4E36-DD40-4CB9-B47F-1225F5081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1" y="6775"/>
              <a:ext cx="2470" cy="557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3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新細明體" panose="02020500000000000000" pitchFamily="18" charset="-120"/>
                </a:rPr>
                <a:t>直播服務</a:t>
              </a:r>
              <a:endParaRPr kumimoji="0" lang="zh-TW" altLang="zh-TW" sz="4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grpSp>
          <p:nvGrpSpPr>
            <p:cNvPr id="19" name="Group 26">
              <a:extLst>
                <a:ext uri="{FF2B5EF4-FFF2-40B4-BE49-F238E27FC236}">
                  <a16:creationId xmlns:a16="http://schemas.microsoft.com/office/drawing/2014/main" id="{CC2E8918-470F-436A-BF2B-FB9F8D34EF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5656"/>
              <a:ext cx="2433" cy="1608"/>
              <a:chOff x="1632" y="5656"/>
              <a:chExt cx="2433" cy="1608"/>
            </a:xfrm>
          </p:grpSpPr>
          <p:sp>
            <p:nvSpPr>
              <p:cNvPr id="22" name="箭號: 向下 4">
                <a:extLst>
                  <a:ext uri="{FF2B5EF4-FFF2-40B4-BE49-F238E27FC236}">
                    <a16:creationId xmlns:a16="http://schemas.microsoft.com/office/drawing/2014/main" id="{91E43F34-87E4-4C87-8B37-6CA3F93C0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" y="5656"/>
                <a:ext cx="311" cy="982"/>
              </a:xfrm>
              <a:prstGeom prst="downArrow">
                <a:avLst>
                  <a:gd name="adj1" fmla="val 50000"/>
                  <a:gd name="adj2" fmla="val 41706"/>
                </a:avLst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rgbClr val="2F528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zh-TW" altLang="en-US" sz="2000"/>
              </a:p>
            </p:txBody>
          </p:sp>
          <p:sp>
            <p:nvSpPr>
              <p:cNvPr id="23" name="矩形 5">
                <a:extLst>
                  <a:ext uri="{FF2B5EF4-FFF2-40B4-BE49-F238E27FC236}">
                    <a16:creationId xmlns:a16="http://schemas.microsoft.com/office/drawing/2014/main" id="{CF1E5115-C692-4657-A8A6-C4A5F1E97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6657"/>
                <a:ext cx="2433" cy="60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rgbClr val="2F528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36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微軟正黑體 Light" panose="020B0304030504040204" pitchFamily="34" charset="-120"/>
                    <a:ea typeface="微軟正黑體 Light" panose="020B0304030504040204" pitchFamily="34" charset="-120"/>
                    <a:cs typeface="新細明體" panose="02020500000000000000" pitchFamily="18" charset="-120"/>
                  </a:rPr>
                  <a:t>伺服馬達</a:t>
                </a:r>
                <a:endParaRPr kumimoji="0" lang="zh-TW" altLang="zh-TW" sz="3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 Light" panose="020B0304030504040204" pitchFamily="34" charset="-120"/>
                  <a:ea typeface="微軟正黑體 Light" panose="020B0304030504040204" pitchFamily="34" charset="-120"/>
                </a:endParaRPr>
              </a:p>
            </p:txBody>
          </p:sp>
        </p:grpSp>
        <p:sp>
          <p:nvSpPr>
            <p:cNvPr id="20" name="箭號: 向下 4">
              <a:extLst>
                <a:ext uri="{FF2B5EF4-FFF2-40B4-BE49-F238E27FC236}">
                  <a16:creationId xmlns:a16="http://schemas.microsoft.com/office/drawing/2014/main" id="{3A93F225-BF08-48B4-84C0-FEF99ECFA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4" y="6027"/>
              <a:ext cx="367" cy="630"/>
            </a:xfrm>
            <a:prstGeom prst="downArrow">
              <a:avLst>
                <a:gd name="adj1" fmla="val 50000"/>
                <a:gd name="adj2" fmla="val 36355"/>
              </a:avLst>
            </a:prstGeom>
            <a:solidFill>
              <a:srgbClr val="00B0F0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zh-TW" altLang="en-US" sz="2000"/>
            </a:p>
          </p:txBody>
        </p:sp>
        <p:sp>
          <p:nvSpPr>
            <p:cNvPr id="21" name="矩形 5">
              <a:extLst>
                <a:ext uri="{FF2B5EF4-FFF2-40B4-BE49-F238E27FC236}">
                  <a16:creationId xmlns:a16="http://schemas.microsoft.com/office/drawing/2014/main" id="{67253615-B557-4641-B9CF-BF09C1891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6" y="3449"/>
              <a:ext cx="3052" cy="693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rgbClr val="2F528F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3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微軟正黑體 Light" panose="020B0304030504040204" pitchFamily="34" charset="-120"/>
                  <a:ea typeface="微軟正黑體 Light" panose="020B0304030504040204" pitchFamily="34" charset="-120"/>
                  <a:cs typeface="新細明體" panose="02020500000000000000" pitchFamily="18" charset="-120"/>
                </a:rPr>
                <a:t>警報服務</a:t>
              </a:r>
              <a:endPara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  <p:pic>
          <p:nvPicPr>
            <p:cNvPr id="17" name="Picture 30" descr="Image result for video camera icon">
              <a:extLst>
                <a:ext uri="{FF2B5EF4-FFF2-40B4-BE49-F238E27FC236}">
                  <a16:creationId xmlns:a16="http://schemas.microsoft.com/office/drawing/2014/main" id="{0615F053-7E1D-4DDD-9662-A1402D706A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r:link="rId9">
              <a:lum bright="-80000" contras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" y="4297"/>
              <a:ext cx="1680" cy="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4" name="图形 27">
            <a:extLst>
              <a:ext uri="{FF2B5EF4-FFF2-40B4-BE49-F238E27FC236}">
                <a16:creationId xmlns:a16="http://schemas.microsoft.com/office/drawing/2014/main" id="{12393D37-F2F9-4D64-9E85-11E5E060F4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87957" y="5287372"/>
            <a:ext cx="1204043" cy="16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3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2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97F35CCF-B1AD-40AD-9D77-E1886CA3C847}"/>
              </a:ext>
            </a:extLst>
          </p:cNvPr>
          <p:cNvSpPr/>
          <p:nvPr/>
        </p:nvSpPr>
        <p:spPr>
          <a:xfrm>
            <a:off x="11325281" y="5957455"/>
            <a:ext cx="1193212" cy="1193212"/>
          </a:xfrm>
          <a:prstGeom prst="ellipse">
            <a:avLst/>
          </a:prstGeom>
          <a:solidFill>
            <a:srgbClr val="A0CBD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9">
            <a:extLst>
              <a:ext uri="{FF2B5EF4-FFF2-40B4-BE49-F238E27FC236}">
                <a16:creationId xmlns:a16="http://schemas.microsoft.com/office/drawing/2014/main" id="{5CE9F933-C9DD-428B-AED3-AEE046C100C1}"/>
              </a:ext>
            </a:extLst>
          </p:cNvPr>
          <p:cNvSpPr txBox="1"/>
          <p:nvPr/>
        </p:nvSpPr>
        <p:spPr>
          <a:xfrm>
            <a:off x="3752885" y="319388"/>
            <a:ext cx="478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後台示意圖</a:t>
            </a:r>
            <a:endParaRPr lang="zh-CN" altLang="en-US" sz="5400" b="1" dirty="0">
              <a:solidFill>
                <a:schemeClr val="tx1">
                  <a:lumMod val="85000"/>
                  <a:lumOff val="1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7802B489-D376-424C-97DF-5D7F9613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030" y="1242718"/>
            <a:ext cx="7841940" cy="5425332"/>
          </a:xfrm>
          <a:prstGeom prst="rect">
            <a:avLst/>
          </a:prstGeom>
        </p:spPr>
      </p:pic>
      <p:pic>
        <p:nvPicPr>
          <p:cNvPr id="6" name="图形 27">
            <a:extLst>
              <a:ext uri="{FF2B5EF4-FFF2-40B4-BE49-F238E27FC236}">
                <a16:creationId xmlns:a16="http://schemas.microsoft.com/office/drawing/2014/main" id="{00D227B1-ED79-4E7A-B77E-4C74E0EFD2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7957" y="5319054"/>
            <a:ext cx="1204043" cy="16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8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0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10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1" grpId="0"/>
        </p:bld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创意孟菲斯风工作总结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</TotalTime>
  <Words>323</Words>
  <Application>Microsoft Office PowerPoint</Application>
  <PresentationFormat>寬螢幕</PresentationFormat>
  <Paragraphs>98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6" baseType="lpstr">
      <vt:lpstr>等线</vt:lpstr>
      <vt:lpstr>Microsoft YaHei</vt:lpstr>
      <vt:lpstr>方正手迹-小欢卡通体</vt:lpstr>
      <vt:lpstr>方正雅士黑 简</vt:lpstr>
      <vt:lpstr>思源黑体 CN Bold</vt:lpstr>
      <vt:lpstr>微軟正黑體</vt:lpstr>
      <vt:lpstr>微軟正黑體 Light</vt:lpstr>
      <vt:lpstr>Arial</vt:lpstr>
      <vt:lpstr>Arial Black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huang-jia Jheng</dc:creator>
  <dc:description>http://www.ypppt.com/</dc:description>
  <cp:lastModifiedBy>huang-jia Jheng</cp:lastModifiedBy>
  <cp:revision>343</cp:revision>
  <dcterms:created xsi:type="dcterms:W3CDTF">2018-04-19T08:58:26Z</dcterms:created>
  <dcterms:modified xsi:type="dcterms:W3CDTF">2020-04-20T16:15:44Z</dcterms:modified>
</cp:coreProperties>
</file>