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8" r:id="rId3"/>
    <p:sldId id="266" r:id="rId4"/>
    <p:sldId id="1704" r:id="rId5"/>
    <p:sldId id="263" r:id="rId6"/>
    <p:sldId id="1743" r:id="rId7"/>
    <p:sldId id="1744" r:id="rId8"/>
    <p:sldId id="1745" r:id="rId9"/>
    <p:sldId id="1746" r:id="rId10"/>
    <p:sldId id="1747" r:id="rId11"/>
    <p:sldId id="1748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9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7"/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10"/>
          <p:cNvSpPr/>
          <p:nvPr userDrawn="1"/>
        </p:nvSpPr>
        <p:spPr>
          <a:xfrm>
            <a:off x="9144635" y="477520"/>
            <a:ext cx="3048000" cy="1377950"/>
          </a:xfrm>
          <a:custGeom>
            <a:avLst/>
            <a:gdLst>
              <a:gd name="connsiteX0" fmla="*/ 3175 w 3048000"/>
              <a:gd name="connsiteY0" fmla="*/ 3175 h 1377950"/>
              <a:gd name="connsiteX1" fmla="*/ 3047365 w 3048000"/>
              <a:gd name="connsiteY1" fmla="*/ 3175 h 1377950"/>
              <a:gd name="connsiteX2" fmla="*/ 3047365 w 3048000"/>
              <a:gd name="connsiteY2" fmla="*/ 1378585 h 1377950"/>
              <a:gd name="connsiteX3" fmla="*/ 3175 w 304800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377950">
                <a:moveTo>
                  <a:pt x="3175" y="3175"/>
                </a:moveTo>
                <a:lnTo>
                  <a:pt x="3047365" y="3175"/>
                </a:lnTo>
                <a:lnTo>
                  <a:pt x="3047365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3175" y="4469130"/>
            <a:ext cx="7781290" cy="2388235"/>
            <a:chOff x="-3175" y="4469130"/>
            <a:chExt cx="7781290" cy="2388235"/>
          </a:xfrm>
        </p:grpSpPr>
        <p:sp>
          <p:nvSpPr>
            <p:cNvPr id="7" name="任意多边形: 形状 8"/>
            <p:cNvSpPr/>
            <p:nvPr userDrawn="1"/>
          </p:nvSpPr>
          <p:spPr>
            <a:xfrm>
              <a:off x="-3175" y="5479415"/>
              <a:ext cx="5213350" cy="1377950"/>
            </a:xfrm>
            <a:custGeom>
              <a:avLst/>
              <a:gdLst>
                <a:gd name="connsiteX0" fmla="*/ 3175 w 5213350"/>
                <a:gd name="connsiteY0" fmla="*/ 3175 h 1377950"/>
                <a:gd name="connsiteX1" fmla="*/ 5213350 w 5213350"/>
                <a:gd name="connsiteY1" fmla="*/ 3175 h 1377950"/>
                <a:gd name="connsiteX2" fmla="*/ 5213350 w 5213350"/>
                <a:gd name="connsiteY2" fmla="*/ 1378585 h 1377950"/>
                <a:gd name="connsiteX3" fmla="*/ 3175 w 5213350"/>
                <a:gd name="connsiteY3" fmla="*/ 1378585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3350" h="1377950">
                  <a:moveTo>
                    <a:pt x="3175" y="3175"/>
                  </a:moveTo>
                  <a:lnTo>
                    <a:pt x="5213350" y="3175"/>
                  </a:lnTo>
                  <a:lnTo>
                    <a:pt x="5213350" y="1378585"/>
                  </a:lnTo>
                  <a:lnTo>
                    <a:pt x="3175" y="1378585"/>
                  </a:lnTo>
                  <a:close/>
                </a:path>
              </a:pathLst>
            </a:custGeom>
            <a:solidFill>
              <a:schemeClr val="tx2">
                <a:lumMod val="50000"/>
                <a:alpha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9"/>
            <p:cNvSpPr/>
            <p:nvPr userDrawn="1"/>
          </p:nvSpPr>
          <p:spPr>
            <a:xfrm>
              <a:off x="2564765" y="4469130"/>
              <a:ext cx="5213350" cy="1377950"/>
            </a:xfrm>
            <a:custGeom>
              <a:avLst/>
              <a:gdLst>
                <a:gd name="connsiteX0" fmla="*/ 3175 w 5213350"/>
                <a:gd name="connsiteY0" fmla="*/ 3175 h 1377950"/>
                <a:gd name="connsiteX1" fmla="*/ 5213350 w 5213350"/>
                <a:gd name="connsiteY1" fmla="*/ 3175 h 1377950"/>
                <a:gd name="connsiteX2" fmla="*/ 5213350 w 5213350"/>
                <a:gd name="connsiteY2" fmla="*/ 1378585 h 1377950"/>
                <a:gd name="connsiteX3" fmla="*/ 3175 w 5213350"/>
                <a:gd name="connsiteY3" fmla="*/ 1378585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3350" h="1377950">
                  <a:moveTo>
                    <a:pt x="3175" y="3175"/>
                  </a:moveTo>
                  <a:lnTo>
                    <a:pt x="5213350" y="3175"/>
                  </a:lnTo>
                  <a:lnTo>
                    <a:pt x="5213350" y="1378585"/>
                  </a:lnTo>
                  <a:lnTo>
                    <a:pt x="3175" y="1378585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11"/>
            <p:cNvSpPr/>
            <p:nvPr userDrawn="1"/>
          </p:nvSpPr>
          <p:spPr>
            <a:xfrm>
              <a:off x="610870" y="4793615"/>
              <a:ext cx="3048000" cy="1377950"/>
            </a:xfrm>
            <a:custGeom>
              <a:avLst/>
              <a:gdLst>
                <a:gd name="connsiteX0" fmla="*/ 3175 w 3048000"/>
                <a:gd name="connsiteY0" fmla="*/ 3175 h 1377950"/>
                <a:gd name="connsiteX1" fmla="*/ 3047365 w 3048000"/>
                <a:gd name="connsiteY1" fmla="*/ 3175 h 1377950"/>
                <a:gd name="connsiteX2" fmla="*/ 3047365 w 3048000"/>
                <a:gd name="connsiteY2" fmla="*/ 1378585 h 1377950"/>
                <a:gd name="connsiteX3" fmla="*/ 3175 w 3048000"/>
                <a:gd name="connsiteY3" fmla="*/ 1378585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0" h="1377950">
                  <a:moveTo>
                    <a:pt x="3175" y="3175"/>
                  </a:moveTo>
                  <a:lnTo>
                    <a:pt x="3047365" y="3175"/>
                  </a:lnTo>
                  <a:lnTo>
                    <a:pt x="3047365" y="1378585"/>
                  </a:lnTo>
                  <a:lnTo>
                    <a:pt x="3175" y="1378585"/>
                  </a:lnTo>
                  <a:close/>
                </a:path>
              </a:pathLst>
            </a:custGeom>
            <a:solidFill>
              <a:schemeClr val="accent3">
                <a:alpha val="1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" name="任意多边形: 形状 12"/>
          <p:cNvSpPr/>
          <p:nvPr userDrawn="1"/>
        </p:nvSpPr>
        <p:spPr>
          <a:xfrm>
            <a:off x="1123315" y="795655"/>
            <a:ext cx="9944100" cy="4279900"/>
          </a:xfrm>
          <a:custGeom>
            <a:avLst/>
            <a:gdLst>
              <a:gd name="connsiteX0" fmla="*/ 3175 w 9944100"/>
              <a:gd name="connsiteY0" fmla="*/ 3175 h 4279900"/>
              <a:gd name="connsiteX1" fmla="*/ 9942195 w 9944100"/>
              <a:gd name="connsiteY1" fmla="*/ 3175 h 4279900"/>
              <a:gd name="connsiteX2" fmla="*/ 9942195 w 9944100"/>
              <a:gd name="connsiteY2" fmla="*/ 4280535 h 4279900"/>
              <a:gd name="connsiteX3" fmla="*/ 3175 w 9944100"/>
              <a:gd name="connsiteY3" fmla="*/ 4280535 h 42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4100" h="4279900">
                <a:moveTo>
                  <a:pt x="3175" y="3175"/>
                </a:moveTo>
                <a:lnTo>
                  <a:pt x="9942195" y="3175"/>
                </a:lnTo>
                <a:lnTo>
                  <a:pt x="9942195" y="4280535"/>
                </a:lnTo>
                <a:lnTo>
                  <a:pt x="3175" y="428053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1123315" y="795655"/>
            <a:ext cx="4597400" cy="4013200"/>
          </a:xfrm>
          <a:custGeom>
            <a:avLst/>
            <a:gdLst>
              <a:gd name="connsiteX0" fmla="*/ 3735070 w 4597400"/>
              <a:gd name="connsiteY0" fmla="*/ 3175 h 4013200"/>
              <a:gd name="connsiteX1" fmla="*/ 34925 w 4597400"/>
              <a:gd name="connsiteY1" fmla="*/ 3168650 h 4013200"/>
              <a:gd name="connsiteX2" fmla="*/ 3175 w 4597400"/>
              <a:gd name="connsiteY2" fmla="*/ 3168650 h 4013200"/>
              <a:gd name="connsiteX3" fmla="*/ 3175 w 4597400"/>
              <a:gd name="connsiteY3" fmla="*/ 4013200 h 4013200"/>
              <a:gd name="connsiteX4" fmla="*/ 34925 w 4597400"/>
              <a:gd name="connsiteY4" fmla="*/ 4013200 h 4013200"/>
              <a:gd name="connsiteX5" fmla="*/ 4595495 w 4597400"/>
              <a:gd name="connsiteY5" fmla="*/ 3175 h 4013200"/>
              <a:gd name="connsiteX6" fmla="*/ 3735070 w 4597400"/>
              <a:gd name="connsiteY6" fmla="*/ 3175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7400" h="4013200">
                <a:moveTo>
                  <a:pt x="3735070" y="3175"/>
                </a:moveTo>
                <a:cubicBezTo>
                  <a:pt x="3472815" y="1793240"/>
                  <a:pt x="1916430" y="3168650"/>
                  <a:pt x="34925" y="3168650"/>
                </a:cubicBezTo>
                <a:cubicBezTo>
                  <a:pt x="24130" y="3168650"/>
                  <a:pt x="13970" y="3168650"/>
                  <a:pt x="3175" y="3168650"/>
                </a:cubicBezTo>
                <a:lnTo>
                  <a:pt x="3175" y="4013200"/>
                </a:lnTo>
                <a:cubicBezTo>
                  <a:pt x="13970" y="4013200"/>
                  <a:pt x="24130" y="4013200"/>
                  <a:pt x="34925" y="4013200"/>
                </a:cubicBezTo>
                <a:cubicBezTo>
                  <a:pt x="2388235" y="4013200"/>
                  <a:pt x="4327525" y="2261235"/>
                  <a:pt x="4595495" y="3175"/>
                </a:cubicBezTo>
                <a:lnTo>
                  <a:pt x="373507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1123315" y="795020"/>
            <a:ext cx="2971800" cy="2451100"/>
          </a:xfrm>
          <a:custGeom>
            <a:avLst/>
            <a:gdLst>
              <a:gd name="connsiteX0" fmla="*/ 2162810 w 2971800"/>
              <a:gd name="connsiteY0" fmla="*/ 3810 h 2451100"/>
              <a:gd name="connsiteX1" fmla="*/ 34925 w 2971800"/>
              <a:gd name="connsiteY1" fmla="*/ 1662430 h 2451100"/>
              <a:gd name="connsiteX2" fmla="*/ 3175 w 2971800"/>
              <a:gd name="connsiteY2" fmla="*/ 1661795 h 2451100"/>
              <a:gd name="connsiteX3" fmla="*/ 3175 w 2971800"/>
              <a:gd name="connsiteY3" fmla="*/ 2452370 h 2451100"/>
              <a:gd name="connsiteX4" fmla="*/ 34925 w 2971800"/>
              <a:gd name="connsiteY4" fmla="*/ 2452370 h 2451100"/>
              <a:gd name="connsiteX5" fmla="*/ 2971165 w 2971800"/>
              <a:gd name="connsiteY5" fmla="*/ 3175 h 2451100"/>
              <a:gd name="connsiteX6" fmla="*/ 2162810 w 2971800"/>
              <a:gd name="connsiteY6" fmla="*/ 3175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1800" h="2451100">
                <a:moveTo>
                  <a:pt x="2162810" y="3810"/>
                </a:moveTo>
                <a:cubicBezTo>
                  <a:pt x="1924050" y="956945"/>
                  <a:pt x="1061720" y="1662430"/>
                  <a:pt x="34925" y="1662430"/>
                </a:cubicBezTo>
                <a:cubicBezTo>
                  <a:pt x="24130" y="1662430"/>
                  <a:pt x="13970" y="1662430"/>
                  <a:pt x="3175" y="1661795"/>
                </a:cubicBezTo>
                <a:lnTo>
                  <a:pt x="3175" y="2452370"/>
                </a:lnTo>
                <a:cubicBezTo>
                  <a:pt x="13970" y="2452370"/>
                  <a:pt x="24130" y="2452370"/>
                  <a:pt x="34925" y="2452370"/>
                </a:cubicBezTo>
                <a:cubicBezTo>
                  <a:pt x="1500505" y="2452370"/>
                  <a:pt x="2719070" y="1396365"/>
                  <a:pt x="2971165" y="3175"/>
                </a:cubicBezTo>
                <a:lnTo>
                  <a:pt x="216281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11571288" y="6292533"/>
            <a:ext cx="368300" cy="368300"/>
          </a:xfrm>
          <a:custGeom>
            <a:avLst/>
            <a:gdLst>
              <a:gd name="connsiteX0" fmla="*/ 4763 w 368300"/>
              <a:gd name="connsiteY0" fmla="*/ 4763 h 368300"/>
              <a:gd name="connsiteX1" fmla="*/ 367347 w 368300"/>
              <a:gd name="connsiteY1" fmla="*/ 4763 h 368300"/>
              <a:gd name="connsiteX2" fmla="*/ 367347 w 368300"/>
              <a:gd name="connsiteY2" fmla="*/ 367348 h 368300"/>
              <a:gd name="connsiteX3" fmla="*/ 4763 w 368300"/>
              <a:gd name="connsiteY3" fmla="*/ 367348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68300">
                <a:moveTo>
                  <a:pt x="4763" y="4763"/>
                </a:moveTo>
                <a:lnTo>
                  <a:pt x="367347" y="4763"/>
                </a:lnTo>
                <a:lnTo>
                  <a:pt x="367347" y="367348"/>
                </a:lnTo>
                <a:lnTo>
                  <a:pt x="4763" y="36734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11336338" y="6069013"/>
            <a:ext cx="387350" cy="387350"/>
          </a:xfrm>
          <a:custGeom>
            <a:avLst/>
            <a:gdLst>
              <a:gd name="connsiteX0" fmla="*/ 388303 w 387350"/>
              <a:gd name="connsiteY0" fmla="*/ 388303 h 387350"/>
              <a:gd name="connsiteX1" fmla="*/ 4763 w 387350"/>
              <a:gd name="connsiteY1" fmla="*/ 388303 h 387350"/>
              <a:gd name="connsiteX2" fmla="*/ 4763 w 387350"/>
              <a:gd name="connsiteY2" fmla="*/ 4763 h 387350"/>
              <a:gd name="connsiteX3" fmla="*/ 388303 w 387350"/>
              <a:gd name="connsiteY3" fmla="*/ 4763 h 387350"/>
              <a:gd name="connsiteX4" fmla="*/ 388303 w 387350"/>
              <a:gd name="connsiteY4" fmla="*/ 388303 h 387350"/>
              <a:gd name="connsiteX5" fmla="*/ 26353 w 387350"/>
              <a:gd name="connsiteY5" fmla="*/ 366713 h 387350"/>
              <a:gd name="connsiteX6" fmla="*/ 367347 w 387350"/>
              <a:gd name="connsiteY6" fmla="*/ 366713 h 387350"/>
              <a:gd name="connsiteX7" fmla="*/ 367347 w 387350"/>
              <a:gd name="connsiteY7" fmla="*/ 25717 h 387350"/>
              <a:gd name="connsiteX8" fmla="*/ 26353 w 387350"/>
              <a:gd name="connsiteY8" fmla="*/ 25717 h 387350"/>
              <a:gd name="connsiteX9" fmla="*/ 26353 w 387350"/>
              <a:gd name="connsiteY9" fmla="*/ 366713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350" h="387350">
                <a:moveTo>
                  <a:pt x="388303" y="388303"/>
                </a:moveTo>
                <a:lnTo>
                  <a:pt x="4763" y="388303"/>
                </a:lnTo>
                <a:lnTo>
                  <a:pt x="4763" y="4763"/>
                </a:lnTo>
                <a:lnTo>
                  <a:pt x="388303" y="4763"/>
                </a:lnTo>
                <a:lnTo>
                  <a:pt x="388303" y="388303"/>
                </a:lnTo>
                <a:close/>
                <a:moveTo>
                  <a:pt x="26353" y="366713"/>
                </a:moveTo>
                <a:lnTo>
                  <a:pt x="367347" y="366713"/>
                </a:lnTo>
                <a:lnTo>
                  <a:pt x="367347" y="25717"/>
                </a:lnTo>
                <a:lnTo>
                  <a:pt x="26353" y="25717"/>
                </a:lnTo>
                <a:lnTo>
                  <a:pt x="26353" y="366713"/>
                </a:lnTo>
                <a:close/>
              </a:path>
            </a:pathLst>
          </a:custGeom>
          <a:solidFill>
            <a:srgbClr val="BAAE99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426799" y="2635066"/>
            <a:ext cx="4874607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426799" y="1371685"/>
            <a:ext cx="4874607" cy="124651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26799" y="3967303"/>
            <a:ext cx="487460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426799" y="4263574"/>
            <a:ext cx="487460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6388862" y="1300213"/>
            <a:ext cx="4067366" cy="51244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 userDrawn="1"/>
        </p:nvSpPr>
        <p:spPr>
          <a:xfrm>
            <a:off x="-3192" y="337"/>
            <a:ext cx="12198367" cy="6845925"/>
          </a:xfrm>
          <a:custGeom>
            <a:avLst/>
            <a:gdLst>
              <a:gd name="connsiteX0" fmla="*/ 3192 w 12198366"/>
              <a:gd name="connsiteY0" fmla="*/ 3192 h 6805873"/>
              <a:gd name="connsiteX1" fmla="*/ 12195192 w 12198366"/>
              <a:gd name="connsiteY1" fmla="*/ 3192 h 6805873"/>
              <a:gd name="connsiteX2" fmla="*/ 12195192 w 12198366"/>
              <a:gd name="connsiteY2" fmla="*/ 6808429 h 6805873"/>
              <a:gd name="connsiteX3" fmla="*/ 3192 w 12198366"/>
              <a:gd name="connsiteY3" fmla="*/ 6808429 h 680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66" h="6805873">
                <a:moveTo>
                  <a:pt x="3192" y="3192"/>
                </a:moveTo>
                <a:lnTo>
                  <a:pt x="12195192" y="3192"/>
                </a:lnTo>
                <a:lnTo>
                  <a:pt x="12195192" y="6808429"/>
                </a:lnTo>
                <a:lnTo>
                  <a:pt x="3192" y="6808429"/>
                </a:lnTo>
                <a:close/>
              </a:path>
            </a:pathLst>
          </a:custGeom>
          <a:solidFill>
            <a:srgbClr val="F9F9F9"/>
          </a:solidFill>
          <a:ln w="636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6"/>
          <p:cNvSpPr/>
          <p:nvPr userDrawn="1"/>
        </p:nvSpPr>
        <p:spPr>
          <a:xfrm>
            <a:off x="-4775" y="-4304"/>
            <a:ext cx="6614876" cy="2852228"/>
          </a:xfrm>
          <a:custGeom>
            <a:avLst/>
            <a:gdLst>
              <a:gd name="connsiteX0" fmla="*/ 4775 w 6614876"/>
              <a:gd name="connsiteY0" fmla="*/ 4775 h 2852227"/>
              <a:gd name="connsiteX1" fmla="*/ 6615195 w 6614876"/>
              <a:gd name="connsiteY1" fmla="*/ 4775 h 2852227"/>
              <a:gd name="connsiteX2" fmla="*/ 6615195 w 6614876"/>
              <a:gd name="connsiteY2" fmla="*/ 2849363 h 2852227"/>
              <a:gd name="connsiteX3" fmla="*/ 4775 w 6614876"/>
              <a:gd name="connsiteY3" fmla="*/ 2849363 h 28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76" h="2852227">
                <a:moveTo>
                  <a:pt x="4775" y="4775"/>
                </a:moveTo>
                <a:lnTo>
                  <a:pt x="6615195" y="4775"/>
                </a:lnTo>
                <a:lnTo>
                  <a:pt x="6615195" y="2849363"/>
                </a:lnTo>
                <a:lnTo>
                  <a:pt x="4775" y="28493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7"/>
          <p:cNvSpPr/>
          <p:nvPr userDrawn="1"/>
        </p:nvSpPr>
        <p:spPr>
          <a:xfrm>
            <a:off x="125740" y="11738"/>
            <a:ext cx="3062325" cy="2673963"/>
          </a:xfrm>
          <a:custGeom>
            <a:avLst/>
            <a:gdLst>
              <a:gd name="connsiteX0" fmla="*/ 2487104 w 3062324"/>
              <a:gd name="connsiteY0" fmla="*/ 4775 h 2673963"/>
              <a:gd name="connsiteX1" fmla="*/ 25785 w 3062324"/>
              <a:gd name="connsiteY1" fmla="*/ 2110203 h 2673963"/>
              <a:gd name="connsiteX2" fmla="*/ 4775 w 3062324"/>
              <a:gd name="connsiteY2" fmla="*/ 2110203 h 2673963"/>
              <a:gd name="connsiteX3" fmla="*/ 4775 w 3062324"/>
              <a:gd name="connsiteY3" fmla="*/ 2671735 h 2673963"/>
              <a:gd name="connsiteX4" fmla="*/ 25785 w 3062324"/>
              <a:gd name="connsiteY4" fmla="*/ 2671735 h 2673963"/>
              <a:gd name="connsiteX5" fmla="*/ 3058823 w 3062324"/>
              <a:gd name="connsiteY5" fmla="*/ 4775 h 2673963"/>
              <a:gd name="connsiteX6" fmla="*/ 2487104 w 3062324"/>
              <a:gd name="connsiteY6" fmla="*/ 4775 h 267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2324" h="2673963">
                <a:moveTo>
                  <a:pt x="2487104" y="4775"/>
                </a:moveTo>
                <a:cubicBezTo>
                  <a:pt x="2312660" y="1195325"/>
                  <a:pt x="1277454" y="2110203"/>
                  <a:pt x="25785" y="2110203"/>
                </a:cubicBezTo>
                <a:cubicBezTo>
                  <a:pt x="18781" y="2110203"/>
                  <a:pt x="11778" y="2110203"/>
                  <a:pt x="4775" y="2110203"/>
                </a:cubicBezTo>
                <a:lnTo>
                  <a:pt x="4775" y="2671735"/>
                </a:lnTo>
                <a:cubicBezTo>
                  <a:pt x="11778" y="2671735"/>
                  <a:pt x="18781" y="2671735"/>
                  <a:pt x="25785" y="2671735"/>
                </a:cubicBezTo>
                <a:cubicBezTo>
                  <a:pt x="1590690" y="2671735"/>
                  <a:pt x="2880559" y="1506651"/>
                  <a:pt x="3058823" y="4775"/>
                </a:cubicBezTo>
                <a:lnTo>
                  <a:pt x="2487104" y="477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9"/>
          <p:cNvSpPr/>
          <p:nvPr userDrawn="1"/>
        </p:nvSpPr>
        <p:spPr>
          <a:xfrm>
            <a:off x="125740" y="11738"/>
            <a:ext cx="1980006" cy="1636211"/>
          </a:xfrm>
          <a:custGeom>
            <a:avLst/>
            <a:gdLst>
              <a:gd name="connsiteX0" fmla="*/ 1441075 w 1980006"/>
              <a:gd name="connsiteY0" fmla="*/ 4775 h 1636210"/>
              <a:gd name="connsiteX1" fmla="*/ 25785 w 1980006"/>
              <a:gd name="connsiteY1" fmla="*/ 1108103 h 1636210"/>
              <a:gd name="connsiteX2" fmla="*/ 4775 w 1980006"/>
              <a:gd name="connsiteY2" fmla="*/ 1108103 h 1636210"/>
              <a:gd name="connsiteX3" fmla="*/ 4775 w 1980006"/>
              <a:gd name="connsiteY3" fmla="*/ 1633983 h 1636210"/>
              <a:gd name="connsiteX4" fmla="*/ 25785 w 1980006"/>
              <a:gd name="connsiteY4" fmla="*/ 1633983 h 1636210"/>
              <a:gd name="connsiteX5" fmla="*/ 1978415 w 1980006"/>
              <a:gd name="connsiteY5" fmla="*/ 5412 h 1636210"/>
              <a:gd name="connsiteX6" fmla="*/ 1441075 w 1980006"/>
              <a:gd name="connsiteY6" fmla="*/ 5412 h 163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0006" h="1636210">
                <a:moveTo>
                  <a:pt x="1441075" y="4775"/>
                </a:moveTo>
                <a:cubicBezTo>
                  <a:pt x="1281911" y="638250"/>
                  <a:pt x="708919" y="1108103"/>
                  <a:pt x="25785" y="1108103"/>
                </a:cubicBezTo>
                <a:cubicBezTo>
                  <a:pt x="18781" y="1108103"/>
                  <a:pt x="11778" y="1108103"/>
                  <a:pt x="4775" y="1108103"/>
                </a:cubicBezTo>
                <a:lnTo>
                  <a:pt x="4775" y="1633983"/>
                </a:lnTo>
                <a:cubicBezTo>
                  <a:pt x="11778" y="1633983"/>
                  <a:pt x="18781" y="1633983"/>
                  <a:pt x="25785" y="1633983"/>
                </a:cubicBezTo>
                <a:cubicBezTo>
                  <a:pt x="1000508" y="1633983"/>
                  <a:pt x="1810974" y="931749"/>
                  <a:pt x="1978415" y="5412"/>
                </a:cubicBezTo>
                <a:lnTo>
                  <a:pt x="1441075" y="541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14848" y="1054532"/>
            <a:ext cx="3546174" cy="4444810"/>
          </a:xfrm>
          <a:prstGeom prst="rect">
            <a:avLst/>
          </a:prstGeom>
          <a:blipFill>
            <a:blip r:embed="rId2"/>
            <a:srcRect/>
            <a:stretch>
              <a:fillRect t="-122" b="-1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1"/>
          <p:cNvSpPr/>
          <p:nvPr userDrawn="1"/>
        </p:nvSpPr>
        <p:spPr>
          <a:xfrm>
            <a:off x="1128360" y="1523155"/>
            <a:ext cx="2642131" cy="3590751"/>
          </a:xfrm>
          <a:custGeom>
            <a:avLst/>
            <a:gdLst>
              <a:gd name="connsiteX0" fmla="*/ 4775 w 2642130"/>
              <a:gd name="connsiteY0" fmla="*/ 4775 h 3590750"/>
              <a:gd name="connsiteX1" fmla="*/ 2639266 w 2642130"/>
              <a:gd name="connsiteY1" fmla="*/ 4775 h 3590750"/>
              <a:gd name="connsiteX2" fmla="*/ 2639266 w 2642130"/>
              <a:gd name="connsiteY2" fmla="*/ 3591069 h 3590750"/>
              <a:gd name="connsiteX3" fmla="*/ 4775 w 2642130"/>
              <a:gd name="connsiteY3" fmla="*/ 3591069 h 35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130" h="3590750">
                <a:moveTo>
                  <a:pt x="4775" y="4775"/>
                </a:moveTo>
                <a:lnTo>
                  <a:pt x="2639266" y="4775"/>
                </a:lnTo>
                <a:lnTo>
                  <a:pt x="2639266" y="3591069"/>
                </a:lnTo>
                <a:lnTo>
                  <a:pt x="4775" y="359106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12"/>
          <p:cNvSpPr/>
          <p:nvPr userDrawn="1"/>
        </p:nvSpPr>
        <p:spPr>
          <a:xfrm>
            <a:off x="11630786" y="6248439"/>
            <a:ext cx="369262" cy="369262"/>
          </a:xfrm>
          <a:custGeom>
            <a:avLst/>
            <a:gdLst>
              <a:gd name="connsiteX0" fmla="*/ 4775 w 369261"/>
              <a:gd name="connsiteY0" fmla="*/ 4775 h 369261"/>
              <a:gd name="connsiteX1" fmla="*/ 368306 w 369261"/>
              <a:gd name="connsiteY1" fmla="*/ 4775 h 369261"/>
              <a:gd name="connsiteX2" fmla="*/ 368306 w 369261"/>
              <a:gd name="connsiteY2" fmla="*/ 368306 h 369261"/>
              <a:gd name="connsiteX3" fmla="*/ 4775 w 369261"/>
              <a:gd name="connsiteY3" fmla="*/ 368306 h 36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61" h="369261">
                <a:moveTo>
                  <a:pt x="4775" y="4775"/>
                </a:moveTo>
                <a:lnTo>
                  <a:pt x="368306" y="4775"/>
                </a:lnTo>
                <a:lnTo>
                  <a:pt x="368306" y="368306"/>
                </a:lnTo>
                <a:lnTo>
                  <a:pt x="4775" y="368306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3"/>
          <p:cNvSpPr/>
          <p:nvPr userDrawn="1"/>
        </p:nvSpPr>
        <p:spPr>
          <a:xfrm>
            <a:off x="11395222" y="6024336"/>
            <a:ext cx="388361" cy="388361"/>
          </a:xfrm>
          <a:custGeom>
            <a:avLst/>
            <a:gdLst>
              <a:gd name="connsiteX0" fmla="*/ 389317 w 388361"/>
              <a:gd name="connsiteY0" fmla="*/ 389316 h 388361"/>
              <a:gd name="connsiteX1" fmla="*/ 4775 w 388361"/>
              <a:gd name="connsiteY1" fmla="*/ 389316 h 388361"/>
              <a:gd name="connsiteX2" fmla="*/ 4775 w 388361"/>
              <a:gd name="connsiteY2" fmla="*/ 4775 h 388361"/>
              <a:gd name="connsiteX3" fmla="*/ 389317 w 388361"/>
              <a:gd name="connsiteY3" fmla="*/ 4775 h 388361"/>
              <a:gd name="connsiteX4" fmla="*/ 389317 w 388361"/>
              <a:gd name="connsiteY4" fmla="*/ 389316 h 388361"/>
              <a:gd name="connsiteX5" fmla="*/ 25785 w 388361"/>
              <a:gd name="connsiteY5" fmla="*/ 368306 h 388361"/>
              <a:gd name="connsiteX6" fmla="*/ 367670 w 388361"/>
              <a:gd name="connsiteY6" fmla="*/ 368306 h 388361"/>
              <a:gd name="connsiteX7" fmla="*/ 367670 w 388361"/>
              <a:gd name="connsiteY7" fmla="*/ 26421 h 388361"/>
              <a:gd name="connsiteX8" fmla="*/ 25785 w 388361"/>
              <a:gd name="connsiteY8" fmla="*/ 26421 h 388361"/>
              <a:gd name="connsiteX9" fmla="*/ 25785 w 388361"/>
              <a:gd name="connsiteY9" fmla="*/ 368306 h 38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8361" h="388361">
                <a:moveTo>
                  <a:pt x="389317" y="389316"/>
                </a:moveTo>
                <a:lnTo>
                  <a:pt x="4775" y="389316"/>
                </a:lnTo>
                <a:lnTo>
                  <a:pt x="4775" y="4775"/>
                </a:lnTo>
                <a:lnTo>
                  <a:pt x="389317" y="4775"/>
                </a:lnTo>
                <a:lnTo>
                  <a:pt x="389317" y="389316"/>
                </a:lnTo>
                <a:close/>
                <a:moveTo>
                  <a:pt x="25785" y="368306"/>
                </a:moveTo>
                <a:lnTo>
                  <a:pt x="367670" y="368306"/>
                </a:lnTo>
                <a:lnTo>
                  <a:pt x="367670" y="26421"/>
                </a:lnTo>
                <a:lnTo>
                  <a:pt x="25785" y="26421"/>
                </a:lnTo>
                <a:lnTo>
                  <a:pt x="25785" y="368306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674534" y="2981325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675650" y="3876675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"/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7"/>
          <p:cNvSpPr/>
          <p:nvPr userDrawn="1"/>
        </p:nvSpPr>
        <p:spPr>
          <a:xfrm>
            <a:off x="-3175" y="5479415"/>
            <a:ext cx="5213350" cy="1377950"/>
          </a:xfrm>
          <a:custGeom>
            <a:avLst/>
            <a:gdLst>
              <a:gd name="connsiteX0" fmla="*/ 3175 w 5213350"/>
              <a:gd name="connsiteY0" fmla="*/ 3175 h 1377950"/>
              <a:gd name="connsiteX1" fmla="*/ 5213350 w 5213350"/>
              <a:gd name="connsiteY1" fmla="*/ 3175 h 1377950"/>
              <a:gd name="connsiteX2" fmla="*/ 5213350 w 5213350"/>
              <a:gd name="connsiteY2" fmla="*/ 1378585 h 1377950"/>
              <a:gd name="connsiteX3" fmla="*/ 3175 w 521335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350" h="1377950">
                <a:moveTo>
                  <a:pt x="3175" y="3175"/>
                </a:moveTo>
                <a:lnTo>
                  <a:pt x="5213350" y="3175"/>
                </a:lnTo>
                <a:lnTo>
                  <a:pt x="5213350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8"/>
          <p:cNvSpPr/>
          <p:nvPr userDrawn="1"/>
        </p:nvSpPr>
        <p:spPr>
          <a:xfrm>
            <a:off x="2564765" y="4469130"/>
            <a:ext cx="5213350" cy="1377950"/>
          </a:xfrm>
          <a:custGeom>
            <a:avLst/>
            <a:gdLst>
              <a:gd name="connsiteX0" fmla="*/ 3175 w 5213350"/>
              <a:gd name="connsiteY0" fmla="*/ 3175 h 1377950"/>
              <a:gd name="connsiteX1" fmla="*/ 5213350 w 5213350"/>
              <a:gd name="connsiteY1" fmla="*/ 3175 h 1377950"/>
              <a:gd name="connsiteX2" fmla="*/ 5213350 w 5213350"/>
              <a:gd name="connsiteY2" fmla="*/ 1378585 h 1377950"/>
              <a:gd name="connsiteX3" fmla="*/ 3175 w 521335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350" h="1377950">
                <a:moveTo>
                  <a:pt x="3175" y="3175"/>
                </a:moveTo>
                <a:lnTo>
                  <a:pt x="5213350" y="3175"/>
                </a:lnTo>
                <a:lnTo>
                  <a:pt x="5213350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tx2">
              <a:lumMod val="50000"/>
              <a:alpha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9"/>
          <p:cNvSpPr/>
          <p:nvPr userDrawn="1"/>
        </p:nvSpPr>
        <p:spPr>
          <a:xfrm>
            <a:off x="9144635" y="477520"/>
            <a:ext cx="3048000" cy="1377950"/>
          </a:xfrm>
          <a:custGeom>
            <a:avLst/>
            <a:gdLst>
              <a:gd name="connsiteX0" fmla="*/ 3175 w 3048000"/>
              <a:gd name="connsiteY0" fmla="*/ 3175 h 1377950"/>
              <a:gd name="connsiteX1" fmla="*/ 3047365 w 3048000"/>
              <a:gd name="connsiteY1" fmla="*/ 3175 h 1377950"/>
              <a:gd name="connsiteX2" fmla="*/ 3047365 w 3048000"/>
              <a:gd name="connsiteY2" fmla="*/ 1378585 h 1377950"/>
              <a:gd name="connsiteX3" fmla="*/ 3175 w 304800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377950">
                <a:moveTo>
                  <a:pt x="3175" y="3175"/>
                </a:moveTo>
                <a:lnTo>
                  <a:pt x="3047365" y="3175"/>
                </a:lnTo>
                <a:lnTo>
                  <a:pt x="3047365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10"/>
          <p:cNvSpPr/>
          <p:nvPr userDrawn="1"/>
        </p:nvSpPr>
        <p:spPr>
          <a:xfrm>
            <a:off x="610870" y="4793615"/>
            <a:ext cx="3048000" cy="1377950"/>
          </a:xfrm>
          <a:custGeom>
            <a:avLst/>
            <a:gdLst>
              <a:gd name="connsiteX0" fmla="*/ 3175 w 3048000"/>
              <a:gd name="connsiteY0" fmla="*/ 3175 h 1377950"/>
              <a:gd name="connsiteX1" fmla="*/ 3047365 w 3048000"/>
              <a:gd name="connsiteY1" fmla="*/ 3175 h 1377950"/>
              <a:gd name="connsiteX2" fmla="*/ 3047365 w 3048000"/>
              <a:gd name="connsiteY2" fmla="*/ 1378585 h 1377950"/>
              <a:gd name="connsiteX3" fmla="*/ 3175 w 304800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377950">
                <a:moveTo>
                  <a:pt x="3175" y="3175"/>
                </a:moveTo>
                <a:lnTo>
                  <a:pt x="3047365" y="3175"/>
                </a:lnTo>
                <a:lnTo>
                  <a:pt x="3047365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1"/>
          <p:cNvSpPr/>
          <p:nvPr userDrawn="1"/>
        </p:nvSpPr>
        <p:spPr>
          <a:xfrm>
            <a:off x="1098550" y="770255"/>
            <a:ext cx="9994900" cy="4921250"/>
          </a:xfrm>
          <a:custGeom>
            <a:avLst/>
            <a:gdLst>
              <a:gd name="connsiteX0" fmla="*/ 28575 w 9994900"/>
              <a:gd name="connsiteY0" fmla="*/ 28575 h 4921250"/>
              <a:gd name="connsiteX1" fmla="*/ 9967595 w 9994900"/>
              <a:gd name="connsiteY1" fmla="*/ 28575 h 4921250"/>
              <a:gd name="connsiteX2" fmla="*/ 9967595 w 9994900"/>
              <a:gd name="connsiteY2" fmla="*/ 4898390 h 4921250"/>
              <a:gd name="connsiteX3" fmla="*/ 28575 w 9994900"/>
              <a:gd name="connsiteY3" fmla="*/ 4898390 h 492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4900" h="4921250">
                <a:moveTo>
                  <a:pt x="28575" y="28575"/>
                </a:moveTo>
                <a:lnTo>
                  <a:pt x="9967595" y="28575"/>
                </a:lnTo>
                <a:lnTo>
                  <a:pt x="9967595" y="4898390"/>
                </a:lnTo>
                <a:lnTo>
                  <a:pt x="28575" y="4898390"/>
                </a:lnTo>
                <a:close/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2"/>
          <p:cNvSpPr/>
          <p:nvPr userDrawn="1"/>
        </p:nvSpPr>
        <p:spPr>
          <a:xfrm>
            <a:off x="1123315" y="795655"/>
            <a:ext cx="4597400" cy="4013200"/>
          </a:xfrm>
          <a:custGeom>
            <a:avLst/>
            <a:gdLst>
              <a:gd name="connsiteX0" fmla="*/ 3735070 w 4597400"/>
              <a:gd name="connsiteY0" fmla="*/ 3175 h 4013200"/>
              <a:gd name="connsiteX1" fmla="*/ 34925 w 4597400"/>
              <a:gd name="connsiteY1" fmla="*/ 3168650 h 4013200"/>
              <a:gd name="connsiteX2" fmla="*/ 3175 w 4597400"/>
              <a:gd name="connsiteY2" fmla="*/ 3168650 h 4013200"/>
              <a:gd name="connsiteX3" fmla="*/ 3175 w 4597400"/>
              <a:gd name="connsiteY3" fmla="*/ 4013200 h 4013200"/>
              <a:gd name="connsiteX4" fmla="*/ 34925 w 4597400"/>
              <a:gd name="connsiteY4" fmla="*/ 4013200 h 4013200"/>
              <a:gd name="connsiteX5" fmla="*/ 4595495 w 4597400"/>
              <a:gd name="connsiteY5" fmla="*/ 3175 h 4013200"/>
              <a:gd name="connsiteX6" fmla="*/ 3735070 w 4597400"/>
              <a:gd name="connsiteY6" fmla="*/ 3175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7400" h="4013200">
                <a:moveTo>
                  <a:pt x="3735070" y="3175"/>
                </a:moveTo>
                <a:cubicBezTo>
                  <a:pt x="3472815" y="1793240"/>
                  <a:pt x="1916430" y="3168650"/>
                  <a:pt x="34925" y="3168650"/>
                </a:cubicBezTo>
                <a:cubicBezTo>
                  <a:pt x="24130" y="3168650"/>
                  <a:pt x="13970" y="3168650"/>
                  <a:pt x="3175" y="3168650"/>
                </a:cubicBezTo>
                <a:lnTo>
                  <a:pt x="3175" y="4013200"/>
                </a:lnTo>
                <a:cubicBezTo>
                  <a:pt x="13970" y="4013200"/>
                  <a:pt x="24130" y="4013200"/>
                  <a:pt x="34925" y="4013200"/>
                </a:cubicBezTo>
                <a:cubicBezTo>
                  <a:pt x="2388235" y="4013200"/>
                  <a:pt x="4327525" y="2261235"/>
                  <a:pt x="4595495" y="3175"/>
                </a:cubicBezTo>
                <a:lnTo>
                  <a:pt x="373507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1123315" y="795020"/>
            <a:ext cx="2971800" cy="2451100"/>
          </a:xfrm>
          <a:custGeom>
            <a:avLst/>
            <a:gdLst>
              <a:gd name="connsiteX0" fmla="*/ 2162810 w 2971800"/>
              <a:gd name="connsiteY0" fmla="*/ 3810 h 2451100"/>
              <a:gd name="connsiteX1" fmla="*/ 34925 w 2971800"/>
              <a:gd name="connsiteY1" fmla="*/ 1662430 h 2451100"/>
              <a:gd name="connsiteX2" fmla="*/ 3175 w 2971800"/>
              <a:gd name="connsiteY2" fmla="*/ 1661795 h 2451100"/>
              <a:gd name="connsiteX3" fmla="*/ 3175 w 2971800"/>
              <a:gd name="connsiteY3" fmla="*/ 2452370 h 2451100"/>
              <a:gd name="connsiteX4" fmla="*/ 34925 w 2971800"/>
              <a:gd name="connsiteY4" fmla="*/ 2452370 h 2451100"/>
              <a:gd name="connsiteX5" fmla="*/ 2971165 w 2971800"/>
              <a:gd name="connsiteY5" fmla="*/ 3175 h 2451100"/>
              <a:gd name="connsiteX6" fmla="*/ 2162810 w 2971800"/>
              <a:gd name="connsiteY6" fmla="*/ 3175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1800" h="2451100">
                <a:moveTo>
                  <a:pt x="2162810" y="3810"/>
                </a:moveTo>
                <a:cubicBezTo>
                  <a:pt x="1924050" y="956945"/>
                  <a:pt x="1061720" y="1662430"/>
                  <a:pt x="34925" y="1662430"/>
                </a:cubicBezTo>
                <a:cubicBezTo>
                  <a:pt x="24130" y="1662430"/>
                  <a:pt x="13970" y="1662430"/>
                  <a:pt x="3175" y="1661795"/>
                </a:cubicBezTo>
                <a:lnTo>
                  <a:pt x="3175" y="2452370"/>
                </a:lnTo>
                <a:cubicBezTo>
                  <a:pt x="13970" y="2452370"/>
                  <a:pt x="24130" y="2452370"/>
                  <a:pt x="34925" y="2452370"/>
                </a:cubicBezTo>
                <a:cubicBezTo>
                  <a:pt x="1500505" y="2452370"/>
                  <a:pt x="2719070" y="1396365"/>
                  <a:pt x="2971165" y="3175"/>
                </a:cubicBezTo>
                <a:lnTo>
                  <a:pt x="216281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4"/>
          <p:cNvSpPr/>
          <p:nvPr userDrawn="1"/>
        </p:nvSpPr>
        <p:spPr>
          <a:xfrm>
            <a:off x="11571288" y="6292533"/>
            <a:ext cx="368300" cy="368300"/>
          </a:xfrm>
          <a:custGeom>
            <a:avLst/>
            <a:gdLst>
              <a:gd name="connsiteX0" fmla="*/ 4763 w 368300"/>
              <a:gd name="connsiteY0" fmla="*/ 4763 h 368300"/>
              <a:gd name="connsiteX1" fmla="*/ 367347 w 368300"/>
              <a:gd name="connsiteY1" fmla="*/ 4763 h 368300"/>
              <a:gd name="connsiteX2" fmla="*/ 367347 w 368300"/>
              <a:gd name="connsiteY2" fmla="*/ 367348 h 368300"/>
              <a:gd name="connsiteX3" fmla="*/ 4763 w 368300"/>
              <a:gd name="connsiteY3" fmla="*/ 367348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68300">
                <a:moveTo>
                  <a:pt x="4763" y="4763"/>
                </a:moveTo>
                <a:lnTo>
                  <a:pt x="367347" y="4763"/>
                </a:lnTo>
                <a:lnTo>
                  <a:pt x="367347" y="367348"/>
                </a:lnTo>
                <a:lnTo>
                  <a:pt x="4763" y="36734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5"/>
          <p:cNvSpPr/>
          <p:nvPr userDrawn="1"/>
        </p:nvSpPr>
        <p:spPr>
          <a:xfrm>
            <a:off x="11336338" y="6069013"/>
            <a:ext cx="387350" cy="387350"/>
          </a:xfrm>
          <a:custGeom>
            <a:avLst/>
            <a:gdLst>
              <a:gd name="connsiteX0" fmla="*/ 388303 w 387350"/>
              <a:gd name="connsiteY0" fmla="*/ 388303 h 387350"/>
              <a:gd name="connsiteX1" fmla="*/ 4763 w 387350"/>
              <a:gd name="connsiteY1" fmla="*/ 388303 h 387350"/>
              <a:gd name="connsiteX2" fmla="*/ 4763 w 387350"/>
              <a:gd name="connsiteY2" fmla="*/ 4763 h 387350"/>
              <a:gd name="connsiteX3" fmla="*/ 388303 w 387350"/>
              <a:gd name="connsiteY3" fmla="*/ 4763 h 387350"/>
              <a:gd name="connsiteX4" fmla="*/ 388303 w 387350"/>
              <a:gd name="connsiteY4" fmla="*/ 388303 h 387350"/>
              <a:gd name="connsiteX5" fmla="*/ 26353 w 387350"/>
              <a:gd name="connsiteY5" fmla="*/ 366713 h 387350"/>
              <a:gd name="connsiteX6" fmla="*/ 367347 w 387350"/>
              <a:gd name="connsiteY6" fmla="*/ 366713 h 387350"/>
              <a:gd name="connsiteX7" fmla="*/ 367347 w 387350"/>
              <a:gd name="connsiteY7" fmla="*/ 25717 h 387350"/>
              <a:gd name="connsiteX8" fmla="*/ 26353 w 387350"/>
              <a:gd name="connsiteY8" fmla="*/ 25717 h 387350"/>
              <a:gd name="connsiteX9" fmla="*/ 26353 w 387350"/>
              <a:gd name="connsiteY9" fmla="*/ 366713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350" h="387350">
                <a:moveTo>
                  <a:pt x="388303" y="388303"/>
                </a:moveTo>
                <a:lnTo>
                  <a:pt x="4763" y="388303"/>
                </a:lnTo>
                <a:lnTo>
                  <a:pt x="4763" y="4763"/>
                </a:lnTo>
                <a:lnTo>
                  <a:pt x="388303" y="4763"/>
                </a:lnTo>
                <a:lnTo>
                  <a:pt x="388303" y="388303"/>
                </a:lnTo>
                <a:close/>
                <a:moveTo>
                  <a:pt x="26353" y="366713"/>
                </a:moveTo>
                <a:lnTo>
                  <a:pt x="367347" y="366713"/>
                </a:lnTo>
                <a:lnTo>
                  <a:pt x="367347" y="25717"/>
                </a:lnTo>
                <a:lnTo>
                  <a:pt x="26353" y="25717"/>
                </a:lnTo>
                <a:lnTo>
                  <a:pt x="26353" y="366713"/>
                </a:lnTo>
                <a:close/>
              </a:path>
            </a:pathLst>
          </a:custGeom>
          <a:solidFill>
            <a:srgbClr val="BAAE99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555932" y="1738317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555932" y="4044553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555933" y="3748282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网络爬虫爬取天气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———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爬取莆田市三月天气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1791" y="2776190"/>
            <a:ext cx="1168104" cy="101562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090" y="1593850"/>
            <a:ext cx="8014970" cy="4824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30190" y="91948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可视化展示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2452370" y="123190"/>
            <a:ext cx="6379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latin typeface="+mj-lt"/>
              <a:ea typeface="+mj-ea"/>
              <a:cs typeface="+mj-lt"/>
            </a:endParaRPr>
          </a:p>
          <a:p>
            <a:r>
              <a:rPr lang="zh-CN" altLang="en-US">
                <a:latin typeface="+mj-lt"/>
                <a:ea typeface="+mj-ea"/>
                <a:cs typeface="+mj-lt"/>
              </a:rPr>
              <a:t>http://www.tianqihoubao.com/lishi/putian/month/202203.html</a:t>
            </a:r>
            <a:endParaRPr lang="zh-CN" altLang="en-US">
              <a:latin typeface="+mj-lt"/>
              <a:ea typeface="+mj-ea"/>
              <a:cs typeface="+mj-lt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545" y="922020"/>
            <a:ext cx="8319135" cy="5471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查看网站源代码显示连接成功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1"/>
          <p:cNvPicPr>
            <a:picLocks noChangeAspect="1"/>
          </p:cNvPicPr>
          <p:nvPr/>
        </p:nvPicPr>
        <p:blipFill>
          <a:blip r:embed="rId1"/>
          <a:srcRect l="-132" t="81395" r="67373" b="1403"/>
          <a:stretch>
            <a:fillRect/>
          </a:stretch>
        </p:blipFill>
        <p:spPr>
          <a:xfrm>
            <a:off x="1519555" y="1402715"/>
            <a:ext cx="8555355" cy="4647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6772275" y="2981325"/>
            <a:ext cx="5419725" cy="895350"/>
          </a:xfrm>
        </p:spPr>
        <p:txBody>
          <a:bodyPr/>
          <a:lstStyle/>
          <a:p>
            <a:r>
              <a:rPr lang="zh-CN" altLang="en-US" dirty="0"/>
              <a:t>代码讲解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6772910" y="3876675"/>
            <a:ext cx="5419090" cy="1015365"/>
          </a:xfrm>
        </p:spPr>
        <p:txBody>
          <a:bodyPr>
            <a:normAutofit fontScale="90000" lnSpcReduction="20000"/>
          </a:bodyPr>
          <a:lstStyle/>
          <a:p>
            <a:pPr lvl="0"/>
            <a:r>
              <a:rPr lang="en-US" altLang="zh-CN" dirty="0"/>
              <a:t>1.</a:t>
            </a:r>
            <a:r>
              <a:rPr lang="zh-CN" altLang="en-US" dirty="0"/>
              <a:t>从网络上获取天气后报网页内容</a:t>
            </a:r>
            <a:endParaRPr lang="zh-CN" altLang="en-US" dirty="0"/>
          </a:p>
          <a:p>
            <a:pPr lvl="0"/>
            <a:r>
              <a:rPr lang="en-US" altLang="zh-CN" dirty="0"/>
              <a:t>2.</a:t>
            </a:r>
            <a:r>
              <a:rPr lang="zh-CN" altLang="en-US" dirty="0"/>
              <a:t>提取网页内容</a:t>
            </a:r>
            <a:endParaRPr lang="zh-CN" altLang="en-US" dirty="0"/>
          </a:p>
          <a:p>
            <a:pPr lvl="0"/>
            <a:r>
              <a:rPr lang="en-US" altLang="zh-CN" dirty="0"/>
              <a:t>3.</a:t>
            </a:r>
            <a:r>
              <a:rPr lang="zh-CN" altLang="en-US" dirty="0"/>
              <a:t>进行数据保存以及可视化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91791" y="2776190"/>
            <a:ext cx="1168104" cy="1015623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  <a:p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745757" y="862599"/>
            <a:ext cx="5518150" cy="232764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60045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Char char=""/>
            </a:pP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 descr="图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" y="862330"/>
            <a:ext cx="9845675" cy="49752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61155" y="354330"/>
            <a:ext cx="1862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创建模块</a:t>
            </a:r>
            <a:endParaRPr lang="zh-CN" altLang="en-US" sz="28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45" y="1320800"/>
            <a:ext cx="8687435" cy="5062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04435" y="6826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解析模块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0" y="1513205"/>
            <a:ext cx="8373110" cy="45326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13885" y="755650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/>
              <a:t>爬取气温和风力风向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0" y="1863090"/>
            <a:ext cx="7226300" cy="4225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39665" y="95567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800"/>
              <a:t>保存模块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图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7390" y="1073785"/>
            <a:ext cx="7334885" cy="5200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2.xml><?xml version="1.0" encoding="utf-8"?>
<p:tagLst xmlns:p="http://schemas.openxmlformats.org/presentationml/2006/main">
  <p:tag name="KSO_WM_UNIT_TEXT_PART_ID_V2" val="d-2-2"/>
  <p:tag name="KSO_WM_UNIT_PRESET_TEXT" val="单击此处添加小标题:&#13;点击此处添加正文，文字是您思想的提炼，为了最终呈现发布的良好效果。请言简意赅的阐。&#13;并根据需要酌情增减文字。即便信息错综复杂，需要用更多的文字来表述。&#13;请您尽可能提炼思想的精髓。恰如其分的表达观点，往往事半功倍。"/>
  <p:tag name="KSO_WM_UNIT_NOCLEAR" val="1"/>
  <p:tag name="KSO_WM_UNIT_VALUE" val="18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814_1*f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2"/>
  <p:tag name="KSO_WM_UNIT_COLOR_SCHEME_PARENT_PAGE" val="0_1"/>
</p:tagLst>
</file>

<file path=ppt/tags/tag3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4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9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6ff6339-5aea-45b7-94ae-42fa8f0bea05"/>
  <p:tag name="COMMONDATA" val="eyJoZGlkIjoiZDExMGY0YWRlOGNjOTAyZTVhNjE3MmUwMTY1NjJjYjEifQ==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6A361"/>
      </a:accent1>
      <a:accent2>
        <a:srgbClr val="353842"/>
      </a:accent2>
      <a:accent3>
        <a:srgbClr val="BD964E"/>
      </a:accent3>
      <a:accent4>
        <a:srgbClr val="475059"/>
      </a:accent4>
      <a:accent5>
        <a:srgbClr val="828E97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6A361"/>
    </a:accent1>
    <a:accent2>
      <a:srgbClr val="353842"/>
    </a:accent2>
    <a:accent3>
      <a:srgbClr val="BD964E"/>
    </a:accent3>
    <a:accent4>
      <a:srgbClr val="475059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6A361"/>
    </a:accent1>
    <a:accent2>
      <a:srgbClr val="353842"/>
    </a:accent2>
    <a:accent3>
      <a:srgbClr val="BD964E"/>
    </a:accent3>
    <a:accent4>
      <a:srgbClr val="475059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177</Words>
  <Application>WPS 演示</Application>
  <PresentationFormat>宽屏</PresentationFormat>
  <Paragraphs>33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Impact</vt:lpstr>
      <vt:lpstr>微软雅黑</vt:lpstr>
      <vt:lpstr>Arial Unicode MS</vt:lpstr>
      <vt:lpstr>Calibri</vt:lpstr>
      <vt:lpstr>Arial</vt:lpstr>
      <vt:lpstr>Calibri</vt:lpstr>
      <vt:lpstr>WPS-Numbers</vt:lpstr>
      <vt:lpstr>汉仪旗黑-85S</vt:lpstr>
      <vt:lpstr>黑体</vt:lpstr>
      <vt:lpstr>主题5</vt:lpstr>
      <vt:lpstr>网络爬虫爬取天气</vt:lpstr>
      <vt:lpstr>PowerPoint 演示文稿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likun1224</cp:lastModifiedBy>
  <cp:revision>15</cp:revision>
  <cp:lastPrinted>2018-04-12T16:00:00Z</cp:lastPrinted>
  <dcterms:created xsi:type="dcterms:W3CDTF">2018-04-12T16:00:00Z</dcterms:created>
  <dcterms:modified xsi:type="dcterms:W3CDTF">2022-08-28T12:42:14Z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2052-11.1.0.12156</vt:lpwstr>
  </property>
  <property fmtid="{D5CDD505-2E9C-101B-9397-08002B2CF9AE}" pid="4" name="ICV">
    <vt:lpwstr>D733E96AF6DF491FBBE74DC1B9BA2DBF</vt:lpwstr>
  </property>
</Properties>
</file>