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EFCD5-768A-495D-A1C8-1315F67F61E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738A87-50BC-4E97-81C6-EA8B8BCD01E1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商店資訊</a:t>
          </a:r>
        </a:p>
      </dgm:t>
    </dgm:pt>
    <dgm:pt modelId="{EA86EA7B-DDA7-4488-9FCF-56C79BDCC5C3}" type="parTrans" cxnId="{04FA0DC5-6476-404C-BA71-082D2EAC3673}">
      <dgm:prSet/>
      <dgm:spPr/>
      <dgm:t>
        <a:bodyPr/>
        <a:lstStyle/>
        <a:p>
          <a:endParaRPr lang="zh-TW" altLang="en-US"/>
        </a:p>
      </dgm:t>
    </dgm:pt>
    <dgm:pt modelId="{CE3A68D9-C687-4F44-877C-6DECB91015F2}" type="sibTrans" cxnId="{04FA0DC5-6476-404C-BA71-082D2EAC3673}">
      <dgm:prSet/>
      <dgm:spPr/>
      <dgm:t>
        <a:bodyPr/>
        <a:lstStyle/>
        <a:p>
          <a:endParaRPr lang="zh-TW" altLang="en-US"/>
        </a:p>
      </dgm:t>
    </dgm:pt>
    <dgm:pt modelId="{2C668ECD-60DC-4F2D-A0D0-3F2CE432E370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價格</a:t>
          </a:r>
        </a:p>
      </dgm:t>
    </dgm:pt>
    <dgm:pt modelId="{1C92392B-DD0F-419E-A532-F2FF0FD6AA24}" type="parTrans" cxnId="{16B760CE-C2EC-4B21-9186-82E6C3643CCA}">
      <dgm:prSet/>
      <dgm:spPr/>
      <dgm:t>
        <a:bodyPr/>
        <a:lstStyle/>
        <a:p>
          <a:endParaRPr lang="zh-TW" altLang="en-US"/>
        </a:p>
      </dgm:t>
    </dgm:pt>
    <dgm:pt modelId="{330CEC73-9126-4406-98BB-469627612F4C}" type="sibTrans" cxnId="{16B760CE-C2EC-4B21-9186-82E6C3643CCA}">
      <dgm:prSet/>
      <dgm:spPr/>
      <dgm:t>
        <a:bodyPr/>
        <a:lstStyle/>
        <a:p>
          <a:endParaRPr lang="zh-TW" altLang="en-US"/>
        </a:p>
      </dgm:t>
    </dgm:pt>
    <dgm:pt modelId="{F16802AB-591F-4CA0-BE1A-F19741E15AB0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菜單</a:t>
          </a:r>
        </a:p>
      </dgm:t>
    </dgm:pt>
    <dgm:pt modelId="{062C4A42-FD94-45E5-96D7-D6936E8BDC3C}" type="parTrans" cxnId="{05C03A2A-76ED-4017-8287-B0995F76E45F}">
      <dgm:prSet/>
      <dgm:spPr/>
      <dgm:t>
        <a:bodyPr/>
        <a:lstStyle/>
        <a:p>
          <a:endParaRPr lang="zh-TW" altLang="en-US"/>
        </a:p>
      </dgm:t>
    </dgm:pt>
    <dgm:pt modelId="{54CE29AB-7D66-485B-A7B9-5E42C6322886}" type="sibTrans" cxnId="{05C03A2A-76ED-4017-8287-B0995F76E45F}">
      <dgm:prSet/>
      <dgm:spPr/>
      <dgm:t>
        <a:bodyPr/>
        <a:lstStyle/>
        <a:p>
          <a:endParaRPr lang="zh-TW" altLang="en-US"/>
        </a:p>
      </dgm:t>
    </dgm:pt>
    <dgm:pt modelId="{3C97DF28-011B-4D2F-A3E6-2F2ACEDB05DA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電腦挑選</a:t>
          </a:r>
        </a:p>
      </dgm:t>
    </dgm:pt>
    <dgm:pt modelId="{AB38B34A-D15D-4733-A4F8-823CD2ABB240}" type="parTrans" cxnId="{808BFD5D-E33C-49C2-A316-BB10E97D342B}">
      <dgm:prSet/>
      <dgm:spPr/>
      <dgm:t>
        <a:bodyPr/>
        <a:lstStyle/>
        <a:p>
          <a:endParaRPr lang="zh-TW" altLang="en-US"/>
        </a:p>
      </dgm:t>
    </dgm:pt>
    <dgm:pt modelId="{CADFF669-7480-4642-AFE9-4F5501318189}" type="sibTrans" cxnId="{808BFD5D-E33C-49C2-A316-BB10E97D342B}">
      <dgm:prSet/>
      <dgm:spPr/>
      <dgm:t>
        <a:bodyPr/>
        <a:lstStyle/>
        <a:p>
          <a:endParaRPr lang="zh-TW" altLang="en-US"/>
        </a:p>
      </dgm:t>
    </dgm:pt>
    <dgm:pt modelId="{BF1DF3A3-72BB-4113-A89E-23E299771DB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取得餐點</a:t>
          </a:r>
        </a:p>
      </dgm:t>
    </dgm:pt>
    <dgm:pt modelId="{11AFDD33-6FCE-4CE3-A3A0-8B2402143FEC}" type="parTrans" cxnId="{CFE91F9C-12C8-4C11-9129-9E6A1FC0CC0A}">
      <dgm:prSet/>
      <dgm:spPr/>
      <dgm:t>
        <a:bodyPr/>
        <a:lstStyle/>
        <a:p>
          <a:endParaRPr lang="zh-TW" altLang="en-US"/>
        </a:p>
      </dgm:t>
    </dgm:pt>
    <dgm:pt modelId="{C7808C22-6EF3-4111-8E0C-ACF5A4480D5F}" type="sibTrans" cxnId="{CFE91F9C-12C8-4C11-9129-9E6A1FC0CC0A}">
      <dgm:prSet/>
      <dgm:spPr/>
      <dgm:t>
        <a:bodyPr/>
        <a:lstStyle/>
        <a:p>
          <a:endParaRPr lang="zh-TW" altLang="en-US"/>
        </a:p>
      </dgm:t>
    </dgm:pt>
    <dgm:pt modelId="{C79F87B5-5FEA-4E5F-89BF-E96CD0A98DF2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數量</a:t>
          </a:r>
        </a:p>
      </dgm:t>
    </dgm:pt>
    <dgm:pt modelId="{75D8244F-FB52-44A8-88CC-1E3F59144AD1}" type="parTrans" cxnId="{050E3AB9-BC9E-45BE-A6FE-4C49775F4E69}">
      <dgm:prSet/>
      <dgm:spPr/>
      <dgm:t>
        <a:bodyPr/>
        <a:lstStyle/>
        <a:p>
          <a:endParaRPr lang="zh-TW" altLang="en-US"/>
        </a:p>
      </dgm:t>
    </dgm:pt>
    <dgm:pt modelId="{5A4540AA-01CA-401F-8C96-9FAF872C7C15}" type="sibTrans" cxnId="{050E3AB9-BC9E-45BE-A6FE-4C49775F4E69}">
      <dgm:prSet/>
      <dgm:spPr/>
      <dgm:t>
        <a:bodyPr/>
        <a:lstStyle/>
        <a:p>
          <a:endParaRPr lang="zh-TW" altLang="en-US"/>
        </a:p>
      </dgm:t>
    </dgm:pt>
    <dgm:pt modelId="{0374F113-138C-49DE-B221-4DFDE3ED8B1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清除資料</a:t>
          </a:r>
        </a:p>
      </dgm:t>
    </dgm:pt>
    <dgm:pt modelId="{0EF42BCE-2D14-4AA5-ABFD-24EC1B3C8C6F}" type="parTrans" cxnId="{6CDE1D5F-02DA-458D-9EC5-ECC96FCDE248}">
      <dgm:prSet/>
      <dgm:spPr/>
      <dgm:t>
        <a:bodyPr/>
        <a:lstStyle/>
        <a:p>
          <a:endParaRPr lang="zh-TW" altLang="en-US"/>
        </a:p>
      </dgm:t>
    </dgm:pt>
    <dgm:pt modelId="{99011432-BFB7-4AB4-B884-7A1ABE60AB95}" type="sibTrans" cxnId="{6CDE1D5F-02DA-458D-9EC5-ECC96FCDE248}">
      <dgm:prSet/>
      <dgm:spPr/>
      <dgm:t>
        <a:bodyPr/>
        <a:lstStyle/>
        <a:p>
          <a:endParaRPr lang="zh-TW" altLang="en-US"/>
        </a:p>
      </dgm:t>
    </dgm:pt>
    <dgm:pt modelId="{ED909FDB-F21C-469F-8FDF-CA497A402231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個人資料</a:t>
          </a:r>
        </a:p>
      </dgm:t>
    </dgm:pt>
    <dgm:pt modelId="{3CCC21D5-3503-4906-85AD-4258B59A7FF9}" type="sibTrans" cxnId="{7EA4BA59-23CC-4064-A544-5502B5A678A1}">
      <dgm:prSet/>
      <dgm:spPr/>
      <dgm:t>
        <a:bodyPr/>
        <a:lstStyle/>
        <a:p>
          <a:endParaRPr lang="zh-TW" altLang="en-US"/>
        </a:p>
      </dgm:t>
    </dgm:pt>
    <dgm:pt modelId="{3DBB46C2-2059-46E6-918A-57D21AA2CF32}" type="parTrans" cxnId="{7EA4BA59-23CC-4064-A544-5502B5A678A1}">
      <dgm:prSet/>
      <dgm:spPr/>
      <dgm:t>
        <a:bodyPr/>
        <a:lstStyle/>
        <a:p>
          <a:endParaRPr lang="zh-TW" altLang="en-US"/>
        </a:p>
      </dgm:t>
    </dgm:pt>
    <dgm:pt modelId="{6ACCE50B-EA49-4B4F-B6DC-A89EBE10A681}" type="pres">
      <dgm:prSet presAssocID="{500EFCD5-768A-495D-A1C8-1315F67F61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BAF4571-9675-4975-8826-4E5DFA5C3077}" type="pres">
      <dgm:prSet presAssocID="{ED909FDB-F21C-469F-8FDF-CA497A402231}" presName="root1" presStyleCnt="0"/>
      <dgm:spPr/>
    </dgm:pt>
    <dgm:pt modelId="{D65BC0BB-9D56-4BEB-B7B5-BAF6C2E76CC6}" type="pres">
      <dgm:prSet presAssocID="{ED909FDB-F21C-469F-8FDF-CA497A402231}" presName="LevelOneTextNode" presStyleLbl="node0" presStyleIdx="0" presStyleCnt="1" custLinFactX="-68473" custLinFactNeighborX="-100000" custLinFactNeighborY="-79519">
        <dgm:presLayoutVars>
          <dgm:chPref val="3"/>
        </dgm:presLayoutVars>
      </dgm:prSet>
      <dgm:spPr/>
    </dgm:pt>
    <dgm:pt modelId="{C3F63BC7-FAEC-416C-B8FD-D0444BC6FD1A}" type="pres">
      <dgm:prSet presAssocID="{ED909FDB-F21C-469F-8FDF-CA497A402231}" presName="level2hierChild" presStyleCnt="0"/>
      <dgm:spPr/>
    </dgm:pt>
    <dgm:pt modelId="{486925B0-BACE-474F-80CC-E19736DF17A1}" type="pres">
      <dgm:prSet presAssocID="{EA86EA7B-DDA7-4488-9FCF-56C79BDCC5C3}" presName="conn2-1" presStyleLbl="parChTrans1D2" presStyleIdx="0" presStyleCnt="3"/>
      <dgm:spPr/>
    </dgm:pt>
    <dgm:pt modelId="{7F21AF8F-BEB1-4745-AD90-928AD0DBE28D}" type="pres">
      <dgm:prSet presAssocID="{EA86EA7B-DDA7-4488-9FCF-56C79BDCC5C3}" presName="connTx" presStyleLbl="parChTrans1D2" presStyleIdx="0" presStyleCnt="3"/>
      <dgm:spPr/>
    </dgm:pt>
    <dgm:pt modelId="{A85CD619-AFB2-4BF1-9DE6-6C0FE1BAC07A}" type="pres">
      <dgm:prSet presAssocID="{0A738A87-50BC-4E97-81C6-EA8B8BCD01E1}" presName="root2" presStyleCnt="0"/>
      <dgm:spPr/>
    </dgm:pt>
    <dgm:pt modelId="{ECAADEB7-F1F2-4C65-86FE-88C6BD2E092C}" type="pres">
      <dgm:prSet presAssocID="{0A738A87-50BC-4E97-81C6-EA8B8BCD01E1}" presName="LevelTwoTextNode" presStyleLbl="node2" presStyleIdx="0" presStyleCnt="3" custLinFactX="-17415" custLinFactNeighborX="-100000" custLinFactNeighborY="-69012">
        <dgm:presLayoutVars>
          <dgm:chPref val="3"/>
        </dgm:presLayoutVars>
      </dgm:prSet>
      <dgm:spPr/>
    </dgm:pt>
    <dgm:pt modelId="{2BE6DBBA-4113-45D6-8253-6812A3DD3074}" type="pres">
      <dgm:prSet presAssocID="{0A738A87-50BC-4E97-81C6-EA8B8BCD01E1}" presName="level3hierChild" presStyleCnt="0"/>
      <dgm:spPr/>
    </dgm:pt>
    <dgm:pt modelId="{8656FBA8-A217-4360-80A0-2BC525EC75F3}" type="pres">
      <dgm:prSet presAssocID="{1C92392B-DD0F-419E-A532-F2FF0FD6AA24}" presName="conn2-1" presStyleLbl="parChTrans1D3" presStyleIdx="0" presStyleCnt="4"/>
      <dgm:spPr/>
    </dgm:pt>
    <dgm:pt modelId="{DDA91538-53FB-465E-A0E3-D05511D2C9EA}" type="pres">
      <dgm:prSet presAssocID="{1C92392B-DD0F-419E-A532-F2FF0FD6AA24}" presName="connTx" presStyleLbl="parChTrans1D3" presStyleIdx="0" presStyleCnt="4"/>
      <dgm:spPr/>
    </dgm:pt>
    <dgm:pt modelId="{854C908E-91C4-4E19-9343-849DAA6FB281}" type="pres">
      <dgm:prSet presAssocID="{2C668ECD-60DC-4F2D-A0D0-3F2CE432E370}" presName="root2" presStyleCnt="0"/>
      <dgm:spPr/>
    </dgm:pt>
    <dgm:pt modelId="{0030F31F-651F-4138-84B9-A4DE777E8213}" type="pres">
      <dgm:prSet presAssocID="{2C668ECD-60DC-4F2D-A0D0-3F2CE432E370}" presName="LevelTwoTextNode" presStyleLbl="node3" presStyleIdx="0" presStyleCnt="4" custScaleX="79956" custScaleY="73598" custLinFactY="51519" custLinFactNeighborX="755" custLinFactNeighborY="100000">
        <dgm:presLayoutVars>
          <dgm:chPref val="3"/>
        </dgm:presLayoutVars>
      </dgm:prSet>
      <dgm:spPr/>
    </dgm:pt>
    <dgm:pt modelId="{B15501A4-E424-4D26-B40E-4F67BFED6291}" type="pres">
      <dgm:prSet presAssocID="{2C668ECD-60DC-4F2D-A0D0-3F2CE432E370}" presName="level3hierChild" presStyleCnt="0"/>
      <dgm:spPr/>
    </dgm:pt>
    <dgm:pt modelId="{6D18914C-D2A5-47C4-83C3-4EE63269C7DD}" type="pres">
      <dgm:prSet presAssocID="{062C4A42-FD94-45E5-96D7-D6936E8BDC3C}" presName="conn2-1" presStyleLbl="parChTrans1D3" presStyleIdx="1" presStyleCnt="4"/>
      <dgm:spPr/>
    </dgm:pt>
    <dgm:pt modelId="{D8F54BAB-DB50-4D4D-9542-FD1FB20116A7}" type="pres">
      <dgm:prSet presAssocID="{062C4A42-FD94-45E5-96D7-D6936E8BDC3C}" presName="connTx" presStyleLbl="parChTrans1D3" presStyleIdx="1" presStyleCnt="4"/>
      <dgm:spPr/>
    </dgm:pt>
    <dgm:pt modelId="{5E1BDDFC-1B6E-4246-A990-8DBCDC194657}" type="pres">
      <dgm:prSet presAssocID="{F16802AB-591F-4CA0-BE1A-F19741E15AB0}" presName="root2" presStyleCnt="0"/>
      <dgm:spPr/>
    </dgm:pt>
    <dgm:pt modelId="{DE017863-6914-44A0-B270-1439FF182DC7}" type="pres">
      <dgm:prSet presAssocID="{F16802AB-591F-4CA0-BE1A-F19741E15AB0}" presName="LevelTwoTextNode" presStyleLbl="node3" presStyleIdx="1" presStyleCnt="4" custScaleX="84496" custScaleY="74922" custLinFactY="-14042" custLinFactNeighborX="-1902" custLinFactNeighborY="-100000">
        <dgm:presLayoutVars>
          <dgm:chPref val="3"/>
        </dgm:presLayoutVars>
      </dgm:prSet>
      <dgm:spPr/>
    </dgm:pt>
    <dgm:pt modelId="{8510F56D-1EC2-4FBE-81E8-05408FB890FD}" type="pres">
      <dgm:prSet presAssocID="{F16802AB-591F-4CA0-BE1A-F19741E15AB0}" presName="level3hierChild" presStyleCnt="0"/>
      <dgm:spPr/>
    </dgm:pt>
    <dgm:pt modelId="{34FD7748-EF4C-4BF1-8655-E491996148BC}" type="pres">
      <dgm:prSet presAssocID="{75D8244F-FB52-44A8-88CC-1E3F59144AD1}" presName="conn2-1" presStyleLbl="parChTrans1D3" presStyleIdx="2" presStyleCnt="4"/>
      <dgm:spPr/>
    </dgm:pt>
    <dgm:pt modelId="{DD040C21-4247-4540-9B74-D9E817CFEF68}" type="pres">
      <dgm:prSet presAssocID="{75D8244F-FB52-44A8-88CC-1E3F59144AD1}" presName="connTx" presStyleLbl="parChTrans1D3" presStyleIdx="2" presStyleCnt="4"/>
      <dgm:spPr/>
    </dgm:pt>
    <dgm:pt modelId="{A1C0DC72-087F-412A-8489-37C77D4EB50C}" type="pres">
      <dgm:prSet presAssocID="{C79F87B5-5FEA-4E5F-89BF-E96CD0A98DF2}" presName="root2" presStyleCnt="0"/>
      <dgm:spPr/>
    </dgm:pt>
    <dgm:pt modelId="{B71141B6-ADF2-40C8-8E20-02A61F9FCDFA}" type="pres">
      <dgm:prSet presAssocID="{C79F87B5-5FEA-4E5F-89BF-E96CD0A98DF2}" presName="LevelTwoTextNode" presStyleLbl="node3" presStyleIdx="2" presStyleCnt="4" custScaleX="82900" custScaleY="73514" custLinFactY="-3585" custLinFactNeighborX="219" custLinFactNeighborY="-100000">
        <dgm:presLayoutVars>
          <dgm:chPref val="3"/>
        </dgm:presLayoutVars>
      </dgm:prSet>
      <dgm:spPr/>
    </dgm:pt>
    <dgm:pt modelId="{7F9047ED-42C1-4CB7-ADE8-A7CA3D65DA92}" type="pres">
      <dgm:prSet presAssocID="{C79F87B5-5FEA-4E5F-89BF-E96CD0A98DF2}" presName="level3hierChild" presStyleCnt="0"/>
      <dgm:spPr/>
    </dgm:pt>
    <dgm:pt modelId="{BB4FFAFD-C280-483D-9D5B-9ADC10D5908B}" type="pres">
      <dgm:prSet presAssocID="{AB38B34A-D15D-4733-A4F8-823CD2ABB240}" presName="conn2-1" presStyleLbl="parChTrans1D2" presStyleIdx="1" presStyleCnt="3"/>
      <dgm:spPr/>
    </dgm:pt>
    <dgm:pt modelId="{0CC81D88-BCE4-4AFF-98B9-60CE6582F4E4}" type="pres">
      <dgm:prSet presAssocID="{AB38B34A-D15D-4733-A4F8-823CD2ABB240}" presName="connTx" presStyleLbl="parChTrans1D2" presStyleIdx="1" presStyleCnt="3"/>
      <dgm:spPr/>
    </dgm:pt>
    <dgm:pt modelId="{1937B645-ECEB-4530-9463-894F9B73E4DE}" type="pres">
      <dgm:prSet presAssocID="{3C97DF28-011B-4D2F-A3E6-2F2ACEDB05DA}" presName="root2" presStyleCnt="0"/>
      <dgm:spPr/>
    </dgm:pt>
    <dgm:pt modelId="{5652F433-9968-412F-AFBB-113B36DAD5F3}" type="pres">
      <dgm:prSet presAssocID="{3C97DF28-011B-4D2F-A3E6-2F2ACEDB05DA}" presName="LevelTwoTextNode" presStyleLbl="node2" presStyleIdx="1" presStyleCnt="3" custLinFactX="-15354" custLinFactNeighborX="-100000" custLinFactNeighborY="-83541">
        <dgm:presLayoutVars>
          <dgm:chPref val="3"/>
        </dgm:presLayoutVars>
      </dgm:prSet>
      <dgm:spPr/>
    </dgm:pt>
    <dgm:pt modelId="{FB0000B7-0742-4824-931A-90C37EB11630}" type="pres">
      <dgm:prSet presAssocID="{3C97DF28-011B-4D2F-A3E6-2F2ACEDB05DA}" presName="level3hierChild" presStyleCnt="0"/>
      <dgm:spPr/>
    </dgm:pt>
    <dgm:pt modelId="{EC940A8E-2348-45F7-BD94-F40114CCEF5C}" type="pres">
      <dgm:prSet presAssocID="{11AFDD33-6FCE-4CE3-A3A0-8B2402143FEC}" presName="conn2-1" presStyleLbl="parChTrans1D3" presStyleIdx="3" presStyleCnt="4"/>
      <dgm:spPr/>
    </dgm:pt>
    <dgm:pt modelId="{BBE2C0CC-2EE6-4AEC-9734-04A28E3FABB9}" type="pres">
      <dgm:prSet presAssocID="{11AFDD33-6FCE-4CE3-A3A0-8B2402143FEC}" presName="connTx" presStyleLbl="parChTrans1D3" presStyleIdx="3" presStyleCnt="4"/>
      <dgm:spPr/>
    </dgm:pt>
    <dgm:pt modelId="{2F22353A-7044-4442-91F4-B95BCBBEB72D}" type="pres">
      <dgm:prSet presAssocID="{BF1DF3A3-72BB-4113-A89E-23E299771DB6}" presName="root2" presStyleCnt="0"/>
      <dgm:spPr/>
    </dgm:pt>
    <dgm:pt modelId="{C6FBCC05-FE9D-40F1-AF61-95CAB992AFAB}" type="pres">
      <dgm:prSet presAssocID="{BF1DF3A3-72BB-4113-A89E-23E299771DB6}" presName="LevelTwoTextNode" presStyleLbl="node3" presStyleIdx="3" presStyleCnt="4" custLinFactNeighborX="-10832" custLinFactNeighborY="-25791">
        <dgm:presLayoutVars>
          <dgm:chPref val="3"/>
        </dgm:presLayoutVars>
      </dgm:prSet>
      <dgm:spPr/>
    </dgm:pt>
    <dgm:pt modelId="{56CADD27-530E-49F0-A67B-C959A17A0F16}" type="pres">
      <dgm:prSet presAssocID="{BF1DF3A3-72BB-4113-A89E-23E299771DB6}" presName="level3hierChild" presStyleCnt="0"/>
      <dgm:spPr/>
    </dgm:pt>
    <dgm:pt modelId="{8AB1D9A9-58F6-44A6-B494-52F356488647}" type="pres">
      <dgm:prSet presAssocID="{0EF42BCE-2D14-4AA5-ABFD-24EC1B3C8C6F}" presName="conn2-1" presStyleLbl="parChTrans1D2" presStyleIdx="2" presStyleCnt="3"/>
      <dgm:spPr/>
    </dgm:pt>
    <dgm:pt modelId="{17BE1ED6-9259-4E84-B839-8DCD04D7E150}" type="pres">
      <dgm:prSet presAssocID="{0EF42BCE-2D14-4AA5-ABFD-24EC1B3C8C6F}" presName="connTx" presStyleLbl="parChTrans1D2" presStyleIdx="2" presStyleCnt="3"/>
      <dgm:spPr/>
    </dgm:pt>
    <dgm:pt modelId="{4153FE38-7633-4709-B2BF-8BDFFE8FE78C}" type="pres">
      <dgm:prSet presAssocID="{0374F113-138C-49DE-B221-4DFDE3ED8B16}" presName="root2" presStyleCnt="0"/>
      <dgm:spPr/>
    </dgm:pt>
    <dgm:pt modelId="{D4881F75-D077-475C-912F-B3AC8A0D3812}" type="pres">
      <dgm:prSet presAssocID="{0374F113-138C-49DE-B221-4DFDE3ED8B16}" presName="LevelTwoTextNode" presStyleLbl="node2" presStyleIdx="2" presStyleCnt="3" custLinFactX="-15237" custLinFactNeighborX="-100000" custLinFactNeighborY="-42402">
        <dgm:presLayoutVars>
          <dgm:chPref val="3"/>
        </dgm:presLayoutVars>
      </dgm:prSet>
      <dgm:spPr/>
    </dgm:pt>
    <dgm:pt modelId="{EDBECD14-ADD3-4F63-B294-DB3238799E9F}" type="pres">
      <dgm:prSet presAssocID="{0374F113-138C-49DE-B221-4DFDE3ED8B16}" presName="level3hierChild" presStyleCnt="0"/>
      <dgm:spPr/>
    </dgm:pt>
  </dgm:ptLst>
  <dgm:cxnLst>
    <dgm:cxn modelId="{11B41105-54AD-4E9C-93C2-CC2E6F13E156}" type="presOf" srcId="{EA86EA7B-DDA7-4488-9FCF-56C79BDCC5C3}" destId="{486925B0-BACE-474F-80CC-E19736DF17A1}" srcOrd="0" destOrd="0" presId="urn:microsoft.com/office/officeart/2005/8/layout/hierarchy2"/>
    <dgm:cxn modelId="{CA7CE408-045D-4C10-ABEA-EB5C74DF0FF3}" type="presOf" srcId="{AB38B34A-D15D-4733-A4F8-823CD2ABB240}" destId="{BB4FFAFD-C280-483D-9D5B-9ADC10D5908B}" srcOrd="0" destOrd="0" presId="urn:microsoft.com/office/officeart/2005/8/layout/hierarchy2"/>
    <dgm:cxn modelId="{BE9CAF26-C966-4F23-AE8C-B306622F205A}" type="presOf" srcId="{ED909FDB-F21C-469F-8FDF-CA497A402231}" destId="{D65BC0BB-9D56-4BEB-B7B5-BAF6C2E76CC6}" srcOrd="0" destOrd="0" presId="urn:microsoft.com/office/officeart/2005/8/layout/hierarchy2"/>
    <dgm:cxn modelId="{07BCBA28-5DA0-4D8B-AA41-CEC79A78DA8B}" type="presOf" srcId="{11AFDD33-6FCE-4CE3-A3A0-8B2402143FEC}" destId="{BBE2C0CC-2EE6-4AEC-9734-04A28E3FABB9}" srcOrd="1" destOrd="0" presId="urn:microsoft.com/office/officeart/2005/8/layout/hierarchy2"/>
    <dgm:cxn modelId="{05C03A2A-76ED-4017-8287-B0995F76E45F}" srcId="{0A738A87-50BC-4E97-81C6-EA8B8BCD01E1}" destId="{F16802AB-591F-4CA0-BE1A-F19741E15AB0}" srcOrd="1" destOrd="0" parTransId="{062C4A42-FD94-45E5-96D7-D6936E8BDC3C}" sibTransId="{54CE29AB-7D66-485B-A7B9-5E42C6322886}"/>
    <dgm:cxn modelId="{62A60A33-E0AD-48E4-A319-DE218434DB4E}" type="presOf" srcId="{2C668ECD-60DC-4F2D-A0D0-3F2CE432E370}" destId="{0030F31F-651F-4138-84B9-A4DE777E8213}" srcOrd="0" destOrd="0" presId="urn:microsoft.com/office/officeart/2005/8/layout/hierarchy2"/>
    <dgm:cxn modelId="{51134934-8F85-45AD-8AB0-2BE18A88C928}" type="presOf" srcId="{BF1DF3A3-72BB-4113-A89E-23E299771DB6}" destId="{C6FBCC05-FE9D-40F1-AF61-95CAB992AFAB}" srcOrd="0" destOrd="0" presId="urn:microsoft.com/office/officeart/2005/8/layout/hierarchy2"/>
    <dgm:cxn modelId="{A7C5353B-BD36-48AB-B7D4-22564CB17352}" type="presOf" srcId="{0EF42BCE-2D14-4AA5-ABFD-24EC1B3C8C6F}" destId="{17BE1ED6-9259-4E84-B839-8DCD04D7E150}" srcOrd="1" destOrd="0" presId="urn:microsoft.com/office/officeart/2005/8/layout/hierarchy2"/>
    <dgm:cxn modelId="{808BFD5D-E33C-49C2-A316-BB10E97D342B}" srcId="{ED909FDB-F21C-469F-8FDF-CA497A402231}" destId="{3C97DF28-011B-4D2F-A3E6-2F2ACEDB05DA}" srcOrd="1" destOrd="0" parTransId="{AB38B34A-D15D-4733-A4F8-823CD2ABB240}" sibTransId="{CADFF669-7480-4642-AFE9-4F5501318189}"/>
    <dgm:cxn modelId="{6CDE1D5F-02DA-458D-9EC5-ECC96FCDE248}" srcId="{ED909FDB-F21C-469F-8FDF-CA497A402231}" destId="{0374F113-138C-49DE-B221-4DFDE3ED8B16}" srcOrd="2" destOrd="0" parTransId="{0EF42BCE-2D14-4AA5-ABFD-24EC1B3C8C6F}" sibTransId="{99011432-BFB7-4AB4-B884-7A1ABE60AB95}"/>
    <dgm:cxn modelId="{8C34AE48-0709-4E77-9106-2209B075293C}" type="presOf" srcId="{11AFDD33-6FCE-4CE3-A3A0-8B2402143FEC}" destId="{EC940A8E-2348-45F7-BD94-F40114CCEF5C}" srcOrd="0" destOrd="0" presId="urn:microsoft.com/office/officeart/2005/8/layout/hierarchy2"/>
    <dgm:cxn modelId="{6D33806A-00EF-4814-8685-148714F3112B}" type="presOf" srcId="{EA86EA7B-DDA7-4488-9FCF-56C79BDCC5C3}" destId="{7F21AF8F-BEB1-4745-AD90-928AD0DBE28D}" srcOrd="1" destOrd="0" presId="urn:microsoft.com/office/officeart/2005/8/layout/hierarchy2"/>
    <dgm:cxn modelId="{46517E73-7771-46CB-AA81-ADA32F38D66E}" type="presOf" srcId="{3C97DF28-011B-4D2F-A3E6-2F2ACEDB05DA}" destId="{5652F433-9968-412F-AFBB-113B36DAD5F3}" srcOrd="0" destOrd="0" presId="urn:microsoft.com/office/officeart/2005/8/layout/hierarchy2"/>
    <dgm:cxn modelId="{3C632674-E1C4-433D-AD34-DC7201004CAD}" type="presOf" srcId="{AB38B34A-D15D-4733-A4F8-823CD2ABB240}" destId="{0CC81D88-BCE4-4AFF-98B9-60CE6582F4E4}" srcOrd="1" destOrd="0" presId="urn:microsoft.com/office/officeart/2005/8/layout/hierarchy2"/>
    <dgm:cxn modelId="{F9BD0578-C715-479B-AC8E-B481689A60DB}" type="presOf" srcId="{1C92392B-DD0F-419E-A532-F2FF0FD6AA24}" destId="{DDA91538-53FB-465E-A0E3-D05511D2C9EA}" srcOrd="1" destOrd="0" presId="urn:microsoft.com/office/officeart/2005/8/layout/hierarchy2"/>
    <dgm:cxn modelId="{7EA4BA59-23CC-4064-A544-5502B5A678A1}" srcId="{500EFCD5-768A-495D-A1C8-1315F67F61E1}" destId="{ED909FDB-F21C-469F-8FDF-CA497A402231}" srcOrd="0" destOrd="0" parTransId="{3DBB46C2-2059-46E6-918A-57D21AA2CF32}" sibTransId="{3CCC21D5-3503-4906-85AD-4258B59A7FF9}"/>
    <dgm:cxn modelId="{B172378E-7BC0-4EA2-8ADA-A4108EBA42FB}" type="presOf" srcId="{1C92392B-DD0F-419E-A532-F2FF0FD6AA24}" destId="{8656FBA8-A217-4360-80A0-2BC525EC75F3}" srcOrd="0" destOrd="0" presId="urn:microsoft.com/office/officeart/2005/8/layout/hierarchy2"/>
    <dgm:cxn modelId="{CFE91F9C-12C8-4C11-9129-9E6A1FC0CC0A}" srcId="{3C97DF28-011B-4D2F-A3E6-2F2ACEDB05DA}" destId="{BF1DF3A3-72BB-4113-A89E-23E299771DB6}" srcOrd="0" destOrd="0" parTransId="{11AFDD33-6FCE-4CE3-A3A0-8B2402143FEC}" sibTransId="{C7808C22-6EF3-4111-8E0C-ACF5A4480D5F}"/>
    <dgm:cxn modelId="{4114EFAD-D9B3-4487-B1B0-DAFAF42861E9}" type="presOf" srcId="{C79F87B5-5FEA-4E5F-89BF-E96CD0A98DF2}" destId="{B71141B6-ADF2-40C8-8E20-02A61F9FCDFA}" srcOrd="0" destOrd="0" presId="urn:microsoft.com/office/officeart/2005/8/layout/hierarchy2"/>
    <dgm:cxn modelId="{D6A40FB2-2852-41C0-9E88-0F9B228E2B3F}" type="presOf" srcId="{062C4A42-FD94-45E5-96D7-D6936E8BDC3C}" destId="{6D18914C-D2A5-47C4-83C3-4EE63269C7DD}" srcOrd="0" destOrd="0" presId="urn:microsoft.com/office/officeart/2005/8/layout/hierarchy2"/>
    <dgm:cxn modelId="{050E3AB9-BC9E-45BE-A6FE-4C49775F4E69}" srcId="{0A738A87-50BC-4E97-81C6-EA8B8BCD01E1}" destId="{C79F87B5-5FEA-4E5F-89BF-E96CD0A98DF2}" srcOrd="2" destOrd="0" parTransId="{75D8244F-FB52-44A8-88CC-1E3F59144AD1}" sibTransId="{5A4540AA-01CA-401F-8C96-9FAF872C7C15}"/>
    <dgm:cxn modelId="{1A58F6C2-3588-498A-BB62-08C8B8F2B980}" type="presOf" srcId="{0A738A87-50BC-4E97-81C6-EA8B8BCD01E1}" destId="{ECAADEB7-F1F2-4C65-86FE-88C6BD2E092C}" srcOrd="0" destOrd="0" presId="urn:microsoft.com/office/officeart/2005/8/layout/hierarchy2"/>
    <dgm:cxn modelId="{04FA0DC5-6476-404C-BA71-082D2EAC3673}" srcId="{ED909FDB-F21C-469F-8FDF-CA497A402231}" destId="{0A738A87-50BC-4E97-81C6-EA8B8BCD01E1}" srcOrd="0" destOrd="0" parTransId="{EA86EA7B-DDA7-4488-9FCF-56C79BDCC5C3}" sibTransId="{CE3A68D9-C687-4F44-877C-6DECB91015F2}"/>
    <dgm:cxn modelId="{132A93C7-EB16-40AC-B13D-457933B2A298}" type="presOf" srcId="{75D8244F-FB52-44A8-88CC-1E3F59144AD1}" destId="{34FD7748-EF4C-4BF1-8655-E491996148BC}" srcOrd="0" destOrd="0" presId="urn:microsoft.com/office/officeart/2005/8/layout/hierarchy2"/>
    <dgm:cxn modelId="{7FF75DCC-B435-434D-9127-01A4C5B0225D}" type="presOf" srcId="{0374F113-138C-49DE-B221-4DFDE3ED8B16}" destId="{D4881F75-D077-475C-912F-B3AC8A0D3812}" srcOrd="0" destOrd="0" presId="urn:microsoft.com/office/officeart/2005/8/layout/hierarchy2"/>
    <dgm:cxn modelId="{16B760CE-C2EC-4B21-9186-82E6C3643CCA}" srcId="{0A738A87-50BC-4E97-81C6-EA8B8BCD01E1}" destId="{2C668ECD-60DC-4F2D-A0D0-3F2CE432E370}" srcOrd="0" destOrd="0" parTransId="{1C92392B-DD0F-419E-A532-F2FF0FD6AA24}" sibTransId="{330CEC73-9126-4406-98BB-469627612F4C}"/>
    <dgm:cxn modelId="{42BE44CF-9C84-4D4F-A568-6C59B6505E42}" type="presOf" srcId="{062C4A42-FD94-45E5-96D7-D6936E8BDC3C}" destId="{D8F54BAB-DB50-4D4D-9542-FD1FB20116A7}" srcOrd="1" destOrd="0" presId="urn:microsoft.com/office/officeart/2005/8/layout/hierarchy2"/>
    <dgm:cxn modelId="{D64E78D1-AEE6-4FD7-9940-7A94A7242DB7}" type="presOf" srcId="{500EFCD5-768A-495D-A1C8-1315F67F61E1}" destId="{6ACCE50B-EA49-4B4F-B6DC-A89EBE10A681}" srcOrd="0" destOrd="0" presId="urn:microsoft.com/office/officeart/2005/8/layout/hierarchy2"/>
    <dgm:cxn modelId="{21B937D7-389F-4C4C-A83A-09DC0535510C}" type="presOf" srcId="{75D8244F-FB52-44A8-88CC-1E3F59144AD1}" destId="{DD040C21-4247-4540-9B74-D9E817CFEF68}" srcOrd="1" destOrd="0" presId="urn:microsoft.com/office/officeart/2005/8/layout/hierarchy2"/>
    <dgm:cxn modelId="{29461EE0-E237-4606-AAC3-AB94903101C3}" type="presOf" srcId="{F16802AB-591F-4CA0-BE1A-F19741E15AB0}" destId="{DE017863-6914-44A0-B270-1439FF182DC7}" srcOrd="0" destOrd="0" presId="urn:microsoft.com/office/officeart/2005/8/layout/hierarchy2"/>
    <dgm:cxn modelId="{5C5AE1F8-2EB3-46C9-836C-53307705ADB5}" type="presOf" srcId="{0EF42BCE-2D14-4AA5-ABFD-24EC1B3C8C6F}" destId="{8AB1D9A9-58F6-44A6-B494-52F356488647}" srcOrd="0" destOrd="0" presId="urn:microsoft.com/office/officeart/2005/8/layout/hierarchy2"/>
    <dgm:cxn modelId="{7D9DAA5D-8DA3-47AD-A4BD-897C7B95384B}" type="presParOf" srcId="{6ACCE50B-EA49-4B4F-B6DC-A89EBE10A681}" destId="{7BAF4571-9675-4975-8826-4E5DFA5C3077}" srcOrd="0" destOrd="0" presId="urn:microsoft.com/office/officeart/2005/8/layout/hierarchy2"/>
    <dgm:cxn modelId="{FD266951-87D6-4972-A43A-B5C9CDC2DE76}" type="presParOf" srcId="{7BAF4571-9675-4975-8826-4E5DFA5C3077}" destId="{D65BC0BB-9D56-4BEB-B7B5-BAF6C2E76CC6}" srcOrd="0" destOrd="0" presId="urn:microsoft.com/office/officeart/2005/8/layout/hierarchy2"/>
    <dgm:cxn modelId="{99A7C5B1-11D0-4E6D-9313-93D994D7B3C5}" type="presParOf" srcId="{7BAF4571-9675-4975-8826-4E5DFA5C3077}" destId="{C3F63BC7-FAEC-416C-B8FD-D0444BC6FD1A}" srcOrd="1" destOrd="0" presId="urn:microsoft.com/office/officeart/2005/8/layout/hierarchy2"/>
    <dgm:cxn modelId="{E0D5DE46-2CD3-414C-A20D-94FF8EBD85B6}" type="presParOf" srcId="{C3F63BC7-FAEC-416C-B8FD-D0444BC6FD1A}" destId="{486925B0-BACE-474F-80CC-E19736DF17A1}" srcOrd="0" destOrd="0" presId="urn:microsoft.com/office/officeart/2005/8/layout/hierarchy2"/>
    <dgm:cxn modelId="{B818CAB5-2F71-46A6-A395-DAA8F6339889}" type="presParOf" srcId="{486925B0-BACE-474F-80CC-E19736DF17A1}" destId="{7F21AF8F-BEB1-4745-AD90-928AD0DBE28D}" srcOrd="0" destOrd="0" presId="urn:microsoft.com/office/officeart/2005/8/layout/hierarchy2"/>
    <dgm:cxn modelId="{D6086508-1E4B-4345-AF8F-7C97F2ED8C3A}" type="presParOf" srcId="{C3F63BC7-FAEC-416C-B8FD-D0444BC6FD1A}" destId="{A85CD619-AFB2-4BF1-9DE6-6C0FE1BAC07A}" srcOrd="1" destOrd="0" presId="urn:microsoft.com/office/officeart/2005/8/layout/hierarchy2"/>
    <dgm:cxn modelId="{DF189D10-9C7E-4862-81C0-0D903D56D0A9}" type="presParOf" srcId="{A85CD619-AFB2-4BF1-9DE6-6C0FE1BAC07A}" destId="{ECAADEB7-F1F2-4C65-86FE-88C6BD2E092C}" srcOrd="0" destOrd="0" presId="urn:microsoft.com/office/officeart/2005/8/layout/hierarchy2"/>
    <dgm:cxn modelId="{48EA1BAD-6D1C-47E8-B993-33204C47F0BA}" type="presParOf" srcId="{A85CD619-AFB2-4BF1-9DE6-6C0FE1BAC07A}" destId="{2BE6DBBA-4113-45D6-8253-6812A3DD3074}" srcOrd="1" destOrd="0" presId="urn:microsoft.com/office/officeart/2005/8/layout/hierarchy2"/>
    <dgm:cxn modelId="{EEDCFF57-2B6A-43B3-A334-5653CAC937FE}" type="presParOf" srcId="{2BE6DBBA-4113-45D6-8253-6812A3DD3074}" destId="{8656FBA8-A217-4360-80A0-2BC525EC75F3}" srcOrd="0" destOrd="0" presId="urn:microsoft.com/office/officeart/2005/8/layout/hierarchy2"/>
    <dgm:cxn modelId="{783CAB69-9407-4D0A-A865-11C644EFF407}" type="presParOf" srcId="{8656FBA8-A217-4360-80A0-2BC525EC75F3}" destId="{DDA91538-53FB-465E-A0E3-D05511D2C9EA}" srcOrd="0" destOrd="0" presId="urn:microsoft.com/office/officeart/2005/8/layout/hierarchy2"/>
    <dgm:cxn modelId="{251ACBB3-C92B-444A-A39D-7306048D8BC2}" type="presParOf" srcId="{2BE6DBBA-4113-45D6-8253-6812A3DD3074}" destId="{854C908E-91C4-4E19-9343-849DAA6FB281}" srcOrd="1" destOrd="0" presId="urn:microsoft.com/office/officeart/2005/8/layout/hierarchy2"/>
    <dgm:cxn modelId="{9B80C0B9-E218-4FCF-9BD2-E047D4344875}" type="presParOf" srcId="{854C908E-91C4-4E19-9343-849DAA6FB281}" destId="{0030F31F-651F-4138-84B9-A4DE777E8213}" srcOrd="0" destOrd="0" presId="urn:microsoft.com/office/officeart/2005/8/layout/hierarchy2"/>
    <dgm:cxn modelId="{1A4A5335-46FD-4E98-B8FC-E6ADB8D06231}" type="presParOf" srcId="{854C908E-91C4-4E19-9343-849DAA6FB281}" destId="{B15501A4-E424-4D26-B40E-4F67BFED6291}" srcOrd="1" destOrd="0" presId="urn:microsoft.com/office/officeart/2005/8/layout/hierarchy2"/>
    <dgm:cxn modelId="{28B3E1CF-E571-4C75-872E-0413C0A0364C}" type="presParOf" srcId="{2BE6DBBA-4113-45D6-8253-6812A3DD3074}" destId="{6D18914C-D2A5-47C4-83C3-4EE63269C7DD}" srcOrd="2" destOrd="0" presId="urn:microsoft.com/office/officeart/2005/8/layout/hierarchy2"/>
    <dgm:cxn modelId="{4C822CE1-C688-47AA-9AEA-6A51B6B44421}" type="presParOf" srcId="{6D18914C-D2A5-47C4-83C3-4EE63269C7DD}" destId="{D8F54BAB-DB50-4D4D-9542-FD1FB20116A7}" srcOrd="0" destOrd="0" presId="urn:microsoft.com/office/officeart/2005/8/layout/hierarchy2"/>
    <dgm:cxn modelId="{3C74E6A7-FE56-4380-A5F8-7F546A367623}" type="presParOf" srcId="{2BE6DBBA-4113-45D6-8253-6812A3DD3074}" destId="{5E1BDDFC-1B6E-4246-A990-8DBCDC194657}" srcOrd="3" destOrd="0" presId="urn:microsoft.com/office/officeart/2005/8/layout/hierarchy2"/>
    <dgm:cxn modelId="{405E41A5-7670-4E29-B001-179160C4E453}" type="presParOf" srcId="{5E1BDDFC-1B6E-4246-A990-8DBCDC194657}" destId="{DE017863-6914-44A0-B270-1439FF182DC7}" srcOrd="0" destOrd="0" presId="urn:microsoft.com/office/officeart/2005/8/layout/hierarchy2"/>
    <dgm:cxn modelId="{90BC80E8-9276-4E8B-AFF5-F2C564EF4A42}" type="presParOf" srcId="{5E1BDDFC-1B6E-4246-A990-8DBCDC194657}" destId="{8510F56D-1EC2-4FBE-81E8-05408FB890FD}" srcOrd="1" destOrd="0" presId="urn:microsoft.com/office/officeart/2005/8/layout/hierarchy2"/>
    <dgm:cxn modelId="{F09DC9DB-6E4C-4D8D-8B39-08E1E8DC36B4}" type="presParOf" srcId="{2BE6DBBA-4113-45D6-8253-6812A3DD3074}" destId="{34FD7748-EF4C-4BF1-8655-E491996148BC}" srcOrd="4" destOrd="0" presId="urn:microsoft.com/office/officeart/2005/8/layout/hierarchy2"/>
    <dgm:cxn modelId="{BB774287-8EEB-4DC1-B6A6-708504753F2A}" type="presParOf" srcId="{34FD7748-EF4C-4BF1-8655-E491996148BC}" destId="{DD040C21-4247-4540-9B74-D9E817CFEF68}" srcOrd="0" destOrd="0" presId="urn:microsoft.com/office/officeart/2005/8/layout/hierarchy2"/>
    <dgm:cxn modelId="{35394572-D293-4E5A-9ACE-72D6BB4AAB04}" type="presParOf" srcId="{2BE6DBBA-4113-45D6-8253-6812A3DD3074}" destId="{A1C0DC72-087F-412A-8489-37C77D4EB50C}" srcOrd="5" destOrd="0" presId="urn:microsoft.com/office/officeart/2005/8/layout/hierarchy2"/>
    <dgm:cxn modelId="{06CDFE31-4173-4961-A1EE-0DF50EA6CFC5}" type="presParOf" srcId="{A1C0DC72-087F-412A-8489-37C77D4EB50C}" destId="{B71141B6-ADF2-40C8-8E20-02A61F9FCDFA}" srcOrd="0" destOrd="0" presId="urn:microsoft.com/office/officeart/2005/8/layout/hierarchy2"/>
    <dgm:cxn modelId="{58FDEAE6-17DE-494C-AAA9-04664A8FFE85}" type="presParOf" srcId="{A1C0DC72-087F-412A-8489-37C77D4EB50C}" destId="{7F9047ED-42C1-4CB7-ADE8-A7CA3D65DA92}" srcOrd="1" destOrd="0" presId="urn:microsoft.com/office/officeart/2005/8/layout/hierarchy2"/>
    <dgm:cxn modelId="{79F42AA9-E4A1-45F8-8D11-A8EFCC9D8DA1}" type="presParOf" srcId="{C3F63BC7-FAEC-416C-B8FD-D0444BC6FD1A}" destId="{BB4FFAFD-C280-483D-9D5B-9ADC10D5908B}" srcOrd="2" destOrd="0" presId="urn:microsoft.com/office/officeart/2005/8/layout/hierarchy2"/>
    <dgm:cxn modelId="{ED71EE91-D18D-4A5F-8CC7-AE051974D89B}" type="presParOf" srcId="{BB4FFAFD-C280-483D-9D5B-9ADC10D5908B}" destId="{0CC81D88-BCE4-4AFF-98B9-60CE6582F4E4}" srcOrd="0" destOrd="0" presId="urn:microsoft.com/office/officeart/2005/8/layout/hierarchy2"/>
    <dgm:cxn modelId="{C1801CFB-590B-4BD9-BEAB-A44CD7F766EC}" type="presParOf" srcId="{C3F63BC7-FAEC-416C-B8FD-D0444BC6FD1A}" destId="{1937B645-ECEB-4530-9463-894F9B73E4DE}" srcOrd="3" destOrd="0" presId="urn:microsoft.com/office/officeart/2005/8/layout/hierarchy2"/>
    <dgm:cxn modelId="{156B8177-2900-49CB-93C0-449482949C17}" type="presParOf" srcId="{1937B645-ECEB-4530-9463-894F9B73E4DE}" destId="{5652F433-9968-412F-AFBB-113B36DAD5F3}" srcOrd="0" destOrd="0" presId="urn:microsoft.com/office/officeart/2005/8/layout/hierarchy2"/>
    <dgm:cxn modelId="{9C03D30A-A891-48E7-96A1-34C405BF8146}" type="presParOf" srcId="{1937B645-ECEB-4530-9463-894F9B73E4DE}" destId="{FB0000B7-0742-4824-931A-90C37EB11630}" srcOrd="1" destOrd="0" presId="urn:microsoft.com/office/officeart/2005/8/layout/hierarchy2"/>
    <dgm:cxn modelId="{283B2992-381E-4562-951D-0CC3006992DC}" type="presParOf" srcId="{FB0000B7-0742-4824-931A-90C37EB11630}" destId="{EC940A8E-2348-45F7-BD94-F40114CCEF5C}" srcOrd="0" destOrd="0" presId="urn:microsoft.com/office/officeart/2005/8/layout/hierarchy2"/>
    <dgm:cxn modelId="{28BDDE2B-5315-4013-9F9E-F5944F3BC0EA}" type="presParOf" srcId="{EC940A8E-2348-45F7-BD94-F40114CCEF5C}" destId="{BBE2C0CC-2EE6-4AEC-9734-04A28E3FABB9}" srcOrd="0" destOrd="0" presId="urn:microsoft.com/office/officeart/2005/8/layout/hierarchy2"/>
    <dgm:cxn modelId="{8CF543E5-9B0F-4011-AA71-1A9295CF0991}" type="presParOf" srcId="{FB0000B7-0742-4824-931A-90C37EB11630}" destId="{2F22353A-7044-4442-91F4-B95BCBBEB72D}" srcOrd="1" destOrd="0" presId="urn:microsoft.com/office/officeart/2005/8/layout/hierarchy2"/>
    <dgm:cxn modelId="{F1AAA05B-8D2D-4E0E-8D79-9A042CEA42E0}" type="presParOf" srcId="{2F22353A-7044-4442-91F4-B95BCBBEB72D}" destId="{C6FBCC05-FE9D-40F1-AF61-95CAB992AFAB}" srcOrd="0" destOrd="0" presId="urn:microsoft.com/office/officeart/2005/8/layout/hierarchy2"/>
    <dgm:cxn modelId="{7F1E379A-B6F8-4E13-899A-161FCFA8A336}" type="presParOf" srcId="{2F22353A-7044-4442-91F4-B95BCBBEB72D}" destId="{56CADD27-530E-49F0-A67B-C959A17A0F16}" srcOrd="1" destOrd="0" presId="urn:microsoft.com/office/officeart/2005/8/layout/hierarchy2"/>
    <dgm:cxn modelId="{6B353F5F-6E65-43D7-B99A-996A247D597B}" type="presParOf" srcId="{C3F63BC7-FAEC-416C-B8FD-D0444BC6FD1A}" destId="{8AB1D9A9-58F6-44A6-B494-52F356488647}" srcOrd="4" destOrd="0" presId="urn:microsoft.com/office/officeart/2005/8/layout/hierarchy2"/>
    <dgm:cxn modelId="{7F9A2916-0528-4949-B987-947EF72A37B7}" type="presParOf" srcId="{8AB1D9A9-58F6-44A6-B494-52F356488647}" destId="{17BE1ED6-9259-4E84-B839-8DCD04D7E150}" srcOrd="0" destOrd="0" presId="urn:microsoft.com/office/officeart/2005/8/layout/hierarchy2"/>
    <dgm:cxn modelId="{468733DB-0A94-4D54-98DC-14D68FF49EB6}" type="presParOf" srcId="{C3F63BC7-FAEC-416C-B8FD-D0444BC6FD1A}" destId="{4153FE38-7633-4709-B2BF-8BDFFE8FE78C}" srcOrd="5" destOrd="0" presId="urn:microsoft.com/office/officeart/2005/8/layout/hierarchy2"/>
    <dgm:cxn modelId="{23F8FA99-59C4-4D87-8188-96BD25C62E1E}" type="presParOf" srcId="{4153FE38-7633-4709-B2BF-8BDFFE8FE78C}" destId="{D4881F75-D077-475C-912F-B3AC8A0D3812}" srcOrd="0" destOrd="0" presId="urn:microsoft.com/office/officeart/2005/8/layout/hierarchy2"/>
    <dgm:cxn modelId="{FC7C71C7-F9A9-44ED-91B2-A6EBB4AD483D}" type="presParOf" srcId="{4153FE38-7633-4709-B2BF-8BDFFE8FE78C}" destId="{EDBECD14-ADD3-4F63-B294-DB3238799E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C0BB-9D56-4BEB-B7B5-BAF6C2E76CC6}">
      <dsp:nvSpPr>
        <dsp:cNvPr id="0" name=""/>
        <dsp:cNvSpPr/>
      </dsp:nvSpPr>
      <dsp:spPr>
        <a:xfrm>
          <a:off x="0" y="1413369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個人資料</a:t>
          </a:r>
        </a:p>
      </dsp:txBody>
      <dsp:txXfrm>
        <a:off x="27650" y="1441019"/>
        <a:ext cx="1832786" cy="888743"/>
      </dsp:txXfrm>
    </dsp:sp>
    <dsp:sp modelId="{486925B0-BACE-474F-80CC-E19736DF17A1}">
      <dsp:nvSpPr>
        <dsp:cNvPr id="0" name=""/>
        <dsp:cNvSpPr/>
      </dsp:nvSpPr>
      <dsp:spPr>
        <a:xfrm rot="18168072">
          <a:off x="1521361" y="1194098"/>
          <a:ext cx="1600461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1600461" y="18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81580" y="1172741"/>
        <a:ext cx="80023" cy="80023"/>
      </dsp:txXfrm>
    </dsp:sp>
    <dsp:sp modelId="{ECAADEB7-F1F2-4C65-86FE-88C6BD2E092C}">
      <dsp:nvSpPr>
        <dsp:cNvPr id="0" name=""/>
        <dsp:cNvSpPr/>
      </dsp:nvSpPr>
      <dsp:spPr>
        <a:xfrm>
          <a:off x="2755097" y="68093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商店資訊</a:t>
          </a:r>
        </a:p>
      </dsp:txBody>
      <dsp:txXfrm>
        <a:off x="2782747" y="95743"/>
        <a:ext cx="1832786" cy="888743"/>
      </dsp:txXfrm>
    </dsp:sp>
    <dsp:sp modelId="{8656FBA8-A217-4360-80A0-2BC525EC75F3}">
      <dsp:nvSpPr>
        <dsp:cNvPr id="0" name=""/>
        <dsp:cNvSpPr/>
      </dsp:nvSpPr>
      <dsp:spPr>
        <a:xfrm rot="1352603">
          <a:off x="4519649" y="1141286"/>
          <a:ext cx="3233456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3233456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6055541" y="1079104"/>
        <a:ext cx="161672" cy="161672"/>
      </dsp:txXfrm>
    </dsp:sp>
    <dsp:sp modelId="{0030F31F-651F-4138-84B9-A4DE777E8213}">
      <dsp:nvSpPr>
        <dsp:cNvPr id="0" name=""/>
        <dsp:cNvSpPr/>
      </dsp:nvSpPr>
      <dsp:spPr>
        <a:xfrm>
          <a:off x="7629571" y="1432368"/>
          <a:ext cx="1509638" cy="69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價格</a:t>
          </a:r>
        </a:p>
      </dsp:txBody>
      <dsp:txXfrm>
        <a:off x="7649921" y="1452718"/>
        <a:ext cx="1468938" cy="654097"/>
      </dsp:txXfrm>
    </dsp:sp>
    <dsp:sp modelId="{6D18914C-D2A5-47C4-83C3-4EE63269C7DD}">
      <dsp:nvSpPr>
        <dsp:cNvPr id="0" name=""/>
        <dsp:cNvSpPr/>
      </dsp:nvSpPr>
      <dsp:spPr>
        <a:xfrm rot="21381976">
          <a:off x="4640227" y="428226"/>
          <a:ext cx="2942135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2942135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037741" y="373328"/>
        <a:ext cx="147106" cy="147106"/>
      </dsp:txXfrm>
    </dsp:sp>
    <dsp:sp modelId="{DE017863-6914-44A0-B270-1439FF182DC7}">
      <dsp:nvSpPr>
        <dsp:cNvPr id="0" name=""/>
        <dsp:cNvSpPr/>
      </dsp:nvSpPr>
      <dsp:spPr>
        <a:xfrm>
          <a:off x="7579405" y="0"/>
          <a:ext cx="1595357" cy="707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菜單</a:t>
          </a:r>
        </a:p>
      </dsp:txBody>
      <dsp:txXfrm>
        <a:off x="7600121" y="20716"/>
        <a:ext cx="1553925" cy="665864"/>
      </dsp:txXfrm>
    </dsp:sp>
    <dsp:sp modelId="{34FD7748-EF4C-4BF1-8655-E491996148BC}">
      <dsp:nvSpPr>
        <dsp:cNvPr id="0" name=""/>
        <dsp:cNvSpPr/>
      </dsp:nvSpPr>
      <dsp:spPr>
        <a:xfrm rot="590443">
          <a:off x="4620962" y="779595"/>
          <a:ext cx="3020711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3020711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055800" y="722732"/>
        <a:ext cx="151035" cy="151035"/>
      </dsp:txXfrm>
    </dsp:sp>
    <dsp:sp modelId="{B71141B6-ADF2-40C8-8E20-02A61F9FCDFA}">
      <dsp:nvSpPr>
        <dsp:cNvPr id="0" name=""/>
        <dsp:cNvSpPr/>
      </dsp:nvSpPr>
      <dsp:spPr>
        <a:xfrm>
          <a:off x="7619451" y="709382"/>
          <a:ext cx="1565224" cy="69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數量</a:t>
          </a:r>
        </a:p>
      </dsp:txBody>
      <dsp:txXfrm>
        <a:off x="7639778" y="729709"/>
        <a:ext cx="1524570" cy="653350"/>
      </dsp:txXfrm>
    </dsp:sp>
    <dsp:sp modelId="{BB4FFAFD-C280-483D-9D5B-9ADC10D5908B}">
      <dsp:nvSpPr>
        <dsp:cNvPr id="0" name=""/>
        <dsp:cNvSpPr/>
      </dsp:nvSpPr>
      <dsp:spPr>
        <a:xfrm rot="1170144">
          <a:off x="1860517" y="2027160"/>
          <a:ext cx="961063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961063" y="18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17022" y="2021788"/>
        <a:ext cx="48053" cy="48053"/>
      </dsp:txXfrm>
    </dsp:sp>
    <dsp:sp modelId="{5652F433-9968-412F-AFBB-113B36DAD5F3}">
      <dsp:nvSpPr>
        <dsp:cNvPr id="0" name=""/>
        <dsp:cNvSpPr/>
      </dsp:nvSpPr>
      <dsp:spPr>
        <a:xfrm>
          <a:off x="2794011" y="1734216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電腦挑選</a:t>
          </a:r>
        </a:p>
      </dsp:txBody>
      <dsp:txXfrm>
        <a:off x="2821661" y="1761866"/>
        <a:ext cx="1832786" cy="888743"/>
      </dsp:txXfrm>
    </dsp:sp>
    <dsp:sp modelId="{EC940A8E-2348-45F7-BD94-F40114CCEF5C}">
      <dsp:nvSpPr>
        <dsp:cNvPr id="0" name=""/>
        <dsp:cNvSpPr/>
      </dsp:nvSpPr>
      <dsp:spPr>
        <a:xfrm rot="677923">
          <a:off x="4655133" y="2460176"/>
          <a:ext cx="2782631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2782631" y="186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976882" y="2409265"/>
        <a:ext cx="139131" cy="139131"/>
      </dsp:txXfrm>
    </dsp:sp>
    <dsp:sp modelId="{C6FBCC05-FE9D-40F1-AF61-95CAB992AFAB}">
      <dsp:nvSpPr>
        <dsp:cNvPr id="0" name=""/>
        <dsp:cNvSpPr/>
      </dsp:nvSpPr>
      <dsp:spPr>
        <a:xfrm>
          <a:off x="7410799" y="2279402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取得餐點</a:t>
          </a:r>
        </a:p>
      </dsp:txBody>
      <dsp:txXfrm>
        <a:off x="7438449" y="2307052"/>
        <a:ext cx="1832786" cy="888743"/>
      </dsp:txXfrm>
    </dsp:sp>
    <dsp:sp modelId="{8AB1D9A9-58F6-44A6-B494-52F356488647}">
      <dsp:nvSpPr>
        <dsp:cNvPr id="0" name=""/>
        <dsp:cNvSpPr/>
      </dsp:nvSpPr>
      <dsp:spPr>
        <a:xfrm rot="3789741">
          <a:off x="1336388" y="2764170"/>
          <a:ext cx="2011530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2011530" y="18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2291865" y="2732536"/>
        <a:ext cx="100576" cy="100576"/>
      </dsp:txXfrm>
    </dsp:sp>
    <dsp:sp modelId="{D4881F75-D077-475C-912F-B3AC8A0D3812}">
      <dsp:nvSpPr>
        <dsp:cNvPr id="0" name=""/>
        <dsp:cNvSpPr/>
      </dsp:nvSpPr>
      <dsp:spPr>
        <a:xfrm>
          <a:off x="2796220" y="3208236"/>
          <a:ext cx="1888086" cy="944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>
              <a:latin typeface="標楷體" panose="03000509000000000000" pitchFamily="65" charset="-120"/>
              <a:ea typeface="標楷體" panose="03000509000000000000" pitchFamily="65" charset="-120"/>
            </a:rPr>
            <a:t>清除資料</a:t>
          </a:r>
        </a:p>
      </dsp:txBody>
      <dsp:txXfrm>
        <a:off x="2823870" y="3235886"/>
        <a:ext cx="1832786" cy="888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82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1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2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8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9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2275D7-4EB9-4F3F-B449-67C48BD3A554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2CD77B-850F-4D4C-9541-C495019D53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xi0807.github.io/-/final/%E6%9C%9F%E6%9C%AB%E5%B0%88%E6%A1%8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9CB06-BBC3-4E70-BDE1-F1773AE5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878" y="2665377"/>
            <a:ext cx="9996791" cy="1280355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網頁程式設計期末專案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7F3C6-B9B0-45A6-B4FC-DFDD9F60C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5418057"/>
            <a:ext cx="10058400" cy="1143000"/>
          </a:xfrm>
        </p:spPr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00957011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陳宥希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00957031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洪子騰</a:t>
            </a:r>
          </a:p>
        </p:txBody>
      </p:sp>
    </p:spTree>
    <p:extLst>
      <p:ext uri="{BB962C8B-B14F-4D97-AF65-F5344CB8AC3E}">
        <p14:creationId xmlns:p14="http://schemas.microsoft.com/office/powerpoint/2010/main" val="17212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CA673-5385-4E0B-BD57-4CECA0CA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EABAD-FBC0-4914-A3AA-1E798009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網站主題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網站內容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運用技術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8270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7181C-5489-42C5-9FE7-8376E291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網站主題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20E27-6302-4E45-B5B7-0916BA31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099"/>
            <a:ext cx="10058400" cy="1383849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˙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設計一個海大卡特約商店的美食地圖，讓使用者可以透過此網  頁了解特約商店的資訊，選擇餐廳，統計金額，找尋自己要的餐點。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24912" y="2744237"/>
            <a:ext cx="2968660" cy="39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59078" y="2744237"/>
            <a:ext cx="296866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9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7D59D-3548-4916-BAFF-F02FEEB5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40551"/>
            <a:ext cx="2692295" cy="1496921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1E5B8B2-7AC7-4DB0-BC0F-C8D95D599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62010"/>
              </p:ext>
            </p:extLst>
          </p:nvPr>
        </p:nvGraphicFramePr>
        <p:xfrm>
          <a:off x="359923" y="1834749"/>
          <a:ext cx="11832077" cy="455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6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606E-DCA7-48DB-A4DF-81A49ABC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4428C-4FAC-4216-8767-050A248C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46921"/>
            <a:ext cx="3287202" cy="44127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D94ECE4-DF34-4848-99A7-514F39594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38" r="1359" b="4179"/>
          <a:stretch/>
        </p:blipFill>
        <p:spPr>
          <a:xfrm>
            <a:off x="625615" y="791476"/>
            <a:ext cx="11001729" cy="527504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B5253C8-EBC3-42B9-BF6A-E64974952868}"/>
              </a:ext>
            </a:extLst>
          </p:cNvPr>
          <p:cNvSpPr/>
          <p:nvPr/>
        </p:nvSpPr>
        <p:spPr>
          <a:xfrm>
            <a:off x="4849147" y="2595816"/>
            <a:ext cx="2554664" cy="2714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3E59685-9158-4DEA-8A66-48EE1D63B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" y="428005"/>
            <a:ext cx="10831398" cy="5499113"/>
          </a:xfrm>
          <a:prstGeom prst="rect">
            <a:avLst/>
          </a:prstGeom>
        </p:spPr>
      </p:pic>
      <p:pic>
        <p:nvPicPr>
          <p:cNvPr id="20" name="圖片 19" descr="一張含有 文字 的圖片&#10;&#10;自動產生的描述">
            <a:extLst>
              <a:ext uri="{FF2B5EF4-FFF2-40B4-BE49-F238E27FC236}">
                <a16:creationId xmlns:a16="http://schemas.microsoft.com/office/drawing/2014/main" id="{BBE59247-1AC6-4940-90ED-BE585DB71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" y="387205"/>
            <a:ext cx="10728332" cy="558071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19A2E96-8CCA-4934-A322-2BDD04D1D248}"/>
              </a:ext>
            </a:extLst>
          </p:cNvPr>
          <p:cNvSpPr/>
          <p:nvPr/>
        </p:nvSpPr>
        <p:spPr>
          <a:xfrm>
            <a:off x="3129699" y="5099901"/>
            <a:ext cx="1434197" cy="827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F8A43-DA5E-430E-B75C-74BFC4B7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19E41-39A2-4251-A927-9A0A734E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Vue.js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EF973-8771-4E4F-8973-07B9CDAB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A756589-BA93-41C6-94C4-B436E6875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441467"/>
              </p:ext>
            </p:extLst>
          </p:nvPr>
        </p:nvGraphicFramePr>
        <p:xfrm>
          <a:off x="3359240" y="1836836"/>
          <a:ext cx="5473520" cy="435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760">
                  <a:extLst>
                    <a:ext uri="{9D8B030D-6E8A-4147-A177-3AD203B41FA5}">
                      <a16:colId xmlns:a16="http://schemas.microsoft.com/office/drawing/2014/main" val="2365342089"/>
                    </a:ext>
                  </a:extLst>
                </a:gridCol>
                <a:gridCol w="2736760">
                  <a:extLst>
                    <a:ext uri="{9D8B030D-6E8A-4147-A177-3AD203B41FA5}">
                      <a16:colId xmlns:a16="http://schemas.microsoft.com/office/drawing/2014/main" val="696605727"/>
                    </a:ext>
                  </a:extLst>
                </a:gridCol>
              </a:tblGrid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姓名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98326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網站資訊</a:t>
                      </a:r>
                      <a:endParaRPr lang="en-US" altLang="zh-TW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洪子騰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849062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網站架構</a:t>
                      </a:r>
                      <a:endParaRPr lang="en-US" altLang="zh-TW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洪子騰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001309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版面設計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陳宥希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502063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網頁設計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陳宥希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70845-8790-4C1D-9EDC-B393E39A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專案連結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CE3DF3-5C3F-4123-9713-5E4B3364FCD0}"/>
              </a:ext>
            </a:extLst>
          </p:cNvPr>
          <p:cNvSpPr txBox="1"/>
          <p:nvPr/>
        </p:nvSpPr>
        <p:spPr>
          <a:xfrm>
            <a:off x="1097280" y="2206487"/>
            <a:ext cx="9783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https://youxi0807.github.io/-/final/%E6%9C%9F%E6%9C%AB%E5%B0%88%E6%A1%88.html</a:t>
            </a:r>
            <a:endParaRPr lang="zh-TW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200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TM16401371[[fn=地圖集]]</Template>
  <TotalTime>188</TotalTime>
  <Words>135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Calibri</vt:lpstr>
      <vt:lpstr>Calibri Light</vt:lpstr>
      <vt:lpstr>Wingdings</vt:lpstr>
      <vt:lpstr>回顧</vt:lpstr>
      <vt:lpstr>網頁程式設計期末專案</vt:lpstr>
      <vt:lpstr>目錄</vt:lpstr>
      <vt:lpstr>網站主題</vt:lpstr>
      <vt:lpstr>網站架構</vt:lpstr>
      <vt:lpstr>網站內容</vt:lpstr>
      <vt:lpstr>運用技術</vt:lpstr>
      <vt:lpstr>分工</vt:lpstr>
      <vt:lpstr>專案連結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</dc:title>
  <dc:creator>宥希 陳</dc:creator>
  <cp:lastModifiedBy>宥希 陳</cp:lastModifiedBy>
  <cp:revision>12</cp:revision>
  <dcterms:created xsi:type="dcterms:W3CDTF">2021-11-29T11:22:27Z</dcterms:created>
  <dcterms:modified xsi:type="dcterms:W3CDTF">2022-01-25T03:56:26Z</dcterms:modified>
</cp:coreProperties>
</file>