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1"/>
  </p:notesMasterIdLst>
  <p:sldIdLst>
    <p:sldId id="256" r:id="rId2"/>
    <p:sldId id="257" r:id="rId3"/>
    <p:sldId id="316" r:id="rId4"/>
    <p:sldId id="264" r:id="rId5"/>
    <p:sldId id="262" r:id="rId6"/>
    <p:sldId id="258" r:id="rId7"/>
    <p:sldId id="260" r:id="rId8"/>
    <p:sldId id="261" r:id="rId9"/>
    <p:sldId id="267" r:id="rId10"/>
    <p:sldId id="266" r:id="rId11"/>
    <p:sldId id="265" r:id="rId12"/>
    <p:sldId id="268" r:id="rId13"/>
    <p:sldId id="269" r:id="rId14"/>
    <p:sldId id="270" r:id="rId15"/>
    <p:sldId id="271" r:id="rId16"/>
    <p:sldId id="272" r:id="rId17"/>
    <p:sldId id="317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10" r:id="rId53"/>
    <p:sldId id="311" r:id="rId54"/>
    <p:sldId id="312" r:id="rId55"/>
    <p:sldId id="313" r:id="rId56"/>
    <p:sldId id="314" r:id="rId57"/>
    <p:sldId id="277" r:id="rId58"/>
    <p:sldId id="315" r:id="rId59"/>
    <p:sldId id="318" r:id="rId60"/>
    <p:sldId id="263" r:id="rId61"/>
    <p:sldId id="320" r:id="rId62"/>
    <p:sldId id="321" r:id="rId63"/>
    <p:sldId id="322" r:id="rId64"/>
    <p:sldId id="323" r:id="rId65"/>
    <p:sldId id="324" r:id="rId66"/>
    <p:sldId id="325" r:id="rId67"/>
    <p:sldId id="327" r:id="rId68"/>
    <p:sldId id="329" r:id="rId69"/>
    <p:sldId id="328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42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112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040B5-E7BA-C44E-80DB-2C47473541ED}" type="datetimeFigureOut">
              <a:rPr lang="en-CN" smtClean="0"/>
              <a:t>2022/5/18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A3F20-ED93-6240-8BFB-62D55190CD7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14349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A3F20-ED93-6240-8BFB-62D55190CD79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28596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A3F20-ED93-6240-8BFB-62D55190CD79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00194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9A3F20-ED93-6240-8BFB-62D55190CD79}" type="slidenum">
              <a:rPr kumimoji="0" lang="en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4911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9A3F20-ED93-6240-8BFB-62D55190CD79}" type="slidenum">
              <a:rPr kumimoji="0" lang="en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5975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9A3F20-ED93-6240-8BFB-62D55190CD79}" type="slidenum">
              <a:rPr kumimoji="0" lang="en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247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9A3F20-ED93-6240-8BFB-62D55190CD79}" type="slidenum">
              <a:rPr kumimoji="0" lang="en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1176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9A3F20-ED93-6240-8BFB-62D55190CD79}" type="slidenum">
              <a:rPr kumimoji="0" lang="en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199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713-C333-6343-89E3-1E18B4CA1026}" type="datetimeFigureOut">
              <a:rPr lang="en-CN" smtClean="0"/>
              <a:t>2022/5/18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9BAB-8B43-8B42-BF92-75CBCDF6CE2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7296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713-C333-6343-89E3-1E18B4CA1026}" type="datetimeFigureOut">
              <a:rPr lang="en-CN" smtClean="0"/>
              <a:t>2022/5/18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9BAB-8B43-8B42-BF92-75CBCDF6CE2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8332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713-C333-6343-89E3-1E18B4CA1026}" type="datetimeFigureOut">
              <a:rPr lang="en-CN" smtClean="0"/>
              <a:t>2022/5/18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9BAB-8B43-8B42-BF92-75CBCDF6CE2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9500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713-C333-6343-89E3-1E18B4CA1026}" type="datetimeFigureOut">
              <a:rPr lang="en-CN" smtClean="0"/>
              <a:t>2022/5/18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9BAB-8B43-8B42-BF92-75CBCDF6CE2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4860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713-C333-6343-89E3-1E18B4CA1026}" type="datetimeFigureOut">
              <a:rPr lang="en-CN" smtClean="0"/>
              <a:t>2022/5/18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9BAB-8B43-8B42-BF92-75CBCDF6CE2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0319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713-C333-6343-89E3-1E18B4CA1026}" type="datetimeFigureOut">
              <a:rPr lang="en-CN" smtClean="0"/>
              <a:t>2022/5/18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9BAB-8B43-8B42-BF92-75CBCDF6CE2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8516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713-C333-6343-89E3-1E18B4CA1026}" type="datetimeFigureOut">
              <a:rPr lang="en-CN" smtClean="0"/>
              <a:t>2022/5/18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9BAB-8B43-8B42-BF92-75CBCDF6CE2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2264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713-C333-6343-89E3-1E18B4CA1026}" type="datetimeFigureOut">
              <a:rPr lang="en-CN" smtClean="0"/>
              <a:t>2022/5/18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9BAB-8B43-8B42-BF92-75CBCDF6CE2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3366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713-C333-6343-89E3-1E18B4CA1026}" type="datetimeFigureOut">
              <a:rPr lang="en-CN" smtClean="0"/>
              <a:t>2022/5/18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9BAB-8B43-8B42-BF92-75CBCDF6CE2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3048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713-C333-6343-89E3-1E18B4CA1026}" type="datetimeFigureOut">
              <a:rPr lang="en-CN" smtClean="0"/>
              <a:t>2022/5/18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9BAB-8B43-8B42-BF92-75CBCDF6CE2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7217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3713-C333-6343-89E3-1E18B4CA1026}" type="datetimeFigureOut">
              <a:rPr lang="en-CN" smtClean="0"/>
              <a:t>2022/5/18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9BAB-8B43-8B42-BF92-75CBCDF6CE2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9926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73713-C333-6343-89E3-1E18B4CA1026}" type="datetimeFigureOut">
              <a:rPr lang="en-CN" smtClean="0"/>
              <a:t>2022/5/18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B9BAB-8B43-8B42-BF92-75CBCDF6CE2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6613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23.png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23.png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2A85-1D08-A7BF-5A2C-CA4F090CE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947" y="498849"/>
            <a:ext cx="7640053" cy="262664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Computation of the Character Table of the Symmetric Group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9C6DD-8840-ABAD-7611-6CB41217E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9274" y="4957011"/>
            <a:ext cx="6858000" cy="1402140"/>
          </a:xfrm>
        </p:spPr>
        <p:txBody>
          <a:bodyPr/>
          <a:lstStyle/>
          <a:p>
            <a:pPr algn="r"/>
            <a:r>
              <a:rPr lang="en-CN" dirty="0"/>
              <a:t>Xingyou Zhou</a:t>
            </a:r>
          </a:p>
          <a:p>
            <a:pPr algn="r"/>
            <a:r>
              <a:rPr lang="en-CN" dirty="0"/>
              <a:t>Advisor: </a:t>
            </a:r>
            <a:r>
              <a:rPr lang="en-US" dirty="0"/>
              <a:t>Stavros </a:t>
            </a:r>
            <a:r>
              <a:rPr lang="en-US" dirty="0" err="1"/>
              <a:t>Garoufalidis</a:t>
            </a:r>
            <a:endParaRPr lang="en-CN" dirty="0"/>
          </a:p>
          <a:p>
            <a:pPr algn="r"/>
            <a:r>
              <a:rPr lang="en-CN" dirty="0"/>
              <a:t>2022-05-19</a:t>
            </a:r>
          </a:p>
        </p:txBody>
      </p:sp>
    </p:spTree>
    <p:extLst>
      <p:ext uri="{BB962C8B-B14F-4D97-AF65-F5344CB8AC3E}">
        <p14:creationId xmlns:p14="http://schemas.microsoft.com/office/powerpoint/2010/main" val="9441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500" y="-2"/>
            <a:ext cx="3052451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DED10-2156-C8DF-35FD-25BC608B0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21" y="609680"/>
            <a:ext cx="2693086" cy="984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 spc="-1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Compute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5121F3-C5C6-F986-73DC-252AA9191EE5}"/>
              </a:ext>
            </a:extLst>
          </p:cNvPr>
          <p:cNvSpPr txBox="1"/>
          <p:nvPr/>
        </p:nvSpPr>
        <p:spPr>
          <a:xfrm>
            <a:off x="3507792" y="382286"/>
            <a:ext cx="5136536" cy="719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Murnaghan–Nakayama Rule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90DB1B-74A4-41D9-64DD-81FBE15058D0}"/>
              </a:ext>
            </a:extLst>
          </p:cNvPr>
          <p:cNvSpPr txBox="1"/>
          <p:nvPr/>
        </p:nvSpPr>
        <p:spPr>
          <a:xfrm>
            <a:off x="482600" y="1719793"/>
            <a:ext cx="20967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Nakayama’s rule</a:t>
            </a:r>
          </a:p>
          <a:p>
            <a:pPr marL="0" marR="0" lvl="0" indent="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Young Diagram</a:t>
            </a:r>
          </a:p>
          <a:p>
            <a:pPr lvl="0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Young Tableau</a:t>
            </a:r>
          </a:p>
          <a:p>
            <a:pPr lvl="0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Border Strip</a:t>
            </a:r>
          </a:p>
          <a:p>
            <a:pPr lvl="0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Border Strip Tableau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55C11E-BC60-0481-0429-EB5F2D2AF7AD}"/>
                  </a:ext>
                </a:extLst>
              </p:cNvPr>
              <p:cNvSpPr txBox="1"/>
              <p:nvPr/>
            </p:nvSpPr>
            <p:spPr>
              <a:xfrm>
                <a:off x="3469580" y="1274595"/>
                <a:ext cx="5136536" cy="4564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1400" dirty="0">
                    <a:solidFill>
                      <a:prstClr val="black"/>
                    </a:solidFill>
                    <a:latin typeface="+mj-lt"/>
                  </a:rPr>
                  <a:t>Since partition can determine the conjugacy class and irreducible representation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+mj-lt"/>
                  </a:rPr>
                  <a:t> , we let partition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l-GR" sz="1400" dirty="0">
                    <a:solidFill>
                      <a:prstClr val="black"/>
                    </a:solidFill>
                    <a:latin typeface="+mj-lt"/>
                  </a:rPr>
                  <a:t> </a:t>
                </a:r>
                <a:r>
                  <a:rPr lang="en-US" sz="1400" dirty="0">
                    <a:solidFill>
                      <a:prstClr val="black"/>
                    </a:solidFill>
                    <a:latin typeface="+mj-lt"/>
                  </a:rPr>
                  <a:t>specify the conjugacy class, and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l-GR" sz="1400" dirty="0">
                    <a:solidFill>
                      <a:prstClr val="black"/>
                    </a:solidFill>
                    <a:latin typeface="+mj-lt"/>
                  </a:rPr>
                  <a:t> </a:t>
                </a:r>
                <a:r>
                  <a:rPr lang="en-US" sz="1400" dirty="0">
                    <a:solidFill>
                      <a:prstClr val="black"/>
                    </a:solidFill>
                    <a:latin typeface="+mj-lt"/>
                  </a:rPr>
                  <a:t>the irreducible representation</a:t>
                </a:r>
                <a:r>
                  <a:rPr lang="el-GR" sz="1400" dirty="0">
                    <a:solidFill>
                      <a:prstClr val="black"/>
                    </a:solidFill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bSup>
                  </m:oMath>
                </a14:m>
                <a:r>
                  <a:rPr lang="el-GR" sz="1400" dirty="0">
                    <a:solidFill>
                      <a:prstClr val="black"/>
                    </a:solidFill>
                    <a:latin typeface="+mj-lt"/>
                  </a:rPr>
                  <a:t> </a:t>
                </a:r>
                <a:r>
                  <a:rPr lang="en-US" sz="1400" dirty="0">
                    <a:solidFill>
                      <a:prstClr val="black"/>
                    </a:solidFill>
                    <a:latin typeface="+mj-lt"/>
                  </a:rPr>
                  <a:t>the corresponding character value.</a:t>
                </a:r>
              </a:p>
              <a:p>
                <a:pPr lvl="0"/>
                <a:endParaRPr kumimoji="0" lang="en-US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r>
                  <a:rPr lang="en-US" sz="1400" dirty="0">
                    <a:solidFill>
                      <a:prstClr val="black"/>
                    </a:solidFill>
                    <a:latin typeface="+mj-lt"/>
                  </a:rPr>
                  <a:t>Then we have </a:t>
                </a:r>
                <a:r>
                  <a:rPr lang="en-US" sz="1400" dirty="0">
                    <a:solidFill>
                      <a:prstClr val="black"/>
                    </a:solidFill>
                  </a:rPr>
                  <a:t>Murnaghan–Nakayama Rule:</a:t>
                </a:r>
                <a:endParaRPr kumimoji="0" lang="en-CN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N" sz="1400" b="1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Non-Recursive Version</a:t>
                </a:r>
              </a:p>
              <a:p>
                <a:pPr marL="457200" marR="0" lvl="1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𝜒</m:t>
                          </m:r>
                        </m:e>
                        <m:sub>
                          <m:r>
                            <a:rPr kumimoji="0" lang="en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𝜌</m:t>
                          </m:r>
                        </m:sub>
                        <m:sup>
                          <m:r>
                            <a:rPr kumimoji="0" lang="en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sup>
                      </m:sSubSup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∈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𝐵𝑆𝑇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𝜌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(−1)</m:t>
                              </m:r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h𝑡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Recursive Version</a:t>
                </a: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CN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CN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𝜒</m:t>
                          </m:r>
                        </m:e>
                        <m:sub>
                          <m:r>
                            <a:rPr kumimoji="0" lang="en-CN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𝜌</m:t>
                          </m:r>
                        </m:sub>
                        <m:sup>
                          <m:r>
                            <a:rPr kumimoji="0" lang="en-CN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sup>
                      </m:sSubSup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∈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𝐵𝑆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𝜌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(−1)</m:t>
                              </m:r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h𝑡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𝜒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\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𝜆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\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w</a:t>
                </a:r>
                <a:r>
                  <a:rPr kumimoji="0" lang="en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ith stop condition: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CN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CN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𝜒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()</m:t>
                        </m:r>
                      </m:sub>
                      <m:sup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()</m:t>
                        </m:r>
                      </m:sup>
                    </m:sSubSup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</m:oMath>
                </a14:m>
                <a:r>
                  <a:rPr kumimoji="0" lang="en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55C11E-BC60-0481-0429-EB5F2D2AF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580" y="1274595"/>
                <a:ext cx="5136536" cy="4564711"/>
              </a:xfrm>
              <a:prstGeom prst="rect">
                <a:avLst/>
              </a:prstGeom>
              <a:blipFill>
                <a:blip r:embed="rId2"/>
                <a:stretch>
                  <a:fillRect l="-494" t="-278" r="-741" b="-1027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1255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500" y="-2"/>
            <a:ext cx="3052451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DED10-2156-C8DF-35FD-25BC608B0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52" y="31607"/>
            <a:ext cx="2914099" cy="984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 spc="-1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Compute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5121F3-C5C6-F986-73DC-252AA9191EE5}"/>
              </a:ext>
            </a:extLst>
          </p:cNvPr>
          <p:cNvSpPr txBox="1"/>
          <p:nvPr/>
        </p:nvSpPr>
        <p:spPr>
          <a:xfrm>
            <a:off x="3507792" y="382286"/>
            <a:ext cx="5136536" cy="719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prstClr val="black"/>
                </a:solidFill>
              </a:rPr>
              <a:t>Young Diagram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90DB1B-74A4-41D9-64DD-81FBE15058D0}"/>
              </a:ext>
            </a:extLst>
          </p:cNvPr>
          <p:cNvSpPr txBox="1"/>
          <p:nvPr/>
        </p:nvSpPr>
        <p:spPr>
          <a:xfrm>
            <a:off x="224517" y="756699"/>
            <a:ext cx="2156681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Nakayama’s rule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</a:rPr>
              <a:t>Young Diagram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Young Tableau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Border Strip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Border Strip Tableau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55C11E-BC60-0481-0429-EB5F2D2AF7AD}"/>
                  </a:ext>
                </a:extLst>
              </p:cNvPr>
              <p:cNvSpPr txBox="1"/>
              <p:nvPr/>
            </p:nvSpPr>
            <p:spPr>
              <a:xfrm>
                <a:off x="3469580" y="1274595"/>
                <a:ext cx="5136536" cy="3341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kumimoji="0" lang="en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Definition. </a:t>
                </a:r>
                <a:r>
                  <a:rPr kumimoji="0" lang="en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A </a:t>
                </a:r>
                <a:r>
                  <a:rPr kumimoji="0" lang="en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partition</a:t>
                </a:r>
                <a:r>
                  <a:rPr kumimoji="0" lang="en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is a sequence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sz="1400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of nonnegative integers in decreasing order: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≥⋯≥</m:t>
                    </m:r>
                    <m:sSub>
                      <m:sSub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 is the length of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l-GR" sz="1400" dirty="0">
                    <a:solidFill>
                      <a:prstClr val="black"/>
                    </a:solidFill>
                    <a:latin typeface="Calibri Light" panose="020F0302020204030204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 is the size of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l-GR" sz="1400" dirty="0">
                    <a:solidFill>
                      <a:prstClr val="black"/>
                    </a:solidFill>
                    <a:latin typeface="Calibri Light" panose="020F0302020204030204"/>
                  </a:rPr>
                  <a:t>.</a:t>
                </a:r>
                <a:endParaRPr lang="en-US" sz="140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lvl="0"/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lvl="0"/>
                <a:endParaRPr lang="en-US" sz="140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lvl="0"/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Example. </a:t>
                </a:r>
                <a:r>
                  <a:rPr kumimoji="0" lang="en-US" sz="1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(size: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7</m:t>
                    </m:r>
                  </m:oMath>
                </a14:m>
                <a:r>
                  <a:rPr kumimoji="0" lang="en-US" sz="1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)</a:t>
                </a:r>
              </a:p>
              <a:p>
                <a:pPr lvl="0"/>
                <a:endParaRPr kumimoji="0" lang="en-US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=(4,2,1)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, </a:t>
                </a:r>
                <a14:m>
                  <m:oMath xmlns:m="http://schemas.openxmlformats.org/officeDocument/2006/math">
                    <m:r>
                      <a:rPr lang="el-G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  <a:r>
                  <a:rPr lang="en-CN" sz="1400" dirty="0">
                    <a:solidFill>
                      <a:prstClr val="black"/>
                    </a:solidFill>
                    <a:latin typeface="Calibri Light" panose="020F0302020204030204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=(4,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,1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,1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</a:p>
              <a:p>
                <a:pPr lvl="1"/>
                <a:endParaRPr lang="en-US" sz="140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lvl="1"/>
                <a:endParaRPr lang="en-US" sz="140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r>
                  <a:rPr lang="en-US" sz="1400" b="1" dirty="0">
                    <a:solidFill>
                      <a:prstClr val="black"/>
                    </a:solidFill>
                  </a:rPr>
                  <a:t>Definition. </a:t>
                </a:r>
                <a:r>
                  <a:rPr lang="en-US" sz="1400" b="1" dirty="0">
                    <a:solidFill>
                      <a:prstClr val="black"/>
                    </a:solidFill>
                    <a:latin typeface="Calibri Light" panose="020F0302020204030204"/>
                  </a:rPr>
                  <a:t>Young diagram </a:t>
                </a:r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is a finite collection of boxes, which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 boxes in row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N" sz="1400" dirty="0">
                    <a:solidFill>
                      <a:prstClr val="black"/>
                    </a:solidFill>
                    <a:latin typeface="Calibri Light" panose="020F0302020204030204"/>
                  </a:rPr>
                  <a:t> for a given partition </a:t>
                </a:r>
                <a14:m>
                  <m:oMath xmlns:m="http://schemas.openxmlformats.org/officeDocument/2006/math">
                    <m:r>
                      <a:rPr lang="en-CN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CN" sz="1400" dirty="0">
                    <a:solidFill>
                      <a:prstClr val="black"/>
                    </a:solidFill>
                    <a:latin typeface="Calibri Light" panose="020F0302020204030204"/>
                  </a:rPr>
                  <a:t>.</a:t>
                </a:r>
              </a:p>
              <a:p>
                <a:endParaRPr lang="en-CN" sz="140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endParaRPr lang="en-CN" sz="140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r>
                  <a:rPr lang="en-US" sz="1400" b="1" dirty="0">
                    <a:solidFill>
                      <a:prstClr val="black"/>
                    </a:solidFill>
                  </a:rPr>
                  <a:t>Example.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55C11E-BC60-0481-0429-EB5F2D2AF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580" y="1274595"/>
                <a:ext cx="5136536" cy="3341236"/>
              </a:xfrm>
              <a:prstGeom prst="rect">
                <a:avLst/>
              </a:prstGeom>
              <a:blipFill>
                <a:blip r:embed="rId3"/>
                <a:stretch>
                  <a:fillRect l="-494" t="-379" b="-113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B959AB-9BE3-FB37-323C-54A5D9C52E4F}"/>
                  </a:ext>
                </a:extLst>
              </p:cNvPr>
              <p:cNvSpPr txBox="1"/>
              <p:nvPr/>
            </p:nvSpPr>
            <p:spPr>
              <a:xfrm>
                <a:off x="96708" y="3242034"/>
                <a:ext cx="2844033" cy="3435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600" b="1" dirty="0">
                    <a:solidFill>
                      <a:schemeClr val="bg1"/>
                    </a:solidFill>
                  </a:rPr>
                  <a:t>Murnaghan–Nakayama Rule</a:t>
                </a:r>
              </a:p>
              <a:p>
                <a:pPr>
                  <a:defRPr/>
                </a:pPr>
                <a:endParaRPr kumimoji="0" lang="en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Non-Recursive Version</a:t>
                </a:r>
              </a:p>
              <a:p>
                <a:pPr marL="457200" marR="0" lvl="1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𝜒</m:t>
                          </m:r>
                        </m:e>
                        <m:sub>
                          <m:r>
                            <a:rPr kumimoji="0" lang="en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𝜌</m:t>
                          </m:r>
                        </m:sub>
                        <m:sup>
                          <m:r>
                            <a:rPr kumimoji="0" lang="en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sup>
                      </m:sSubSup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∈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𝐵𝑆𝑇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𝜌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(−1)</m:t>
                              </m:r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h𝑡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Recursive Version</a:t>
                </a: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CN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CN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𝜒</m:t>
                          </m:r>
                        </m:e>
                        <m:sub>
                          <m:r>
                            <a:rPr kumimoji="0" lang="en-CN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𝜌</m:t>
                          </m:r>
                        </m:sub>
                        <m:sup>
                          <m:r>
                            <a:rPr kumimoji="0" lang="en-CN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sup>
                      </m:sSubSup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∈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𝐵𝑆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𝜌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(−1)</m:t>
                              </m:r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h𝑡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𝜒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\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𝜆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\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stop condition: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CN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CN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𝜒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()</m:t>
                        </m:r>
                      </m:sub>
                      <m:sup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()</m:t>
                        </m:r>
                      </m:sup>
                    </m:sSubSup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</m:oMath>
                </a14:m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B959AB-9BE3-FB37-323C-54A5D9C52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8" y="3242034"/>
                <a:ext cx="2844033" cy="3435492"/>
              </a:xfrm>
              <a:prstGeom prst="rect">
                <a:avLst/>
              </a:prstGeom>
              <a:blipFill>
                <a:blip r:embed="rId4"/>
                <a:stretch>
                  <a:fillRect l="-889" t="-738" b="-1512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EF50650-2FBB-1BAA-9FAA-B61B4323C079}"/>
              </a:ext>
            </a:extLst>
          </p:cNvPr>
          <p:cNvSpPr/>
          <p:nvPr/>
        </p:nvSpPr>
        <p:spPr>
          <a:xfrm>
            <a:off x="3567952" y="478865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130518-5A45-321A-59A7-EA5CD6D14B6A}"/>
              </a:ext>
            </a:extLst>
          </p:cNvPr>
          <p:cNvSpPr/>
          <p:nvPr/>
        </p:nvSpPr>
        <p:spPr>
          <a:xfrm>
            <a:off x="3868155" y="478865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7FF208-DA0E-7974-E683-1885CB761757}"/>
              </a:ext>
            </a:extLst>
          </p:cNvPr>
          <p:cNvSpPr/>
          <p:nvPr/>
        </p:nvSpPr>
        <p:spPr>
          <a:xfrm>
            <a:off x="4168358" y="478865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5B38FC-4522-6613-3B30-A4FF918F6B13}"/>
              </a:ext>
            </a:extLst>
          </p:cNvPr>
          <p:cNvSpPr/>
          <p:nvPr/>
        </p:nvSpPr>
        <p:spPr>
          <a:xfrm>
            <a:off x="3567952" y="508803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6052D5-5DB5-8B60-1E46-994E3685AFDB}"/>
              </a:ext>
            </a:extLst>
          </p:cNvPr>
          <p:cNvSpPr/>
          <p:nvPr/>
        </p:nvSpPr>
        <p:spPr>
          <a:xfrm>
            <a:off x="3868155" y="508725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20345B-2D55-EB8A-A764-91A6EB327EFD}"/>
              </a:ext>
            </a:extLst>
          </p:cNvPr>
          <p:cNvSpPr/>
          <p:nvPr/>
        </p:nvSpPr>
        <p:spPr>
          <a:xfrm>
            <a:off x="3567952" y="538585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15E02E-5453-5382-012F-99EE8D49F3D3}"/>
              </a:ext>
            </a:extLst>
          </p:cNvPr>
          <p:cNvSpPr/>
          <p:nvPr/>
        </p:nvSpPr>
        <p:spPr>
          <a:xfrm>
            <a:off x="4468561" y="478865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3FD6E6-EA03-EBF1-5BF2-32E18FEA66D9}"/>
              </a:ext>
            </a:extLst>
          </p:cNvPr>
          <p:cNvSpPr/>
          <p:nvPr/>
        </p:nvSpPr>
        <p:spPr>
          <a:xfrm>
            <a:off x="5301990" y="478705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7954AA1-B384-80B3-7D08-35DB2636E348}"/>
              </a:ext>
            </a:extLst>
          </p:cNvPr>
          <p:cNvSpPr/>
          <p:nvPr/>
        </p:nvSpPr>
        <p:spPr>
          <a:xfrm>
            <a:off x="5602193" y="478705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A416BD-D7AF-4789-018F-D3631D3C605E}"/>
              </a:ext>
            </a:extLst>
          </p:cNvPr>
          <p:cNvSpPr/>
          <p:nvPr/>
        </p:nvSpPr>
        <p:spPr>
          <a:xfrm>
            <a:off x="5902396" y="478704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A6F97B5-2BB0-55FC-2061-B707F5DB5981}"/>
              </a:ext>
            </a:extLst>
          </p:cNvPr>
          <p:cNvSpPr/>
          <p:nvPr/>
        </p:nvSpPr>
        <p:spPr>
          <a:xfrm>
            <a:off x="5301990" y="508643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0A64C36-9113-095F-7EBB-D233986466A4}"/>
              </a:ext>
            </a:extLst>
          </p:cNvPr>
          <p:cNvSpPr/>
          <p:nvPr/>
        </p:nvSpPr>
        <p:spPr>
          <a:xfrm>
            <a:off x="5602193" y="508564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96852B-31AC-C833-96C1-F10ACC946D18}"/>
              </a:ext>
            </a:extLst>
          </p:cNvPr>
          <p:cNvSpPr/>
          <p:nvPr/>
        </p:nvSpPr>
        <p:spPr>
          <a:xfrm>
            <a:off x="5301990" y="538424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297AEF-82D4-5110-9654-9E2829623854}"/>
              </a:ext>
            </a:extLst>
          </p:cNvPr>
          <p:cNvSpPr/>
          <p:nvPr/>
        </p:nvSpPr>
        <p:spPr>
          <a:xfrm>
            <a:off x="5902395" y="508564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7F512C-6C0A-BD0A-130D-521B75240811}"/>
              </a:ext>
            </a:extLst>
          </p:cNvPr>
          <p:cNvSpPr/>
          <p:nvPr/>
        </p:nvSpPr>
        <p:spPr>
          <a:xfrm>
            <a:off x="6896805" y="463616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D86B749-8788-0E21-B1CD-5E5B3283160D}"/>
              </a:ext>
            </a:extLst>
          </p:cNvPr>
          <p:cNvSpPr/>
          <p:nvPr/>
        </p:nvSpPr>
        <p:spPr>
          <a:xfrm>
            <a:off x="7197008" y="463616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B646B3-B515-026D-E6CD-2CCFFEA37B3E}"/>
              </a:ext>
            </a:extLst>
          </p:cNvPr>
          <p:cNvSpPr/>
          <p:nvPr/>
        </p:nvSpPr>
        <p:spPr>
          <a:xfrm>
            <a:off x="7497211" y="463616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66380EE-408B-108D-6C3F-BBA55F2B61EE}"/>
              </a:ext>
            </a:extLst>
          </p:cNvPr>
          <p:cNvSpPr/>
          <p:nvPr/>
        </p:nvSpPr>
        <p:spPr>
          <a:xfrm>
            <a:off x="6896805" y="493554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C30AEC-82FA-9BCD-A559-F61961E13E41}"/>
              </a:ext>
            </a:extLst>
          </p:cNvPr>
          <p:cNvSpPr/>
          <p:nvPr/>
        </p:nvSpPr>
        <p:spPr>
          <a:xfrm>
            <a:off x="6896804" y="552888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A7A4F67-F868-0FF4-D5E8-89F2B20B42BF}"/>
              </a:ext>
            </a:extLst>
          </p:cNvPr>
          <p:cNvSpPr/>
          <p:nvPr/>
        </p:nvSpPr>
        <p:spPr>
          <a:xfrm>
            <a:off x="6896805" y="523336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7CC2BF8-74F3-B871-6CD6-9086E32C7678}"/>
              </a:ext>
            </a:extLst>
          </p:cNvPr>
          <p:cNvSpPr/>
          <p:nvPr/>
        </p:nvSpPr>
        <p:spPr>
          <a:xfrm>
            <a:off x="7797414" y="463616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D055DF1-61BF-892D-17B4-31552C929F56}"/>
                  </a:ext>
                </a:extLst>
              </p:cNvPr>
              <p:cNvSpPr/>
              <p:nvPr/>
            </p:nvSpPr>
            <p:spPr>
              <a:xfrm>
                <a:off x="3868155" y="5992075"/>
                <a:ext cx="7441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4,2,1)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  <a:endParaRPr lang="en-CN" sz="1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D055DF1-61BF-892D-17B4-31552C929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155" y="5992075"/>
                <a:ext cx="744114" cy="307777"/>
              </a:xfrm>
              <a:prstGeom prst="rect">
                <a:avLst/>
              </a:prstGeom>
              <a:blipFill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20B855C-F779-E785-01EC-36B6903C455A}"/>
                  </a:ext>
                </a:extLst>
              </p:cNvPr>
              <p:cNvSpPr/>
              <p:nvPr/>
            </p:nvSpPr>
            <p:spPr>
              <a:xfrm>
                <a:off x="5415203" y="5992075"/>
                <a:ext cx="7441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(3,3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  <a:endParaRPr lang="en-CN" sz="14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20B855C-F779-E785-01EC-36B6903C45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203" y="5992075"/>
                <a:ext cx="744114" cy="307777"/>
              </a:xfrm>
              <a:prstGeom prst="rect">
                <a:avLst/>
              </a:prstGeom>
              <a:blipFill>
                <a:blip r:embed="rId6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A615BA6-DFC0-EB0B-88FE-5000BA4C4EFF}"/>
                  </a:ext>
                </a:extLst>
              </p:cNvPr>
              <p:cNvSpPr/>
              <p:nvPr/>
            </p:nvSpPr>
            <p:spPr>
              <a:xfrm>
                <a:off x="7057026" y="5992075"/>
                <a:ext cx="8803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4,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,1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,1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  <a:endParaRPr lang="en-CN" sz="1400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A615BA6-DFC0-EB0B-88FE-5000BA4C4E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026" y="5992075"/>
                <a:ext cx="880369" cy="307777"/>
              </a:xfrm>
              <a:prstGeom prst="rect">
                <a:avLst/>
              </a:prstGeom>
              <a:blipFill>
                <a:blip r:embed="rId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B01A8FE8-8A17-9CFD-E2A6-DA62A7A5F087}"/>
              </a:ext>
            </a:extLst>
          </p:cNvPr>
          <p:cNvSpPr/>
          <p:nvPr/>
        </p:nvSpPr>
        <p:spPr>
          <a:xfrm>
            <a:off x="-7500" y="3116563"/>
            <a:ext cx="3052451" cy="53285"/>
          </a:xfrm>
          <a:prstGeom prst="rect">
            <a:avLst/>
          </a:prstGeom>
          <a:ln>
            <a:noFill/>
          </a:ln>
          <a:effectLst>
            <a:outerShdw blurRad="50800" dist="50800" dir="16170322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55023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500" y="-2"/>
            <a:ext cx="3052451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5121F3-C5C6-F986-73DC-252AA9191EE5}"/>
              </a:ext>
            </a:extLst>
          </p:cNvPr>
          <p:cNvSpPr txBox="1"/>
          <p:nvPr/>
        </p:nvSpPr>
        <p:spPr>
          <a:xfrm>
            <a:off x="3507792" y="382286"/>
            <a:ext cx="5136536" cy="719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Young Tableau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90DB1B-74A4-41D9-64DD-81FBE15058D0}"/>
              </a:ext>
            </a:extLst>
          </p:cNvPr>
          <p:cNvSpPr txBox="1"/>
          <p:nvPr/>
        </p:nvSpPr>
        <p:spPr>
          <a:xfrm>
            <a:off x="224517" y="756699"/>
            <a:ext cx="2156681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Nakayama’s rule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Young Diagram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Young Tableau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Border Strip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Border Strip Tableau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55C11E-BC60-0481-0429-EB5F2D2AF7AD}"/>
              </a:ext>
            </a:extLst>
          </p:cNvPr>
          <p:cNvSpPr txBox="1"/>
          <p:nvPr/>
        </p:nvSpPr>
        <p:spPr>
          <a:xfrm>
            <a:off x="3469580" y="1274595"/>
            <a:ext cx="51365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Definition.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Young </a:t>
            </a:r>
            <a:r>
              <a:rPr lang="en-US" sz="1400" b="1" noProof="0" dirty="0">
                <a:solidFill>
                  <a:prstClr val="black"/>
                </a:solidFill>
                <a:latin typeface="Calibri Light" panose="020F0302020204030204"/>
              </a:rPr>
              <a:t>t</a:t>
            </a:r>
            <a:r>
              <a:rPr lang="en-US" sz="1400" b="1" dirty="0" err="1">
                <a:solidFill>
                  <a:prstClr val="black"/>
                </a:solidFill>
                <a:latin typeface="Calibri Light" panose="020F0302020204030204"/>
              </a:rPr>
              <a:t>ableau</a:t>
            </a:r>
            <a:r>
              <a:rPr lang="en-US" sz="1400" b="1" dirty="0">
                <a:solidFill>
                  <a:prstClr val="black"/>
                </a:solidFill>
                <a:latin typeface="Calibri Light" panose="020F0302020204030204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is obtained by filling in the boxes of the Young diagram with symbols taken from some ordered alphabet. We say it is </a:t>
            </a:r>
            <a:r>
              <a:rPr lang="en-US" sz="1400" b="1" dirty="0">
                <a:solidFill>
                  <a:prstClr val="black"/>
                </a:solidFill>
                <a:latin typeface="Calibri Light" panose="020F0302020204030204"/>
              </a:rPr>
              <a:t>standard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(SYT) if the entries in each row and each column are increasing.</a:t>
            </a:r>
            <a:endParaRPr kumimoji="0" lang="en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B959AB-9BE3-FB37-323C-54A5D9C52E4F}"/>
                  </a:ext>
                </a:extLst>
              </p:cNvPr>
              <p:cNvSpPr txBox="1"/>
              <p:nvPr/>
            </p:nvSpPr>
            <p:spPr>
              <a:xfrm>
                <a:off x="96708" y="3242034"/>
                <a:ext cx="2844033" cy="3435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Murnaghan–Nakayama Rule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Non-Recursive Version</a:t>
                </a:r>
              </a:p>
              <a:p>
                <a:pPr marL="457200" marR="0" lvl="1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𝜒</m:t>
                          </m:r>
                        </m:e>
                        <m:sub>
                          <m:r>
                            <a:rPr kumimoji="0" lang="en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𝜌</m:t>
                          </m:r>
                        </m:sub>
                        <m:sup>
                          <m:r>
                            <a:rPr kumimoji="0" lang="en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sup>
                      </m:sSubSup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∈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𝐵𝑆𝑇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𝜌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(−1)</m:t>
                              </m:r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h𝑡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Recursive Version</a:t>
                </a: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CN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CN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𝜒</m:t>
                          </m:r>
                        </m:e>
                        <m:sub>
                          <m:r>
                            <a:rPr kumimoji="0" lang="en-CN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𝜌</m:t>
                          </m:r>
                        </m:sub>
                        <m:sup>
                          <m:r>
                            <a:rPr kumimoji="0" lang="en-CN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sup>
                      </m:sSubSup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∈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𝐵𝑆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𝜌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(−1)</m:t>
                              </m:r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h𝑡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𝜒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\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𝜆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\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stop condition: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CN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CN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𝜒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()</m:t>
                        </m:r>
                      </m:sub>
                      <m:sup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()</m:t>
                        </m:r>
                      </m:sup>
                    </m:sSubSup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</m:oMath>
                </a14:m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B959AB-9BE3-FB37-323C-54A5D9C52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8" y="3242034"/>
                <a:ext cx="2844033" cy="3435492"/>
              </a:xfrm>
              <a:prstGeom prst="rect">
                <a:avLst/>
              </a:prstGeom>
              <a:blipFill>
                <a:blip r:embed="rId3"/>
                <a:stretch>
                  <a:fillRect l="-889" t="-738" b="-1512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EF50650-2FBB-1BAA-9FAA-B61B4323C079}"/>
              </a:ext>
            </a:extLst>
          </p:cNvPr>
          <p:cNvSpPr/>
          <p:nvPr/>
        </p:nvSpPr>
        <p:spPr>
          <a:xfrm>
            <a:off x="3671391" y="298490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/>
              </a:rPr>
              <a:t>2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130518-5A45-321A-59A7-EA5CD6D14B6A}"/>
              </a:ext>
            </a:extLst>
          </p:cNvPr>
          <p:cNvSpPr/>
          <p:nvPr/>
        </p:nvSpPr>
        <p:spPr>
          <a:xfrm>
            <a:off x="3971594" y="298490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7FF208-DA0E-7974-E683-1885CB761757}"/>
              </a:ext>
            </a:extLst>
          </p:cNvPr>
          <p:cNvSpPr/>
          <p:nvPr/>
        </p:nvSpPr>
        <p:spPr>
          <a:xfrm>
            <a:off x="4271797" y="2984905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5B38FC-4522-6613-3B30-A4FF918F6B13}"/>
              </a:ext>
            </a:extLst>
          </p:cNvPr>
          <p:cNvSpPr/>
          <p:nvPr/>
        </p:nvSpPr>
        <p:spPr>
          <a:xfrm>
            <a:off x="3671391" y="328428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/>
              </a:rPr>
              <a:t>7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6052D5-5DB5-8B60-1E46-994E3685AFDB}"/>
              </a:ext>
            </a:extLst>
          </p:cNvPr>
          <p:cNvSpPr/>
          <p:nvPr/>
        </p:nvSpPr>
        <p:spPr>
          <a:xfrm>
            <a:off x="3971594" y="3283505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20345B-2D55-EB8A-A764-91A6EB327EFD}"/>
              </a:ext>
            </a:extLst>
          </p:cNvPr>
          <p:cNvSpPr/>
          <p:nvPr/>
        </p:nvSpPr>
        <p:spPr>
          <a:xfrm>
            <a:off x="3671391" y="358210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15E02E-5453-5382-012F-99EE8D49F3D3}"/>
              </a:ext>
            </a:extLst>
          </p:cNvPr>
          <p:cNvSpPr/>
          <p:nvPr/>
        </p:nvSpPr>
        <p:spPr>
          <a:xfrm>
            <a:off x="4572000" y="2984905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3FD6E6-EA03-EBF1-5BF2-32E18FEA66D9}"/>
              </a:ext>
            </a:extLst>
          </p:cNvPr>
          <p:cNvSpPr/>
          <p:nvPr/>
        </p:nvSpPr>
        <p:spPr>
          <a:xfrm>
            <a:off x="5405429" y="298330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7954AA1-B384-80B3-7D08-35DB2636E348}"/>
              </a:ext>
            </a:extLst>
          </p:cNvPr>
          <p:cNvSpPr/>
          <p:nvPr/>
        </p:nvSpPr>
        <p:spPr>
          <a:xfrm>
            <a:off x="5705632" y="298330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A416BD-D7AF-4789-018F-D3631D3C605E}"/>
              </a:ext>
            </a:extLst>
          </p:cNvPr>
          <p:cNvSpPr/>
          <p:nvPr/>
        </p:nvSpPr>
        <p:spPr>
          <a:xfrm>
            <a:off x="6005835" y="298330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A6F97B5-2BB0-55FC-2061-B707F5DB5981}"/>
              </a:ext>
            </a:extLst>
          </p:cNvPr>
          <p:cNvSpPr/>
          <p:nvPr/>
        </p:nvSpPr>
        <p:spPr>
          <a:xfrm>
            <a:off x="5405429" y="328268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0A64C36-9113-095F-7EBB-D233986466A4}"/>
              </a:ext>
            </a:extLst>
          </p:cNvPr>
          <p:cNvSpPr/>
          <p:nvPr/>
        </p:nvSpPr>
        <p:spPr>
          <a:xfrm>
            <a:off x="5705632" y="328190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96852B-31AC-C833-96C1-F10ACC946D18}"/>
              </a:ext>
            </a:extLst>
          </p:cNvPr>
          <p:cNvSpPr/>
          <p:nvPr/>
        </p:nvSpPr>
        <p:spPr>
          <a:xfrm>
            <a:off x="5405429" y="358050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297AEF-82D4-5110-9654-9E2829623854}"/>
              </a:ext>
            </a:extLst>
          </p:cNvPr>
          <p:cNvSpPr/>
          <p:nvPr/>
        </p:nvSpPr>
        <p:spPr>
          <a:xfrm>
            <a:off x="6005834" y="328190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7F512C-6C0A-BD0A-130D-521B75240811}"/>
              </a:ext>
            </a:extLst>
          </p:cNvPr>
          <p:cNvSpPr/>
          <p:nvPr/>
        </p:nvSpPr>
        <p:spPr>
          <a:xfrm>
            <a:off x="7000244" y="283241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D86B749-8788-0E21-B1CD-5E5B3283160D}"/>
              </a:ext>
            </a:extLst>
          </p:cNvPr>
          <p:cNvSpPr/>
          <p:nvPr/>
        </p:nvSpPr>
        <p:spPr>
          <a:xfrm>
            <a:off x="7300447" y="283241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B646B3-B515-026D-E6CD-2CCFFEA37B3E}"/>
              </a:ext>
            </a:extLst>
          </p:cNvPr>
          <p:cNvSpPr/>
          <p:nvPr/>
        </p:nvSpPr>
        <p:spPr>
          <a:xfrm>
            <a:off x="7600650" y="283241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66380EE-408B-108D-6C3F-BBA55F2B61EE}"/>
              </a:ext>
            </a:extLst>
          </p:cNvPr>
          <p:cNvSpPr/>
          <p:nvPr/>
        </p:nvSpPr>
        <p:spPr>
          <a:xfrm>
            <a:off x="7000244" y="313179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C30AEC-82FA-9BCD-A559-F61961E13E41}"/>
              </a:ext>
            </a:extLst>
          </p:cNvPr>
          <p:cNvSpPr/>
          <p:nvPr/>
        </p:nvSpPr>
        <p:spPr>
          <a:xfrm>
            <a:off x="7000243" y="372513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/>
              </a:rPr>
              <a:t>4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A7A4F67-F868-0FF4-D5E8-89F2B20B42BF}"/>
              </a:ext>
            </a:extLst>
          </p:cNvPr>
          <p:cNvSpPr/>
          <p:nvPr/>
        </p:nvSpPr>
        <p:spPr>
          <a:xfrm>
            <a:off x="7000244" y="342961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7CC2BF8-74F3-B871-6CD6-9086E32C7678}"/>
              </a:ext>
            </a:extLst>
          </p:cNvPr>
          <p:cNvSpPr/>
          <p:nvPr/>
        </p:nvSpPr>
        <p:spPr>
          <a:xfrm>
            <a:off x="7900853" y="283241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D055DF1-61BF-892D-17B4-31552C929F56}"/>
                  </a:ext>
                </a:extLst>
              </p:cNvPr>
              <p:cNvSpPr/>
              <p:nvPr/>
            </p:nvSpPr>
            <p:spPr>
              <a:xfrm>
                <a:off x="3971594" y="4188327"/>
                <a:ext cx="7441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4,2,1)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D055DF1-61BF-892D-17B4-31552C929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594" y="4188327"/>
                <a:ext cx="744114" cy="307777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20B855C-F779-E785-01EC-36B6903C455A}"/>
                  </a:ext>
                </a:extLst>
              </p:cNvPr>
              <p:cNvSpPr/>
              <p:nvPr/>
            </p:nvSpPr>
            <p:spPr>
              <a:xfrm>
                <a:off x="5518642" y="4188327"/>
                <a:ext cx="7441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(3,3</m:t>
                    </m:r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,1)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20B855C-F779-E785-01EC-36B6903C45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642" y="4188327"/>
                <a:ext cx="744114" cy="307777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A615BA6-DFC0-EB0B-88FE-5000BA4C4EFF}"/>
                  </a:ext>
                </a:extLst>
              </p:cNvPr>
              <p:cNvSpPr/>
              <p:nvPr/>
            </p:nvSpPr>
            <p:spPr>
              <a:xfrm>
                <a:off x="7160465" y="4188327"/>
                <a:ext cx="8803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4,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1</m:t>
                    </m:r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,1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,1</m:t>
                    </m:r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A615BA6-DFC0-EB0B-88FE-5000BA4C4E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465" y="4188327"/>
                <a:ext cx="880369" cy="307777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B01A8FE8-8A17-9CFD-E2A6-DA62A7A5F087}"/>
              </a:ext>
            </a:extLst>
          </p:cNvPr>
          <p:cNvSpPr/>
          <p:nvPr/>
        </p:nvSpPr>
        <p:spPr>
          <a:xfrm>
            <a:off x="-7500" y="3116563"/>
            <a:ext cx="3052451" cy="53285"/>
          </a:xfrm>
          <a:prstGeom prst="rect">
            <a:avLst/>
          </a:prstGeom>
          <a:ln>
            <a:noFill/>
          </a:ln>
          <a:effectLst>
            <a:outerShdw blurRad="50800" dist="50800" dir="16170322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ADE2EDCE-4C04-9B07-DEEB-00FC2DECB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52" y="31607"/>
            <a:ext cx="2914099" cy="984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 spc="-1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Compute</a:t>
            </a:r>
          </a:p>
        </p:txBody>
      </p:sp>
    </p:spTree>
    <p:extLst>
      <p:ext uri="{BB962C8B-B14F-4D97-AF65-F5344CB8AC3E}">
        <p14:creationId xmlns:p14="http://schemas.microsoft.com/office/powerpoint/2010/main" val="2662280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500" y="-2"/>
            <a:ext cx="3052451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5121F3-C5C6-F986-73DC-252AA9191EE5}"/>
              </a:ext>
            </a:extLst>
          </p:cNvPr>
          <p:cNvSpPr txBox="1"/>
          <p:nvPr/>
        </p:nvSpPr>
        <p:spPr>
          <a:xfrm>
            <a:off x="3507792" y="382286"/>
            <a:ext cx="5136536" cy="719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Border Strip (BS)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90DB1B-74A4-41D9-64DD-81FBE15058D0}"/>
              </a:ext>
            </a:extLst>
          </p:cNvPr>
          <p:cNvSpPr txBox="1"/>
          <p:nvPr/>
        </p:nvSpPr>
        <p:spPr>
          <a:xfrm>
            <a:off x="224517" y="756699"/>
            <a:ext cx="2156681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Nakayama’s rule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Young Diagram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Young Tableau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Border Strip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Border Strip Tableau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55C11E-BC60-0481-0429-EB5F2D2AF7AD}"/>
                  </a:ext>
                </a:extLst>
              </p:cNvPr>
              <p:cNvSpPr txBox="1"/>
              <p:nvPr/>
            </p:nvSpPr>
            <p:spPr>
              <a:xfrm>
                <a:off x="3469580" y="1274595"/>
                <a:ext cx="513653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Definition. </a:t>
                </a:r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Let 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l-GR" sz="1400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be partitions with 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  <m:r>
                      <a:rPr lang="en-US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l-GR" sz="1400" dirty="0">
                    <a:solidFill>
                      <a:prstClr val="black"/>
                    </a:solidFill>
                    <a:latin typeface="Calibri Light" panose="020F0302020204030204"/>
                  </a:rPr>
                  <a:t>, </a:t>
                </a:r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then the set-theoretic difference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l-GR" sz="1400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is called a </a:t>
                </a:r>
                <a:r>
                  <a:rPr lang="en-US" sz="1400" b="1" dirty="0">
                    <a:solidFill>
                      <a:prstClr val="black"/>
                    </a:solidFill>
                    <a:latin typeface="Calibri Light" panose="020F0302020204030204"/>
                  </a:rPr>
                  <a:t>skew diagram</a:t>
                </a:r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. A skew diagram is border strip if it is connected (two boxes have a common edge) and does not contain a 2×2-block of boxes. The height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h𝑡</m:t>
                    </m:r>
                    <m:r>
                      <a:rPr lang="en-US" sz="1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of a border strip is the number of rows it touches minus one. We define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𝐵𝑆</m:t>
                    </m:r>
                    <m:r>
                      <a:rPr lang="en-US" sz="1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 as the set of all border strips with length</a:t>
                </a:r>
                <a:r>
                  <a:rPr lang="en-US" sz="14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1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=|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l-GR" sz="1400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in partition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l-GR" sz="1400" dirty="0">
                    <a:solidFill>
                      <a:prstClr val="black"/>
                    </a:solidFill>
                    <a:latin typeface="Calibri Light" panose="020F0302020204030204"/>
                  </a:rPr>
                  <a:t>.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Example.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55C11E-BC60-0481-0429-EB5F2D2AF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580" y="1274595"/>
                <a:ext cx="5136536" cy="2031325"/>
              </a:xfrm>
              <a:prstGeom prst="rect">
                <a:avLst/>
              </a:prstGeom>
              <a:blipFill>
                <a:blip r:embed="rId3"/>
                <a:stretch>
                  <a:fillRect l="-494" t="-621" r="-741" b="-248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B959AB-9BE3-FB37-323C-54A5D9C52E4F}"/>
                  </a:ext>
                </a:extLst>
              </p:cNvPr>
              <p:cNvSpPr txBox="1"/>
              <p:nvPr/>
            </p:nvSpPr>
            <p:spPr>
              <a:xfrm>
                <a:off x="96708" y="3242034"/>
                <a:ext cx="2844033" cy="3435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Murnaghan–Nakayama Rule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Non-Recursive Version</a:t>
                </a:r>
              </a:p>
              <a:p>
                <a:pPr marL="457200" marR="0" lvl="1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𝜒</m:t>
                          </m:r>
                        </m:e>
                        <m:sub>
                          <m:r>
                            <a:rPr kumimoji="0" lang="en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𝜌</m:t>
                          </m:r>
                        </m:sub>
                        <m:sup>
                          <m:r>
                            <a:rPr kumimoji="0" lang="en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sup>
                      </m:sSubSup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∈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𝐵𝑆𝑇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𝜌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(−1)</m:t>
                              </m:r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h𝑡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Recursive Version</a:t>
                </a: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CN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CN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𝜒</m:t>
                          </m:r>
                        </m:e>
                        <m:sub>
                          <m:r>
                            <a:rPr kumimoji="0" lang="en-CN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𝜌</m:t>
                          </m:r>
                        </m:sub>
                        <m:sup>
                          <m:r>
                            <a:rPr kumimoji="0" lang="en-CN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sup>
                      </m:sSubSup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∈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𝐵𝑆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𝜌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(−1)</m:t>
                              </m:r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h𝑡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𝜒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\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𝜆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\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stop condition: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CN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CN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𝜒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()</m:t>
                        </m:r>
                      </m:sub>
                      <m:sup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()</m:t>
                        </m:r>
                      </m:sup>
                    </m:sSubSup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</m:oMath>
                </a14:m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B959AB-9BE3-FB37-323C-54A5D9C52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8" y="3242034"/>
                <a:ext cx="2844033" cy="3435492"/>
              </a:xfrm>
              <a:prstGeom prst="rect">
                <a:avLst/>
              </a:prstGeom>
              <a:blipFill>
                <a:blip r:embed="rId4"/>
                <a:stretch>
                  <a:fillRect l="-889" t="-738" b="-1512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EF50650-2FBB-1BAA-9FAA-B61B4323C079}"/>
              </a:ext>
            </a:extLst>
          </p:cNvPr>
          <p:cNvSpPr/>
          <p:nvPr/>
        </p:nvSpPr>
        <p:spPr>
          <a:xfrm>
            <a:off x="4039481" y="355208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130518-5A45-321A-59A7-EA5CD6D14B6A}"/>
              </a:ext>
            </a:extLst>
          </p:cNvPr>
          <p:cNvSpPr/>
          <p:nvPr/>
        </p:nvSpPr>
        <p:spPr>
          <a:xfrm>
            <a:off x="4339684" y="355208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7FF208-DA0E-7974-E683-1885CB761757}"/>
              </a:ext>
            </a:extLst>
          </p:cNvPr>
          <p:cNvSpPr/>
          <p:nvPr/>
        </p:nvSpPr>
        <p:spPr>
          <a:xfrm>
            <a:off x="4639887" y="355208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15E02E-5453-5382-012F-99EE8D49F3D3}"/>
              </a:ext>
            </a:extLst>
          </p:cNvPr>
          <p:cNvSpPr/>
          <p:nvPr/>
        </p:nvSpPr>
        <p:spPr>
          <a:xfrm>
            <a:off x="4940090" y="355208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D055DF1-61BF-892D-17B4-31552C929F56}"/>
                  </a:ext>
                </a:extLst>
              </p:cNvPr>
              <p:cNvSpPr/>
              <p:nvPr/>
            </p:nvSpPr>
            <p:spPr>
              <a:xfrm>
                <a:off x="4073071" y="4934628"/>
                <a:ext cx="143383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5,4,4,1</m:t>
                        </m:r>
                      </m:e>
                    </m:d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\(4,3,2)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D055DF1-61BF-892D-17B4-31552C929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071" y="4934628"/>
                <a:ext cx="1433835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B01A8FE8-8A17-9CFD-E2A6-DA62A7A5F087}"/>
              </a:ext>
            </a:extLst>
          </p:cNvPr>
          <p:cNvSpPr/>
          <p:nvPr/>
        </p:nvSpPr>
        <p:spPr>
          <a:xfrm>
            <a:off x="-7500" y="3116563"/>
            <a:ext cx="3052451" cy="53285"/>
          </a:xfrm>
          <a:prstGeom prst="rect">
            <a:avLst/>
          </a:prstGeom>
          <a:ln>
            <a:noFill/>
          </a:ln>
          <a:effectLst>
            <a:outerShdw blurRad="50800" dist="50800" dir="16170322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9314CE8-D18B-5C8D-60DB-2070B4689A56}"/>
              </a:ext>
            </a:extLst>
          </p:cNvPr>
          <p:cNvSpPr/>
          <p:nvPr/>
        </p:nvSpPr>
        <p:spPr>
          <a:xfrm>
            <a:off x="5240293" y="3552081"/>
            <a:ext cx="300203" cy="300203"/>
          </a:xfrm>
          <a:prstGeom prst="rect">
            <a:avLst/>
          </a:prstGeom>
          <a:solidFill>
            <a:schemeClr val="accent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2B83B2E-EC1E-4EFB-C1E6-22967B22742B}"/>
              </a:ext>
            </a:extLst>
          </p:cNvPr>
          <p:cNvSpPr/>
          <p:nvPr/>
        </p:nvSpPr>
        <p:spPr>
          <a:xfrm>
            <a:off x="4039481" y="385303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68ED7F0-60D8-8FE2-4DC5-5C866BCD6327}"/>
              </a:ext>
            </a:extLst>
          </p:cNvPr>
          <p:cNvSpPr/>
          <p:nvPr/>
        </p:nvSpPr>
        <p:spPr>
          <a:xfrm>
            <a:off x="4339684" y="385303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B3F56CB-55AE-F1F4-D04C-B3D751DC75D7}"/>
              </a:ext>
            </a:extLst>
          </p:cNvPr>
          <p:cNvSpPr/>
          <p:nvPr/>
        </p:nvSpPr>
        <p:spPr>
          <a:xfrm>
            <a:off x="4639887" y="3853035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773868-380C-D2CE-5010-0AF844DA6FDB}"/>
              </a:ext>
            </a:extLst>
          </p:cNvPr>
          <p:cNvSpPr/>
          <p:nvPr/>
        </p:nvSpPr>
        <p:spPr>
          <a:xfrm>
            <a:off x="4940090" y="3853035"/>
            <a:ext cx="300203" cy="300203"/>
          </a:xfrm>
          <a:prstGeom prst="rect">
            <a:avLst/>
          </a:prstGeom>
          <a:solidFill>
            <a:schemeClr val="accent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5957358-1375-3D3D-B7D0-A7C7AEC50321}"/>
              </a:ext>
            </a:extLst>
          </p:cNvPr>
          <p:cNvSpPr/>
          <p:nvPr/>
        </p:nvSpPr>
        <p:spPr>
          <a:xfrm>
            <a:off x="4039481" y="415323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ACE393D-09B9-643B-0E47-8BE471B14995}"/>
              </a:ext>
            </a:extLst>
          </p:cNvPr>
          <p:cNvSpPr/>
          <p:nvPr/>
        </p:nvSpPr>
        <p:spPr>
          <a:xfrm>
            <a:off x="4339684" y="415323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3996D20-1633-3F05-FF25-1AFE593E899D}"/>
              </a:ext>
            </a:extLst>
          </p:cNvPr>
          <p:cNvSpPr/>
          <p:nvPr/>
        </p:nvSpPr>
        <p:spPr>
          <a:xfrm>
            <a:off x="4639887" y="4153237"/>
            <a:ext cx="300203" cy="300203"/>
          </a:xfrm>
          <a:prstGeom prst="rect">
            <a:avLst/>
          </a:prstGeom>
          <a:solidFill>
            <a:schemeClr val="accent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9A1502F-37D7-CBCD-1D45-50CFE66399A9}"/>
              </a:ext>
            </a:extLst>
          </p:cNvPr>
          <p:cNvSpPr/>
          <p:nvPr/>
        </p:nvSpPr>
        <p:spPr>
          <a:xfrm>
            <a:off x="4039481" y="4453440"/>
            <a:ext cx="300203" cy="300203"/>
          </a:xfrm>
          <a:prstGeom prst="rect">
            <a:avLst/>
          </a:prstGeom>
          <a:solidFill>
            <a:schemeClr val="accent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7B12C82-CF83-0D35-9040-39E3BECFECEB}"/>
              </a:ext>
            </a:extLst>
          </p:cNvPr>
          <p:cNvSpPr/>
          <p:nvPr/>
        </p:nvSpPr>
        <p:spPr>
          <a:xfrm>
            <a:off x="4940090" y="4153236"/>
            <a:ext cx="300203" cy="300203"/>
          </a:xfrm>
          <a:prstGeom prst="rect">
            <a:avLst/>
          </a:prstGeom>
          <a:solidFill>
            <a:schemeClr val="accent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488CDBE-901F-DDEF-2762-361436AF4402}"/>
              </a:ext>
            </a:extLst>
          </p:cNvPr>
          <p:cNvSpPr/>
          <p:nvPr/>
        </p:nvSpPr>
        <p:spPr>
          <a:xfrm>
            <a:off x="6535026" y="355208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3C0C60C-94B8-2B7F-13C4-FAB2AE05C753}"/>
              </a:ext>
            </a:extLst>
          </p:cNvPr>
          <p:cNvSpPr/>
          <p:nvPr/>
        </p:nvSpPr>
        <p:spPr>
          <a:xfrm>
            <a:off x="6835229" y="355208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ABB6DC4-6293-C3A2-DF2C-64B5BF3C6802}"/>
              </a:ext>
            </a:extLst>
          </p:cNvPr>
          <p:cNvSpPr/>
          <p:nvPr/>
        </p:nvSpPr>
        <p:spPr>
          <a:xfrm>
            <a:off x="7135432" y="355208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392D0BB-9838-35C0-69D1-50518FBE174F}"/>
              </a:ext>
            </a:extLst>
          </p:cNvPr>
          <p:cNvSpPr/>
          <p:nvPr/>
        </p:nvSpPr>
        <p:spPr>
          <a:xfrm>
            <a:off x="7435635" y="3552081"/>
            <a:ext cx="300203" cy="300203"/>
          </a:xfrm>
          <a:prstGeom prst="rect">
            <a:avLst/>
          </a:prstGeom>
          <a:solidFill>
            <a:schemeClr val="accent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681C932-BA32-7544-01D8-6DE581BCD831}"/>
                  </a:ext>
                </a:extLst>
              </p:cNvPr>
              <p:cNvSpPr/>
              <p:nvPr/>
            </p:nvSpPr>
            <p:spPr>
              <a:xfrm>
                <a:off x="6568616" y="4934628"/>
                <a:ext cx="143383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5,4,4,1</m:t>
                        </m:r>
                      </m:e>
                    </m:d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\(3,3,3,1)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681C932-BA32-7544-01D8-6DE581BCD8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616" y="4934628"/>
                <a:ext cx="1433835" cy="307777"/>
              </a:xfrm>
              <a:prstGeom prst="rect">
                <a:avLst/>
              </a:prstGeom>
              <a:blipFill>
                <a:blip r:embed="rId6"/>
                <a:stretch>
                  <a:fillRect r="-8772" b="-8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>
            <a:extLst>
              <a:ext uri="{FF2B5EF4-FFF2-40B4-BE49-F238E27FC236}">
                <a16:creationId xmlns:a16="http://schemas.microsoft.com/office/drawing/2014/main" id="{2ECED5F2-57AE-EB94-0170-018F1B199EBF}"/>
              </a:ext>
            </a:extLst>
          </p:cNvPr>
          <p:cNvSpPr/>
          <p:nvPr/>
        </p:nvSpPr>
        <p:spPr>
          <a:xfrm>
            <a:off x="7735838" y="3552081"/>
            <a:ext cx="300203" cy="300203"/>
          </a:xfrm>
          <a:prstGeom prst="rect">
            <a:avLst/>
          </a:prstGeom>
          <a:solidFill>
            <a:schemeClr val="accent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AB9BB1B-13E5-A15C-6053-F5BF59F3BCFA}"/>
              </a:ext>
            </a:extLst>
          </p:cNvPr>
          <p:cNvSpPr/>
          <p:nvPr/>
        </p:nvSpPr>
        <p:spPr>
          <a:xfrm>
            <a:off x="6535026" y="385303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6B57C8B-6347-E62C-5C36-7834CE1B86B2}"/>
              </a:ext>
            </a:extLst>
          </p:cNvPr>
          <p:cNvSpPr/>
          <p:nvPr/>
        </p:nvSpPr>
        <p:spPr>
          <a:xfrm>
            <a:off x="6835229" y="385303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5BACBA0-AB3F-85DC-CDA9-2B872D32C861}"/>
              </a:ext>
            </a:extLst>
          </p:cNvPr>
          <p:cNvSpPr/>
          <p:nvPr/>
        </p:nvSpPr>
        <p:spPr>
          <a:xfrm>
            <a:off x="7135432" y="3853035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A5CE439-C922-632A-2B20-3F66FEFD462D}"/>
              </a:ext>
            </a:extLst>
          </p:cNvPr>
          <p:cNvSpPr/>
          <p:nvPr/>
        </p:nvSpPr>
        <p:spPr>
          <a:xfrm>
            <a:off x="7435635" y="3853035"/>
            <a:ext cx="300203" cy="300203"/>
          </a:xfrm>
          <a:prstGeom prst="rect">
            <a:avLst/>
          </a:prstGeom>
          <a:solidFill>
            <a:schemeClr val="accent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EC5631C-4F99-2436-DE18-A9DF9A5E0D29}"/>
              </a:ext>
            </a:extLst>
          </p:cNvPr>
          <p:cNvSpPr/>
          <p:nvPr/>
        </p:nvSpPr>
        <p:spPr>
          <a:xfrm>
            <a:off x="6535026" y="415323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4C1CD01-D10A-9686-3572-89C44875BE56}"/>
              </a:ext>
            </a:extLst>
          </p:cNvPr>
          <p:cNvSpPr/>
          <p:nvPr/>
        </p:nvSpPr>
        <p:spPr>
          <a:xfrm>
            <a:off x="6835229" y="415323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CA8A02A-1A98-C201-F20C-037F4171E580}"/>
              </a:ext>
            </a:extLst>
          </p:cNvPr>
          <p:cNvSpPr/>
          <p:nvPr/>
        </p:nvSpPr>
        <p:spPr>
          <a:xfrm>
            <a:off x="7135432" y="4153237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B3D56A8-85D9-0FBA-6A08-9A301A3773F0}"/>
              </a:ext>
            </a:extLst>
          </p:cNvPr>
          <p:cNvSpPr/>
          <p:nvPr/>
        </p:nvSpPr>
        <p:spPr>
          <a:xfrm>
            <a:off x="6535026" y="445344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E8F26F9-9405-ED26-50AC-8866AB8B1668}"/>
              </a:ext>
            </a:extLst>
          </p:cNvPr>
          <p:cNvSpPr/>
          <p:nvPr/>
        </p:nvSpPr>
        <p:spPr>
          <a:xfrm>
            <a:off x="7435635" y="4153236"/>
            <a:ext cx="300203" cy="300203"/>
          </a:xfrm>
          <a:prstGeom prst="rect">
            <a:avLst/>
          </a:prstGeom>
          <a:solidFill>
            <a:schemeClr val="accent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8BEEB51-82E0-CA8D-3C0B-93E082132FC4}"/>
                  </a:ext>
                </a:extLst>
              </p:cNvPr>
              <p:cNvSpPr txBox="1"/>
              <p:nvPr/>
            </p:nvSpPr>
            <p:spPr>
              <a:xfrm>
                <a:off x="3507792" y="5435618"/>
                <a:ext cx="513653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The height</a:t>
                </a:r>
                <a:r>
                  <a:rPr kumimoji="0" lang="en-US" sz="1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of border strip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5,4,4,1</m:t>
                        </m:r>
                      </m:e>
                    </m:d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\(3,3,3,1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CN" sz="1400" dirty="0">
                  <a:solidFill>
                    <a:prstClr val="black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h𝑡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=3−1=2</m:t>
                      </m:r>
                    </m:oMath>
                  </m:oMathPara>
                </a14:m>
                <a:endParaRPr lang="en-CN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8BEEB51-82E0-CA8D-3C0B-93E082132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792" y="5435618"/>
                <a:ext cx="5136536" cy="738664"/>
              </a:xfrm>
              <a:prstGeom prst="rect">
                <a:avLst/>
              </a:prstGeom>
              <a:blipFill>
                <a:blip r:embed="rId7"/>
                <a:stretch>
                  <a:fillRect l="-49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itle 1">
            <a:extLst>
              <a:ext uri="{FF2B5EF4-FFF2-40B4-BE49-F238E27FC236}">
                <a16:creationId xmlns:a16="http://schemas.microsoft.com/office/drawing/2014/main" id="{E4F1EB5E-D7B7-0958-963A-72F6D04C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52" y="31607"/>
            <a:ext cx="2914099" cy="984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 spc="-1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Compute</a:t>
            </a:r>
          </a:p>
        </p:txBody>
      </p:sp>
    </p:spTree>
    <p:extLst>
      <p:ext uri="{BB962C8B-B14F-4D97-AF65-F5344CB8AC3E}">
        <p14:creationId xmlns:p14="http://schemas.microsoft.com/office/powerpoint/2010/main" val="793418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500" y="-2"/>
            <a:ext cx="3052451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5121F3-C5C6-F986-73DC-252AA9191EE5}"/>
              </a:ext>
            </a:extLst>
          </p:cNvPr>
          <p:cNvSpPr txBox="1"/>
          <p:nvPr/>
        </p:nvSpPr>
        <p:spPr>
          <a:xfrm>
            <a:off x="3507792" y="382286"/>
            <a:ext cx="5136536" cy="719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Border Strip (BS)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90DB1B-74A4-41D9-64DD-81FBE15058D0}"/>
              </a:ext>
            </a:extLst>
          </p:cNvPr>
          <p:cNvSpPr txBox="1"/>
          <p:nvPr/>
        </p:nvSpPr>
        <p:spPr>
          <a:xfrm>
            <a:off x="224517" y="756699"/>
            <a:ext cx="2156681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Nakayama’s rule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Young Diagram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Young Tableau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Border Strip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Border Strip Tableau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55C11E-BC60-0481-0429-EB5F2D2AF7AD}"/>
                  </a:ext>
                </a:extLst>
              </p:cNvPr>
              <p:cNvSpPr txBox="1"/>
              <p:nvPr/>
            </p:nvSpPr>
            <p:spPr>
              <a:xfrm>
                <a:off x="3469580" y="1274595"/>
                <a:ext cx="513653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Definition.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Let 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𝜆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𝜇</m:t>
                    </m:r>
                  </m:oMath>
                </a14:m>
                <a:r>
                  <a:rPr kumimoji="0" lang="el-G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be partitions with 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𝜆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⊇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𝜇</m:t>
                    </m:r>
                  </m:oMath>
                </a14:m>
                <a:r>
                  <a:rPr kumimoji="0" lang="el-G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then the set-theoretic difference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𝜆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\</m:t>
                    </m:r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𝜇</m:t>
                    </m:r>
                  </m:oMath>
                </a14:m>
                <a:r>
                  <a:rPr kumimoji="0" lang="el-G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is called a </a:t>
                </a: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skew diagram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. A skew diagram is border strip if it is connected (two boxes have a common edge) and does not contain a 2×2-block of boxes. The height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h𝑡</m:t>
                    </m:r>
                    <m:r>
                      <a:rPr kumimoji="0" lang="en-US" sz="1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𝜆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of a border strip is the number of rows it touches minus one. We define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𝐵𝑆</m:t>
                    </m:r>
                    <m:r>
                      <a:rPr kumimoji="0" lang="en-US" sz="1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𝜆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𝑙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 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as the set of all border strips with length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𝑙</m:t>
                    </m:r>
                    <m:r>
                      <a:rPr kumimoji="0" lang="en-US" sz="1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=|</m:t>
                    </m:r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𝜆</m:t>
                    </m:r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\</m:t>
                    </m:r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𝜇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|</m:t>
                    </m:r>
                  </m:oMath>
                </a14:m>
                <a:r>
                  <a:rPr kumimoji="0" lang="el-G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in partition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𝜆</m:t>
                    </m:r>
                  </m:oMath>
                </a14:m>
                <a:r>
                  <a:rPr kumimoji="0" lang="el-G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.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Example.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55C11E-BC60-0481-0429-EB5F2D2AF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580" y="1274595"/>
                <a:ext cx="5136536" cy="2031325"/>
              </a:xfrm>
              <a:prstGeom prst="rect">
                <a:avLst/>
              </a:prstGeom>
              <a:blipFill>
                <a:blip r:embed="rId3"/>
                <a:stretch>
                  <a:fillRect l="-494" t="-621" r="-741" b="-248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B959AB-9BE3-FB37-323C-54A5D9C52E4F}"/>
                  </a:ext>
                </a:extLst>
              </p:cNvPr>
              <p:cNvSpPr txBox="1"/>
              <p:nvPr/>
            </p:nvSpPr>
            <p:spPr>
              <a:xfrm>
                <a:off x="96708" y="3242034"/>
                <a:ext cx="2844033" cy="3435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Murnaghan–Nakayama Rule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Non-Recursive Version</a:t>
                </a:r>
              </a:p>
              <a:p>
                <a:pPr marL="457200" marR="0" lvl="1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𝜒</m:t>
                          </m:r>
                        </m:e>
                        <m:sub>
                          <m:r>
                            <a:rPr kumimoji="0" lang="en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𝜌</m:t>
                          </m:r>
                        </m:sub>
                        <m:sup>
                          <m:r>
                            <a:rPr kumimoji="0" lang="en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sup>
                      </m:sSubSup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∈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𝐵𝑆𝑇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𝜌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(−1)</m:t>
                              </m:r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h𝑡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Recursive Version</a:t>
                </a: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CN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CN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𝜒</m:t>
                          </m:r>
                        </m:e>
                        <m:sub>
                          <m:r>
                            <a:rPr kumimoji="0" lang="en-CN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𝜌</m:t>
                          </m:r>
                        </m:sub>
                        <m:sup>
                          <m:r>
                            <a:rPr kumimoji="0" lang="en-CN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sup>
                      </m:sSubSup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∈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𝐵𝑆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𝜌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(−1)</m:t>
                              </m:r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h𝑡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𝜒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\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𝜆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\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stop condition: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CN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CN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𝜒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()</m:t>
                        </m:r>
                      </m:sub>
                      <m:sup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()</m:t>
                        </m:r>
                      </m:sup>
                    </m:sSubSup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</m:oMath>
                </a14:m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B959AB-9BE3-FB37-323C-54A5D9C52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8" y="3242034"/>
                <a:ext cx="2844033" cy="3435492"/>
              </a:xfrm>
              <a:prstGeom prst="rect">
                <a:avLst/>
              </a:prstGeom>
              <a:blipFill>
                <a:blip r:embed="rId4"/>
                <a:stretch>
                  <a:fillRect l="-889" t="-738" b="-1512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EF50650-2FBB-1BAA-9FAA-B61B4323C079}"/>
              </a:ext>
            </a:extLst>
          </p:cNvPr>
          <p:cNvSpPr/>
          <p:nvPr/>
        </p:nvSpPr>
        <p:spPr>
          <a:xfrm>
            <a:off x="4039481" y="355208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130518-5A45-321A-59A7-EA5CD6D14B6A}"/>
              </a:ext>
            </a:extLst>
          </p:cNvPr>
          <p:cNvSpPr/>
          <p:nvPr/>
        </p:nvSpPr>
        <p:spPr>
          <a:xfrm>
            <a:off x="4339684" y="355208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7FF208-DA0E-7974-E683-1885CB761757}"/>
              </a:ext>
            </a:extLst>
          </p:cNvPr>
          <p:cNvSpPr/>
          <p:nvPr/>
        </p:nvSpPr>
        <p:spPr>
          <a:xfrm>
            <a:off x="4639887" y="355208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15E02E-5453-5382-012F-99EE8D49F3D3}"/>
              </a:ext>
            </a:extLst>
          </p:cNvPr>
          <p:cNvSpPr/>
          <p:nvPr/>
        </p:nvSpPr>
        <p:spPr>
          <a:xfrm>
            <a:off x="4940090" y="355208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D055DF1-61BF-892D-17B4-31552C929F56}"/>
                  </a:ext>
                </a:extLst>
              </p:cNvPr>
              <p:cNvSpPr/>
              <p:nvPr/>
            </p:nvSpPr>
            <p:spPr>
              <a:xfrm>
                <a:off x="4073071" y="4934628"/>
                <a:ext cx="143383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5,4,4,1</m:t>
                        </m:r>
                      </m:e>
                    </m:d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\(4,3,2)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D055DF1-61BF-892D-17B4-31552C929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071" y="4934628"/>
                <a:ext cx="1433835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B01A8FE8-8A17-9CFD-E2A6-DA62A7A5F087}"/>
              </a:ext>
            </a:extLst>
          </p:cNvPr>
          <p:cNvSpPr/>
          <p:nvPr/>
        </p:nvSpPr>
        <p:spPr>
          <a:xfrm>
            <a:off x="-7500" y="3116563"/>
            <a:ext cx="3052451" cy="53285"/>
          </a:xfrm>
          <a:prstGeom prst="rect">
            <a:avLst/>
          </a:prstGeom>
          <a:ln>
            <a:noFill/>
          </a:ln>
          <a:effectLst>
            <a:outerShdw blurRad="50800" dist="50800" dir="16170322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9314CE8-D18B-5C8D-60DB-2070B4689A56}"/>
              </a:ext>
            </a:extLst>
          </p:cNvPr>
          <p:cNvSpPr/>
          <p:nvPr/>
        </p:nvSpPr>
        <p:spPr>
          <a:xfrm>
            <a:off x="5240293" y="3552081"/>
            <a:ext cx="300203" cy="300203"/>
          </a:xfrm>
          <a:prstGeom prst="rect">
            <a:avLst/>
          </a:prstGeom>
          <a:solidFill>
            <a:schemeClr val="accent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2B83B2E-EC1E-4EFB-C1E6-22967B22742B}"/>
              </a:ext>
            </a:extLst>
          </p:cNvPr>
          <p:cNvSpPr/>
          <p:nvPr/>
        </p:nvSpPr>
        <p:spPr>
          <a:xfrm>
            <a:off x="4039481" y="385303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68ED7F0-60D8-8FE2-4DC5-5C866BCD6327}"/>
              </a:ext>
            </a:extLst>
          </p:cNvPr>
          <p:cNvSpPr/>
          <p:nvPr/>
        </p:nvSpPr>
        <p:spPr>
          <a:xfrm>
            <a:off x="4339684" y="385303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B3F56CB-55AE-F1F4-D04C-B3D751DC75D7}"/>
              </a:ext>
            </a:extLst>
          </p:cNvPr>
          <p:cNvSpPr/>
          <p:nvPr/>
        </p:nvSpPr>
        <p:spPr>
          <a:xfrm>
            <a:off x="4639887" y="3853035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773868-380C-D2CE-5010-0AF844DA6FDB}"/>
              </a:ext>
            </a:extLst>
          </p:cNvPr>
          <p:cNvSpPr/>
          <p:nvPr/>
        </p:nvSpPr>
        <p:spPr>
          <a:xfrm>
            <a:off x="4940090" y="3853035"/>
            <a:ext cx="300203" cy="300203"/>
          </a:xfrm>
          <a:prstGeom prst="rect">
            <a:avLst/>
          </a:prstGeom>
          <a:solidFill>
            <a:schemeClr val="accent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5957358-1375-3D3D-B7D0-A7C7AEC50321}"/>
              </a:ext>
            </a:extLst>
          </p:cNvPr>
          <p:cNvSpPr/>
          <p:nvPr/>
        </p:nvSpPr>
        <p:spPr>
          <a:xfrm>
            <a:off x="4039481" y="415323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ACE393D-09B9-643B-0E47-8BE471B14995}"/>
              </a:ext>
            </a:extLst>
          </p:cNvPr>
          <p:cNvSpPr/>
          <p:nvPr/>
        </p:nvSpPr>
        <p:spPr>
          <a:xfrm>
            <a:off x="4339684" y="415323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3996D20-1633-3F05-FF25-1AFE593E899D}"/>
              </a:ext>
            </a:extLst>
          </p:cNvPr>
          <p:cNvSpPr/>
          <p:nvPr/>
        </p:nvSpPr>
        <p:spPr>
          <a:xfrm>
            <a:off x="4639887" y="4153237"/>
            <a:ext cx="300203" cy="300203"/>
          </a:xfrm>
          <a:prstGeom prst="rect">
            <a:avLst/>
          </a:prstGeom>
          <a:solidFill>
            <a:schemeClr val="accent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9A1502F-37D7-CBCD-1D45-50CFE66399A9}"/>
              </a:ext>
            </a:extLst>
          </p:cNvPr>
          <p:cNvSpPr/>
          <p:nvPr/>
        </p:nvSpPr>
        <p:spPr>
          <a:xfrm>
            <a:off x="4039481" y="4453440"/>
            <a:ext cx="300203" cy="300203"/>
          </a:xfrm>
          <a:prstGeom prst="rect">
            <a:avLst/>
          </a:prstGeom>
          <a:solidFill>
            <a:schemeClr val="accent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7B12C82-CF83-0D35-9040-39E3BECFECEB}"/>
              </a:ext>
            </a:extLst>
          </p:cNvPr>
          <p:cNvSpPr/>
          <p:nvPr/>
        </p:nvSpPr>
        <p:spPr>
          <a:xfrm>
            <a:off x="4940090" y="4153236"/>
            <a:ext cx="300203" cy="300203"/>
          </a:xfrm>
          <a:prstGeom prst="rect">
            <a:avLst/>
          </a:prstGeom>
          <a:solidFill>
            <a:schemeClr val="accent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488CDBE-901F-DDEF-2762-361436AF4402}"/>
              </a:ext>
            </a:extLst>
          </p:cNvPr>
          <p:cNvSpPr/>
          <p:nvPr/>
        </p:nvSpPr>
        <p:spPr>
          <a:xfrm>
            <a:off x="6535026" y="355208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3C0C60C-94B8-2B7F-13C4-FAB2AE05C753}"/>
              </a:ext>
            </a:extLst>
          </p:cNvPr>
          <p:cNvSpPr/>
          <p:nvPr/>
        </p:nvSpPr>
        <p:spPr>
          <a:xfrm>
            <a:off x="6835229" y="355208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ABB6DC4-6293-C3A2-DF2C-64B5BF3C6802}"/>
              </a:ext>
            </a:extLst>
          </p:cNvPr>
          <p:cNvSpPr/>
          <p:nvPr/>
        </p:nvSpPr>
        <p:spPr>
          <a:xfrm>
            <a:off x="7135432" y="355208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392D0BB-9838-35C0-69D1-50518FBE174F}"/>
              </a:ext>
            </a:extLst>
          </p:cNvPr>
          <p:cNvSpPr/>
          <p:nvPr/>
        </p:nvSpPr>
        <p:spPr>
          <a:xfrm>
            <a:off x="7435635" y="3552081"/>
            <a:ext cx="300203" cy="300203"/>
          </a:xfrm>
          <a:prstGeom prst="rect">
            <a:avLst/>
          </a:prstGeom>
          <a:solidFill>
            <a:schemeClr val="accent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681C932-BA32-7544-01D8-6DE581BCD831}"/>
                  </a:ext>
                </a:extLst>
              </p:cNvPr>
              <p:cNvSpPr/>
              <p:nvPr/>
            </p:nvSpPr>
            <p:spPr>
              <a:xfrm>
                <a:off x="6568616" y="4934628"/>
                <a:ext cx="143383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5,4,4,1</m:t>
                        </m:r>
                      </m:e>
                    </m:d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\(3,3,3,1)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681C932-BA32-7544-01D8-6DE581BCD8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616" y="4934628"/>
                <a:ext cx="1433835" cy="307777"/>
              </a:xfrm>
              <a:prstGeom prst="rect">
                <a:avLst/>
              </a:prstGeom>
              <a:blipFill>
                <a:blip r:embed="rId6"/>
                <a:stretch>
                  <a:fillRect r="-8772" b="-8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>
            <a:extLst>
              <a:ext uri="{FF2B5EF4-FFF2-40B4-BE49-F238E27FC236}">
                <a16:creationId xmlns:a16="http://schemas.microsoft.com/office/drawing/2014/main" id="{2ECED5F2-57AE-EB94-0170-018F1B199EBF}"/>
              </a:ext>
            </a:extLst>
          </p:cNvPr>
          <p:cNvSpPr/>
          <p:nvPr/>
        </p:nvSpPr>
        <p:spPr>
          <a:xfrm>
            <a:off x="7735838" y="3552081"/>
            <a:ext cx="300203" cy="300203"/>
          </a:xfrm>
          <a:prstGeom prst="rect">
            <a:avLst/>
          </a:prstGeom>
          <a:solidFill>
            <a:schemeClr val="accent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AB9BB1B-13E5-A15C-6053-F5BF59F3BCFA}"/>
              </a:ext>
            </a:extLst>
          </p:cNvPr>
          <p:cNvSpPr/>
          <p:nvPr/>
        </p:nvSpPr>
        <p:spPr>
          <a:xfrm>
            <a:off x="6535026" y="385303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6B57C8B-6347-E62C-5C36-7834CE1B86B2}"/>
              </a:ext>
            </a:extLst>
          </p:cNvPr>
          <p:cNvSpPr/>
          <p:nvPr/>
        </p:nvSpPr>
        <p:spPr>
          <a:xfrm>
            <a:off x="6835229" y="385303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5BACBA0-AB3F-85DC-CDA9-2B872D32C861}"/>
              </a:ext>
            </a:extLst>
          </p:cNvPr>
          <p:cNvSpPr/>
          <p:nvPr/>
        </p:nvSpPr>
        <p:spPr>
          <a:xfrm>
            <a:off x="7135432" y="3853035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A5CE439-C922-632A-2B20-3F66FEFD462D}"/>
              </a:ext>
            </a:extLst>
          </p:cNvPr>
          <p:cNvSpPr/>
          <p:nvPr/>
        </p:nvSpPr>
        <p:spPr>
          <a:xfrm>
            <a:off x="7435635" y="3853035"/>
            <a:ext cx="300203" cy="300203"/>
          </a:xfrm>
          <a:prstGeom prst="rect">
            <a:avLst/>
          </a:prstGeom>
          <a:solidFill>
            <a:schemeClr val="accent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EC5631C-4F99-2436-DE18-A9DF9A5E0D29}"/>
              </a:ext>
            </a:extLst>
          </p:cNvPr>
          <p:cNvSpPr/>
          <p:nvPr/>
        </p:nvSpPr>
        <p:spPr>
          <a:xfrm>
            <a:off x="6535026" y="415323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4C1CD01-D10A-9686-3572-89C44875BE56}"/>
              </a:ext>
            </a:extLst>
          </p:cNvPr>
          <p:cNvSpPr/>
          <p:nvPr/>
        </p:nvSpPr>
        <p:spPr>
          <a:xfrm>
            <a:off x="6835229" y="415323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CA8A02A-1A98-C201-F20C-037F4171E580}"/>
              </a:ext>
            </a:extLst>
          </p:cNvPr>
          <p:cNvSpPr/>
          <p:nvPr/>
        </p:nvSpPr>
        <p:spPr>
          <a:xfrm>
            <a:off x="7135432" y="4153237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B3D56A8-85D9-0FBA-6A08-9A301A3773F0}"/>
              </a:ext>
            </a:extLst>
          </p:cNvPr>
          <p:cNvSpPr/>
          <p:nvPr/>
        </p:nvSpPr>
        <p:spPr>
          <a:xfrm>
            <a:off x="6535026" y="445344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E8F26F9-9405-ED26-50AC-8866AB8B1668}"/>
              </a:ext>
            </a:extLst>
          </p:cNvPr>
          <p:cNvSpPr/>
          <p:nvPr/>
        </p:nvSpPr>
        <p:spPr>
          <a:xfrm>
            <a:off x="7435635" y="4153236"/>
            <a:ext cx="300203" cy="300203"/>
          </a:xfrm>
          <a:prstGeom prst="rect">
            <a:avLst/>
          </a:prstGeom>
          <a:solidFill>
            <a:schemeClr val="accent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8BEEB51-82E0-CA8D-3C0B-93E082132FC4}"/>
                  </a:ext>
                </a:extLst>
              </p:cNvPr>
              <p:cNvSpPr txBox="1"/>
              <p:nvPr/>
            </p:nvSpPr>
            <p:spPr>
              <a:xfrm>
                <a:off x="3507792" y="5435618"/>
                <a:ext cx="513653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The height of border strip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ρ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5,4,4,1</m:t>
                        </m:r>
                      </m:e>
                    </m:d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\(3,3,3,1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h𝑡</m:t>
                      </m:r>
                      <m:d>
                        <m:d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𝜌</m:t>
                          </m:r>
                        </m:e>
                      </m:d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=3−1=2</m:t>
                      </m:r>
                    </m:oMath>
                  </m:oMathPara>
                </a14:m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8BEEB51-82E0-CA8D-3C0B-93E082132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792" y="5435618"/>
                <a:ext cx="5136536" cy="738664"/>
              </a:xfrm>
              <a:prstGeom prst="rect">
                <a:avLst/>
              </a:prstGeom>
              <a:blipFill>
                <a:blip r:embed="rId7"/>
                <a:stretch>
                  <a:fillRect l="-49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rame 40">
            <a:extLst>
              <a:ext uri="{FF2B5EF4-FFF2-40B4-BE49-F238E27FC236}">
                <a16:creationId xmlns:a16="http://schemas.microsoft.com/office/drawing/2014/main" id="{A2CEC32E-1063-4F84-479A-25598B376FCD}"/>
              </a:ext>
            </a:extLst>
          </p:cNvPr>
          <p:cNvSpPr/>
          <p:nvPr/>
        </p:nvSpPr>
        <p:spPr>
          <a:xfrm>
            <a:off x="1865220" y="5639129"/>
            <a:ext cx="455665" cy="230038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ame 41">
            <a:extLst>
              <a:ext uri="{FF2B5EF4-FFF2-40B4-BE49-F238E27FC236}">
                <a16:creationId xmlns:a16="http://schemas.microsoft.com/office/drawing/2014/main" id="{B2F63E04-30B1-E66C-B544-ABE01109DF4F}"/>
              </a:ext>
            </a:extLst>
          </p:cNvPr>
          <p:cNvSpPr/>
          <p:nvPr/>
        </p:nvSpPr>
        <p:spPr>
          <a:xfrm>
            <a:off x="2322379" y="5639128"/>
            <a:ext cx="362669" cy="165821"/>
          </a:xfrm>
          <a:prstGeom prst="fram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ame 42">
            <a:extLst>
              <a:ext uri="{FF2B5EF4-FFF2-40B4-BE49-F238E27FC236}">
                <a16:creationId xmlns:a16="http://schemas.microsoft.com/office/drawing/2014/main" id="{27BB7C2C-5A2F-E53C-BA04-9E925DACE4A6}"/>
              </a:ext>
            </a:extLst>
          </p:cNvPr>
          <p:cNvSpPr/>
          <p:nvPr/>
        </p:nvSpPr>
        <p:spPr>
          <a:xfrm>
            <a:off x="2322379" y="5808663"/>
            <a:ext cx="362669" cy="165821"/>
          </a:xfrm>
          <a:prstGeom prst="fram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ame 43">
            <a:extLst>
              <a:ext uri="{FF2B5EF4-FFF2-40B4-BE49-F238E27FC236}">
                <a16:creationId xmlns:a16="http://schemas.microsoft.com/office/drawing/2014/main" id="{99C9289C-CBC1-DF30-10C2-4E09A79AA962}"/>
              </a:ext>
            </a:extLst>
          </p:cNvPr>
          <p:cNvSpPr/>
          <p:nvPr/>
        </p:nvSpPr>
        <p:spPr>
          <a:xfrm>
            <a:off x="6427221" y="1941340"/>
            <a:ext cx="484754" cy="276679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ame 44">
            <a:extLst>
              <a:ext uri="{FF2B5EF4-FFF2-40B4-BE49-F238E27FC236}">
                <a16:creationId xmlns:a16="http://schemas.microsoft.com/office/drawing/2014/main" id="{6AC1CD4E-76DB-47E9-6FA6-1AEE7EF30407}"/>
              </a:ext>
            </a:extLst>
          </p:cNvPr>
          <p:cNvSpPr/>
          <p:nvPr/>
        </p:nvSpPr>
        <p:spPr>
          <a:xfrm>
            <a:off x="4273054" y="1525151"/>
            <a:ext cx="362669" cy="261353"/>
          </a:xfrm>
          <a:prstGeom prst="fram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ame 45">
            <a:extLst>
              <a:ext uri="{FF2B5EF4-FFF2-40B4-BE49-F238E27FC236}">
                <a16:creationId xmlns:a16="http://schemas.microsoft.com/office/drawing/2014/main" id="{7CCF1E0E-E38A-CAC8-3C33-B5F47A2499B7}"/>
              </a:ext>
            </a:extLst>
          </p:cNvPr>
          <p:cNvSpPr/>
          <p:nvPr/>
        </p:nvSpPr>
        <p:spPr>
          <a:xfrm>
            <a:off x="963048" y="5945419"/>
            <a:ext cx="614292" cy="206003"/>
          </a:xfrm>
          <a:prstGeom prst="fram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ame 46">
            <a:extLst>
              <a:ext uri="{FF2B5EF4-FFF2-40B4-BE49-F238E27FC236}">
                <a16:creationId xmlns:a16="http://schemas.microsoft.com/office/drawing/2014/main" id="{708D1108-96D1-9A3C-56CD-B0FB2353A8FD}"/>
              </a:ext>
            </a:extLst>
          </p:cNvPr>
          <p:cNvSpPr/>
          <p:nvPr/>
        </p:nvSpPr>
        <p:spPr>
          <a:xfrm>
            <a:off x="7027697" y="2149825"/>
            <a:ext cx="653264" cy="276679"/>
          </a:xfrm>
          <a:prstGeom prst="fram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38EB3D00-C40F-1A9D-C0A8-2E668C76A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52" y="31607"/>
            <a:ext cx="2914099" cy="984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 spc="-1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Compute</a:t>
            </a:r>
          </a:p>
        </p:txBody>
      </p:sp>
    </p:spTree>
    <p:extLst>
      <p:ext uri="{BB962C8B-B14F-4D97-AF65-F5344CB8AC3E}">
        <p14:creationId xmlns:p14="http://schemas.microsoft.com/office/powerpoint/2010/main" val="3099736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500" y="-2"/>
            <a:ext cx="3052451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5121F3-C5C6-F986-73DC-252AA9191EE5}"/>
              </a:ext>
            </a:extLst>
          </p:cNvPr>
          <p:cNvSpPr txBox="1"/>
          <p:nvPr/>
        </p:nvSpPr>
        <p:spPr>
          <a:xfrm>
            <a:off x="3507792" y="382286"/>
            <a:ext cx="5136536" cy="719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Border Strip Tableau (BST)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90DB1B-74A4-41D9-64DD-81FBE15058D0}"/>
              </a:ext>
            </a:extLst>
          </p:cNvPr>
          <p:cNvSpPr txBox="1"/>
          <p:nvPr/>
        </p:nvSpPr>
        <p:spPr>
          <a:xfrm>
            <a:off x="224517" y="756699"/>
            <a:ext cx="2156681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Nakayama’s rule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Young Diagram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Young Tableau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Border Strip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Border Strip Tableau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55C11E-BC60-0481-0429-EB5F2D2AF7AD}"/>
                  </a:ext>
                </a:extLst>
              </p:cNvPr>
              <p:cNvSpPr txBox="1"/>
              <p:nvPr/>
            </p:nvSpPr>
            <p:spPr>
              <a:xfrm>
                <a:off x="3469580" y="1274595"/>
                <a:ext cx="5136536" cy="2491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kumimoji="0" lang="en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Definition. </a:t>
                </a:r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The border strip tableau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sz="1400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of a partition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l-GR" sz="1400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and a weight partition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l-GR" sz="1400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is a filling of the Young diagram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l-GR" sz="1400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such that exactly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 boxes are labeled, and rows and columns are non-decreasing. Moreover, 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 the boxes labeled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 must form a border strip. The height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h𝑡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 is the sum of the heights of the border strips in tableau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,</a:t>
                </a:r>
                <a:r>
                  <a:rPr lang="el-GR" sz="1400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i.e.,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h𝑡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h𝑡</m:t>
                        </m:r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. We define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𝐵𝑆𝑇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sz="1400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as the set of all possible border strip tableaux determined by partition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l-GR" sz="1400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l-GR" sz="1400" dirty="0">
                    <a:solidFill>
                      <a:prstClr val="black"/>
                    </a:solidFill>
                    <a:latin typeface="Calibri Light" panose="020F0302020204030204"/>
                  </a:rPr>
                  <a:t> . </a:t>
                </a:r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i.e.,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𝐵𝑆𝑇</m:t>
                    </m:r>
                    <m:d>
                      <m:d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.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lvl="0"/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Example.</a:t>
                </a:r>
                <a:r>
                  <a:rPr lang="en-US" sz="1400" dirty="0">
                    <a:solidFill>
                      <a:prstClr val="black"/>
                    </a:solidFill>
                  </a:rPr>
                  <a:t> (size: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</a:rPr>
                  <a:t>) 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=(5,2,1)</m:t>
                    </m:r>
                  </m:oMath>
                </a14:m>
                <a:r>
                  <a:rPr lang="en-CN" sz="1400" dirty="0">
                    <a:solidFill>
                      <a:prstClr val="black"/>
                    </a:solidFill>
                    <a:latin typeface="Calibri Light" panose="020F0302020204030204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=(3,3,1,1)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55C11E-BC60-0481-0429-EB5F2D2AF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580" y="1274595"/>
                <a:ext cx="5136536" cy="2491708"/>
              </a:xfrm>
              <a:prstGeom prst="rect">
                <a:avLst/>
              </a:prstGeom>
              <a:blipFill>
                <a:blip r:embed="rId3"/>
                <a:stretch>
                  <a:fillRect l="-494" t="-508" r="-24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B959AB-9BE3-FB37-323C-54A5D9C52E4F}"/>
                  </a:ext>
                </a:extLst>
              </p:cNvPr>
              <p:cNvSpPr txBox="1"/>
              <p:nvPr/>
            </p:nvSpPr>
            <p:spPr>
              <a:xfrm>
                <a:off x="96708" y="3242034"/>
                <a:ext cx="2844033" cy="3435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Murnaghan–Nakayama Rule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Non-Recursive Version</a:t>
                </a:r>
              </a:p>
              <a:p>
                <a:pPr marL="457200" marR="0" lvl="1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𝜒</m:t>
                          </m:r>
                        </m:e>
                        <m:sub>
                          <m:r>
                            <a:rPr kumimoji="0" lang="en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𝜌</m:t>
                          </m:r>
                        </m:sub>
                        <m:sup>
                          <m:r>
                            <a:rPr kumimoji="0" lang="en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sup>
                      </m:sSubSup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∈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𝐵𝑆𝑇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𝜌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(−1)</m:t>
                              </m:r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h𝑡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Recursive Version</a:t>
                </a: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CN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CN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𝜒</m:t>
                          </m:r>
                        </m:e>
                        <m:sub>
                          <m:r>
                            <a:rPr kumimoji="0" lang="en-CN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𝜌</m:t>
                          </m:r>
                        </m:sub>
                        <m:sup>
                          <m:r>
                            <a:rPr kumimoji="0" lang="en-CN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sup>
                      </m:sSubSup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∈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𝐵𝑆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𝜌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(−1)</m:t>
                              </m:r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h𝑡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𝜒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\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𝜆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\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stop condition: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CN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CN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𝜒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()</m:t>
                        </m:r>
                      </m:sub>
                      <m:sup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()</m:t>
                        </m:r>
                      </m:sup>
                    </m:sSubSup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</m:oMath>
                </a14:m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B959AB-9BE3-FB37-323C-54A5D9C52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8" y="3242034"/>
                <a:ext cx="2844033" cy="3435492"/>
              </a:xfrm>
              <a:prstGeom prst="rect">
                <a:avLst/>
              </a:prstGeom>
              <a:blipFill>
                <a:blip r:embed="rId4"/>
                <a:stretch>
                  <a:fillRect l="-889" t="-738" b="-1512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EF50650-2FBB-1BAA-9FAA-B61B4323C079}"/>
              </a:ext>
            </a:extLst>
          </p:cNvPr>
          <p:cNvSpPr/>
          <p:nvPr/>
        </p:nvSpPr>
        <p:spPr>
          <a:xfrm>
            <a:off x="3639303" y="3714175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130518-5A45-321A-59A7-EA5CD6D14B6A}"/>
              </a:ext>
            </a:extLst>
          </p:cNvPr>
          <p:cNvSpPr/>
          <p:nvPr/>
        </p:nvSpPr>
        <p:spPr>
          <a:xfrm>
            <a:off x="3939506" y="3714175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7FF208-DA0E-7974-E683-1885CB761757}"/>
              </a:ext>
            </a:extLst>
          </p:cNvPr>
          <p:cNvSpPr/>
          <p:nvPr/>
        </p:nvSpPr>
        <p:spPr>
          <a:xfrm>
            <a:off x="4239709" y="371417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15E02E-5453-5382-012F-99EE8D49F3D3}"/>
              </a:ext>
            </a:extLst>
          </p:cNvPr>
          <p:cNvSpPr/>
          <p:nvPr/>
        </p:nvSpPr>
        <p:spPr>
          <a:xfrm>
            <a:off x="4539912" y="371417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D055DF1-61BF-892D-17B4-31552C929F56}"/>
                  </a:ext>
                </a:extLst>
              </p:cNvPr>
              <p:cNvSpPr/>
              <p:nvPr/>
            </p:nvSpPr>
            <p:spPr>
              <a:xfrm>
                <a:off x="4271796" y="4554604"/>
                <a:ext cx="30020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D055DF1-61BF-892D-17B4-31552C929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796" y="4554604"/>
                <a:ext cx="300204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B01A8FE8-8A17-9CFD-E2A6-DA62A7A5F087}"/>
              </a:ext>
            </a:extLst>
          </p:cNvPr>
          <p:cNvSpPr/>
          <p:nvPr/>
        </p:nvSpPr>
        <p:spPr>
          <a:xfrm>
            <a:off x="-7500" y="3116563"/>
            <a:ext cx="3052451" cy="53285"/>
          </a:xfrm>
          <a:prstGeom prst="rect">
            <a:avLst/>
          </a:prstGeom>
          <a:ln>
            <a:noFill/>
          </a:ln>
          <a:effectLst>
            <a:outerShdw blurRad="50800" dist="50800" dir="16170322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2B83B2E-EC1E-4EFB-C1E6-22967B22742B}"/>
              </a:ext>
            </a:extLst>
          </p:cNvPr>
          <p:cNvSpPr/>
          <p:nvPr/>
        </p:nvSpPr>
        <p:spPr>
          <a:xfrm>
            <a:off x="3639303" y="401512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68ED7F0-60D8-8FE2-4DC5-5C866BCD6327}"/>
              </a:ext>
            </a:extLst>
          </p:cNvPr>
          <p:cNvSpPr/>
          <p:nvPr/>
        </p:nvSpPr>
        <p:spPr>
          <a:xfrm>
            <a:off x="3939506" y="401512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5957358-1375-3D3D-B7D0-A7C7AEC50321}"/>
              </a:ext>
            </a:extLst>
          </p:cNvPr>
          <p:cNvSpPr/>
          <p:nvPr/>
        </p:nvSpPr>
        <p:spPr>
          <a:xfrm>
            <a:off x="3639303" y="431533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8BEEB51-82E0-CA8D-3C0B-93E082132FC4}"/>
                  </a:ext>
                </a:extLst>
              </p:cNvPr>
              <p:cNvSpPr txBox="1"/>
              <p:nvPr/>
            </p:nvSpPr>
            <p:spPr>
              <a:xfrm>
                <a:off x="3507792" y="6142205"/>
                <a:ext cx="5136536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The height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:    </a:t>
                </a:r>
                <a:r>
                  <a:rPr kumimoji="0" lang="en-US" sz="1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h𝑡</m:t>
                    </m:r>
                    <m:d>
                      <m:d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e>
                          <m:sub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h𝑡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=0+1+0+0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</m:oMath>
                </a14:m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8BEEB51-82E0-CA8D-3C0B-93E082132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792" y="6142205"/>
                <a:ext cx="5136536" cy="343620"/>
              </a:xfrm>
              <a:prstGeom prst="rect">
                <a:avLst/>
              </a:prstGeom>
              <a:blipFill>
                <a:blip r:embed="rId6"/>
                <a:stretch>
                  <a:fillRect l="-494" t="-92857" b="-139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D1FCA53-5378-594D-551B-44F18910428E}"/>
              </a:ext>
            </a:extLst>
          </p:cNvPr>
          <p:cNvSpPr/>
          <p:nvPr/>
        </p:nvSpPr>
        <p:spPr>
          <a:xfrm>
            <a:off x="4840115" y="371417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247D6B8-BFAC-60E9-E7A6-C41226E545CA}"/>
              </a:ext>
            </a:extLst>
          </p:cNvPr>
          <p:cNvSpPr/>
          <p:nvPr/>
        </p:nvSpPr>
        <p:spPr>
          <a:xfrm>
            <a:off x="5316452" y="3722797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EC2C058-2887-21E7-56D1-234D5477F2F1}"/>
              </a:ext>
            </a:extLst>
          </p:cNvPr>
          <p:cNvSpPr/>
          <p:nvPr/>
        </p:nvSpPr>
        <p:spPr>
          <a:xfrm>
            <a:off x="5616655" y="3722797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5CCCCF5-E26F-CFD1-2629-5068EFF0CC1B}"/>
              </a:ext>
            </a:extLst>
          </p:cNvPr>
          <p:cNvSpPr/>
          <p:nvPr/>
        </p:nvSpPr>
        <p:spPr>
          <a:xfrm>
            <a:off x="5916858" y="372279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2F0CD2A-1D60-7D9D-32FF-4DCD8201CD97}"/>
              </a:ext>
            </a:extLst>
          </p:cNvPr>
          <p:cNvSpPr/>
          <p:nvPr/>
        </p:nvSpPr>
        <p:spPr>
          <a:xfrm>
            <a:off x="6217061" y="372279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39DF801-C57D-A17D-462E-67822771A4DC}"/>
                  </a:ext>
                </a:extLst>
              </p:cNvPr>
              <p:cNvSpPr/>
              <p:nvPr/>
            </p:nvSpPr>
            <p:spPr>
              <a:xfrm>
                <a:off x="5948945" y="4563226"/>
                <a:ext cx="30020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39DF801-C57D-A17D-462E-67822771A4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945" y="4563226"/>
                <a:ext cx="300204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>
            <a:extLst>
              <a:ext uri="{FF2B5EF4-FFF2-40B4-BE49-F238E27FC236}">
                <a16:creationId xmlns:a16="http://schemas.microsoft.com/office/drawing/2014/main" id="{16FADB31-0BF8-9618-527C-790BF504F759}"/>
              </a:ext>
            </a:extLst>
          </p:cNvPr>
          <p:cNvSpPr/>
          <p:nvPr/>
        </p:nvSpPr>
        <p:spPr>
          <a:xfrm>
            <a:off x="5316452" y="402375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/>
              </a:rPr>
              <a:t>1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BC9E32C-5E8C-BB39-1B7B-5F19122B79DD}"/>
              </a:ext>
            </a:extLst>
          </p:cNvPr>
          <p:cNvSpPr/>
          <p:nvPr/>
        </p:nvSpPr>
        <p:spPr>
          <a:xfrm>
            <a:off x="5616655" y="402375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2BEB757-38A3-FC97-B5FC-4A00E065EA10}"/>
              </a:ext>
            </a:extLst>
          </p:cNvPr>
          <p:cNvSpPr/>
          <p:nvPr/>
        </p:nvSpPr>
        <p:spPr>
          <a:xfrm>
            <a:off x="5316452" y="432395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C4E7526-AA15-A6F9-76DF-C8C6FFBE82B8}"/>
              </a:ext>
            </a:extLst>
          </p:cNvPr>
          <p:cNvSpPr/>
          <p:nvPr/>
        </p:nvSpPr>
        <p:spPr>
          <a:xfrm>
            <a:off x="6517264" y="372279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AE93E61-4581-B554-A1ED-63454BC27837}"/>
              </a:ext>
            </a:extLst>
          </p:cNvPr>
          <p:cNvSpPr/>
          <p:nvPr/>
        </p:nvSpPr>
        <p:spPr>
          <a:xfrm>
            <a:off x="6987547" y="3714175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FE91E0C-C0FB-E869-8D69-56169DB2D40C}"/>
              </a:ext>
            </a:extLst>
          </p:cNvPr>
          <p:cNvSpPr/>
          <p:nvPr/>
        </p:nvSpPr>
        <p:spPr>
          <a:xfrm>
            <a:off x="7287750" y="3714175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061F7C7-0C6B-A344-9174-37C1B6FF37C8}"/>
              </a:ext>
            </a:extLst>
          </p:cNvPr>
          <p:cNvSpPr/>
          <p:nvPr/>
        </p:nvSpPr>
        <p:spPr>
          <a:xfrm>
            <a:off x="7587953" y="371417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30A2223-BA15-BA3F-5495-8F76AB789D82}"/>
              </a:ext>
            </a:extLst>
          </p:cNvPr>
          <p:cNvSpPr/>
          <p:nvPr/>
        </p:nvSpPr>
        <p:spPr>
          <a:xfrm>
            <a:off x="7888156" y="371417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39305AE-A500-8D6A-76C5-51ADACB035BB}"/>
                  </a:ext>
                </a:extLst>
              </p:cNvPr>
              <p:cNvSpPr/>
              <p:nvPr/>
            </p:nvSpPr>
            <p:spPr>
              <a:xfrm>
                <a:off x="7620040" y="4554604"/>
                <a:ext cx="30020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39305AE-A500-8D6A-76C5-51ADACB03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40" y="4554604"/>
                <a:ext cx="30020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ctangle 88">
            <a:extLst>
              <a:ext uri="{FF2B5EF4-FFF2-40B4-BE49-F238E27FC236}">
                <a16:creationId xmlns:a16="http://schemas.microsoft.com/office/drawing/2014/main" id="{48E5BFBA-6E60-F32F-AEB5-F7F072FA95B9}"/>
              </a:ext>
            </a:extLst>
          </p:cNvPr>
          <p:cNvSpPr/>
          <p:nvPr/>
        </p:nvSpPr>
        <p:spPr>
          <a:xfrm>
            <a:off x="6987547" y="401512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AD18867-DD6A-D069-566D-CA1790DBD9AA}"/>
              </a:ext>
            </a:extLst>
          </p:cNvPr>
          <p:cNvSpPr/>
          <p:nvPr/>
        </p:nvSpPr>
        <p:spPr>
          <a:xfrm>
            <a:off x="7287750" y="401512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22FDC39-CD91-ED5B-D287-65736E6B7D05}"/>
              </a:ext>
            </a:extLst>
          </p:cNvPr>
          <p:cNvSpPr/>
          <p:nvPr/>
        </p:nvSpPr>
        <p:spPr>
          <a:xfrm>
            <a:off x="6987547" y="431533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0D00A7C-0A2B-3DE3-5F16-15A944A57E07}"/>
              </a:ext>
            </a:extLst>
          </p:cNvPr>
          <p:cNvSpPr/>
          <p:nvPr/>
        </p:nvSpPr>
        <p:spPr>
          <a:xfrm>
            <a:off x="8188359" y="371417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0A9FBED-A553-B0FA-3573-770FBA2EBEB1}"/>
              </a:ext>
            </a:extLst>
          </p:cNvPr>
          <p:cNvSpPr/>
          <p:nvPr/>
        </p:nvSpPr>
        <p:spPr>
          <a:xfrm>
            <a:off x="3639303" y="4985377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B857D31-4332-243F-5547-0E24254FFDD8}"/>
              </a:ext>
            </a:extLst>
          </p:cNvPr>
          <p:cNvSpPr/>
          <p:nvPr/>
        </p:nvSpPr>
        <p:spPr>
          <a:xfrm>
            <a:off x="3939506" y="4985377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6C73B22-D819-7D3A-B277-06E45BA35DFD}"/>
              </a:ext>
            </a:extLst>
          </p:cNvPr>
          <p:cNvSpPr/>
          <p:nvPr/>
        </p:nvSpPr>
        <p:spPr>
          <a:xfrm>
            <a:off x="4239709" y="498537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05BA43C-EBF4-ABD8-54A3-BBC243286BF7}"/>
              </a:ext>
            </a:extLst>
          </p:cNvPr>
          <p:cNvSpPr/>
          <p:nvPr/>
        </p:nvSpPr>
        <p:spPr>
          <a:xfrm>
            <a:off x="4539912" y="498537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C3DCE14E-B0AD-88BB-1791-2294D9ED4875}"/>
                  </a:ext>
                </a:extLst>
              </p:cNvPr>
              <p:cNvSpPr/>
              <p:nvPr/>
            </p:nvSpPr>
            <p:spPr>
              <a:xfrm>
                <a:off x="4271796" y="5825806"/>
                <a:ext cx="30020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C3DCE14E-B0AD-88BB-1791-2294D9ED48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796" y="5825806"/>
                <a:ext cx="30020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Rectangle 124">
            <a:extLst>
              <a:ext uri="{FF2B5EF4-FFF2-40B4-BE49-F238E27FC236}">
                <a16:creationId xmlns:a16="http://schemas.microsoft.com/office/drawing/2014/main" id="{38EC97E6-E784-68DC-A29F-F131AD46BBDB}"/>
              </a:ext>
            </a:extLst>
          </p:cNvPr>
          <p:cNvSpPr/>
          <p:nvPr/>
        </p:nvSpPr>
        <p:spPr>
          <a:xfrm>
            <a:off x="3639303" y="528633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BD6F925-85B4-358C-3E3D-7B1BD373E414}"/>
              </a:ext>
            </a:extLst>
          </p:cNvPr>
          <p:cNvSpPr/>
          <p:nvPr/>
        </p:nvSpPr>
        <p:spPr>
          <a:xfrm>
            <a:off x="3939506" y="528633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49D7AAF-8666-D079-6B77-B5F10FCF6737}"/>
              </a:ext>
            </a:extLst>
          </p:cNvPr>
          <p:cNvSpPr/>
          <p:nvPr/>
        </p:nvSpPr>
        <p:spPr>
          <a:xfrm>
            <a:off x="3639303" y="558653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287BE5-1D30-32E0-137A-EF7B47AA5DFF}"/>
              </a:ext>
            </a:extLst>
          </p:cNvPr>
          <p:cNvSpPr/>
          <p:nvPr/>
        </p:nvSpPr>
        <p:spPr>
          <a:xfrm>
            <a:off x="4840115" y="498537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12A54F6-4F02-B9CA-BA6F-91778880F009}"/>
              </a:ext>
            </a:extLst>
          </p:cNvPr>
          <p:cNvSpPr/>
          <p:nvPr/>
        </p:nvSpPr>
        <p:spPr>
          <a:xfrm>
            <a:off x="5316452" y="499399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2DD24BE-5D33-BD0F-6F51-88F752784C07}"/>
              </a:ext>
            </a:extLst>
          </p:cNvPr>
          <p:cNvSpPr/>
          <p:nvPr/>
        </p:nvSpPr>
        <p:spPr>
          <a:xfrm>
            <a:off x="5616655" y="499399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539C327-FE46-EF4F-440F-FDD8243500E2}"/>
              </a:ext>
            </a:extLst>
          </p:cNvPr>
          <p:cNvSpPr/>
          <p:nvPr/>
        </p:nvSpPr>
        <p:spPr>
          <a:xfrm>
            <a:off x="5916858" y="499399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B52B411-B46D-F09B-5E1D-3E79FD2548BB}"/>
              </a:ext>
            </a:extLst>
          </p:cNvPr>
          <p:cNvSpPr/>
          <p:nvPr/>
        </p:nvSpPr>
        <p:spPr>
          <a:xfrm>
            <a:off x="6217061" y="499399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4C55D0F-3F4A-9AA4-68A9-6298363F518E}"/>
                  </a:ext>
                </a:extLst>
              </p:cNvPr>
              <p:cNvSpPr/>
              <p:nvPr/>
            </p:nvSpPr>
            <p:spPr>
              <a:xfrm>
                <a:off x="5948945" y="5834428"/>
                <a:ext cx="30020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4C55D0F-3F4A-9AA4-68A9-6298363F5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945" y="5834428"/>
                <a:ext cx="300204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Rectangle 133">
            <a:extLst>
              <a:ext uri="{FF2B5EF4-FFF2-40B4-BE49-F238E27FC236}">
                <a16:creationId xmlns:a16="http://schemas.microsoft.com/office/drawing/2014/main" id="{C19379AC-346B-CEEE-2E9E-B2A647E00BAA}"/>
              </a:ext>
            </a:extLst>
          </p:cNvPr>
          <p:cNvSpPr/>
          <p:nvPr/>
        </p:nvSpPr>
        <p:spPr>
          <a:xfrm>
            <a:off x="5316452" y="529495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288CAB6-2A8A-67E3-4982-67860FE27C0B}"/>
              </a:ext>
            </a:extLst>
          </p:cNvPr>
          <p:cNvSpPr/>
          <p:nvPr/>
        </p:nvSpPr>
        <p:spPr>
          <a:xfrm>
            <a:off x="5616655" y="529495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123BF3B-701E-4005-A597-8E498A88B577}"/>
              </a:ext>
            </a:extLst>
          </p:cNvPr>
          <p:cNvSpPr/>
          <p:nvPr/>
        </p:nvSpPr>
        <p:spPr>
          <a:xfrm>
            <a:off x="5316452" y="5595155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0B7560E-6DE5-FE04-FAA8-7981C79F7CD4}"/>
              </a:ext>
            </a:extLst>
          </p:cNvPr>
          <p:cNvSpPr/>
          <p:nvPr/>
        </p:nvSpPr>
        <p:spPr>
          <a:xfrm>
            <a:off x="6517264" y="499399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94C2A91-4BBA-3F49-656B-4A6F4A88227B}"/>
              </a:ext>
            </a:extLst>
          </p:cNvPr>
          <p:cNvSpPr/>
          <p:nvPr/>
        </p:nvSpPr>
        <p:spPr>
          <a:xfrm>
            <a:off x="6987547" y="4985377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B04CA18-373C-9E05-F606-7F4592B78765}"/>
              </a:ext>
            </a:extLst>
          </p:cNvPr>
          <p:cNvSpPr/>
          <p:nvPr/>
        </p:nvSpPr>
        <p:spPr>
          <a:xfrm>
            <a:off x="7287750" y="4985377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DC1A692-7028-19A4-F78F-EC02DC98E300}"/>
              </a:ext>
            </a:extLst>
          </p:cNvPr>
          <p:cNvSpPr/>
          <p:nvPr/>
        </p:nvSpPr>
        <p:spPr>
          <a:xfrm>
            <a:off x="7587953" y="498537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54ED048-8687-FC4F-EDCB-5A9624FC3B66}"/>
              </a:ext>
            </a:extLst>
          </p:cNvPr>
          <p:cNvSpPr/>
          <p:nvPr/>
        </p:nvSpPr>
        <p:spPr>
          <a:xfrm>
            <a:off x="7888156" y="498537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24DF1434-63FF-7557-9A99-77B3DAFC62A4}"/>
                  </a:ext>
                </a:extLst>
              </p:cNvPr>
              <p:cNvSpPr/>
              <p:nvPr/>
            </p:nvSpPr>
            <p:spPr>
              <a:xfrm>
                <a:off x="7620040" y="5825806"/>
                <a:ext cx="30020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6</m:t>
                        </m:r>
                      </m:sub>
                    </m:sSub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24DF1434-63FF-7557-9A99-77B3DAFC62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40" y="5825806"/>
                <a:ext cx="300204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B8C30665-E4BE-3283-EE58-248C5A3BF46D}"/>
              </a:ext>
            </a:extLst>
          </p:cNvPr>
          <p:cNvSpPr/>
          <p:nvPr/>
        </p:nvSpPr>
        <p:spPr>
          <a:xfrm>
            <a:off x="6987547" y="528633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97A4A8A-F5E7-8942-0A7A-A8BA1AD25B2E}"/>
              </a:ext>
            </a:extLst>
          </p:cNvPr>
          <p:cNvSpPr/>
          <p:nvPr/>
        </p:nvSpPr>
        <p:spPr>
          <a:xfrm>
            <a:off x="7287750" y="528633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CE60A72-31F7-1E06-B529-B45B45B7787A}"/>
              </a:ext>
            </a:extLst>
          </p:cNvPr>
          <p:cNvSpPr/>
          <p:nvPr/>
        </p:nvSpPr>
        <p:spPr>
          <a:xfrm>
            <a:off x="6987547" y="558653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37C895E-704E-C9F3-3D1D-8A574D572FEC}"/>
              </a:ext>
            </a:extLst>
          </p:cNvPr>
          <p:cNvSpPr/>
          <p:nvPr/>
        </p:nvSpPr>
        <p:spPr>
          <a:xfrm>
            <a:off x="8188359" y="498537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02C575E6-C712-A96F-4BAB-7EA5462F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52" y="31607"/>
            <a:ext cx="2914099" cy="984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 spc="-1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Compute</a:t>
            </a:r>
          </a:p>
        </p:txBody>
      </p:sp>
    </p:spTree>
    <p:extLst>
      <p:ext uri="{BB962C8B-B14F-4D97-AF65-F5344CB8AC3E}">
        <p14:creationId xmlns:p14="http://schemas.microsoft.com/office/powerpoint/2010/main" val="290455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500" y="-2"/>
            <a:ext cx="3052451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5121F3-C5C6-F986-73DC-252AA9191EE5}"/>
              </a:ext>
            </a:extLst>
          </p:cNvPr>
          <p:cNvSpPr txBox="1"/>
          <p:nvPr/>
        </p:nvSpPr>
        <p:spPr>
          <a:xfrm>
            <a:off x="3507792" y="382286"/>
            <a:ext cx="5136536" cy="719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Border Strip Tableau (BST)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90DB1B-74A4-41D9-64DD-81FBE15058D0}"/>
              </a:ext>
            </a:extLst>
          </p:cNvPr>
          <p:cNvSpPr txBox="1"/>
          <p:nvPr/>
        </p:nvSpPr>
        <p:spPr>
          <a:xfrm>
            <a:off x="224517" y="756699"/>
            <a:ext cx="2156681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Nakayama’s rule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Young Diagram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Young Tableau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Border Strip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Border Strip Tableau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55C11E-BC60-0481-0429-EB5F2D2AF7AD}"/>
                  </a:ext>
                </a:extLst>
              </p:cNvPr>
              <p:cNvSpPr txBox="1"/>
              <p:nvPr/>
            </p:nvSpPr>
            <p:spPr>
              <a:xfrm>
                <a:off x="3469580" y="1274595"/>
                <a:ext cx="5136536" cy="2491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Definition.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The border strip tableau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𝜆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𝜌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l-G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of a partition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𝜆</m:t>
                    </m:r>
                  </m:oMath>
                </a14:m>
                <a:r>
                  <a:rPr kumimoji="0" lang="el-G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and a weight partition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𝜌</m:t>
                    </m:r>
                  </m:oMath>
                </a14:m>
                <a:r>
                  <a:rPr kumimoji="0" lang="el-G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is a filling of the Young diagram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𝜆</m:t>
                    </m:r>
                  </m:oMath>
                </a14:m>
                <a:r>
                  <a:rPr kumimoji="0" lang="el-G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such that exactly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𝜌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boxes are labeled, and rows and columns are non-decreasing. Moreover, for each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the boxes labeled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must form a border strip. The height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h𝑡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is the sum of the heights of the border strips in tableau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𝜆</m:t>
                    </m:r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𝜌</m:t>
                    </m:r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,</a:t>
                </a:r>
                <a:r>
                  <a:rPr kumimoji="0" lang="el-G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i.e.,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h𝑡</m:t>
                    </m:r>
                    <m:d>
                      <m:d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</m:d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𝜇</m:t>
                        </m:r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∈</m:t>
                        </m:r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𝜆</m:t>
                        </m:r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𝜌</m:t>
                        </m:r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sub>
                      <m:sup/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h𝑡</m:t>
                        </m:r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𝜇</m:t>
                        </m:r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e>
                    </m:nary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. We define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𝐵𝑆𝑇</m:t>
                    </m:r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𝜆</m:t>
                    </m:r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𝜌</m:t>
                    </m:r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l-G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as the set of all possible border strip tableaux determined by partition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𝜆</m:t>
                    </m:r>
                  </m:oMath>
                </a14:m>
                <a:r>
                  <a:rPr kumimoji="0" lang="el-G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and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𝜌</m:t>
                    </m:r>
                  </m:oMath>
                </a14:m>
                <a:r>
                  <a:rPr kumimoji="0" lang="el-G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.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i.e.,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𝐵𝑆𝑇</m:t>
                    </m:r>
                    <m:d>
                      <m:d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𝜆</m:t>
                        </m:r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𝜌</m:t>
                        </m:r>
                      </m:e>
                    </m:d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={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𝜆</m:t>
                        </m:r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𝜆</m:t>
                        </m:r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⋯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}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.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Example.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(size: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8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 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𝜆</m:t>
                    </m:r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=(5,2,1)</m:t>
                    </m:r>
                  </m:oMath>
                </a14:m>
                <a:r>
                  <a:rPr kumimoji="0" lang="en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𝜌</m:t>
                    </m:r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=(3,3,1,1)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55C11E-BC60-0481-0429-EB5F2D2AF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580" y="1274595"/>
                <a:ext cx="5136536" cy="2491708"/>
              </a:xfrm>
              <a:prstGeom prst="rect">
                <a:avLst/>
              </a:prstGeom>
              <a:blipFill>
                <a:blip r:embed="rId3"/>
                <a:stretch>
                  <a:fillRect l="-494" t="-508" r="-24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B959AB-9BE3-FB37-323C-54A5D9C52E4F}"/>
                  </a:ext>
                </a:extLst>
              </p:cNvPr>
              <p:cNvSpPr txBox="1"/>
              <p:nvPr/>
            </p:nvSpPr>
            <p:spPr>
              <a:xfrm>
                <a:off x="96708" y="3242034"/>
                <a:ext cx="2844033" cy="3435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Murnaghan–Nakayama Rule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Non-Recursive Version</a:t>
                </a:r>
              </a:p>
              <a:p>
                <a:pPr marL="457200" marR="0" lvl="1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𝜒</m:t>
                          </m:r>
                        </m:e>
                        <m:sub>
                          <m:r>
                            <a:rPr kumimoji="0" lang="en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𝜌</m:t>
                          </m:r>
                        </m:sub>
                        <m:sup>
                          <m:r>
                            <a:rPr kumimoji="0" lang="en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sup>
                      </m:sSubSup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∈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𝐵𝑆𝑇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𝜌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(−1)</m:t>
                              </m:r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h𝑡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Recursive Version</a:t>
                </a: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CN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CN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𝜒</m:t>
                          </m:r>
                        </m:e>
                        <m:sub>
                          <m:r>
                            <a:rPr kumimoji="0" lang="en-CN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𝜌</m:t>
                          </m:r>
                        </m:sub>
                        <m:sup>
                          <m:r>
                            <a:rPr kumimoji="0" lang="en-CN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sup>
                      </m:sSubSup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∈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𝐵𝑆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𝜌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(−1)</m:t>
                              </m:r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h𝑡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𝜒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\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𝜆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\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stop condition: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CN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CN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𝜒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()</m:t>
                        </m:r>
                      </m:sub>
                      <m:sup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()</m:t>
                        </m:r>
                      </m:sup>
                    </m:sSubSup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</m:oMath>
                </a14:m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B959AB-9BE3-FB37-323C-54A5D9C52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8" y="3242034"/>
                <a:ext cx="2844033" cy="3435492"/>
              </a:xfrm>
              <a:prstGeom prst="rect">
                <a:avLst/>
              </a:prstGeom>
              <a:blipFill>
                <a:blip r:embed="rId4"/>
                <a:stretch>
                  <a:fillRect l="-889" t="-738" b="-1512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EF50650-2FBB-1BAA-9FAA-B61B4323C079}"/>
              </a:ext>
            </a:extLst>
          </p:cNvPr>
          <p:cNvSpPr/>
          <p:nvPr/>
        </p:nvSpPr>
        <p:spPr>
          <a:xfrm>
            <a:off x="3639303" y="3714175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130518-5A45-321A-59A7-EA5CD6D14B6A}"/>
              </a:ext>
            </a:extLst>
          </p:cNvPr>
          <p:cNvSpPr/>
          <p:nvPr/>
        </p:nvSpPr>
        <p:spPr>
          <a:xfrm>
            <a:off x="3939506" y="3714175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7FF208-DA0E-7974-E683-1885CB761757}"/>
              </a:ext>
            </a:extLst>
          </p:cNvPr>
          <p:cNvSpPr/>
          <p:nvPr/>
        </p:nvSpPr>
        <p:spPr>
          <a:xfrm>
            <a:off x="4239709" y="371417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15E02E-5453-5382-012F-99EE8D49F3D3}"/>
              </a:ext>
            </a:extLst>
          </p:cNvPr>
          <p:cNvSpPr/>
          <p:nvPr/>
        </p:nvSpPr>
        <p:spPr>
          <a:xfrm>
            <a:off x="4539912" y="371417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D055DF1-61BF-892D-17B4-31552C929F56}"/>
                  </a:ext>
                </a:extLst>
              </p:cNvPr>
              <p:cNvSpPr/>
              <p:nvPr/>
            </p:nvSpPr>
            <p:spPr>
              <a:xfrm>
                <a:off x="4271796" y="4554604"/>
                <a:ext cx="30020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D055DF1-61BF-892D-17B4-31552C929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796" y="4554604"/>
                <a:ext cx="300204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B01A8FE8-8A17-9CFD-E2A6-DA62A7A5F087}"/>
              </a:ext>
            </a:extLst>
          </p:cNvPr>
          <p:cNvSpPr/>
          <p:nvPr/>
        </p:nvSpPr>
        <p:spPr>
          <a:xfrm>
            <a:off x="-7500" y="3116563"/>
            <a:ext cx="3052451" cy="53285"/>
          </a:xfrm>
          <a:prstGeom prst="rect">
            <a:avLst/>
          </a:prstGeom>
          <a:ln>
            <a:noFill/>
          </a:ln>
          <a:effectLst>
            <a:outerShdw blurRad="50800" dist="50800" dir="16170322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2B83B2E-EC1E-4EFB-C1E6-22967B22742B}"/>
              </a:ext>
            </a:extLst>
          </p:cNvPr>
          <p:cNvSpPr/>
          <p:nvPr/>
        </p:nvSpPr>
        <p:spPr>
          <a:xfrm>
            <a:off x="3639303" y="401512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68ED7F0-60D8-8FE2-4DC5-5C866BCD6327}"/>
              </a:ext>
            </a:extLst>
          </p:cNvPr>
          <p:cNvSpPr/>
          <p:nvPr/>
        </p:nvSpPr>
        <p:spPr>
          <a:xfrm>
            <a:off x="3939506" y="401512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5957358-1375-3D3D-B7D0-A7C7AEC50321}"/>
              </a:ext>
            </a:extLst>
          </p:cNvPr>
          <p:cNvSpPr/>
          <p:nvPr/>
        </p:nvSpPr>
        <p:spPr>
          <a:xfrm>
            <a:off x="3639303" y="431533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8BEEB51-82E0-CA8D-3C0B-93E082132FC4}"/>
                  </a:ext>
                </a:extLst>
              </p:cNvPr>
              <p:cNvSpPr txBox="1"/>
              <p:nvPr/>
            </p:nvSpPr>
            <p:spPr>
              <a:xfrm>
                <a:off x="3507792" y="6142205"/>
                <a:ext cx="5136536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The height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:    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h𝑡</m:t>
                    </m:r>
                    <m:d>
                      <m:d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e>
                          <m:sub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𝜇</m:t>
                        </m:r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∈</m:t>
                        </m:r>
                        <m:sSub>
                          <m:sSub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𝑇</m:t>
                            </m:r>
                          </m:e>
                          <m:sub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𝜆</m:t>
                        </m:r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𝜌</m:t>
                        </m:r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sub>
                      <m:sup/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h𝑡</m:t>
                        </m:r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𝜇</m:t>
                        </m:r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e>
                    </m:nary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=0+1+0+0=1</m:t>
                    </m:r>
                  </m:oMath>
                </a14:m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8BEEB51-82E0-CA8D-3C0B-93E082132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792" y="6142205"/>
                <a:ext cx="5136536" cy="343620"/>
              </a:xfrm>
              <a:prstGeom prst="rect">
                <a:avLst/>
              </a:prstGeom>
              <a:blipFill>
                <a:blip r:embed="rId6"/>
                <a:stretch>
                  <a:fillRect l="-494" t="-92857" b="-139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D1FCA53-5378-594D-551B-44F18910428E}"/>
              </a:ext>
            </a:extLst>
          </p:cNvPr>
          <p:cNvSpPr/>
          <p:nvPr/>
        </p:nvSpPr>
        <p:spPr>
          <a:xfrm>
            <a:off x="4840115" y="371417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247D6B8-BFAC-60E9-E7A6-C41226E545CA}"/>
              </a:ext>
            </a:extLst>
          </p:cNvPr>
          <p:cNvSpPr/>
          <p:nvPr/>
        </p:nvSpPr>
        <p:spPr>
          <a:xfrm>
            <a:off x="5316452" y="3722797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EC2C058-2887-21E7-56D1-234D5477F2F1}"/>
              </a:ext>
            </a:extLst>
          </p:cNvPr>
          <p:cNvSpPr/>
          <p:nvPr/>
        </p:nvSpPr>
        <p:spPr>
          <a:xfrm>
            <a:off x="5616655" y="3722797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5CCCCF5-E26F-CFD1-2629-5068EFF0CC1B}"/>
              </a:ext>
            </a:extLst>
          </p:cNvPr>
          <p:cNvSpPr/>
          <p:nvPr/>
        </p:nvSpPr>
        <p:spPr>
          <a:xfrm>
            <a:off x="5916858" y="372279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2F0CD2A-1D60-7D9D-32FF-4DCD8201CD97}"/>
              </a:ext>
            </a:extLst>
          </p:cNvPr>
          <p:cNvSpPr/>
          <p:nvPr/>
        </p:nvSpPr>
        <p:spPr>
          <a:xfrm>
            <a:off x="6217061" y="372279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39DF801-C57D-A17D-462E-67822771A4DC}"/>
                  </a:ext>
                </a:extLst>
              </p:cNvPr>
              <p:cNvSpPr/>
              <p:nvPr/>
            </p:nvSpPr>
            <p:spPr>
              <a:xfrm>
                <a:off x="5948945" y="4563226"/>
                <a:ext cx="30020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39DF801-C57D-A17D-462E-67822771A4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945" y="4563226"/>
                <a:ext cx="300204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>
            <a:extLst>
              <a:ext uri="{FF2B5EF4-FFF2-40B4-BE49-F238E27FC236}">
                <a16:creationId xmlns:a16="http://schemas.microsoft.com/office/drawing/2014/main" id="{16FADB31-0BF8-9618-527C-790BF504F759}"/>
              </a:ext>
            </a:extLst>
          </p:cNvPr>
          <p:cNvSpPr/>
          <p:nvPr/>
        </p:nvSpPr>
        <p:spPr>
          <a:xfrm>
            <a:off x="5316452" y="402375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BC9E32C-5E8C-BB39-1B7B-5F19122B79DD}"/>
              </a:ext>
            </a:extLst>
          </p:cNvPr>
          <p:cNvSpPr/>
          <p:nvPr/>
        </p:nvSpPr>
        <p:spPr>
          <a:xfrm>
            <a:off x="5616655" y="402375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2BEB757-38A3-FC97-B5FC-4A00E065EA10}"/>
              </a:ext>
            </a:extLst>
          </p:cNvPr>
          <p:cNvSpPr/>
          <p:nvPr/>
        </p:nvSpPr>
        <p:spPr>
          <a:xfrm>
            <a:off x="5316452" y="432395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C4E7526-AA15-A6F9-76DF-C8C6FFBE82B8}"/>
              </a:ext>
            </a:extLst>
          </p:cNvPr>
          <p:cNvSpPr/>
          <p:nvPr/>
        </p:nvSpPr>
        <p:spPr>
          <a:xfrm>
            <a:off x="6517264" y="372279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AE93E61-4581-B554-A1ED-63454BC27837}"/>
              </a:ext>
            </a:extLst>
          </p:cNvPr>
          <p:cNvSpPr/>
          <p:nvPr/>
        </p:nvSpPr>
        <p:spPr>
          <a:xfrm>
            <a:off x="6987547" y="3714175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FE91E0C-C0FB-E869-8D69-56169DB2D40C}"/>
              </a:ext>
            </a:extLst>
          </p:cNvPr>
          <p:cNvSpPr/>
          <p:nvPr/>
        </p:nvSpPr>
        <p:spPr>
          <a:xfrm>
            <a:off x="7287750" y="3714175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061F7C7-0C6B-A344-9174-37C1B6FF37C8}"/>
              </a:ext>
            </a:extLst>
          </p:cNvPr>
          <p:cNvSpPr/>
          <p:nvPr/>
        </p:nvSpPr>
        <p:spPr>
          <a:xfrm>
            <a:off x="7587953" y="371417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30A2223-BA15-BA3F-5495-8F76AB789D82}"/>
              </a:ext>
            </a:extLst>
          </p:cNvPr>
          <p:cNvSpPr/>
          <p:nvPr/>
        </p:nvSpPr>
        <p:spPr>
          <a:xfrm>
            <a:off x="7888156" y="371417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39305AE-A500-8D6A-76C5-51ADACB035BB}"/>
                  </a:ext>
                </a:extLst>
              </p:cNvPr>
              <p:cNvSpPr/>
              <p:nvPr/>
            </p:nvSpPr>
            <p:spPr>
              <a:xfrm>
                <a:off x="7620040" y="4554604"/>
                <a:ext cx="30020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39305AE-A500-8D6A-76C5-51ADACB03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40" y="4554604"/>
                <a:ext cx="30020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ctangle 88">
            <a:extLst>
              <a:ext uri="{FF2B5EF4-FFF2-40B4-BE49-F238E27FC236}">
                <a16:creationId xmlns:a16="http://schemas.microsoft.com/office/drawing/2014/main" id="{48E5BFBA-6E60-F32F-AEB5-F7F072FA95B9}"/>
              </a:ext>
            </a:extLst>
          </p:cNvPr>
          <p:cNvSpPr/>
          <p:nvPr/>
        </p:nvSpPr>
        <p:spPr>
          <a:xfrm>
            <a:off x="6987547" y="401512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AD18867-DD6A-D069-566D-CA1790DBD9AA}"/>
              </a:ext>
            </a:extLst>
          </p:cNvPr>
          <p:cNvSpPr/>
          <p:nvPr/>
        </p:nvSpPr>
        <p:spPr>
          <a:xfrm>
            <a:off x="7287750" y="401512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22FDC39-CD91-ED5B-D287-65736E6B7D05}"/>
              </a:ext>
            </a:extLst>
          </p:cNvPr>
          <p:cNvSpPr/>
          <p:nvPr/>
        </p:nvSpPr>
        <p:spPr>
          <a:xfrm>
            <a:off x="6987547" y="431533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0D00A7C-0A2B-3DE3-5F16-15A944A57E07}"/>
              </a:ext>
            </a:extLst>
          </p:cNvPr>
          <p:cNvSpPr/>
          <p:nvPr/>
        </p:nvSpPr>
        <p:spPr>
          <a:xfrm>
            <a:off x="8188359" y="371417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0A9FBED-A553-B0FA-3573-770FBA2EBEB1}"/>
              </a:ext>
            </a:extLst>
          </p:cNvPr>
          <p:cNvSpPr/>
          <p:nvPr/>
        </p:nvSpPr>
        <p:spPr>
          <a:xfrm>
            <a:off x="3639303" y="4985377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B857D31-4332-243F-5547-0E24254FFDD8}"/>
              </a:ext>
            </a:extLst>
          </p:cNvPr>
          <p:cNvSpPr/>
          <p:nvPr/>
        </p:nvSpPr>
        <p:spPr>
          <a:xfrm>
            <a:off x="3939506" y="4985377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6C73B22-D819-7D3A-B277-06E45BA35DFD}"/>
              </a:ext>
            </a:extLst>
          </p:cNvPr>
          <p:cNvSpPr/>
          <p:nvPr/>
        </p:nvSpPr>
        <p:spPr>
          <a:xfrm>
            <a:off x="4239709" y="498537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05BA43C-EBF4-ABD8-54A3-BBC243286BF7}"/>
              </a:ext>
            </a:extLst>
          </p:cNvPr>
          <p:cNvSpPr/>
          <p:nvPr/>
        </p:nvSpPr>
        <p:spPr>
          <a:xfrm>
            <a:off x="4539912" y="498537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C3DCE14E-B0AD-88BB-1791-2294D9ED4875}"/>
                  </a:ext>
                </a:extLst>
              </p:cNvPr>
              <p:cNvSpPr/>
              <p:nvPr/>
            </p:nvSpPr>
            <p:spPr>
              <a:xfrm>
                <a:off x="4271796" y="5825806"/>
                <a:ext cx="30020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C3DCE14E-B0AD-88BB-1791-2294D9ED48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796" y="5825806"/>
                <a:ext cx="30020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Rectangle 124">
            <a:extLst>
              <a:ext uri="{FF2B5EF4-FFF2-40B4-BE49-F238E27FC236}">
                <a16:creationId xmlns:a16="http://schemas.microsoft.com/office/drawing/2014/main" id="{38EC97E6-E784-68DC-A29F-F131AD46BBDB}"/>
              </a:ext>
            </a:extLst>
          </p:cNvPr>
          <p:cNvSpPr/>
          <p:nvPr/>
        </p:nvSpPr>
        <p:spPr>
          <a:xfrm>
            <a:off x="3639303" y="528633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BD6F925-85B4-358C-3E3D-7B1BD373E414}"/>
              </a:ext>
            </a:extLst>
          </p:cNvPr>
          <p:cNvSpPr/>
          <p:nvPr/>
        </p:nvSpPr>
        <p:spPr>
          <a:xfrm>
            <a:off x="3939506" y="528633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49D7AAF-8666-D079-6B77-B5F10FCF6737}"/>
              </a:ext>
            </a:extLst>
          </p:cNvPr>
          <p:cNvSpPr/>
          <p:nvPr/>
        </p:nvSpPr>
        <p:spPr>
          <a:xfrm>
            <a:off x="3639303" y="558653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287BE5-1D30-32E0-137A-EF7B47AA5DFF}"/>
              </a:ext>
            </a:extLst>
          </p:cNvPr>
          <p:cNvSpPr/>
          <p:nvPr/>
        </p:nvSpPr>
        <p:spPr>
          <a:xfrm>
            <a:off x="4840115" y="498537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12A54F6-4F02-B9CA-BA6F-91778880F009}"/>
              </a:ext>
            </a:extLst>
          </p:cNvPr>
          <p:cNvSpPr/>
          <p:nvPr/>
        </p:nvSpPr>
        <p:spPr>
          <a:xfrm>
            <a:off x="5316452" y="499399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2DD24BE-5D33-BD0F-6F51-88F752784C07}"/>
              </a:ext>
            </a:extLst>
          </p:cNvPr>
          <p:cNvSpPr/>
          <p:nvPr/>
        </p:nvSpPr>
        <p:spPr>
          <a:xfrm>
            <a:off x="5616655" y="499399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539C327-FE46-EF4F-440F-FDD8243500E2}"/>
              </a:ext>
            </a:extLst>
          </p:cNvPr>
          <p:cNvSpPr/>
          <p:nvPr/>
        </p:nvSpPr>
        <p:spPr>
          <a:xfrm>
            <a:off x="5916858" y="499399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B52B411-B46D-F09B-5E1D-3E79FD2548BB}"/>
              </a:ext>
            </a:extLst>
          </p:cNvPr>
          <p:cNvSpPr/>
          <p:nvPr/>
        </p:nvSpPr>
        <p:spPr>
          <a:xfrm>
            <a:off x="6217061" y="499399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4C55D0F-3F4A-9AA4-68A9-6298363F518E}"/>
                  </a:ext>
                </a:extLst>
              </p:cNvPr>
              <p:cNvSpPr/>
              <p:nvPr/>
            </p:nvSpPr>
            <p:spPr>
              <a:xfrm>
                <a:off x="5948945" y="5834428"/>
                <a:ext cx="30020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4C55D0F-3F4A-9AA4-68A9-6298363F5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945" y="5834428"/>
                <a:ext cx="300204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Rectangle 133">
            <a:extLst>
              <a:ext uri="{FF2B5EF4-FFF2-40B4-BE49-F238E27FC236}">
                <a16:creationId xmlns:a16="http://schemas.microsoft.com/office/drawing/2014/main" id="{C19379AC-346B-CEEE-2E9E-B2A647E00BAA}"/>
              </a:ext>
            </a:extLst>
          </p:cNvPr>
          <p:cNvSpPr/>
          <p:nvPr/>
        </p:nvSpPr>
        <p:spPr>
          <a:xfrm>
            <a:off x="5316452" y="529495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288CAB6-2A8A-67E3-4982-67860FE27C0B}"/>
              </a:ext>
            </a:extLst>
          </p:cNvPr>
          <p:cNvSpPr/>
          <p:nvPr/>
        </p:nvSpPr>
        <p:spPr>
          <a:xfrm>
            <a:off x="5616655" y="529495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123BF3B-701E-4005-A597-8E498A88B577}"/>
              </a:ext>
            </a:extLst>
          </p:cNvPr>
          <p:cNvSpPr/>
          <p:nvPr/>
        </p:nvSpPr>
        <p:spPr>
          <a:xfrm>
            <a:off x="5316452" y="5595155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0B7560E-6DE5-FE04-FAA8-7981C79F7CD4}"/>
              </a:ext>
            </a:extLst>
          </p:cNvPr>
          <p:cNvSpPr/>
          <p:nvPr/>
        </p:nvSpPr>
        <p:spPr>
          <a:xfrm>
            <a:off x="6517264" y="499399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94C2A91-4BBA-3F49-656B-4A6F4A88227B}"/>
              </a:ext>
            </a:extLst>
          </p:cNvPr>
          <p:cNvSpPr/>
          <p:nvPr/>
        </p:nvSpPr>
        <p:spPr>
          <a:xfrm>
            <a:off x="6987547" y="4985377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B04CA18-373C-9E05-F606-7F4592B78765}"/>
              </a:ext>
            </a:extLst>
          </p:cNvPr>
          <p:cNvSpPr/>
          <p:nvPr/>
        </p:nvSpPr>
        <p:spPr>
          <a:xfrm>
            <a:off x="7287750" y="4985377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DC1A692-7028-19A4-F78F-EC02DC98E300}"/>
              </a:ext>
            </a:extLst>
          </p:cNvPr>
          <p:cNvSpPr/>
          <p:nvPr/>
        </p:nvSpPr>
        <p:spPr>
          <a:xfrm>
            <a:off x="7587953" y="498537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54ED048-8687-FC4F-EDCB-5A9624FC3B66}"/>
              </a:ext>
            </a:extLst>
          </p:cNvPr>
          <p:cNvSpPr/>
          <p:nvPr/>
        </p:nvSpPr>
        <p:spPr>
          <a:xfrm>
            <a:off x="7888156" y="498537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24DF1434-63FF-7557-9A99-77B3DAFC62A4}"/>
                  </a:ext>
                </a:extLst>
              </p:cNvPr>
              <p:cNvSpPr/>
              <p:nvPr/>
            </p:nvSpPr>
            <p:spPr>
              <a:xfrm>
                <a:off x="7620040" y="5825806"/>
                <a:ext cx="30020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6</m:t>
                        </m:r>
                      </m:sub>
                    </m:sSub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24DF1434-63FF-7557-9A99-77B3DAFC62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40" y="5825806"/>
                <a:ext cx="300204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B8C30665-E4BE-3283-EE58-248C5A3BF46D}"/>
              </a:ext>
            </a:extLst>
          </p:cNvPr>
          <p:cNvSpPr/>
          <p:nvPr/>
        </p:nvSpPr>
        <p:spPr>
          <a:xfrm>
            <a:off x="6987547" y="528633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97A4A8A-F5E7-8942-0A7A-A8BA1AD25B2E}"/>
              </a:ext>
            </a:extLst>
          </p:cNvPr>
          <p:cNvSpPr/>
          <p:nvPr/>
        </p:nvSpPr>
        <p:spPr>
          <a:xfrm>
            <a:off x="7287750" y="528633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CE60A72-31F7-1E06-B529-B45B45B7787A}"/>
              </a:ext>
            </a:extLst>
          </p:cNvPr>
          <p:cNvSpPr/>
          <p:nvPr/>
        </p:nvSpPr>
        <p:spPr>
          <a:xfrm>
            <a:off x="6987547" y="558653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37C895E-704E-C9F3-3D1D-8A574D572FEC}"/>
              </a:ext>
            </a:extLst>
          </p:cNvPr>
          <p:cNvSpPr/>
          <p:nvPr/>
        </p:nvSpPr>
        <p:spPr>
          <a:xfrm>
            <a:off x="8188359" y="498537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66" name="Frame 65">
            <a:extLst>
              <a:ext uri="{FF2B5EF4-FFF2-40B4-BE49-F238E27FC236}">
                <a16:creationId xmlns:a16="http://schemas.microsoft.com/office/drawing/2014/main" id="{6BAAE244-528E-3C55-D471-EB76B4519629}"/>
              </a:ext>
            </a:extLst>
          </p:cNvPr>
          <p:cNvSpPr/>
          <p:nvPr/>
        </p:nvSpPr>
        <p:spPr>
          <a:xfrm>
            <a:off x="1165065" y="4566757"/>
            <a:ext cx="591358" cy="174708"/>
          </a:xfrm>
          <a:prstGeom prst="fram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Frame 67">
            <a:extLst>
              <a:ext uri="{FF2B5EF4-FFF2-40B4-BE49-F238E27FC236}">
                <a16:creationId xmlns:a16="http://schemas.microsoft.com/office/drawing/2014/main" id="{FD1BB937-A14E-8C67-1DD5-82BB123B3862}"/>
              </a:ext>
            </a:extLst>
          </p:cNvPr>
          <p:cNvSpPr/>
          <p:nvPr/>
        </p:nvSpPr>
        <p:spPr>
          <a:xfrm>
            <a:off x="7643287" y="2389720"/>
            <a:ext cx="783731" cy="222352"/>
          </a:xfrm>
          <a:prstGeom prst="fram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Frame 66">
            <a:extLst>
              <a:ext uri="{FF2B5EF4-FFF2-40B4-BE49-F238E27FC236}">
                <a16:creationId xmlns:a16="http://schemas.microsoft.com/office/drawing/2014/main" id="{2EC2DD6B-38B3-46D0-6A84-A4E85997D979}"/>
              </a:ext>
            </a:extLst>
          </p:cNvPr>
          <p:cNvSpPr/>
          <p:nvPr/>
        </p:nvSpPr>
        <p:spPr>
          <a:xfrm>
            <a:off x="2050718" y="4238473"/>
            <a:ext cx="455665" cy="230038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Frame 68">
            <a:extLst>
              <a:ext uri="{FF2B5EF4-FFF2-40B4-BE49-F238E27FC236}">
                <a16:creationId xmlns:a16="http://schemas.microsoft.com/office/drawing/2014/main" id="{5CCE0C8E-79F5-05DE-DD0C-61CE5FA6809F}"/>
              </a:ext>
            </a:extLst>
          </p:cNvPr>
          <p:cNvSpPr/>
          <p:nvPr/>
        </p:nvSpPr>
        <p:spPr>
          <a:xfrm>
            <a:off x="4994909" y="2390027"/>
            <a:ext cx="491491" cy="230038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5D513155-3C43-985D-A398-9E415076F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52" y="31607"/>
            <a:ext cx="2914099" cy="984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 spc="-1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Compute</a:t>
            </a:r>
          </a:p>
        </p:txBody>
      </p:sp>
    </p:spTree>
    <p:extLst>
      <p:ext uri="{BB962C8B-B14F-4D97-AF65-F5344CB8AC3E}">
        <p14:creationId xmlns:p14="http://schemas.microsoft.com/office/powerpoint/2010/main" val="2313936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BB691-8D70-54E9-8D8A-C6E1FB5C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93338"/>
            <a:ext cx="6858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Examples</a:t>
            </a: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34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6861-61E2-BC17-1518-2ADE8D94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80DC16-4E39-D3E4-EDE0-FAE9626350EC}"/>
              </a:ext>
            </a:extLst>
          </p:cNvPr>
          <p:cNvSpPr/>
          <p:nvPr/>
        </p:nvSpPr>
        <p:spPr>
          <a:xfrm>
            <a:off x="790335" y="221320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CC9188-6CDC-A382-D46A-A59F0BE0A0C4}"/>
              </a:ext>
            </a:extLst>
          </p:cNvPr>
          <p:cNvSpPr/>
          <p:nvPr/>
        </p:nvSpPr>
        <p:spPr>
          <a:xfrm>
            <a:off x="1090538" y="221320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6622A3-4841-360D-AEE9-F8655FEF2DC1}"/>
              </a:ext>
            </a:extLst>
          </p:cNvPr>
          <p:cNvSpPr/>
          <p:nvPr/>
        </p:nvSpPr>
        <p:spPr>
          <a:xfrm>
            <a:off x="1390741" y="221320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13146E-BF90-DE1A-00F1-60C52892D557}"/>
              </a:ext>
            </a:extLst>
          </p:cNvPr>
          <p:cNvSpPr/>
          <p:nvPr/>
        </p:nvSpPr>
        <p:spPr>
          <a:xfrm>
            <a:off x="1690944" y="221320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3AD14E4-93C3-96A8-EF58-AB7A82C5993A}"/>
                  </a:ext>
                </a:extLst>
              </p:cNvPr>
              <p:cNvSpPr/>
              <p:nvPr/>
            </p:nvSpPr>
            <p:spPr>
              <a:xfrm>
                <a:off x="1422828" y="3053632"/>
                <a:ext cx="30020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3AD14E4-93C3-96A8-EF58-AB7A82C599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828" y="3053632"/>
                <a:ext cx="300204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B40DE450-CC3A-BBE8-1155-2F8D637BA528}"/>
              </a:ext>
            </a:extLst>
          </p:cNvPr>
          <p:cNvSpPr/>
          <p:nvPr/>
        </p:nvSpPr>
        <p:spPr>
          <a:xfrm>
            <a:off x="790335" y="2514157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E4C4B-D0CD-A8E3-9746-B0FA63068B5B}"/>
              </a:ext>
            </a:extLst>
          </p:cNvPr>
          <p:cNvSpPr/>
          <p:nvPr/>
        </p:nvSpPr>
        <p:spPr>
          <a:xfrm>
            <a:off x="1090538" y="2514157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C7A9A5-C0F0-A25C-1EEE-DF3536DD5EB1}"/>
              </a:ext>
            </a:extLst>
          </p:cNvPr>
          <p:cNvSpPr/>
          <p:nvPr/>
        </p:nvSpPr>
        <p:spPr>
          <a:xfrm>
            <a:off x="790335" y="281435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AEEDD6-24FF-CF00-DDE7-E4AA52C12E36}"/>
              </a:ext>
            </a:extLst>
          </p:cNvPr>
          <p:cNvSpPr/>
          <p:nvPr/>
        </p:nvSpPr>
        <p:spPr>
          <a:xfrm>
            <a:off x="1991147" y="221320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ED0F07-7D71-F7FF-5D53-47E8678A93F6}"/>
              </a:ext>
            </a:extLst>
          </p:cNvPr>
          <p:cNvSpPr/>
          <p:nvPr/>
        </p:nvSpPr>
        <p:spPr>
          <a:xfrm>
            <a:off x="2585592" y="221320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15D32B-4D8F-6E4D-FA49-401383545449}"/>
              </a:ext>
            </a:extLst>
          </p:cNvPr>
          <p:cNvSpPr/>
          <p:nvPr/>
        </p:nvSpPr>
        <p:spPr>
          <a:xfrm>
            <a:off x="2885795" y="221320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9F0B9D-FBA0-0591-29EF-E179A407A74A}"/>
              </a:ext>
            </a:extLst>
          </p:cNvPr>
          <p:cNvSpPr/>
          <p:nvPr/>
        </p:nvSpPr>
        <p:spPr>
          <a:xfrm>
            <a:off x="3185998" y="221320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CE7691-4B2B-519C-E17B-FAA001D2B122}"/>
              </a:ext>
            </a:extLst>
          </p:cNvPr>
          <p:cNvSpPr/>
          <p:nvPr/>
        </p:nvSpPr>
        <p:spPr>
          <a:xfrm>
            <a:off x="3486201" y="221320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0A4A250-0BD9-21C5-2259-C9E6D807B1C9}"/>
                  </a:ext>
                </a:extLst>
              </p:cNvPr>
              <p:cNvSpPr/>
              <p:nvPr/>
            </p:nvSpPr>
            <p:spPr>
              <a:xfrm>
                <a:off x="3218085" y="3053631"/>
                <a:ext cx="30020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0A4A250-0BD9-21C5-2259-C9E6D807B1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085" y="3053631"/>
                <a:ext cx="300204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3BFF76BD-A2E9-022F-B340-D2D7FC9F68CF}"/>
              </a:ext>
            </a:extLst>
          </p:cNvPr>
          <p:cNvSpPr/>
          <p:nvPr/>
        </p:nvSpPr>
        <p:spPr>
          <a:xfrm>
            <a:off x="2585592" y="251415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1BDA55-F1C5-C5EC-F0DD-40F684DCB6A3}"/>
              </a:ext>
            </a:extLst>
          </p:cNvPr>
          <p:cNvSpPr/>
          <p:nvPr/>
        </p:nvSpPr>
        <p:spPr>
          <a:xfrm>
            <a:off x="2885795" y="251415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BDAA3D-0049-F532-8046-3475EAD67AE6}"/>
              </a:ext>
            </a:extLst>
          </p:cNvPr>
          <p:cNvSpPr/>
          <p:nvPr/>
        </p:nvSpPr>
        <p:spPr>
          <a:xfrm>
            <a:off x="2585592" y="281435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1207EA-852A-EF39-BEC4-C3D188CE3195}"/>
              </a:ext>
            </a:extLst>
          </p:cNvPr>
          <p:cNvSpPr/>
          <p:nvPr/>
        </p:nvSpPr>
        <p:spPr>
          <a:xfrm>
            <a:off x="3786404" y="221320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FF9C71-8242-E759-7CE5-086F5B9A1FE3}"/>
              </a:ext>
            </a:extLst>
          </p:cNvPr>
          <p:cNvSpPr/>
          <p:nvPr/>
        </p:nvSpPr>
        <p:spPr>
          <a:xfrm>
            <a:off x="784374" y="373506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C9A642-9374-4394-FFE8-B6B0B4517515}"/>
              </a:ext>
            </a:extLst>
          </p:cNvPr>
          <p:cNvSpPr/>
          <p:nvPr/>
        </p:nvSpPr>
        <p:spPr>
          <a:xfrm>
            <a:off x="1084577" y="373506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B18BC7-5EC0-4243-4954-410988755EA5}"/>
              </a:ext>
            </a:extLst>
          </p:cNvPr>
          <p:cNvSpPr/>
          <p:nvPr/>
        </p:nvSpPr>
        <p:spPr>
          <a:xfrm>
            <a:off x="1384780" y="3735065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C71801-A6C5-8FB7-B55C-D151CFFD9E2C}"/>
              </a:ext>
            </a:extLst>
          </p:cNvPr>
          <p:cNvSpPr/>
          <p:nvPr/>
        </p:nvSpPr>
        <p:spPr>
          <a:xfrm>
            <a:off x="1684983" y="3735065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9CF5B11-9211-83FD-2608-264AB9A7D500}"/>
                  </a:ext>
                </a:extLst>
              </p:cNvPr>
              <p:cNvSpPr/>
              <p:nvPr/>
            </p:nvSpPr>
            <p:spPr>
              <a:xfrm>
                <a:off x="1416867" y="4575495"/>
                <a:ext cx="30020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9CF5B11-9211-83FD-2608-264AB9A7D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867" y="4575495"/>
                <a:ext cx="300204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209F8C8D-6828-31A3-2A63-740CB28E99D0}"/>
              </a:ext>
            </a:extLst>
          </p:cNvPr>
          <p:cNvSpPr/>
          <p:nvPr/>
        </p:nvSpPr>
        <p:spPr>
          <a:xfrm>
            <a:off x="784374" y="403602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DCFFE2-00E8-557F-BD31-0BD90DE1DD7E}"/>
              </a:ext>
            </a:extLst>
          </p:cNvPr>
          <p:cNvSpPr/>
          <p:nvPr/>
        </p:nvSpPr>
        <p:spPr>
          <a:xfrm>
            <a:off x="1084577" y="403602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172EE5B-4D20-E8B9-9314-DA99AAE7A674}"/>
              </a:ext>
            </a:extLst>
          </p:cNvPr>
          <p:cNvSpPr/>
          <p:nvPr/>
        </p:nvSpPr>
        <p:spPr>
          <a:xfrm>
            <a:off x="784374" y="433622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9591E4-551F-4C7C-8946-9B6FCB376C65}"/>
              </a:ext>
            </a:extLst>
          </p:cNvPr>
          <p:cNvSpPr/>
          <p:nvPr/>
        </p:nvSpPr>
        <p:spPr>
          <a:xfrm>
            <a:off x="1985186" y="3735065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37EC512-CD4E-3DC2-D725-D7BD703A322C}"/>
              </a:ext>
            </a:extLst>
          </p:cNvPr>
          <p:cNvSpPr/>
          <p:nvPr/>
        </p:nvSpPr>
        <p:spPr>
          <a:xfrm>
            <a:off x="2585592" y="3735065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FD2544-2601-CA59-DA16-A29B0F2B5D34}"/>
              </a:ext>
            </a:extLst>
          </p:cNvPr>
          <p:cNvSpPr/>
          <p:nvPr/>
        </p:nvSpPr>
        <p:spPr>
          <a:xfrm>
            <a:off x="2885795" y="3735065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2B9CA7-5318-51CD-42AF-F219BB3DB9DD}"/>
              </a:ext>
            </a:extLst>
          </p:cNvPr>
          <p:cNvSpPr/>
          <p:nvPr/>
        </p:nvSpPr>
        <p:spPr>
          <a:xfrm>
            <a:off x="3185998" y="373506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2AC862-77AD-430F-C89E-875A6230C595}"/>
              </a:ext>
            </a:extLst>
          </p:cNvPr>
          <p:cNvSpPr/>
          <p:nvPr/>
        </p:nvSpPr>
        <p:spPr>
          <a:xfrm>
            <a:off x="3486201" y="373506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46D7762-87CE-BE07-DB9D-D41B23BA13DF}"/>
                  </a:ext>
                </a:extLst>
              </p:cNvPr>
              <p:cNvSpPr/>
              <p:nvPr/>
            </p:nvSpPr>
            <p:spPr>
              <a:xfrm>
                <a:off x="3218085" y="4575494"/>
                <a:ext cx="30020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46D7762-87CE-BE07-DB9D-D41B23BA13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085" y="4575494"/>
                <a:ext cx="300204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A3D12802-B1D1-FCCB-E6E9-3FBFFB5EA395}"/>
              </a:ext>
            </a:extLst>
          </p:cNvPr>
          <p:cNvSpPr/>
          <p:nvPr/>
        </p:nvSpPr>
        <p:spPr>
          <a:xfrm>
            <a:off x="2585592" y="403601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8B71E6B-7EB1-B813-A0B5-49FAD2A2CB5B}"/>
              </a:ext>
            </a:extLst>
          </p:cNvPr>
          <p:cNvSpPr/>
          <p:nvPr/>
        </p:nvSpPr>
        <p:spPr>
          <a:xfrm>
            <a:off x="2885795" y="403601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8C9E937-069F-4437-56E9-AB070BFB8FD8}"/>
              </a:ext>
            </a:extLst>
          </p:cNvPr>
          <p:cNvSpPr/>
          <p:nvPr/>
        </p:nvSpPr>
        <p:spPr>
          <a:xfrm>
            <a:off x="2585592" y="433622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01FDA99-110F-EB87-4641-E41D36AA5E20}"/>
              </a:ext>
            </a:extLst>
          </p:cNvPr>
          <p:cNvSpPr/>
          <p:nvPr/>
        </p:nvSpPr>
        <p:spPr>
          <a:xfrm>
            <a:off x="3786404" y="373506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DC9A088-EBD1-D969-AD7A-5D86DE72DBAA}"/>
              </a:ext>
            </a:extLst>
          </p:cNvPr>
          <p:cNvSpPr/>
          <p:nvPr/>
        </p:nvSpPr>
        <p:spPr>
          <a:xfrm>
            <a:off x="790335" y="527096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66D1C1D-2F01-0A89-875F-2ECDF350D69E}"/>
              </a:ext>
            </a:extLst>
          </p:cNvPr>
          <p:cNvSpPr/>
          <p:nvPr/>
        </p:nvSpPr>
        <p:spPr>
          <a:xfrm>
            <a:off x="1090538" y="527096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A7DB1F6-73E9-EA71-1CCE-6B018F8A88BC}"/>
              </a:ext>
            </a:extLst>
          </p:cNvPr>
          <p:cNvSpPr/>
          <p:nvPr/>
        </p:nvSpPr>
        <p:spPr>
          <a:xfrm>
            <a:off x="1390741" y="527096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0B49B7-DEC1-237D-B035-043FFBBDE3F3}"/>
              </a:ext>
            </a:extLst>
          </p:cNvPr>
          <p:cNvSpPr/>
          <p:nvPr/>
        </p:nvSpPr>
        <p:spPr>
          <a:xfrm>
            <a:off x="1690944" y="527096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C85C1A6-6842-9BC0-0D34-7C7AC21447DC}"/>
                  </a:ext>
                </a:extLst>
              </p:cNvPr>
              <p:cNvSpPr/>
              <p:nvPr/>
            </p:nvSpPr>
            <p:spPr>
              <a:xfrm>
                <a:off x="1422828" y="6111393"/>
                <a:ext cx="30020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C85C1A6-6842-9BC0-0D34-7C7AC2144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828" y="6111393"/>
                <a:ext cx="300204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>
            <a:extLst>
              <a:ext uri="{FF2B5EF4-FFF2-40B4-BE49-F238E27FC236}">
                <a16:creationId xmlns:a16="http://schemas.microsoft.com/office/drawing/2014/main" id="{DAE3272E-90CD-5CC7-E6DF-DB666F8E059F}"/>
              </a:ext>
            </a:extLst>
          </p:cNvPr>
          <p:cNvSpPr/>
          <p:nvPr/>
        </p:nvSpPr>
        <p:spPr>
          <a:xfrm>
            <a:off x="790335" y="557191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B0F9CE1-9E86-E9E9-599F-25DD2EE38ADA}"/>
              </a:ext>
            </a:extLst>
          </p:cNvPr>
          <p:cNvSpPr/>
          <p:nvPr/>
        </p:nvSpPr>
        <p:spPr>
          <a:xfrm>
            <a:off x="1090538" y="557191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C606907-585D-3910-8F54-5685F2FAB2A2}"/>
              </a:ext>
            </a:extLst>
          </p:cNvPr>
          <p:cNvSpPr/>
          <p:nvPr/>
        </p:nvSpPr>
        <p:spPr>
          <a:xfrm>
            <a:off x="790335" y="587212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FF41395-7F3C-6C0E-6103-59BC18557002}"/>
              </a:ext>
            </a:extLst>
          </p:cNvPr>
          <p:cNvSpPr/>
          <p:nvPr/>
        </p:nvSpPr>
        <p:spPr>
          <a:xfrm>
            <a:off x="1991147" y="527096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E0FBD64-8205-9CEC-BC85-5B118ACB662B}"/>
              </a:ext>
            </a:extLst>
          </p:cNvPr>
          <p:cNvSpPr/>
          <p:nvPr/>
        </p:nvSpPr>
        <p:spPr>
          <a:xfrm>
            <a:off x="2585592" y="527891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ECE53A0-DB1D-275E-EB5E-4FF8871BBD5E}"/>
              </a:ext>
            </a:extLst>
          </p:cNvPr>
          <p:cNvSpPr/>
          <p:nvPr/>
        </p:nvSpPr>
        <p:spPr>
          <a:xfrm>
            <a:off x="2885795" y="527891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6A9A67C-06B9-42FA-8EF7-BDFB247CD868}"/>
              </a:ext>
            </a:extLst>
          </p:cNvPr>
          <p:cNvSpPr/>
          <p:nvPr/>
        </p:nvSpPr>
        <p:spPr>
          <a:xfrm>
            <a:off x="3185998" y="527891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350DBC3-534A-A5A9-5966-E0FEB234BAEB}"/>
              </a:ext>
            </a:extLst>
          </p:cNvPr>
          <p:cNvSpPr/>
          <p:nvPr/>
        </p:nvSpPr>
        <p:spPr>
          <a:xfrm>
            <a:off x="3486201" y="527891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1232A40-F7BD-8541-12C1-D2D976C28BEA}"/>
                  </a:ext>
                </a:extLst>
              </p:cNvPr>
              <p:cNvSpPr/>
              <p:nvPr/>
            </p:nvSpPr>
            <p:spPr>
              <a:xfrm>
                <a:off x="3218085" y="6119343"/>
                <a:ext cx="30020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6</m:t>
                        </m:r>
                      </m:sub>
                    </m:sSub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1232A40-F7BD-8541-12C1-D2D976C28B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085" y="6119343"/>
                <a:ext cx="300204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>
            <a:extLst>
              <a:ext uri="{FF2B5EF4-FFF2-40B4-BE49-F238E27FC236}">
                <a16:creationId xmlns:a16="http://schemas.microsoft.com/office/drawing/2014/main" id="{08C0D53B-C0CB-51B0-057A-0883A841565A}"/>
              </a:ext>
            </a:extLst>
          </p:cNvPr>
          <p:cNvSpPr/>
          <p:nvPr/>
        </p:nvSpPr>
        <p:spPr>
          <a:xfrm>
            <a:off x="2585592" y="557986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E814686-8FD8-4492-01B6-44195B929CCD}"/>
              </a:ext>
            </a:extLst>
          </p:cNvPr>
          <p:cNvSpPr/>
          <p:nvPr/>
        </p:nvSpPr>
        <p:spPr>
          <a:xfrm>
            <a:off x="2885795" y="557986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CF15A68-211F-5058-64F3-93AE084670EB}"/>
              </a:ext>
            </a:extLst>
          </p:cNvPr>
          <p:cNvSpPr/>
          <p:nvPr/>
        </p:nvSpPr>
        <p:spPr>
          <a:xfrm>
            <a:off x="2585592" y="588007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B974904-7BC5-587F-977A-758CA7BA9725}"/>
              </a:ext>
            </a:extLst>
          </p:cNvPr>
          <p:cNvSpPr/>
          <p:nvPr/>
        </p:nvSpPr>
        <p:spPr>
          <a:xfrm>
            <a:off x="3786404" y="527891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/>
              <p:nvPr/>
            </p:nvSpPr>
            <p:spPr>
              <a:xfrm>
                <a:off x="673615" y="1582696"/>
                <a:ext cx="5785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Non-Recursive Version: (size: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=(5,2,1)</m:t>
                    </m:r>
                  </m:oMath>
                </a14:m>
                <a:r>
                  <a:rPr lang="en-CN" dirty="0">
                    <a:solidFill>
                      <a:prstClr val="black"/>
                    </a:solidFill>
                    <a:latin typeface="Calibri Light" panose="020F0302020204030204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=(3,3,1,1)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1582696"/>
                <a:ext cx="5785495" cy="369332"/>
              </a:xfrm>
              <a:prstGeom prst="rect">
                <a:avLst/>
              </a:prstGeom>
              <a:blipFill>
                <a:blip r:embed="rId8"/>
                <a:stretch>
                  <a:fillRect l="-1096" t="-666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9085705-A266-8DB4-F1CA-E4242388EA5E}"/>
                  </a:ext>
                </a:extLst>
              </p:cNvPr>
              <p:cNvSpPr/>
              <p:nvPr/>
            </p:nvSpPr>
            <p:spPr>
              <a:xfrm>
                <a:off x="4285026" y="2038995"/>
                <a:ext cx="4506618" cy="44146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h𝑡</m:t>
                    </m:r>
                    <m:d>
                      <m:d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h𝑡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=0+1+0+0=1</m:t>
                    </m:r>
                  </m:oMath>
                </a14:m>
                <a:r>
                  <a:rPr lang="en-CN" sz="14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h𝑡</m:t>
                    </m:r>
                    <m:d>
                      <m:d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h𝑡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+0+0=1</m:t>
                    </m:r>
                  </m:oMath>
                </a14:m>
                <a:r>
                  <a:rPr lang="en-CN" sz="14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h𝑡</m:t>
                    </m:r>
                    <m:d>
                      <m:d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h𝑡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+0+0=1</m:t>
                    </m:r>
                  </m:oMath>
                </a14:m>
                <a:r>
                  <a:rPr lang="en-CN" sz="14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h𝑡</m:t>
                    </m:r>
                    <m:d>
                      <m:d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h𝑡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+0+0=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CN" sz="14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h𝑡</m:t>
                    </m:r>
                    <m:d>
                      <m:d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h𝑡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+0+0=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CN" sz="14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h𝑡</m:t>
                    </m:r>
                    <m:d>
                      <m:d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h𝑡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+0+0=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CN" sz="14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CN" sz="1400" dirty="0"/>
              </a:p>
              <a:p>
                <a:pPr>
                  <a:lnSpc>
                    <a:spcPct val="150000"/>
                  </a:lnSpc>
                </a:pPr>
                <a:endParaRPr lang="en-CN" sz="1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3,3,1,1</m:t>
                              </m:r>
                            </m:e>
                          </m:d>
                        </m:sub>
                        <m:sup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5,2,1</m:t>
                              </m:r>
                            </m:e>
                          </m:d>
                        </m:sup>
                      </m:sSubSup>
                      <m:r>
                        <m:rPr>
                          <m:aln/>
                        </m:rP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𝐵𝑆𝑇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h𝑡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9085705-A266-8DB4-F1CA-E4242388E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026" y="2038995"/>
                <a:ext cx="4506618" cy="4414606"/>
              </a:xfrm>
              <a:prstGeom prst="rect">
                <a:avLst/>
              </a:prstGeom>
              <a:blipFill>
                <a:blip r:embed="rId9"/>
                <a:stretch>
                  <a:fillRect t="-5444" b="-802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9851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6861-61E2-BC17-1518-2ADE8D94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/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Recursive Version: (size: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=(6,2,1)</m:t>
                    </m:r>
                  </m:oMath>
                </a14:m>
                <a:r>
                  <a:rPr lang="en-CN" dirty="0">
                    <a:solidFill>
                      <a:prstClr val="black"/>
                    </a:solidFill>
                    <a:latin typeface="Calibri Light" panose="020F0302020204030204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=(3,3,2,1)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  <a:blipFill>
                <a:blip r:embed="rId2"/>
                <a:stretch>
                  <a:fillRect l="-1190" t="-666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03D6D0A8-452A-A95B-F460-DD65C85469D8}"/>
              </a:ext>
            </a:extLst>
          </p:cNvPr>
          <p:cNvSpPr/>
          <p:nvPr/>
        </p:nvSpPr>
        <p:spPr>
          <a:xfrm>
            <a:off x="824752" y="2758157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FB805F-7AF2-4962-A614-1C60D78468D2}"/>
              </a:ext>
            </a:extLst>
          </p:cNvPr>
          <p:cNvSpPr/>
          <p:nvPr/>
        </p:nvSpPr>
        <p:spPr>
          <a:xfrm>
            <a:off x="1124955" y="2758157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2F89719-837D-FF06-7524-83E36D9BCAC6}"/>
              </a:ext>
            </a:extLst>
          </p:cNvPr>
          <p:cNvSpPr/>
          <p:nvPr/>
        </p:nvSpPr>
        <p:spPr>
          <a:xfrm>
            <a:off x="1425158" y="275815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E798B69-6E15-240F-186E-79466F9495AE}"/>
              </a:ext>
            </a:extLst>
          </p:cNvPr>
          <p:cNvSpPr/>
          <p:nvPr/>
        </p:nvSpPr>
        <p:spPr>
          <a:xfrm>
            <a:off x="824752" y="305753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7C09DF5-9C4C-0DEF-2919-06F05415ACB1}"/>
              </a:ext>
            </a:extLst>
          </p:cNvPr>
          <p:cNvSpPr/>
          <p:nvPr/>
        </p:nvSpPr>
        <p:spPr>
          <a:xfrm>
            <a:off x="1124955" y="305675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38CF734-B579-2414-49A1-9B7F5E50E165}"/>
              </a:ext>
            </a:extLst>
          </p:cNvPr>
          <p:cNvSpPr/>
          <p:nvPr/>
        </p:nvSpPr>
        <p:spPr>
          <a:xfrm>
            <a:off x="824752" y="3355355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9B93FC1-4EC0-5B76-656E-1A5CC9EBD216}"/>
              </a:ext>
            </a:extLst>
          </p:cNvPr>
          <p:cNvSpPr/>
          <p:nvPr/>
        </p:nvSpPr>
        <p:spPr>
          <a:xfrm>
            <a:off x="1725361" y="275815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905BC44-0B73-DB17-4AEC-5F68FD305783}"/>
              </a:ext>
            </a:extLst>
          </p:cNvPr>
          <p:cNvSpPr/>
          <p:nvPr/>
        </p:nvSpPr>
        <p:spPr>
          <a:xfrm>
            <a:off x="2025564" y="275655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833F386-EC3B-A71F-0DB4-C89ABF540061}"/>
              </a:ext>
            </a:extLst>
          </p:cNvPr>
          <p:cNvSpPr/>
          <p:nvPr/>
        </p:nvSpPr>
        <p:spPr>
          <a:xfrm>
            <a:off x="2325767" y="275655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471B2CB-5095-1A97-051B-BB5AFCEDE203}"/>
              </a:ext>
            </a:extLst>
          </p:cNvPr>
          <p:cNvSpPr/>
          <p:nvPr/>
        </p:nvSpPr>
        <p:spPr>
          <a:xfrm>
            <a:off x="824752" y="460577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19471C-4039-89DC-A92A-179E9EE36703}"/>
              </a:ext>
            </a:extLst>
          </p:cNvPr>
          <p:cNvSpPr/>
          <p:nvPr/>
        </p:nvSpPr>
        <p:spPr>
          <a:xfrm>
            <a:off x="1124955" y="460577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3153829-2E5C-6FB3-F0EB-3DD87BB16737}"/>
              </a:ext>
            </a:extLst>
          </p:cNvPr>
          <p:cNvSpPr/>
          <p:nvPr/>
        </p:nvSpPr>
        <p:spPr>
          <a:xfrm>
            <a:off x="1425158" y="460576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2868794-54C3-20DF-4205-21840C0CB90B}"/>
              </a:ext>
            </a:extLst>
          </p:cNvPr>
          <p:cNvSpPr/>
          <p:nvPr/>
        </p:nvSpPr>
        <p:spPr>
          <a:xfrm>
            <a:off x="824752" y="490515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390FA81-962D-C800-D1CC-AEB703DD1F02}"/>
              </a:ext>
            </a:extLst>
          </p:cNvPr>
          <p:cNvSpPr/>
          <p:nvPr/>
        </p:nvSpPr>
        <p:spPr>
          <a:xfrm>
            <a:off x="1124955" y="490436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9ECC260-84A4-183F-F2C3-BA7A052E93DB}"/>
              </a:ext>
            </a:extLst>
          </p:cNvPr>
          <p:cNvSpPr/>
          <p:nvPr/>
        </p:nvSpPr>
        <p:spPr>
          <a:xfrm>
            <a:off x="824752" y="520296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6237EC-1D22-D699-6FE1-BF78552A3BE0}"/>
              </a:ext>
            </a:extLst>
          </p:cNvPr>
          <p:cNvSpPr/>
          <p:nvPr/>
        </p:nvSpPr>
        <p:spPr>
          <a:xfrm>
            <a:off x="824752" y="430357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167C4B5-2AFA-E1CA-E1FE-D53F80F96C6E}"/>
              </a:ext>
            </a:extLst>
          </p:cNvPr>
          <p:cNvSpPr/>
          <p:nvPr/>
        </p:nvSpPr>
        <p:spPr>
          <a:xfrm>
            <a:off x="1124955" y="430196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7C01A3-AF75-48EC-B91A-2B407710D7E2}"/>
              </a:ext>
            </a:extLst>
          </p:cNvPr>
          <p:cNvSpPr/>
          <p:nvPr/>
        </p:nvSpPr>
        <p:spPr>
          <a:xfrm>
            <a:off x="1425158" y="430196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3176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C54FF-2267-35BB-2801-91AB019F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FB9A9-FBE1-365D-EB88-355D9923D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SzPct val="80000"/>
            </a:pPr>
            <a:r>
              <a:rPr lang="en-CN" dirty="0">
                <a:latin typeface="+mj-lt"/>
              </a:rPr>
              <a:t>Introduction</a:t>
            </a:r>
          </a:p>
          <a:p>
            <a:pPr>
              <a:lnSpc>
                <a:spcPct val="150000"/>
              </a:lnSpc>
              <a:buSzPct val="80000"/>
            </a:pPr>
            <a:r>
              <a:rPr lang="en-CN" dirty="0">
                <a:latin typeface="+mj-lt"/>
              </a:rPr>
              <a:t>How To Compute</a:t>
            </a:r>
          </a:p>
          <a:p>
            <a:pPr>
              <a:lnSpc>
                <a:spcPct val="150000"/>
              </a:lnSpc>
              <a:buSzPct val="80000"/>
            </a:pPr>
            <a:r>
              <a:rPr lang="en-CN" dirty="0">
                <a:latin typeface="+mj-lt"/>
              </a:rPr>
              <a:t>Examples</a:t>
            </a:r>
          </a:p>
          <a:p>
            <a:pPr>
              <a:lnSpc>
                <a:spcPct val="150000"/>
              </a:lnSpc>
              <a:buSzPct val="80000"/>
            </a:pPr>
            <a:r>
              <a:rPr lang="en-US" dirty="0">
                <a:latin typeface="+mj-lt"/>
              </a:rPr>
              <a:t>Optimization</a:t>
            </a:r>
          </a:p>
          <a:p>
            <a:pPr>
              <a:lnSpc>
                <a:spcPct val="150000"/>
              </a:lnSpc>
              <a:buSzPct val="80000"/>
            </a:pPr>
            <a:r>
              <a:rPr lang="en-US" dirty="0">
                <a:latin typeface="+mj-lt"/>
              </a:rPr>
              <a:t>Results</a:t>
            </a:r>
            <a:endParaRPr lang="en-CN" dirty="0">
              <a:latin typeface="+mj-lt"/>
            </a:endParaRPr>
          </a:p>
          <a:p>
            <a:pPr>
              <a:lnSpc>
                <a:spcPct val="150000"/>
              </a:lnSpc>
              <a:buSzPct val="80000"/>
            </a:pPr>
            <a:endParaRPr lang="en-C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6989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6861-61E2-BC17-1518-2ADE8D94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/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Recursive Version: (size: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=(6,2,1)</m:t>
                    </m:r>
                  </m:oMath>
                </a14:m>
                <a:r>
                  <a:rPr lang="en-CN" dirty="0">
                    <a:solidFill>
                      <a:prstClr val="black"/>
                    </a:solidFill>
                    <a:latin typeface="Calibri Light" panose="020F0302020204030204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=(3,3,2,1)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  <a:blipFill>
                <a:blip r:embed="rId2"/>
                <a:stretch>
                  <a:fillRect l="-1190" t="-666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03D6D0A8-452A-A95B-F460-DD65C85469D8}"/>
              </a:ext>
            </a:extLst>
          </p:cNvPr>
          <p:cNvSpPr/>
          <p:nvPr/>
        </p:nvSpPr>
        <p:spPr>
          <a:xfrm>
            <a:off x="824752" y="2758157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FB805F-7AF2-4962-A614-1C60D78468D2}"/>
              </a:ext>
            </a:extLst>
          </p:cNvPr>
          <p:cNvSpPr/>
          <p:nvPr/>
        </p:nvSpPr>
        <p:spPr>
          <a:xfrm>
            <a:off x="1124955" y="2758157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2F89719-837D-FF06-7524-83E36D9BCAC6}"/>
              </a:ext>
            </a:extLst>
          </p:cNvPr>
          <p:cNvSpPr/>
          <p:nvPr/>
        </p:nvSpPr>
        <p:spPr>
          <a:xfrm>
            <a:off x="1425158" y="275815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E798B69-6E15-240F-186E-79466F9495AE}"/>
              </a:ext>
            </a:extLst>
          </p:cNvPr>
          <p:cNvSpPr/>
          <p:nvPr/>
        </p:nvSpPr>
        <p:spPr>
          <a:xfrm>
            <a:off x="824752" y="305753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7C09DF5-9C4C-0DEF-2919-06F05415ACB1}"/>
              </a:ext>
            </a:extLst>
          </p:cNvPr>
          <p:cNvSpPr/>
          <p:nvPr/>
        </p:nvSpPr>
        <p:spPr>
          <a:xfrm>
            <a:off x="1124955" y="305675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38CF734-B579-2414-49A1-9B7F5E50E165}"/>
              </a:ext>
            </a:extLst>
          </p:cNvPr>
          <p:cNvSpPr/>
          <p:nvPr/>
        </p:nvSpPr>
        <p:spPr>
          <a:xfrm>
            <a:off x="824752" y="3355355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9B93FC1-4EC0-5B76-656E-1A5CC9EBD216}"/>
              </a:ext>
            </a:extLst>
          </p:cNvPr>
          <p:cNvSpPr/>
          <p:nvPr/>
        </p:nvSpPr>
        <p:spPr>
          <a:xfrm>
            <a:off x="1725361" y="275815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905BC44-0B73-DB17-4AEC-5F68FD305783}"/>
              </a:ext>
            </a:extLst>
          </p:cNvPr>
          <p:cNvSpPr/>
          <p:nvPr/>
        </p:nvSpPr>
        <p:spPr>
          <a:xfrm>
            <a:off x="2025564" y="275655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833F386-EC3B-A71F-0DB4-C89ABF540061}"/>
              </a:ext>
            </a:extLst>
          </p:cNvPr>
          <p:cNvSpPr/>
          <p:nvPr/>
        </p:nvSpPr>
        <p:spPr>
          <a:xfrm>
            <a:off x="2325767" y="275655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471B2CB-5095-1A97-051B-BB5AFCEDE203}"/>
              </a:ext>
            </a:extLst>
          </p:cNvPr>
          <p:cNvSpPr/>
          <p:nvPr/>
        </p:nvSpPr>
        <p:spPr>
          <a:xfrm>
            <a:off x="824752" y="460577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19471C-4039-89DC-A92A-179E9EE36703}"/>
              </a:ext>
            </a:extLst>
          </p:cNvPr>
          <p:cNvSpPr/>
          <p:nvPr/>
        </p:nvSpPr>
        <p:spPr>
          <a:xfrm>
            <a:off x="1124955" y="460577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3153829-2E5C-6FB3-F0EB-3DD87BB16737}"/>
              </a:ext>
            </a:extLst>
          </p:cNvPr>
          <p:cNvSpPr/>
          <p:nvPr/>
        </p:nvSpPr>
        <p:spPr>
          <a:xfrm>
            <a:off x="1425158" y="460576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2868794-54C3-20DF-4205-21840C0CB90B}"/>
              </a:ext>
            </a:extLst>
          </p:cNvPr>
          <p:cNvSpPr/>
          <p:nvPr/>
        </p:nvSpPr>
        <p:spPr>
          <a:xfrm>
            <a:off x="824752" y="490515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390FA81-962D-C800-D1CC-AEB703DD1F02}"/>
              </a:ext>
            </a:extLst>
          </p:cNvPr>
          <p:cNvSpPr/>
          <p:nvPr/>
        </p:nvSpPr>
        <p:spPr>
          <a:xfrm>
            <a:off x="1124955" y="490436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9ECC260-84A4-183F-F2C3-BA7A052E93DB}"/>
              </a:ext>
            </a:extLst>
          </p:cNvPr>
          <p:cNvSpPr/>
          <p:nvPr/>
        </p:nvSpPr>
        <p:spPr>
          <a:xfrm>
            <a:off x="824752" y="520296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6237EC-1D22-D699-6FE1-BF78552A3BE0}"/>
              </a:ext>
            </a:extLst>
          </p:cNvPr>
          <p:cNvSpPr/>
          <p:nvPr/>
        </p:nvSpPr>
        <p:spPr>
          <a:xfrm>
            <a:off x="824752" y="4154272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167C4B5-2AFA-E1CA-E1FE-D53F80F96C6E}"/>
              </a:ext>
            </a:extLst>
          </p:cNvPr>
          <p:cNvSpPr/>
          <p:nvPr/>
        </p:nvSpPr>
        <p:spPr>
          <a:xfrm>
            <a:off x="1124955" y="4152669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7C01A3-AF75-48EC-B91A-2B407710D7E2}"/>
              </a:ext>
            </a:extLst>
          </p:cNvPr>
          <p:cNvSpPr/>
          <p:nvPr/>
        </p:nvSpPr>
        <p:spPr>
          <a:xfrm>
            <a:off x="1425158" y="4152669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388D20-AD90-9716-2956-1DEC39525A88}"/>
              </a:ext>
            </a:extLst>
          </p:cNvPr>
          <p:cNvCxnSpPr>
            <a:cxnSpLocks/>
          </p:cNvCxnSpPr>
          <p:nvPr/>
        </p:nvCxnSpPr>
        <p:spPr>
          <a:xfrm flipV="1">
            <a:off x="1425158" y="3429000"/>
            <a:ext cx="300203" cy="629433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ame 6">
            <a:extLst>
              <a:ext uri="{FF2B5EF4-FFF2-40B4-BE49-F238E27FC236}">
                <a16:creationId xmlns:a16="http://schemas.microsoft.com/office/drawing/2014/main" id="{FF0F9093-1A38-126B-C8BE-ADA22842E755}"/>
              </a:ext>
            </a:extLst>
          </p:cNvPr>
          <p:cNvSpPr/>
          <p:nvPr/>
        </p:nvSpPr>
        <p:spPr>
          <a:xfrm>
            <a:off x="5010411" y="1582696"/>
            <a:ext cx="200416" cy="369332"/>
          </a:xfrm>
          <a:prstGeom prst="frame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214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6861-61E2-BC17-1518-2ADE8D94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/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Recursive Version: (size: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=(6,2,1)</m:t>
                    </m:r>
                  </m:oMath>
                </a14:m>
                <a:r>
                  <a:rPr lang="en-CN" dirty="0">
                    <a:solidFill>
                      <a:prstClr val="black"/>
                    </a:solidFill>
                    <a:latin typeface="Calibri Light" panose="020F0302020204030204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=(3,3,2,1)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  <a:blipFill>
                <a:blip r:embed="rId2"/>
                <a:stretch>
                  <a:fillRect l="-1190" t="-666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B471B2CB-5095-1A97-051B-BB5AFCEDE203}"/>
              </a:ext>
            </a:extLst>
          </p:cNvPr>
          <p:cNvSpPr/>
          <p:nvPr/>
        </p:nvSpPr>
        <p:spPr>
          <a:xfrm>
            <a:off x="824752" y="460577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19471C-4039-89DC-A92A-179E9EE36703}"/>
              </a:ext>
            </a:extLst>
          </p:cNvPr>
          <p:cNvSpPr/>
          <p:nvPr/>
        </p:nvSpPr>
        <p:spPr>
          <a:xfrm>
            <a:off x="1124955" y="460577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3153829-2E5C-6FB3-F0EB-3DD87BB16737}"/>
              </a:ext>
            </a:extLst>
          </p:cNvPr>
          <p:cNvSpPr/>
          <p:nvPr/>
        </p:nvSpPr>
        <p:spPr>
          <a:xfrm>
            <a:off x="1425158" y="460576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2868794-54C3-20DF-4205-21840C0CB90B}"/>
              </a:ext>
            </a:extLst>
          </p:cNvPr>
          <p:cNvSpPr/>
          <p:nvPr/>
        </p:nvSpPr>
        <p:spPr>
          <a:xfrm>
            <a:off x="824752" y="490515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390FA81-962D-C800-D1CC-AEB703DD1F02}"/>
              </a:ext>
            </a:extLst>
          </p:cNvPr>
          <p:cNvSpPr/>
          <p:nvPr/>
        </p:nvSpPr>
        <p:spPr>
          <a:xfrm>
            <a:off x="1124955" y="490436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9ECC260-84A4-183F-F2C3-BA7A052E93DB}"/>
              </a:ext>
            </a:extLst>
          </p:cNvPr>
          <p:cNvSpPr/>
          <p:nvPr/>
        </p:nvSpPr>
        <p:spPr>
          <a:xfrm>
            <a:off x="824752" y="520296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6237EC-1D22-D699-6FE1-BF78552A3BE0}"/>
              </a:ext>
            </a:extLst>
          </p:cNvPr>
          <p:cNvSpPr/>
          <p:nvPr/>
        </p:nvSpPr>
        <p:spPr>
          <a:xfrm>
            <a:off x="824752" y="4154272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167C4B5-2AFA-E1CA-E1FE-D53F80F96C6E}"/>
              </a:ext>
            </a:extLst>
          </p:cNvPr>
          <p:cNvSpPr/>
          <p:nvPr/>
        </p:nvSpPr>
        <p:spPr>
          <a:xfrm>
            <a:off x="1124955" y="4152669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7C01A3-AF75-48EC-B91A-2B407710D7E2}"/>
              </a:ext>
            </a:extLst>
          </p:cNvPr>
          <p:cNvSpPr/>
          <p:nvPr/>
        </p:nvSpPr>
        <p:spPr>
          <a:xfrm>
            <a:off x="1425158" y="4152669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388D20-AD90-9716-2956-1DEC39525A88}"/>
              </a:ext>
            </a:extLst>
          </p:cNvPr>
          <p:cNvCxnSpPr>
            <a:cxnSpLocks/>
          </p:cNvCxnSpPr>
          <p:nvPr/>
        </p:nvCxnSpPr>
        <p:spPr>
          <a:xfrm flipV="1">
            <a:off x="1425158" y="3429000"/>
            <a:ext cx="300203" cy="629433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ame 6">
            <a:extLst>
              <a:ext uri="{FF2B5EF4-FFF2-40B4-BE49-F238E27FC236}">
                <a16:creationId xmlns:a16="http://schemas.microsoft.com/office/drawing/2014/main" id="{FF0F9093-1A38-126B-C8BE-ADA22842E755}"/>
              </a:ext>
            </a:extLst>
          </p:cNvPr>
          <p:cNvSpPr/>
          <p:nvPr/>
        </p:nvSpPr>
        <p:spPr>
          <a:xfrm>
            <a:off x="5010411" y="1582696"/>
            <a:ext cx="200416" cy="369332"/>
          </a:xfrm>
          <a:prstGeom prst="frame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03835E-6E5A-635B-70C4-DBD1AB57799F}"/>
              </a:ext>
            </a:extLst>
          </p:cNvPr>
          <p:cNvSpPr/>
          <p:nvPr/>
        </p:nvSpPr>
        <p:spPr>
          <a:xfrm>
            <a:off x="824752" y="275972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5DA7040-AD17-0685-D0B8-F82093EB29C9}"/>
              </a:ext>
            </a:extLst>
          </p:cNvPr>
          <p:cNvSpPr/>
          <p:nvPr/>
        </p:nvSpPr>
        <p:spPr>
          <a:xfrm>
            <a:off x="1124955" y="275972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A64D76-EA9E-3744-602F-8C0CEB0E32D9}"/>
              </a:ext>
            </a:extLst>
          </p:cNvPr>
          <p:cNvSpPr/>
          <p:nvPr/>
        </p:nvSpPr>
        <p:spPr>
          <a:xfrm>
            <a:off x="1425158" y="2759727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55B626-CA7A-1C2E-12AA-CC14EE7A523C}"/>
              </a:ext>
            </a:extLst>
          </p:cNvPr>
          <p:cNvSpPr/>
          <p:nvPr/>
        </p:nvSpPr>
        <p:spPr>
          <a:xfrm>
            <a:off x="824752" y="305911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375B6B0-8BC5-8B18-58CC-42193B770813}"/>
              </a:ext>
            </a:extLst>
          </p:cNvPr>
          <p:cNvSpPr/>
          <p:nvPr/>
        </p:nvSpPr>
        <p:spPr>
          <a:xfrm>
            <a:off x="1124955" y="3058327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A99182-E84E-A327-D3BA-6C48218230BC}"/>
              </a:ext>
            </a:extLst>
          </p:cNvPr>
          <p:cNvSpPr/>
          <p:nvPr/>
        </p:nvSpPr>
        <p:spPr>
          <a:xfrm>
            <a:off x="824752" y="335692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F0D3E3B-19C5-C760-84B3-7A58AB48E524}"/>
              </a:ext>
            </a:extLst>
          </p:cNvPr>
          <p:cNvSpPr/>
          <p:nvPr/>
        </p:nvSpPr>
        <p:spPr>
          <a:xfrm>
            <a:off x="1725361" y="2759727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DA7114-43BC-9CB0-CF6B-CEF694E84A25}"/>
              </a:ext>
            </a:extLst>
          </p:cNvPr>
          <p:cNvSpPr/>
          <p:nvPr/>
        </p:nvSpPr>
        <p:spPr>
          <a:xfrm>
            <a:off x="2025566" y="2759695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00B9E3-E16A-D8E2-CD16-2C86FC76D01E}"/>
              </a:ext>
            </a:extLst>
          </p:cNvPr>
          <p:cNvSpPr/>
          <p:nvPr/>
        </p:nvSpPr>
        <p:spPr>
          <a:xfrm>
            <a:off x="2325769" y="2759695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72433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6861-61E2-BC17-1518-2ADE8D94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/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Recursive Version: (size: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=(6,2,1)</m:t>
                    </m:r>
                  </m:oMath>
                </a14:m>
                <a:r>
                  <a:rPr lang="en-CN" dirty="0">
                    <a:solidFill>
                      <a:prstClr val="black"/>
                    </a:solidFill>
                    <a:latin typeface="Calibri Light" panose="020F0302020204030204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=(3,3,2,1)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  <a:blipFill>
                <a:blip r:embed="rId2"/>
                <a:stretch>
                  <a:fillRect l="-1190" t="-666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B471B2CB-5095-1A97-051B-BB5AFCEDE203}"/>
              </a:ext>
            </a:extLst>
          </p:cNvPr>
          <p:cNvSpPr/>
          <p:nvPr/>
        </p:nvSpPr>
        <p:spPr>
          <a:xfrm>
            <a:off x="824752" y="460577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19471C-4039-89DC-A92A-179E9EE36703}"/>
              </a:ext>
            </a:extLst>
          </p:cNvPr>
          <p:cNvSpPr/>
          <p:nvPr/>
        </p:nvSpPr>
        <p:spPr>
          <a:xfrm>
            <a:off x="1124955" y="460577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3153829-2E5C-6FB3-F0EB-3DD87BB16737}"/>
              </a:ext>
            </a:extLst>
          </p:cNvPr>
          <p:cNvSpPr/>
          <p:nvPr/>
        </p:nvSpPr>
        <p:spPr>
          <a:xfrm>
            <a:off x="1425158" y="460576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2868794-54C3-20DF-4205-21840C0CB90B}"/>
              </a:ext>
            </a:extLst>
          </p:cNvPr>
          <p:cNvSpPr/>
          <p:nvPr/>
        </p:nvSpPr>
        <p:spPr>
          <a:xfrm>
            <a:off x="824752" y="490515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390FA81-962D-C800-D1CC-AEB703DD1F02}"/>
              </a:ext>
            </a:extLst>
          </p:cNvPr>
          <p:cNvSpPr/>
          <p:nvPr/>
        </p:nvSpPr>
        <p:spPr>
          <a:xfrm>
            <a:off x="1124955" y="490436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9ECC260-84A4-183F-F2C3-BA7A052E93DB}"/>
              </a:ext>
            </a:extLst>
          </p:cNvPr>
          <p:cNvSpPr/>
          <p:nvPr/>
        </p:nvSpPr>
        <p:spPr>
          <a:xfrm>
            <a:off x="824752" y="520296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6237EC-1D22-D699-6FE1-BF78552A3BE0}"/>
              </a:ext>
            </a:extLst>
          </p:cNvPr>
          <p:cNvSpPr/>
          <p:nvPr/>
        </p:nvSpPr>
        <p:spPr>
          <a:xfrm>
            <a:off x="824752" y="4154272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167C4B5-2AFA-E1CA-E1FE-D53F80F96C6E}"/>
              </a:ext>
            </a:extLst>
          </p:cNvPr>
          <p:cNvSpPr/>
          <p:nvPr/>
        </p:nvSpPr>
        <p:spPr>
          <a:xfrm>
            <a:off x="1124955" y="4152669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7C01A3-AF75-48EC-B91A-2B407710D7E2}"/>
              </a:ext>
            </a:extLst>
          </p:cNvPr>
          <p:cNvSpPr/>
          <p:nvPr/>
        </p:nvSpPr>
        <p:spPr>
          <a:xfrm>
            <a:off x="1425158" y="4152669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388D20-AD90-9716-2956-1DEC39525A88}"/>
              </a:ext>
            </a:extLst>
          </p:cNvPr>
          <p:cNvCxnSpPr>
            <a:cxnSpLocks/>
          </p:cNvCxnSpPr>
          <p:nvPr/>
        </p:nvCxnSpPr>
        <p:spPr>
          <a:xfrm flipV="1">
            <a:off x="1425158" y="3429000"/>
            <a:ext cx="300203" cy="629433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ame 6">
            <a:extLst>
              <a:ext uri="{FF2B5EF4-FFF2-40B4-BE49-F238E27FC236}">
                <a16:creationId xmlns:a16="http://schemas.microsoft.com/office/drawing/2014/main" id="{FF0F9093-1A38-126B-C8BE-ADA22842E755}"/>
              </a:ext>
            </a:extLst>
          </p:cNvPr>
          <p:cNvSpPr/>
          <p:nvPr/>
        </p:nvSpPr>
        <p:spPr>
          <a:xfrm>
            <a:off x="5010411" y="1582696"/>
            <a:ext cx="200416" cy="369332"/>
          </a:xfrm>
          <a:prstGeom prst="frame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03835E-6E5A-635B-70C4-DBD1AB57799F}"/>
              </a:ext>
            </a:extLst>
          </p:cNvPr>
          <p:cNvSpPr/>
          <p:nvPr/>
        </p:nvSpPr>
        <p:spPr>
          <a:xfrm>
            <a:off x="824752" y="275972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5DA7040-AD17-0685-D0B8-F82093EB29C9}"/>
              </a:ext>
            </a:extLst>
          </p:cNvPr>
          <p:cNvSpPr/>
          <p:nvPr/>
        </p:nvSpPr>
        <p:spPr>
          <a:xfrm>
            <a:off x="1124955" y="275972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A64D76-EA9E-3744-602F-8C0CEB0E32D9}"/>
              </a:ext>
            </a:extLst>
          </p:cNvPr>
          <p:cNvSpPr/>
          <p:nvPr/>
        </p:nvSpPr>
        <p:spPr>
          <a:xfrm>
            <a:off x="1425158" y="2759727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55B626-CA7A-1C2E-12AA-CC14EE7A523C}"/>
              </a:ext>
            </a:extLst>
          </p:cNvPr>
          <p:cNvSpPr/>
          <p:nvPr/>
        </p:nvSpPr>
        <p:spPr>
          <a:xfrm>
            <a:off x="824752" y="305911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375B6B0-8BC5-8B18-58CC-42193B770813}"/>
              </a:ext>
            </a:extLst>
          </p:cNvPr>
          <p:cNvSpPr/>
          <p:nvPr/>
        </p:nvSpPr>
        <p:spPr>
          <a:xfrm>
            <a:off x="1124955" y="3058327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A99182-E84E-A327-D3BA-6C48218230BC}"/>
              </a:ext>
            </a:extLst>
          </p:cNvPr>
          <p:cNvSpPr/>
          <p:nvPr/>
        </p:nvSpPr>
        <p:spPr>
          <a:xfrm>
            <a:off x="824752" y="335692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F0D3E3B-19C5-C760-84B3-7A58AB48E524}"/>
              </a:ext>
            </a:extLst>
          </p:cNvPr>
          <p:cNvSpPr/>
          <p:nvPr/>
        </p:nvSpPr>
        <p:spPr>
          <a:xfrm>
            <a:off x="1725361" y="2759727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DA7114-43BC-9CB0-CF6B-CEF694E84A25}"/>
              </a:ext>
            </a:extLst>
          </p:cNvPr>
          <p:cNvSpPr/>
          <p:nvPr/>
        </p:nvSpPr>
        <p:spPr>
          <a:xfrm>
            <a:off x="2025566" y="2759695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00B9E3-E16A-D8E2-CD16-2C86FC76D01E}"/>
              </a:ext>
            </a:extLst>
          </p:cNvPr>
          <p:cNvSpPr/>
          <p:nvPr/>
        </p:nvSpPr>
        <p:spPr>
          <a:xfrm>
            <a:off x="2325769" y="2759695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E65AD6-BD22-BD53-EF21-35DADBE45FC3}"/>
              </a:ext>
            </a:extLst>
          </p:cNvPr>
          <p:cNvSpPr/>
          <p:nvPr/>
        </p:nvSpPr>
        <p:spPr>
          <a:xfrm>
            <a:off x="6714863" y="217511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76699-C327-A613-0A50-A98C4283D33F}"/>
              </a:ext>
            </a:extLst>
          </p:cNvPr>
          <p:cNvSpPr/>
          <p:nvPr/>
        </p:nvSpPr>
        <p:spPr>
          <a:xfrm>
            <a:off x="7015066" y="217511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83EC67-2DC1-3A2A-718D-27F6B5C20F0E}"/>
              </a:ext>
            </a:extLst>
          </p:cNvPr>
          <p:cNvSpPr/>
          <p:nvPr/>
        </p:nvSpPr>
        <p:spPr>
          <a:xfrm>
            <a:off x="7315269" y="217511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786EEA-F3FA-8D9A-5C4D-F4D31CA17612}"/>
              </a:ext>
            </a:extLst>
          </p:cNvPr>
          <p:cNvSpPr/>
          <p:nvPr/>
        </p:nvSpPr>
        <p:spPr>
          <a:xfrm>
            <a:off x="6714863" y="247449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01A19B-4A56-F764-FB1B-3DB23451E8D2}"/>
              </a:ext>
            </a:extLst>
          </p:cNvPr>
          <p:cNvSpPr/>
          <p:nvPr/>
        </p:nvSpPr>
        <p:spPr>
          <a:xfrm>
            <a:off x="7015066" y="247371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8FE27C-52F6-3509-9FE0-900F239EDF19}"/>
              </a:ext>
            </a:extLst>
          </p:cNvPr>
          <p:cNvSpPr/>
          <p:nvPr/>
        </p:nvSpPr>
        <p:spPr>
          <a:xfrm>
            <a:off x="6714863" y="277230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D710FB-35B8-4CED-252F-27070692DE8C}"/>
              </a:ext>
            </a:extLst>
          </p:cNvPr>
          <p:cNvSpPr/>
          <p:nvPr/>
        </p:nvSpPr>
        <p:spPr>
          <a:xfrm>
            <a:off x="7615472" y="2175110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2BB9D4-55E9-B1E1-FF17-108A9052EC3B}"/>
              </a:ext>
            </a:extLst>
          </p:cNvPr>
          <p:cNvSpPr/>
          <p:nvPr/>
        </p:nvSpPr>
        <p:spPr>
          <a:xfrm>
            <a:off x="7915677" y="217507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3EB37A-4274-C496-85D8-EA340BF01A68}"/>
              </a:ext>
            </a:extLst>
          </p:cNvPr>
          <p:cNvSpPr/>
          <p:nvPr/>
        </p:nvSpPr>
        <p:spPr>
          <a:xfrm>
            <a:off x="8215880" y="217507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55224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6861-61E2-BC17-1518-2ADE8D94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/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Recursive Version: (size: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=(6,2,1)</m:t>
                    </m:r>
                  </m:oMath>
                </a14:m>
                <a:r>
                  <a:rPr lang="en-CN" dirty="0">
                    <a:solidFill>
                      <a:prstClr val="black"/>
                    </a:solidFill>
                    <a:latin typeface="Calibri Light" panose="020F0302020204030204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=(3,3,2,1)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  <a:blipFill>
                <a:blip r:embed="rId2"/>
                <a:stretch>
                  <a:fillRect l="-1190" t="-666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B471B2CB-5095-1A97-051B-BB5AFCEDE203}"/>
              </a:ext>
            </a:extLst>
          </p:cNvPr>
          <p:cNvSpPr/>
          <p:nvPr/>
        </p:nvSpPr>
        <p:spPr>
          <a:xfrm>
            <a:off x="824752" y="460577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19471C-4039-89DC-A92A-179E9EE36703}"/>
              </a:ext>
            </a:extLst>
          </p:cNvPr>
          <p:cNvSpPr/>
          <p:nvPr/>
        </p:nvSpPr>
        <p:spPr>
          <a:xfrm>
            <a:off x="1124955" y="460577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3153829-2E5C-6FB3-F0EB-3DD87BB16737}"/>
              </a:ext>
            </a:extLst>
          </p:cNvPr>
          <p:cNvSpPr/>
          <p:nvPr/>
        </p:nvSpPr>
        <p:spPr>
          <a:xfrm>
            <a:off x="1425158" y="460576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2868794-54C3-20DF-4205-21840C0CB90B}"/>
              </a:ext>
            </a:extLst>
          </p:cNvPr>
          <p:cNvSpPr/>
          <p:nvPr/>
        </p:nvSpPr>
        <p:spPr>
          <a:xfrm>
            <a:off x="824752" y="490515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390FA81-962D-C800-D1CC-AEB703DD1F02}"/>
              </a:ext>
            </a:extLst>
          </p:cNvPr>
          <p:cNvSpPr/>
          <p:nvPr/>
        </p:nvSpPr>
        <p:spPr>
          <a:xfrm>
            <a:off x="1124955" y="490436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9ECC260-84A4-183F-F2C3-BA7A052E93DB}"/>
              </a:ext>
            </a:extLst>
          </p:cNvPr>
          <p:cNvSpPr/>
          <p:nvPr/>
        </p:nvSpPr>
        <p:spPr>
          <a:xfrm>
            <a:off x="824752" y="520296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6237EC-1D22-D699-6FE1-BF78552A3BE0}"/>
              </a:ext>
            </a:extLst>
          </p:cNvPr>
          <p:cNvSpPr/>
          <p:nvPr/>
        </p:nvSpPr>
        <p:spPr>
          <a:xfrm>
            <a:off x="824752" y="4154272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167C4B5-2AFA-E1CA-E1FE-D53F80F96C6E}"/>
              </a:ext>
            </a:extLst>
          </p:cNvPr>
          <p:cNvSpPr/>
          <p:nvPr/>
        </p:nvSpPr>
        <p:spPr>
          <a:xfrm>
            <a:off x="1124955" y="4152669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7C01A3-AF75-48EC-B91A-2B407710D7E2}"/>
              </a:ext>
            </a:extLst>
          </p:cNvPr>
          <p:cNvSpPr/>
          <p:nvPr/>
        </p:nvSpPr>
        <p:spPr>
          <a:xfrm>
            <a:off x="1425158" y="4152669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388D20-AD90-9716-2956-1DEC39525A88}"/>
              </a:ext>
            </a:extLst>
          </p:cNvPr>
          <p:cNvCxnSpPr>
            <a:cxnSpLocks/>
          </p:cNvCxnSpPr>
          <p:nvPr/>
        </p:nvCxnSpPr>
        <p:spPr>
          <a:xfrm flipV="1">
            <a:off x="1425158" y="3429000"/>
            <a:ext cx="300203" cy="629433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ame 6">
            <a:extLst>
              <a:ext uri="{FF2B5EF4-FFF2-40B4-BE49-F238E27FC236}">
                <a16:creationId xmlns:a16="http://schemas.microsoft.com/office/drawing/2014/main" id="{FF0F9093-1A38-126B-C8BE-ADA22842E755}"/>
              </a:ext>
            </a:extLst>
          </p:cNvPr>
          <p:cNvSpPr/>
          <p:nvPr/>
        </p:nvSpPr>
        <p:spPr>
          <a:xfrm>
            <a:off x="5010411" y="1582696"/>
            <a:ext cx="200416" cy="369332"/>
          </a:xfrm>
          <a:prstGeom prst="frame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03835E-6E5A-635B-70C4-DBD1AB57799F}"/>
              </a:ext>
            </a:extLst>
          </p:cNvPr>
          <p:cNvSpPr/>
          <p:nvPr/>
        </p:nvSpPr>
        <p:spPr>
          <a:xfrm>
            <a:off x="824752" y="275972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5DA7040-AD17-0685-D0B8-F82093EB29C9}"/>
              </a:ext>
            </a:extLst>
          </p:cNvPr>
          <p:cNvSpPr/>
          <p:nvPr/>
        </p:nvSpPr>
        <p:spPr>
          <a:xfrm>
            <a:off x="1124955" y="275972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A64D76-EA9E-3744-602F-8C0CEB0E32D9}"/>
              </a:ext>
            </a:extLst>
          </p:cNvPr>
          <p:cNvSpPr/>
          <p:nvPr/>
        </p:nvSpPr>
        <p:spPr>
          <a:xfrm>
            <a:off x="1425158" y="2759727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55B626-CA7A-1C2E-12AA-CC14EE7A523C}"/>
              </a:ext>
            </a:extLst>
          </p:cNvPr>
          <p:cNvSpPr/>
          <p:nvPr/>
        </p:nvSpPr>
        <p:spPr>
          <a:xfrm>
            <a:off x="824752" y="305911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375B6B0-8BC5-8B18-58CC-42193B770813}"/>
              </a:ext>
            </a:extLst>
          </p:cNvPr>
          <p:cNvSpPr/>
          <p:nvPr/>
        </p:nvSpPr>
        <p:spPr>
          <a:xfrm>
            <a:off x="1124955" y="3058327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A99182-E84E-A327-D3BA-6C48218230BC}"/>
              </a:ext>
            </a:extLst>
          </p:cNvPr>
          <p:cNvSpPr/>
          <p:nvPr/>
        </p:nvSpPr>
        <p:spPr>
          <a:xfrm>
            <a:off x="824752" y="335692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F0D3E3B-19C5-C760-84B3-7A58AB48E524}"/>
              </a:ext>
            </a:extLst>
          </p:cNvPr>
          <p:cNvSpPr/>
          <p:nvPr/>
        </p:nvSpPr>
        <p:spPr>
          <a:xfrm>
            <a:off x="1725361" y="2759727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DA7114-43BC-9CB0-CF6B-CEF694E84A25}"/>
              </a:ext>
            </a:extLst>
          </p:cNvPr>
          <p:cNvSpPr/>
          <p:nvPr/>
        </p:nvSpPr>
        <p:spPr>
          <a:xfrm>
            <a:off x="2025566" y="2759695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00B9E3-E16A-D8E2-CD16-2C86FC76D01E}"/>
              </a:ext>
            </a:extLst>
          </p:cNvPr>
          <p:cNvSpPr/>
          <p:nvPr/>
        </p:nvSpPr>
        <p:spPr>
          <a:xfrm>
            <a:off x="2325769" y="2759695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E65AD6-BD22-BD53-EF21-35DADBE45FC3}"/>
              </a:ext>
            </a:extLst>
          </p:cNvPr>
          <p:cNvSpPr/>
          <p:nvPr/>
        </p:nvSpPr>
        <p:spPr>
          <a:xfrm>
            <a:off x="6714863" y="217511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76699-C327-A613-0A50-A98C4283D33F}"/>
              </a:ext>
            </a:extLst>
          </p:cNvPr>
          <p:cNvSpPr/>
          <p:nvPr/>
        </p:nvSpPr>
        <p:spPr>
          <a:xfrm>
            <a:off x="7015066" y="217511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83EC67-2DC1-3A2A-718D-27F6B5C20F0E}"/>
              </a:ext>
            </a:extLst>
          </p:cNvPr>
          <p:cNvSpPr/>
          <p:nvPr/>
        </p:nvSpPr>
        <p:spPr>
          <a:xfrm>
            <a:off x="7315269" y="217511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786EEA-F3FA-8D9A-5C4D-F4D31CA17612}"/>
              </a:ext>
            </a:extLst>
          </p:cNvPr>
          <p:cNvSpPr/>
          <p:nvPr/>
        </p:nvSpPr>
        <p:spPr>
          <a:xfrm>
            <a:off x="6714863" y="247449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01A19B-4A56-F764-FB1B-3DB23451E8D2}"/>
              </a:ext>
            </a:extLst>
          </p:cNvPr>
          <p:cNvSpPr/>
          <p:nvPr/>
        </p:nvSpPr>
        <p:spPr>
          <a:xfrm>
            <a:off x="7015066" y="247371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8FE27C-52F6-3509-9FE0-900F239EDF19}"/>
              </a:ext>
            </a:extLst>
          </p:cNvPr>
          <p:cNvSpPr/>
          <p:nvPr/>
        </p:nvSpPr>
        <p:spPr>
          <a:xfrm>
            <a:off x="6714863" y="277230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D710FB-35B8-4CED-252F-27070692DE8C}"/>
              </a:ext>
            </a:extLst>
          </p:cNvPr>
          <p:cNvSpPr/>
          <p:nvPr/>
        </p:nvSpPr>
        <p:spPr>
          <a:xfrm>
            <a:off x="7615472" y="2175110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2BB9D4-55E9-B1E1-FF17-108A9052EC3B}"/>
              </a:ext>
            </a:extLst>
          </p:cNvPr>
          <p:cNvSpPr/>
          <p:nvPr/>
        </p:nvSpPr>
        <p:spPr>
          <a:xfrm>
            <a:off x="7915677" y="217507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3EB37A-4274-C496-85D8-EA340BF01A68}"/>
              </a:ext>
            </a:extLst>
          </p:cNvPr>
          <p:cNvSpPr/>
          <p:nvPr/>
        </p:nvSpPr>
        <p:spPr>
          <a:xfrm>
            <a:off x="8215880" y="217507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019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6861-61E2-BC17-1518-2ADE8D94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/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Recursive Version: (size: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=(6,2,1)</m:t>
                    </m:r>
                  </m:oMath>
                </a14:m>
                <a:r>
                  <a:rPr lang="en-CN" dirty="0">
                    <a:solidFill>
                      <a:prstClr val="black"/>
                    </a:solidFill>
                    <a:latin typeface="Calibri Light" panose="020F0302020204030204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=(3,3,2,1)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  <a:blipFill>
                <a:blip r:embed="rId2"/>
                <a:stretch>
                  <a:fillRect l="-1190" t="-666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B471B2CB-5095-1A97-051B-BB5AFCEDE203}"/>
              </a:ext>
            </a:extLst>
          </p:cNvPr>
          <p:cNvSpPr/>
          <p:nvPr/>
        </p:nvSpPr>
        <p:spPr>
          <a:xfrm>
            <a:off x="824752" y="460577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19471C-4039-89DC-A92A-179E9EE36703}"/>
              </a:ext>
            </a:extLst>
          </p:cNvPr>
          <p:cNvSpPr/>
          <p:nvPr/>
        </p:nvSpPr>
        <p:spPr>
          <a:xfrm>
            <a:off x="1124955" y="460577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3153829-2E5C-6FB3-F0EB-3DD87BB16737}"/>
              </a:ext>
            </a:extLst>
          </p:cNvPr>
          <p:cNvSpPr/>
          <p:nvPr/>
        </p:nvSpPr>
        <p:spPr>
          <a:xfrm>
            <a:off x="1425158" y="460576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2868794-54C3-20DF-4205-21840C0CB90B}"/>
              </a:ext>
            </a:extLst>
          </p:cNvPr>
          <p:cNvSpPr/>
          <p:nvPr/>
        </p:nvSpPr>
        <p:spPr>
          <a:xfrm>
            <a:off x="824752" y="490515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390FA81-962D-C800-D1CC-AEB703DD1F02}"/>
              </a:ext>
            </a:extLst>
          </p:cNvPr>
          <p:cNvSpPr/>
          <p:nvPr/>
        </p:nvSpPr>
        <p:spPr>
          <a:xfrm>
            <a:off x="1124955" y="490436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9ECC260-84A4-183F-F2C3-BA7A052E93DB}"/>
              </a:ext>
            </a:extLst>
          </p:cNvPr>
          <p:cNvSpPr/>
          <p:nvPr/>
        </p:nvSpPr>
        <p:spPr>
          <a:xfrm>
            <a:off x="824752" y="520296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6237EC-1D22-D699-6FE1-BF78552A3BE0}"/>
              </a:ext>
            </a:extLst>
          </p:cNvPr>
          <p:cNvSpPr/>
          <p:nvPr/>
        </p:nvSpPr>
        <p:spPr>
          <a:xfrm>
            <a:off x="824752" y="4154272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167C4B5-2AFA-E1CA-E1FE-D53F80F96C6E}"/>
              </a:ext>
            </a:extLst>
          </p:cNvPr>
          <p:cNvSpPr/>
          <p:nvPr/>
        </p:nvSpPr>
        <p:spPr>
          <a:xfrm>
            <a:off x="1124955" y="4152669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7C01A3-AF75-48EC-B91A-2B407710D7E2}"/>
              </a:ext>
            </a:extLst>
          </p:cNvPr>
          <p:cNvSpPr/>
          <p:nvPr/>
        </p:nvSpPr>
        <p:spPr>
          <a:xfrm>
            <a:off x="1425158" y="4152669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388D20-AD90-9716-2956-1DEC39525A88}"/>
              </a:ext>
            </a:extLst>
          </p:cNvPr>
          <p:cNvCxnSpPr>
            <a:cxnSpLocks/>
          </p:cNvCxnSpPr>
          <p:nvPr/>
        </p:nvCxnSpPr>
        <p:spPr>
          <a:xfrm flipV="1">
            <a:off x="1425158" y="3429000"/>
            <a:ext cx="300203" cy="629433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ame 6">
            <a:extLst>
              <a:ext uri="{FF2B5EF4-FFF2-40B4-BE49-F238E27FC236}">
                <a16:creationId xmlns:a16="http://schemas.microsoft.com/office/drawing/2014/main" id="{FF0F9093-1A38-126B-C8BE-ADA22842E755}"/>
              </a:ext>
            </a:extLst>
          </p:cNvPr>
          <p:cNvSpPr/>
          <p:nvPr/>
        </p:nvSpPr>
        <p:spPr>
          <a:xfrm>
            <a:off x="5010411" y="1582696"/>
            <a:ext cx="200416" cy="369332"/>
          </a:xfrm>
          <a:prstGeom prst="frame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03835E-6E5A-635B-70C4-DBD1AB57799F}"/>
              </a:ext>
            </a:extLst>
          </p:cNvPr>
          <p:cNvSpPr/>
          <p:nvPr/>
        </p:nvSpPr>
        <p:spPr>
          <a:xfrm>
            <a:off x="824752" y="275972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5DA7040-AD17-0685-D0B8-F82093EB29C9}"/>
              </a:ext>
            </a:extLst>
          </p:cNvPr>
          <p:cNvSpPr/>
          <p:nvPr/>
        </p:nvSpPr>
        <p:spPr>
          <a:xfrm>
            <a:off x="1124955" y="2759728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A64D76-EA9E-3744-602F-8C0CEB0E32D9}"/>
              </a:ext>
            </a:extLst>
          </p:cNvPr>
          <p:cNvSpPr/>
          <p:nvPr/>
        </p:nvSpPr>
        <p:spPr>
          <a:xfrm>
            <a:off x="1425158" y="2759727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55B626-CA7A-1C2E-12AA-CC14EE7A523C}"/>
              </a:ext>
            </a:extLst>
          </p:cNvPr>
          <p:cNvSpPr/>
          <p:nvPr/>
        </p:nvSpPr>
        <p:spPr>
          <a:xfrm>
            <a:off x="824752" y="305911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375B6B0-8BC5-8B18-58CC-42193B770813}"/>
              </a:ext>
            </a:extLst>
          </p:cNvPr>
          <p:cNvSpPr/>
          <p:nvPr/>
        </p:nvSpPr>
        <p:spPr>
          <a:xfrm>
            <a:off x="1124955" y="3058327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A99182-E84E-A327-D3BA-6C48218230BC}"/>
              </a:ext>
            </a:extLst>
          </p:cNvPr>
          <p:cNvSpPr/>
          <p:nvPr/>
        </p:nvSpPr>
        <p:spPr>
          <a:xfrm>
            <a:off x="824752" y="335692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F0D3E3B-19C5-C760-84B3-7A58AB48E524}"/>
              </a:ext>
            </a:extLst>
          </p:cNvPr>
          <p:cNvSpPr/>
          <p:nvPr/>
        </p:nvSpPr>
        <p:spPr>
          <a:xfrm>
            <a:off x="1725361" y="2759727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DA7114-43BC-9CB0-CF6B-CEF694E84A25}"/>
              </a:ext>
            </a:extLst>
          </p:cNvPr>
          <p:cNvSpPr/>
          <p:nvPr/>
        </p:nvSpPr>
        <p:spPr>
          <a:xfrm>
            <a:off x="2025566" y="2759695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00B9E3-E16A-D8E2-CD16-2C86FC76D01E}"/>
              </a:ext>
            </a:extLst>
          </p:cNvPr>
          <p:cNvSpPr/>
          <p:nvPr/>
        </p:nvSpPr>
        <p:spPr>
          <a:xfrm>
            <a:off x="2325769" y="2759695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E65AD6-BD22-BD53-EF21-35DADBE45FC3}"/>
              </a:ext>
            </a:extLst>
          </p:cNvPr>
          <p:cNvSpPr/>
          <p:nvPr/>
        </p:nvSpPr>
        <p:spPr>
          <a:xfrm>
            <a:off x="6714863" y="217511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76699-C327-A613-0A50-A98C4283D33F}"/>
              </a:ext>
            </a:extLst>
          </p:cNvPr>
          <p:cNvSpPr/>
          <p:nvPr/>
        </p:nvSpPr>
        <p:spPr>
          <a:xfrm>
            <a:off x="7015066" y="217511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83EC67-2DC1-3A2A-718D-27F6B5C20F0E}"/>
              </a:ext>
            </a:extLst>
          </p:cNvPr>
          <p:cNvSpPr/>
          <p:nvPr/>
        </p:nvSpPr>
        <p:spPr>
          <a:xfrm>
            <a:off x="7315269" y="217511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786EEA-F3FA-8D9A-5C4D-F4D31CA17612}"/>
              </a:ext>
            </a:extLst>
          </p:cNvPr>
          <p:cNvSpPr/>
          <p:nvPr/>
        </p:nvSpPr>
        <p:spPr>
          <a:xfrm>
            <a:off x="6714863" y="247449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01A19B-4A56-F764-FB1B-3DB23451E8D2}"/>
              </a:ext>
            </a:extLst>
          </p:cNvPr>
          <p:cNvSpPr/>
          <p:nvPr/>
        </p:nvSpPr>
        <p:spPr>
          <a:xfrm>
            <a:off x="7015066" y="247371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8FE27C-52F6-3509-9FE0-900F239EDF19}"/>
              </a:ext>
            </a:extLst>
          </p:cNvPr>
          <p:cNvSpPr/>
          <p:nvPr/>
        </p:nvSpPr>
        <p:spPr>
          <a:xfrm>
            <a:off x="6714863" y="277230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D710FB-35B8-4CED-252F-27070692DE8C}"/>
              </a:ext>
            </a:extLst>
          </p:cNvPr>
          <p:cNvSpPr/>
          <p:nvPr/>
        </p:nvSpPr>
        <p:spPr>
          <a:xfrm>
            <a:off x="7615472" y="2175110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2BB9D4-55E9-B1E1-FF17-108A9052EC3B}"/>
              </a:ext>
            </a:extLst>
          </p:cNvPr>
          <p:cNvSpPr/>
          <p:nvPr/>
        </p:nvSpPr>
        <p:spPr>
          <a:xfrm>
            <a:off x="7915677" y="217507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3EB37A-4274-C496-85D8-EA340BF01A68}"/>
              </a:ext>
            </a:extLst>
          </p:cNvPr>
          <p:cNvSpPr/>
          <p:nvPr/>
        </p:nvSpPr>
        <p:spPr>
          <a:xfrm>
            <a:off x="8215880" y="217507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28661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6861-61E2-BC17-1518-2ADE8D94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/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Recursive Version: (size: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=(6,2,1)</m:t>
                    </m:r>
                  </m:oMath>
                </a14:m>
                <a:r>
                  <a:rPr lang="en-CN" dirty="0">
                    <a:solidFill>
                      <a:prstClr val="black"/>
                    </a:solidFill>
                    <a:latin typeface="Calibri Light" panose="020F0302020204030204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=(3,3,2,1)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  <a:blipFill>
                <a:blip r:embed="rId2"/>
                <a:stretch>
                  <a:fillRect l="-1190" t="-666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B471B2CB-5095-1A97-051B-BB5AFCEDE203}"/>
              </a:ext>
            </a:extLst>
          </p:cNvPr>
          <p:cNvSpPr/>
          <p:nvPr/>
        </p:nvSpPr>
        <p:spPr>
          <a:xfrm>
            <a:off x="824752" y="460577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19471C-4039-89DC-A92A-179E9EE36703}"/>
              </a:ext>
            </a:extLst>
          </p:cNvPr>
          <p:cNvSpPr/>
          <p:nvPr/>
        </p:nvSpPr>
        <p:spPr>
          <a:xfrm>
            <a:off x="1124955" y="460577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3153829-2E5C-6FB3-F0EB-3DD87BB16737}"/>
              </a:ext>
            </a:extLst>
          </p:cNvPr>
          <p:cNvSpPr/>
          <p:nvPr/>
        </p:nvSpPr>
        <p:spPr>
          <a:xfrm>
            <a:off x="1425158" y="460576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2868794-54C3-20DF-4205-21840C0CB90B}"/>
              </a:ext>
            </a:extLst>
          </p:cNvPr>
          <p:cNvSpPr/>
          <p:nvPr/>
        </p:nvSpPr>
        <p:spPr>
          <a:xfrm>
            <a:off x="824752" y="490515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390FA81-962D-C800-D1CC-AEB703DD1F02}"/>
              </a:ext>
            </a:extLst>
          </p:cNvPr>
          <p:cNvSpPr/>
          <p:nvPr/>
        </p:nvSpPr>
        <p:spPr>
          <a:xfrm>
            <a:off x="1124955" y="490436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9ECC260-84A4-183F-F2C3-BA7A052E93DB}"/>
              </a:ext>
            </a:extLst>
          </p:cNvPr>
          <p:cNvSpPr/>
          <p:nvPr/>
        </p:nvSpPr>
        <p:spPr>
          <a:xfrm>
            <a:off x="824752" y="520296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6237EC-1D22-D699-6FE1-BF78552A3BE0}"/>
              </a:ext>
            </a:extLst>
          </p:cNvPr>
          <p:cNvSpPr/>
          <p:nvPr/>
        </p:nvSpPr>
        <p:spPr>
          <a:xfrm>
            <a:off x="824752" y="4154272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167C4B5-2AFA-E1CA-E1FE-D53F80F96C6E}"/>
              </a:ext>
            </a:extLst>
          </p:cNvPr>
          <p:cNvSpPr/>
          <p:nvPr/>
        </p:nvSpPr>
        <p:spPr>
          <a:xfrm>
            <a:off x="1124955" y="4152669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7C01A3-AF75-48EC-B91A-2B407710D7E2}"/>
              </a:ext>
            </a:extLst>
          </p:cNvPr>
          <p:cNvSpPr/>
          <p:nvPr/>
        </p:nvSpPr>
        <p:spPr>
          <a:xfrm>
            <a:off x="1425158" y="4152669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388D20-AD90-9716-2956-1DEC39525A88}"/>
              </a:ext>
            </a:extLst>
          </p:cNvPr>
          <p:cNvCxnSpPr>
            <a:cxnSpLocks/>
          </p:cNvCxnSpPr>
          <p:nvPr/>
        </p:nvCxnSpPr>
        <p:spPr>
          <a:xfrm flipV="1">
            <a:off x="1425158" y="3429000"/>
            <a:ext cx="300203" cy="629433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ame 6">
            <a:extLst>
              <a:ext uri="{FF2B5EF4-FFF2-40B4-BE49-F238E27FC236}">
                <a16:creationId xmlns:a16="http://schemas.microsoft.com/office/drawing/2014/main" id="{FF0F9093-1A38-126B-C8BE-ADA22842E755}"/>
              </a:ext>
            </a:extLst>
          </p:cNvPr>
          <p:cNvSpPr/>
          <p:nvPr/>
        </p:nvSpPr>
        <p:spPr>
          <a:xfrm>
            <a:off x="5010411" y="1582696"/>
            <a:ext cx="200416" cy="369332"/>
          </a:xfrm>
          <a:prstGeom prst="frame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03835E-6E5A-635B-70C4-DBD1AB57799F}"/>
              </a:ext>
            </a:extLst>
          </p:cNvPr>
          <p:cNvSpPr/>
          <p:nvPr/>
        </p:nvSpPr>
        <p:spPr>
          <a:xfrm>
            <a:off x="824752" y="275972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5DA7040-AD17-0685-D0B8-F82093EB29C9}"/>
              </a:ext>
            </a:extLst>
          </p:cNvPr>
          <p:cNvSpPr/>
          <p:nvPr/>
        </p:nvSpPr>
        <p:spPr>
          <a:xfrm>
            <a:off x="1124955" y="2759728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A64D76-EA9E-3744-602F-8C0CEB0E32D9}"/>
              </a:ext>
            </a:extLst>
          </p:cNvPr>
          <p:cNvSpPr/>
          <p:nvPr/>
        </p:nvSpPr>
        <p:spPr>
          <a:xfrm>
            <a:off x="1425158" y="2759727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55B626-CA7A-1C2E-12AA-CC14EE7A523C}"/>
              </a:ext>
            </a:extLst>
          </p:cNvPr>
          <p:cNvSpPr/>
          <p:nvPr/>
        </p:nvSpPr>
        <p:spPr>
          <a:xfrm>
            <a:off x="824752" y="305911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375B6B0-8BC5-8B18-58CC-42193B770813}"/>
              </a:ext>
            </a:extLst>
          </p:cNvPr>
          <p:cNvSpPr/>
          <p:nvPr/>
        </p:nvSpPr>
        <p:spPr>
          <a:xfrm>
            <a:off x="1124955" y="3058327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A99182-E84E-A327-D3BA-6C48218230BC}"/>
              </a:ext>
            </a:extLst>
          </p:cNvPr>
          <p:cNvSpPr/>
          <p:nvPr/>
        </p:nvSpPr>
        <p:spPr>
          <a:xfrm>
            <a:off x="824752" y="335692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F0D3E3B-19C5-C760-84B3-7A58AB48E524}"/>
              </a:ext>
            </a:extLst>
          </p:cNvPr>
          <p:cNvSpPr/>
          <p:nvPr/>
        </p:nvSpPr>
        <p:spPr>
          <a:xfrm>
            <a:off x="1725361" y="2759727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DA7114-43BC-9CB0-CF6B-CEF694E84A25}"/>
              </a:ext>
            </a:extLst>
          </p:cNvPr>
          <p:cNvSpPr/>
          <p:nvPr/>
        </p:nvSpPr>
        <p:spPr>
          <a:xfrm>
            <a:off x="2025566" y="2759695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00B9E3-E16A-D8E2-CD16-2C86FC76D01E}"/>
              </a:ext>
            </a:extLst>
          </p:cNvPr>
          <p:cNvSpPr/>
          <p:nvPr/>
        </p:nvSpPr>
        <p:spPr>
          <a:xfrm>
            <a:off x="2325769" y="2759695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E65AD6-BD22-BD53-EF21-35DADBE45FC3}"/>
              </a:ext>
            </a:extLst>
          </p:cNvPr>
          <p:cNvSpPr/>
          <p:nvPr/>
        </p:nvSpPr>
        <p:spPr>
          <a:xfrm>
            <a:off x="6714863" y="217511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76699-C327-A613-0A50-A98C4283D33F}"/>
              </a:ext>
            </a:extLst>
          </p:cNvPr>
          <p:cNvSpPr/>
          <p:nvPr/>
        </p:nvSpPr>
        <p:spPr>
          <a:xfrm>
            <a:off x="7015066" y="217511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83EC67-2DC1-3A2A-718D-27F6B5C20F0E}"/>
              </a:ext>
            </a:extLst>
          </p:cNvPr>
          <p:cNvSpPr/>
          <p:nvPr/>
        </p:nvSpPr>
        <p:spPr>
          <a:xfrm>
            <a:off x="7315269" y="217511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786EEA-F3FA-8D9A-5C4D-F4D31CA17612}"/>
              </a:ext>
            </a:extLst>
          </p:cNvPr>
          <p:cNvSpPr/>
          <p:nvPr/>
        </p:nvSpPr>
        <p:spPr>
          <a:xfrm>
            <a:off x="6714863" y="247449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01A19B-4A56-F764-FB1B-3DB23451E8D2}"/>
              </a:ext>
            </a:extLst>
          </p:cNvPr>
          <p:cNvSpPr/>
          <p:nvPr/>
        </p:nvSpPr>
        <p:spPr>
          <a:xfrm>
            <a:off x="7015066" y="247371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8FE27C-52F6-3509-9FE0-900F239EDF19}"/>
              </a:ext>
            </a:extLst>
          </p:cNvPr>
          <p:cNvSpPr/>
          <p:nvPr/>
        </p:nvSpPr>
        <p:spPr>
          <a:xfrm>
            <a:off x="6714863" y="277230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D710FB-35B8-4CED-252F-27070692DE8C}"/>
              </a:ext>
            </a:extLst>
          </p:cNvPr>
          <p:cNvSpPr/>
          <p:nvPr/>
        </p:nvSpPr>
        <p:spPr>
          <a:xfrm>
            <a:off x="7615472" y="2175110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2BB9D4-55E9-B1E1-FF17-108A9052EC3B}"/>
              </a:ext>
            </a:extLst>
          </p:cNvPr>
          <p:cNvSpPr/>
          <p:nvPr/>
        </p:nvSpPr>
        <p:spPr>
          <a:xfrm>
            <a:off x="7915677" y="217507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3EB37A-4274-C496-85D8-EA340BF01A68}"/>
              </a:ext>
            </a:extLst>
          </p:cNvPr>
          <p:cNvSpPr/>
          <p:nvPr/>
        </p:nvSpPr>
        <p:spPr>
          <a:xfrm>
            <a:off x="8215880" y="217507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76531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6861-61E2-BC17-1518-2ADE8D94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/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Recursive Version: (size: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=(6,2,1)</m:t>
                    </m:r>
                  </m:oMath>
                </a14:m>
                <a:r>
                  <a:rPr lang="en-CN" dirty="0">
                    <a:solidFill>
                      <a:prstClr val="black"/>
                    </a:solidFill>
                    <a:latin typeface="Calibri Light" panose="020F0302020204030204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=(3,3,2,1)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  <a:blipFill>
                <a:blip r:embed="rId2"/>
                <a:stretch>
                  <a:fillRect l="-1190" t="-666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B471B2CB-5095-1A97-051B-BB5AFCEDE203}"/>
              </a:ext>
            </a:extLst>
          </p:cNvPr>
          <p:cNvSpPr/>
          <p:nvPr/>
        </p:nvSpPr>
        <p:spPr>
          <a:xfrm>
            <a:off x="824752" y="460577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19471C-4039-89DC-A92A-179E9EE36703}"/>
              </a:ext>
            </a:extLst>
          </p:cNvPr>
          <p:cNvSpPr/>
          <p:nvPr/>
        </p:nvSpPr>
        <p:spPr>
          <a:xfrm>
            <a:off x="1124955" y="460577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3153829-2E5C-6FB3-F0EB-3DD87BB16737}"/>
              </a:ext>
            </a:extLst>
          </p:cNvPr>
          <p:cNvSpPr/>
          <p:nvPr/>
        </p:nvSpPr>
        <p:spPr>
          <a:xfrm>
            <a:off x="1425158" y="460576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2868794-54C3-20DF-4205-21840C0CB90B}"/>
              </a:ext>
            </a:extLst>
          </p:cNvPr>
          <p:cNvSpPr/>
          <p:nvPr/>
        </p:nvSpPr>
        <p:spPr>
          <a:xfrm>
            <a:off x="824752" y="490515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390FA81-962D-C800-D1CC-AEB703DD1F02}"/>
              </a:ext>
            </a:extLst>
          </p:cNvPr>
          <p:cNvSpPr/>
          <p:nvPr/>
        </p:nvSpPr>
        <p:spPr>
          <a:xfrm>
            <a:off x="1124955" y="490436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9ECC260-84A4-183F-F2C3-BA7A052E93DB}"/>
              </a:ext>
            </a:extLst>
          </p:cNvPr>
          <p:cNvSpPr/>
          <p:nvPr/>
        </p:nvSpPr>
        <p:spPr>
          <a:xfrm>
            <a:off x="824752" y="520296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6237EC-1D22-D699-6FE1-BF78552A3BE0}"/>
              </a:ext>
            </a:extLst>
          </p:cNvPr>
          <p:cNvSpPr/>
          <p:nvPr/>
        </p:nvSpPr>
        <p:spPr>
          <a:xfrm>
            <a:off x="824752" y="4154272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167C4B5-2AFA-E1CA-E1FE-D53F80F96C6E}"/>
              </a:ext>
            </a:extLst>
          </p:cNvPr>
          <p:cNvSpPr/>
          <p:nvPr/>
        </p:nvSpPr>
        <p:spPr>
          <a:xfrm>
            <a:off x="1124955" y="4152669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7C01A3-AF75-48EC-B91A-2B407710D7E2}"/>
              </a:ext>
            </a:extLst>
          </p:cNvPr>
          <p:cNvSpPr/>
          <p:nvPr/>
        </p:nvSpPr>
        <p:spPr>
          <a:xfrm>
            <a:off x="1425158" y="4152669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388D20-AD90-9716-2956-1DEC39525A88}"/>
              </a:ext>
            </a:extLst>
          </p:cNvPr>
          <p:cNvCxnSpPr>
            <a:cxnSpLocks/>
          </p:cNvCxnSpPr>
          <p:nvPr/>
        </p:nvCxnSpPr>
        <p:spPr>
          <a:xfrm flipV="1">
            <a:off x="1425158" y="3429000"/>
            <a:ext cx="300203" cy="629433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ame 6">
            <a:extLst>
              <a:ext uri="{FF2B5EF4-FFF2-40B4-BE49-F238E27FC236}">
                <a16:creationId xmlns:a16="http://schemas.microsoft.com/office/drawing/2014/main" id="{FF0F9093-1A38-126B-C8BE-ADA22842E755}"/>
              </a:ext>
            </a:extLst>
          </p:cNvPr>
          <p:cNvSpPr/>
          <p:nvPr/>
        </p:nvSpPr>
        <p:spPr>
          <a:xfrm>
            <a:off x="5010411" y="1582696"/>
            <a:ext cx="200416" cy="369332"/>
          </a:xfrm>
          <a:prstGeom prst="frame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03835E-6E5A-635B-70C4-DBD1AB57799F}"/>
              </a:ext>
            </a:extLst>
          </p:cNvPr>
          <p:cNvSpPr/>
          <p:nvPr/>
        </p:nvSpPr>
        <p:spPr>
          <a:xfrm>
            <a:off x="824752" y="275972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5DA7040-AD17-0685-D0B8-F82093EB29C9}"/>
              </a:ext>
            </a:extLst>
          </p:cNvPr>
          <p:cNvSpPr/>
          <p:nvPr/>
        </p:nvSpPr>
        <p:spPr>
          <a:xfrm>
            <a:off x="1124955" y="2759728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A64D76-EA9E-3744-602F-8C0CEB0E32D9}"/>
              </a:ext>
            </a:extLst>
          </p:cNvPr>
          <p:cNvSpPr/>
          <p:nvPr/>
        </p:nvSpPr>
        <p:spPr>
          <a:xfrm>
            <a:off x="1425158" y="2759727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55B626-CA7A-1C2E-12AA-CC14EE7A523C}"/>
              </a:ext>
            </a:extLst>
          </p:cNvPr>
          <p:cNvSpPr/>
          <p:nvPr/>
        </p:nvSpPr>
        <p:spPr>
          <a:xfrm>
            <a:off x="824752" y="3059110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375B6B0-8BC5-8B18-58CC-42193B770813}"/>
              </a:ext>
            </a:extLst>
          </p:cNvPr>
          <p:cNvSpPr/>
          <p:nvPr/>
        </p:nvSpPr>
        <p:spPr>
          <a:xfrm>
            <a:off x="1124955" y="3058327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A99182-E84E-A327-D3BA-6C48218230BC}"/>
              </a:ext>
            </a:extLst>
          </p:cNvPr>
          <p:cNvSpPr/>
          <p:nvPr/>
        </p:nvSpPr>
        <p:spPr>
          <a:xfrm>
            <a:off x="824752" y="335692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F0D3E3B-19C5-C760-84B3-7A58AB48E524}"/>
              </a:ext>
            </a:extLst>
          </p:cNvPr>
          <p:cNvSpPr/>
          <p:nvPr/>
        </p:nvSpPr>
        <p:spPr>
          <a:xfrm>
            <a:off x="1725361" y="2759727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DA7114-43BC-9CB0-CF6B-CEF694E84A25}"/>
              </a:ext>
            </a:extLst>
          </p:cNvPr>
          <p:cNvSpPr/>
          <p:nvPr/>
        </p:nvSpPr>
        <p:spPr>
          <a:xfrm>
            <a:off x="2025566" y="2759695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00B9E3-E16A-D8E2-CD16-2C86FC76D01E}"/>
              </a:ext>
            </a:extLst>
          </p:cNvPr>
          <p:cNvSpPr/>
          <p:nvPr/>
        </p:nvSpPr>
        <p:spPr>
          <a:xfrm>
            <a:off x="2325769" y="2759695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E65AD6-BD22-BD53-EF21-35DADBE45FC3}"/>
              </a:ext>
            </a:extLst>
          </p:cNvPr>
          <p:cNvSpPr/>
          <p:nvPr/>
        </p:nvSpPr>
        <p:spPr>
          <a:xfrm>
            <a:off x="6714863" y="217511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76699-C327-A613-0A50-A98C4283D33F}"/>
              </a:ext>
            </a:extLst>
          </p:cNvPr>
          <p:cNvSpPr/>
          <p:nvPr/>
        </p:nvSpPr>
        <p:spPr>
          <a:xfrm>
            <a:off x="7015066" y="217511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83EC67-2DC1-3A2A-718D-27F6B5C20F0E}"/>
              </a:ext>
            </a:extLst>
          </p:cNvPr>
          <p:cNvSpPr/>
          <p:nvPr/>
        </p:nvSpPr>
        <p:spPr>
          <a:xfrm>
            <a:off x="7315269" y="217511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786EEA-F3FA-8D9A-5C4D-F4D31CA17612}"/>
              </a:ext>
            </a:extLst>
          </p:cNvPr>
          <p:cNvSpPr/>
          <p:nvPr/>
        </p:nvSpPr>
        <p:spPr>
          <a:xfrm>
            <a:off x="6714863" y="247449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01A19B-4A56-F764-FB1B-3DB23451E8D2}"/>
              </a:ext>
            </a:extLst>
          </p:cNvPr>
          <p:cNvSpPr/>
          <p:nvPr/>
        </p:nvSpPr>
        <p:spPr>
          <a:xfrm>
            <a:off x="7015066" y="247371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8FE27C-52F6-3509-9FE0-900F239EDF19}"/>
              </a:ext>
            </a:extLst>
          </p:cNvPr>
          <p:cNvSpPr/>
          <p:nvPr/>
        </p:nvSpPr>
        <p:spPr>
          <a:xfrm>
            <a:off x="6714863" y="277230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D710FB-35B8-4CED-252F-27070692DE8C}"/>
              </a:ext>
            </a:extLst>
          </p:cNvPr>
          <p:cNvSpPr/>
          <p:nvPr/>
        </p:nvSpPr>
        <p:spPr>
          <a:xfrm>
            <a:off x="7615472" y="2175110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2BB9D4-55E9-B1E1-FF17-108A9052EC3B}"/>
              </a:ext>
            </a:extLst>
          </p:cNvPr>
          <p:cNvSpPr/>
          <p:nvPr/>
        </p:nvSpPr>
        <p:spPr>
          <a:xfrm>
            <a:off x="7915677" y="217507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3EB37A-4274-C496-85D8-EA340BF01A68}"/>
              </a:ext>
            </a:extLst>
          </p:cNvPr>
          <p:cNvSpPr/>
          <p:nvPr/>
        </p:nvSpPr>
        <p:spPr>
          <a:xfrm>
            <a:off x="8215880" y="217507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34796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6861-61E2-BC17-1518-2ADE8D94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/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Recursive Version: (size: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=(6,2,1)</m:t>
                    </m:r>
                  </m:oMath>
                </a14:m>
                <a:r>
                  <a:rPr lang="en-CN" dirty="0">
                    <a:solidFill>
                      <a:prstClr val="black"/>
                    </a:solidFill>
                    <a:latin typeface="Calibri Light" panose="020F0302020204030204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=(3,3,2,1)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  <a:blipFill>
                <a:blip r:embed="rId2"/>
                <a:stretch>
                  <a:fillRect l="-1190" t="-666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B471B2CB-5095-1A97-051B-BB5AFCEDE203}"/>
              </a:ext>
            </a:extLst>
          </p:cNvPr>
          <p:cNvSpPr/>
          <p:nvPr/>
        </p:nvSpPr>
        <p:spPr>
          <a:xfrm>
            <a:off x="824752" y="460577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19471C-4039-89DC-A92A-179E9EE36703}"/>
              </a:ext>
            </a:extLst>
          </p:cNvPr>
          <p:cNvSpPr/>
          <p:nvPr/>
        </p:nvSpPr>
        <p:spPr>
          <a:xfrm>
            <a:off x="1124955" y="460577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3153829-2E5C-6FB3-F0EB-3DD87BB16737}"/>
              </a:ext>
            </a:extLst>
          </p:cNvPr>
          <p:cNvSpPr/>
          <p:nvPr/>
        </p:nvSpPr>
        <p:spPr>
          <a:xfrm>
            <a:off x="1425158" y="460576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2868794-54C3-20DF-4205-21840C0CB90B}"/>
              </a:ext>
            </a:extLst>
          </p:cNvPr>
          <p:cNvSpPr/>
          <p:nvPr/>
        </p:nvSpPr>
        <p:spPr>
          <a:xfrm>
            <a:off x="824752" y="490515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390FA81-962D-C800-D1CC-AEB703DD1F02}"/>
              </a:ext>
            </a:extLst>
          </p:cNvPr>
          <p:cNvSpPr/>
          <p:nvPr/>
        </p:nvSpPr>
        <p:spPr>
          <a:xfrm>
            <a:off x="1124955" y="490436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9ECC260-84A4-183F-F2C3-BA7A052E93DB}"/>
              </a:ext>
            </a:extLst>
          </p:cNvPr>
          <p:cNvSpPr/>
          <p:nvPr/>
        </p:nvSpPr>
        <p:spPr>
          <a:xfrm>
            <a:off x="824752" y="520296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6237EC-1D22-D699-6FE1-BF78552A3BE0}"/>
              </a:ext>
            </a:extLst>
          </p:cNvPr>
          <p:cNvSpPr/>
          <p:nvPr/>
        </p:nvSpPr>
        <p:spPr>
          <a:xfrm>
            <a:off x="824752" y="4154272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167C4B5-2AFA-E1CA-E1FE-D53F80F96C6E}"/>
              </a:ext>
            </a:extLst>
          </p:cNvPr>
          <p:cNvSpPr/>
          <p:nvPr/>
        </p:nvSpPr>
        <p:spPr>
          <a:xfrm>
            <a:off x="1124955" y="4152669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7C01A3-AF75-48EC-B91A-2B407710D7E2}"/>
              </a:ext>
            </a:extLst>
          </p:cNvPr>
          <p:cNvSpPr/>
          <p:nvPr/>
        </p:nvSpPr>
        <p:spPr>
          <a:xfrm>
            <a:off x="1425158" y="4152669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388D20-AD90-9716-2956-1DEC39525A88}"/>
              </a:ext>
            </a:extLst>
          </p:cNvPr>
          <p:cNvCxnSpPr>
            <a:cxnSpLocks/>
          </p:cNvCxnSpPr>
          <p:nvPr/>
        </p:nvCxnSpPr>
        <p:spPr>
          <a:xfrm flipV="1">
            <a:off x="1425158" y="3429000"/>
            <a:ext cx="300203" cy="629433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ame 6">
            <a:extLst>
              <a:ext uri="{FF2B5EF4-FFF2-40B4-BE49-F238E27FC236}">
                <a16:creationId xmlns:a16="http://schemas.microsoft.com/office/drawing/2014/main" id="{FF0F9093-1A38-126B-C8BE-ADA22842E755}"/>
              </a:ext>
            </a:extLst>
          </p:cNvPr>
          <p:cNvSpPr/>
          <p:nvPr/>
        </p:nvSpPr>
        <p:spPr>
          <a:xfrm>
            <a:off x="5010411" y="1582696"/>
            <a:ext cx="200416" cy="369332"/>
          </a:xfrm>
          <a:prstGeom prst="frame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03835E-6E5A-635B-70C4-DBD1AB57799F}"/>
              </a:ext>
            </a:extLst>
          </p:cNvPr>
          <p:cNvSpPr/>
          <p:nvPr/>
        </p:nvSpPr>
        <p:spPr>
          <a:xfrm>
            <a:off x="824752" y="275972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5DA7040-AD17-0685-D0B8-F82093EB29C9}"/>
              </a:ext>
            </a:extLst>
          </p:cNvPr>
          <p:cNvSpPr/>
          <p:nvPr/>
        </p:nvSpPr>
        <p:spPr>
          <a:xfrm>
            <a:off x="1124955" y="2759728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A64D76-EA9E-3744-602F-8C0CEB0E32D9}"/>
              </a:ext>
            </a:extLst>
          </p:cNvPr>
          <p:cNvSpPr/>
          <p:nvPr/>
        </p:nvSpPr>
        <p:spPr>
          <a:xfrm>
            <a:off x="1425158" y="2759727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55B626-CA7A-1C2E-12AA-CC14EE7A523C}"/>
              </a:ext>
            </a:extLst>
          </p:cNvPr>
          <p:cNvSpPr/>
          <p:nvPr/>
        </p:nvSpPr>
        <p:spPr>
          <a:xfrm>
            <a:off x="824752" y="3059110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375B6B0-8BC5-8B18-58CC-42193B770813}"/>
              </a:ext>
            </a:extLst>
          </p:cNvPr>
          <p:cNvSpPr/>
          <p:nvPr/>
        </p:nvSpPr>
        <p:spPr>
          <a:xfrm>
            <a:off x="1124955" y="3058327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A99182-E84E-A327-D3BA-6C48218230BC}"/>
              </a:ext>
            </a:extLst>
          </p:cNvPr>
          <p:cNvSpPr/>
          <p:nvPr/>
        </p:nvSpPr>
        <p:spPr>
          <a:xfrm>
            <a:off x="824752" y="3356926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F0D3E3B-19C5-C760-84B3-7A58AB48E524}"/>
              </a:ext>
            </a:extLst>
          </p:cNvPr>
          <p:cNvSpPr/>
          <p:nvPr/>
        </p:nvSpPr>
        <p:spPr>
          <a:xfrm>
            <a:off x="1725361" y="2759727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DA7114-43BC-9CB0-CF6B-CEF694E84A25}"/>
              </a:ext>
            </a:extLst>
          </p:cNvPr>
          <p:cNvSpPr/>
          <p:nvPr/>
        </p:nvSpPr>
        <p:spPr>
          <a:xfrm>
            <a:off x="2025566" y="2759695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00B9E3-E16A-D8E2-CD16-2C86FC76D01E}"/>
              </a:ext>
            </a:extLst>
          </p:cNvPr>
          <p:cNvSpPr/>
          <p:nvPr/>
        </p:nvSpPr>
        <p:spPr>
          <a:xfrm>
            <a:off x="2325769" y="2759695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E65AD6-BD22-BD53-EF21-35DADBE45FC3}"/>
              </a:ext>
            </a:extLst>
          </p:cNvPr>
          <p:cNvSpPr/>
          <p:nvPr/>
        </p:nvSpPr>
        <p:spPr>
          <a:xfrm>
            <a:off x="6714863" y="217511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76699-C327-A613-0A50-A98C4283D33F}"/>
              </a:ext>
            </a:extLst>
          </p:cNvPr>
          <p:cNvSpPr/>
          <p:nvPr/>
        </p:nvSpPr>
        <p:spPr>
          <a:xfrm>
            <a:off x="7015066" y="217511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83EC67-2DC1-3A2A-718D-27F6B5C20F0E}"/>
              </a:ext>
            </a:extLst>
          </p:cNvPr>
          <p:cNvSpPr/>
          <p:nvPr/>
        </p:nvSpPr>
        <p:spPr>
          <a:xfrm>
            <a:off x="7315269" y="217511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786EEA-F3FA-8D9A-5C4D-F4D31CA17612}"/>
              </a:ext>
            </a:extLst>
          </p:cNvPr>
          <p:cNvSpPr/>
          <p:nvPr/>
        </p:nvSpPr>
        <p:spPr>
          <a:xfrm>
            <a:off x="6714863" y="247449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01A19B-4A56-F764-FB1B-3DB23451E8D2}"/>
              </a:ext>
            </a:extLst>
          </p:cNvPr>
          <p:cNvSpPr/>
          <p:nvPr/>
        </p:nvSpPr>
        <p:spPr>
          <a:xfrm>
            <a:off x="7015066" y="247371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8FE27C-52F6-3509-9FE0-900F239EDF19}"/>
              </a:ext>
            </a:extLst>
          </p:cNvPr>
          <p:cNvSpPr/>
          <p:nvPr/>
        </p:nvSpPr>
        <p:spPr>
          <a:xfrm>
            <a:off x="6714863" y="277230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D710FB-35B8-4CED-252F-27070692DE8C}"/>
              </a:ext>
            </a:extLst>
          </p:cNvPr>
          <p:cNvSpPr/>
          <p:nvPr/>
        </p:nvSpPr>
        <p:spPr>
          <a:xfrm>
            <a:off x="7615472" y="2175110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2BB9D4-55E9-B1E1-FF17-108A9052EC3B}"/>
              </a:ext>
            </a:extLst>
          </p:cNvPr>
          <p:cNvSpPr/>
          <p:nvPr/>
        </p:nvSpPr>
        <p:spPr>
          <a:xfrm>
            <a:off x="7915677" y="217507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3EB37A-4274-C496-85D8-EA340BF01A68}"/>
              </a:ext>
            </a:extLst>
          </p:cNvPr>
          <p:cNvSpPr/>
          <p:nvPr/>
        </p:nvSpPr>
        <p:spPr>
          <a:xfrm>
            <a:off x="8215880" y="217507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93942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6861-61E2-BC17-1518-2ADE8D94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/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Recursive Version: (size: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=(6,2,1)</m:t>
                    </m:r>
                  </m:oMath>
                </a14:m>
                <a:r>
                  <a:rPr lang="en-CN" dirty="0">
                    <a:solidFill>
                      <a:prstClr val="black"/>
                    </a:solidFill>
                    <a:latin typeface="Calibri Light" panose="020F0302020204030204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=(3,3,2,1)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  <a:blipFill>
                <a:blip r:embed="rId2"/>
                <a:stretch>
                  <a:fillRect l="-1190" t="-666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B471B2CB-5095-1A97-051B-BB5AFCEDE203}"/>
              </a:ext>
            </a:extLst>
          </p:cNvPr>
          <p:cNvSpPr/>
          <p:nvPr/>
        </p:nvSpPr>
        <p:spPr>
          <a:xfrm>
            <a:off x="824752" y="460577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19471C-4039-89DC-A92A-179E9EE36703}"/>
              </a:ext>
            </a:extLst>
          </p:cNvPr>
          <p:cNvSpPr/>
          <p:nvPr/>
        </p:nvSpPr>
        <p:spPr>
          <a:xfrm>
            <a:off x="1124955" y="460577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3153829-2E5C-6FB3-F0EB-3DD87BB16737}"/>
              </a:ext>
            </a:extLst>
          </p:cNvPr>
          <p:cNvSpPr/>
          <p:nvPr/>
        </p:nvSpPr>
        <p:spPr>
          <a:xfrm>
            <a:off x="1425158" y="460576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2868794-54C3-20DF-4205-21840C0CB90B}"/>
              </a:ext>
            </a:extLst>
          </p:cNvPr>
          <p:cNvSpPr/>
          <p:nvPr/>
        </p:nvSpPr>
        <p:spPr>
          <a:xfrm>
            <a:off x="824752" y="490515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390FA81-962D-C800-D1CC-AEB703DD1F02}"/>
              </a:ext>
            </a:extLst>
          </p:cNvPr>
          <p:cNvSpPr/>
          <p:nvPr/>
        </p:nvSpPr>
        <p:spPr>
          <a:xfrm>
            <a:off x="1124955" y="490436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9ECC260-84A4-183F-F2C3-BA7A052E93DB}"/>
              </a:ext>
            </a:extLst>
          </p:cNvPr>
          <p:cNvSpPr/>
          <p:nvPr/>
        </p:nvSpPr>
        <p:spPr>
          <a:xfrm>
            <a:off x="824752" y="520296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6237EC-1D22-D699-6FE1-BF78552A3BE0}"/>
              </a:ext>
            </a:extLst>
          </p:cNvPr>
          <p:cNvSpPr/>
          <p:nvPr/>
        </p:nvSpPr>
        <p:spPr>
          <a:xfrm>
            <a:off x="824752" y="4154272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167C4B5-2AFA-E1CA-E1FE-D53F80F96C6E}"/>
              </a:ext>
            </a:extLst>
          </p:cNvPr>
          <p:cNvSpPr/>
          <p:nvPr/>
        </p:nvSpPr>
        <p:spPr>
          <a:xfrm>
            <a:off x="1124955" y="4152669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7C01A3-AF75-48EC-B91A-2B407710D7E2}"/>
              </a:ext>
            </a:extLst>
          </p:cNvPr>
          <p:cNvSpPr/>
          <p:nvPr/>
        </p:nvSpPr>
        <p:spPr>
          <a:xfrm>
            <a:off x="1425158" y="4152669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388D20-AD90-9716-2956-1DEC39525A88}"/>
              </a:ext>
            </a:extLst>
          </p:cNvPr>
          <p:cNvCxnSpPr>
            <a:cxnSpLocks/>
          </p:cNvCxnSpPr>
          <p:nvPr/>
        </p:nvCxnSpPr>
        <p:spPr>
          <a:xfrm flipV="1">
            <a:off x="1425158" y="3429000"/>
            <a:ext cx="300203" cy="629433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ame 6">
            <a:extLst>
              <a:ext uri="{FF2B5EF4-FFF2-40B4-BE49-F238E27FC236}">
                <a16:creationId xmlns:a16="http://schemas.microsoft.com/office/drawing/2014/main" id="{FF0F9093-1A38-126B-C8BE-ADA22842E755}"/>
              </a:ext>
            </a:extLst>
          </p:cNvPr>
          <p:cNvSpPr/>
          <p:nvPr/>
        </p:nvSpPr>
        <p:spPr>
          <a:xfrm>
            <a:off x="5010411" y="1582696"/>
            <a:ext cx="200416" cy="369332"/>
          </a:xfrm>
          <a:prstGeom prst="frame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03835E-6E5A-635B-70C4-DBD1AB57799F}"/>
              </a:ext>
            </a:extLst>
          </p:cNvPr>
          <p:cNvSpPr/>
          <p:nvPr/>
        </p:nvSpPr>
        <p:spPr>
          <a:xfrm>
            <a:off x="824752" y="275972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5DA7040-AD17-0685-D0B8-F82093EB29C9}"/>
              </a:ext>
            </a:extLst>
          </p:cNvPr>
          <p:cNvSpPr/>
          <p:nvPr/>
        </p:nvSpPr>
        <p:spPr>
          <a:xfrm>
            <a:off x="1124955" y="2759728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A64D76-EA9E-3744-602F-8C0CEB0E32D9}"/>
              </a:ext>
            </a:extLst>
          </p:cNvPr>
          <p:cNvSpPr/>
          <p:nvPr/>
        </p:nvSpPr>
        <p:spPr>
          <a:xfrm>
            <a:off x="1425158" y="2759727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55B626-CA7A-1C2E-12AA-CC14EE7A523C}"/>
              </a:ext>
            </a:extLst>
          </p:cNvPr>
          <p:cNvSpPr/>
          <p:nvPr/>
        </p:nvSpPr>
        <p:spPr>
          <a:xfrm>
            <a:off x="824752" y="3059110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375B6B0-8BC5-8B18-58CC-42193B770813}"/>
              </a:ext>
            </a:extLst>
          </p:cNvPr>
          <p:cNvSpPr/>
          <p:nvPr/>
        </p:nvSpPr>
        <p:spPr>
          <a:xfrm>
            <a:off x="1124955" y="3058327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A99182-E84E-A327-D3BA-6C48218230BC}"/>
              </a:ext>
            </a:extLst>
          </p:cNvPr>
          <p:cNvSpPr/>
          <p:nvPr/>
        </p:nvSpPr>
        <p:spPr>
          <a:xfrm>
            <a:off x="824752" y="3356926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F0D3E3B-19C5-C760-84B3-7A58AB48E524}"/>
              </a:ext>
            </a:extLst>
          </p:cNvPr>
          <p:cNvSpPr/>
          <p:nvPr/>
        </p:nvSpPr>
        <p:spPr>
          <a:xfrm>
            <a:off x="1725361" y="2759727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DA7114-43BC-9CB0-CF6B-CEF694E84A25}"/>
              </a:ext>
            </a:extLst>
          </p:cNvPr>
          <p:cNvSpPr/>
          <p:nvPr/>
        </p:nvSpPr>
        <p:spPr>
          <a:xfrm>
            <a:off x="2025566" y="2759695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00B9E3-E16A-D8E2-CD16-2C86FC76D01E}"/>
              </a:ext>
            </a:extLst>
          </p:cNvPr>
          <p:cNvSpPr/>
          <p:nvPr/>
        </p:nvSpPr>
        <p:spPr>
          <a:xfrm>
            <a:off x="2325769" y="2759695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E65AD6-BD22-BD53-EF21-35DADBE45FC3}"/>
              </a:ext>
            </a:extLst>
          </p:cNvPr>
          <p:cNvSpPr/>
          <p:nvPr/>
        </p:nvSpPr>
        <p:spPr>
          <a:xfrm>
            <a:off x="6714863" y="217511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76699-C327-A613-0A50-A98C4283D33F}"/>
              </a:ext>
            </a:extLst>
          </p:cNvPr>
          <p:cNvSpPr/>
          <p:nvPr/>
        </p:nvSpPr>
        <p:spPr>
          <a:xfrm>
            <a:off x="7015066" y="217511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83EC67-2DC1-3A2A-718D-27F6B5C20F0E}"/>
              </a:ext>
            </a:extLst>
          </p:cNvPr>
          <p:cNvSpPr/>
          <p:nvPr/>
        </p:nvSpPr>
        <p:spPr>
          <a:xfrm>
            <a:off x="7315269" y="217511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786EEA-F3FA-8D9A-5C4D-F4D31CA17612}"/>
              </a:ext>
            </a:extLst>
          </p:cNvPr>
          <p:cNvSpPr/>
          <p:nvPr/>
        </p:nvSpPr>
        <p:spPr>
          <a:xfrm>
            <a:off x="6714863" y="247449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01A19B-4A56-F764-FB1B-3DB23451E8D2}"/>
              </a:ext>
            </a:extLst>
          </p:cNvPr>
          <p:cNvSpPr/>
          <p:nvPr/>
        </p:nvSpPr>
        <p:spPr>
          <a:xfrm>
            <a:off x="7015066" y="247371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8FE27C-52F6-3509-9FE0-900F239EDF19}"/>
              </a:ext>
            </a:extLst>
          </p:cNvPr>
          <p:cNvSpPr/>
          <p:nvPr/>
        </p:nvSpPr>
        <p:spPr>
          <a:xfrm>
            <a:off x="6714863" y="277230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D710FB-35B8-4CED-252F-27070692DE8C}"/>
              </a:ext>
            </a:extLst>
          </p:cNvPr>
          <p:cNvSpPr/>
          <p:nvPr/>
        </p:nvSpPr>
        <p:spPr>
          <a:xfrm>
            <a:off x="7615472" y="2175110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2BB9D4-55E9-B1E1-FF17-108A9052EC3B}"/>
              </a:ext>
            </a:extLst>
          </p:cNvPr>
          <p:cNvSpPr/>
          <p:nvPr/>
        </p:nvSpPr>
        <p:spPr>
          <a:xfrm>
            <a:off x="7915677" y="217507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3EB37A-4274-C496-85D8-EA340BF01A68}"/>
              </a:ext>
            </a:extLst>
          </p:cNvPr>
          <p:cNvSpPr/>
          <p:nvPr/>
        </p:nvSpPr>
        <p:spPr>
          <a:xfrm>
            <a:off x="8215880" y="217507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63537F-5AF4-6B78-6098-476EAE51DCA4}"/>
              </a:ext>
            </a:extLst>
          </p:cNvPr>
          <p:cNvSpPr/>
          <p:nvPr/>
        </p:nvSpPr>
        <p:spPr>
          <a:xfrm>
            <a:off x="6725695" y="375601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86DB26-AD8C-43BC-5EB8-42C41F75927F}"/>
              </a:ext>
            </a:extLst>
          </p:cNvPr>
          <p:cNvSpPr/>
          <p:nvPr/>
        </p:nvSpPr>
        <p:spPr>
          <a:xfrm>
            <a:off x="7025898" y="3756019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189203-9A17-85EA-C7C6-0020CFFC0D56}"/>
              </a:ext>
            </a:extLst>
          </p:cNvPr>
          <p:cNvSpPr/>
          <p:nvPr/>
        </p:nvSpPr>
        <p:spPr>
          <a:xfrm>
            <a:off x="7326101" y="3756018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C534C-578C-76CD-25E5-6CD9858CD41A}"/>
              </a:ext>
            </a:extLst>
          </p:cNvPr>
          <p:cNvSpPr/>
          <p:nvPr/>
        </p:nvSpPr>
        <p:spPr>
          <a:xfrm>
            <a:off x="6725695" y="405540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E6C6B00-2C78-9561-FE29-B93BF1AF638C}"/>
              </a:ext>
            </a:extLst>
          </p:cNvPr>
          <p:cNvSpPr/>
          <p:nvPr/>
        </p:nvSpPr>
        <p:spPr>
          <a:xfrm>
            <a:off x="7025898" y="405461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3DD84B-C29B-027D-57F6-B6ABDD780D5A}"/>
              </a:ext>
            </a:extLst>
          </p:cNvPr>
          <p:cNvSpPr/>
          <p:nvPr/>
        </p:nvSpPr>
        <p:spPr>
          <a:xfrm>
            <a:off x="6725695" y="435321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B56C1C-D9BC-BFD3-6F8C-182939C705BC}"/>
              </a:ext>
            </a:extLst>
          </p:cNvPr>
          <p:cNvSpPr/>
          <p:nvPr/>
        </p:nvSpPr>
        <p:spPr>
          <a:xfrm>
            <a:off x="7626304" y="3756018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9FF11B-2396-23CA-B802-161010B5A4BB}"/>
              </a:ext>
            </a:extLst>
          </p:cNvPr>
          <p:cNvSpPr/>
          <p:nvPr/>
        </p:nvSpPr>
        <p:spPr>
          <a:xfrm>
            <a:off x="7926509" y="3755986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079194-0505-A983-B354-7AB7B935B7EB}"/>
              </a:ext>
            </a:extLst>
          </p:cNvPr>
          <p:cNvSpPr/>
          <p:nvPr/>
        </p:nvSpPr>
        <p:spPr>
          <a:xfrm>
            <a:off x="8226712" y="3755986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90896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6861-61E2-BC17-1518-2ADE8D94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/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Recursive Version: (size: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=(6,2,1)</m:t>
                    </m:r>
                  </m:oMath>
                </a14:m>
                <a:r>
                  <a:rPr lang="en-CN" dirty="0">
                    <a:solidFill>
                      <a:prstClr val="black"/>
                    </a:solidFill>
                    <a:latin typeface="Calibri Light" panose="020F0302020204030204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=(3,3,2,1)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  <a:blipFill>
                <a:blip r:embed="rId2"/>
                <a:stretch>
                  <a:fillRect l="-1190" t="-666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B471B2CB-5095-1A97-051B-BB5AFCEDE203}"/>
              </a:ext>
            </a:extLst>
          </p:cNvPr>
          <p:cNvSpPr/>
          <p:nvPr/>
        </p:nvSpPr>
        <p:spPr>
          <a:xfrm>
            <a:off x="824752" y="460577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19471C-4039-89DC-A92A-179E9EE36703}"/>
              </a:ext>
            </a:extLst>
          </p:cNvPr>
          <p:cNvSpPr/>
          <p:nvPr/>
        </p:nvSpPr>
        <p:spPr>
          <a:xfrm>
            <a:off x="1124955" y="460577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3153829-2E5C-6FB3-F0EB-3DD87BB16737}"/>
              </a:ext>
            </a:extLst>
          </p:cNvPr>
          <p:cNvSpPr/>
          <p:nvPr/>
        </p:nvSpPr>
        <p:spPr>
          <a:xfrm>
            <a:off x="1425158" y="460576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2868794-54C3-20DF-4205-21840C0CB90B}"/>
              </a:ext>
            </a:extLst>
          </p:cNvPr>
          <p:cNvSpPr/>
          <p:nvPr/>
        </p:nvSpPr>
        <p:spPr>
          <a:xfrm>
            <a:off x="824752" y="490515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390FA81-962D-C800-D1CC-AEB703DD1F02}"/>
              </a:ext>
            </a:extLst>
          </p:cNvPr>
          <p:cNvSpPr/>
          <p:nvPr/>
        </p:nvSpPr>
        <p:spPr>
          <a:xfrm>
            <a:off x="1124955" y="490436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9ECC260-84A4-183F-F2C3-BA7A052E93DB}"/>
              </a:ext>
            </a:extLst>
          </p:cNvPr>
          <p:cNvSpPr/>
          <p:nvPr/>
        </p:nvSpPr>
        <p:spPr>
          <a:xfrm>
            <a:off x="824752" y="520296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6237EC-1D22-D699-6FE1-BF78552A3BE0}"/>
              </a:ext>
            </a:extLst>
          </p:cNvPr>
          <p:cNvSpPr/>
          <p:nvPr/>
        </p:nvSpPr>
        <p:spPr>
          <a:xfrm>
            <a:off x="824752" y="4154272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167C4B5-2AFA-E1CA-E1FE-D53F80F96C6E}"/>
              </a:ext>
            </a:extLst>
          </p:cNvPr>
          <p:cNvSpPr/>
          <p:nvPr/>
        </p:nvSpPr>
        <p:spPr>
          <a:xfrm>
            <a:off x="1124955" y="4152669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7C01A3-AF75-48EC-B91A-2B407710D7E2}"/>
              </a:ext>
            </a:extLst>
          </p:cNvPr>
          <p:cNvSpPr/>
          <p:nvPr/>
        </p:nvSpPr>
        <p:spPr>
          <a:xfrm>
            <a:off x="1425158" y="4152669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388D20-AD90-9716-2956-1DEC39525A88}"/>
              </a:ext>
            </a:extLst>
          </p:cNvPr>
          <p:cNvCxnSpPr>
            <a:cxnSpLocks/>
          </p:cNvCxnSpPr>
          <p:nvPr/>
        </p:nvCxnSpPr>
        <p:spPr>
          <a:xfrm flipV="1">
            <a:off x="1425158" y="3429000"/>
            <a:ext cx="300203" cy="629433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ame 6">
            <a:extLst>
              <a:ext uri="{FF2B5EF4-FFF2-40B4-BE49-F238E27FC236}">
                <a16:creationId xmlns:a16="http://schemas.microsoft.com/office/drawing/2014/main" id="{FF0F9093-1A38-126B-C8BE-ADA22842E755}"/>
              </a:ext>
            </a:extLst>
          </p:cNvPr>
          <p:cNvSpPr/>
          <p:nvPr/>
        </p:nvSpPr>
        <p:spPr>
          <a:xfrm>
            <a:off x="5010411" y="1582696"/>
            <a:ext cx="200416" cy="369332"/>
          </a:xfrm>
          <a:prstGeom prst="frame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03835E-6E5A-635B-70C4-DBD1AB57799F}"/>
              </a:ext>
            </a:extLst>
          </p:cNvPr>
          <p:cNvSpPr/>
          <p:nvPr/>
        </p:nvSpPr>
        <p:spPr>
          <a:xfrm>
            <a:off x="824752" y="275972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5DA7040-AD17-0685-D0B8-F82093EB29C9}"/>
              </a:ext>
            </a:extLst>
          </p:cNvPr>
          <p:cNvSpPr/>
          <p:nvPr/>
        </p:nvSpPr>
        <p:spPr>
          <a:xfrm>
            <a:off x="1124955" y="2759728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A64D76-EA9E-3744-602F-8C0CEB0E32D9}"/>
              </a:ext>
            </a:extLst>
          </p:cNvPr>
          <p:cNvSpPr/>
          <p:nvPr/>
        </p:nvSpPr>
        <p:spPr>
          <a:xfrm>
            <a:off x="1425158" y="2759727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55B626-CA7A-1C2E-12AA-CC14EE7A523C}"/>
              </a:ext>
            </a:extLst>
          </p:cNvPr>
          <p:cNvSpPr/>
          <p:nvPr/>
        </p:nvSpPr>
        <p:spPr>
          <a:xfrm>
            <a:off x="824752" y="305911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375B6B0-8BC5-8B18-58CC-42193B770813}"/>
              </a:ext>
            </a:extLst>
          </p:cNvPr>
          <p:cNvSpPr/>
          <p:nvPr/>
        </p:nvSpPr>
        <p:spPr>
          <a:xfrm>
            <a:off x="1124955" y="3058327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A99182-E84E-A327-D3BA-6C48218230BC}"/>
              </a:ext>
            </a:extLst>
          </p:cNvPr>
          <p:cNvSpPr/>
          <p:nvPr/>
        </p:nvSpPr>
        <p:spPr>
          <a:xfrm>
            <a:off x="824752" y="3356926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F0D3E3B-19C5-C760-84B3-7A58AB48E524}"/>
              </a:ext>
            </a:extLst>
          </p:cNvPr>
          <p:cNvSpPr/>
          <p:nvPr/>
        </p:nvSpPr>
        <p:spPr>
          <a:xfrm>
            <a:off x="1725361" y="2759727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DA7114-43BC-9CB0-CF6B-CEF694E84A25}"/>
              </a:ext>
            </a:extLst>
          </p:cNvPr>
          <p:cNvSpPr/>
          <p:nvPr/>
        </p:nvSpPr>
        <p:spPr>
          <a:xfrm>
            <a:off x="2025566" y="2759695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00B9E3-E16A-D8E2-CD16-2C86FC76D01E}"/>
              </a:ext>
            </a:extLst>
          </p:cNvPr>
          <p:cNvSpPr/>
          <p:nvPr/>
        </p:nvSpPr>
        <p:spPr>
          <a:xfrm>
            <a:off x="2325769" y="2759695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E65AD6-BD22-BD53-EF21-35DADBE45FC3}"/>
              </a:ext>
            </a:extLst>
          </p:cNvPr>
          <p:cNvSpPr/>
          <p:nvPr/>
        </p:nvSpPr>
        <p:spPr>
          <a:xfrm>
            <a:off x="6714863" y="217511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76699-C327-A613-0A50-A98C4283D33F}"/>
              </a:ext>
            </a:extLst>
          </p:cNvPr>
          <p:cNvSpPr/>
          <p:nvPr/>
        </p:nvSpPr>
        <p:spPr>
          <a:xfrm>
            <a:off x="7015066" y="217511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83EC67-2DC1-3A2A-718D-27F6B5C20F0E}"/>
              </a:ext>
            </a:extLst>
          </p:cNvPr>
          <p:cNvSpPr/>
          <p:nvPr/>
        </p:nvSpPr>
        <p:spPr>
          <a:xfrm>
            <a:off x="7315269" y="217511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786EEA-F3FA-8D9A-5C4D-F4D31CA17612}"/>
              </a:ext>
            </a:extLst>
          </p:cNvPr>
          <p:cNvSpPr/>
          <p:nvPr/>
        </p:nvSpPr>
        <p:spPr>
          <a:xfrm>
            <a:off x="6714863" y="247449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01A19B-4A56-F764-FB1B-3DB23451E8D2}"/>
              </a:ext>
            </a:extLst>
          </p:cNvPr>
          <p:cNvSpPr/>
          <p:nvPr/>
        </p:nvSpPr>
        <p:spPr>
          <a:xfrm>
            <a:off x="7015066" y="247371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8FE27C-52F6-3509-9FE0-900F239EDF19}"/>
              </a:ext>
            </a:extLst>
          </p:cNvPr>
          <p:cNvSpPr/>
          <p:nvPr/>
        </p:nvSpPr>
        <p:spPr>
          <a:xfrm>
            <a:off x="6714863" y="277230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D710FB-35B8-4CED-252F-27070692DE8C}"/>
              </a:ext>
            </a:extLst>
          </p:cNvPr>
          <p:cNvSpPr/>
          <p:nvPr/>
        </p:nvSpPr>
        <p:spPr>
          <a:xfrm>
            <a:off x="7615472" y="2175110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2BB9D4-55E9-B1E1-FF17-108A9052EC3B}"/>
              </a:ext>
            </a:extLst>
          </p:cNvPr>
          <p:cNvSpPr/>
          <p:nvPr/>
        </p:nvSpPr>
        <p:spPr>
          <a:xfrm>
            <a:off x="7915677" y="217507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3EB37A-4274-C496-85D8-EA340BF01A68}"/>
              </a:ext>
            </a:extLst>
          </p:cNvPr>
          <p:cNvSpPr/>
          <p:nvPr/>
        </p:nvSpPr>
        <p:spPr>
          <a:xfrm>
            <a:off x="8215880" y="217507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63537F-5AF4-6B78-6098-476EAE51DCA4}"/>
              </a:ext>
            </a:extLst>
          </p:cNvPr>
          <p:cNvSpPr/>
          <p:nvPr/>
        </p:nvSpPr>
        <p:spPr>
          <a:xfrm>
            <a:off x="6725695" y="375601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86DB26-AD8C-43BC-5EB8-42C41F75927F}"/>
              </a:ext>
            </a:extLst>
          </p:cNvPr>
          <p:cNvSpPr/>
          <p:nvPr/>
        </p:nvSpPr>
        <p:spPr>
          <a:xfrm>
            <a:off x="7025898" y="3756019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189203-9A17-85EA-C7C6-0020CFFC0D56}"/>
              </a:ext>
            </a:extLst>
          </p:cNvPr>
          <p:cNvSpPr/>
          <p:nvPr/>
        </p:nvSpPr>
        <p:spPr>
          <a:xfrm>
            <a:off x="7326101" y="3756018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C534C-578C-76CD-25E5-6CD9858CD41A}"/>
              </a:ext>
            </a:extLst>
          </p:cNvPr>
          <p:cNvSpPr/>
          <p:nvPr/>
        </p:nvSpPr>
        <p:spPr>
          <a:xfrm>
            <a:off x="6725695" y="405540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E6C6B00-2C78-9561-FE29-B93BF1AF638C}"/>
              </a:ext>
            </a:extLst>
          </p:cNvPr>
          <p:cNvSpPr/>
          <p:nvPr/>
        </p:nvSpPr>
        <p:spPr>
          <a:xfrm>
            <a:off x="7025898" y="405461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3DD84B-C29B-027D-57F6-B6ABDD780D5A}"/>
              </a:ext>
            </a:extLst>
          </p:cNvPr>
          <p:cNvSpPr/>
          <p:nvPr/>
        </p:nvSpPr>
        <p:spPr>
          <a:xfrm>
            <a:off x="6725695" y="435321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B56C1C-D9BC-BFD3-6F8C-182939C705BC}"/>
              </a:ext>
            </a:extLst>
          </p:cNvPr>
          <p:cNvSpPr/>
          <p:nvPr/>
        </p:nvSpPr>
        <p:spPr>
          <a:xfrm>
            <a:off x="7626304" y="3756018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9FF11B-2396-23CA-B802-161010B5A4BB}"/>
              </a:ext>
            </a:extLst>
          </p:cNvPr>
          <p:cNvSpPr/>
          <p:nvPr/>
        </p:nvSpPr>
        <p:spPr>
          <a:xfrm>
            <a:off x="7926509" y="3755986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079194-0505-A983-B354-7AB7B935B7EB}"/>
              </a:ext>
            </a:extLst>
          </p:cNvPr>
          <p:cNvSpPr/>
          <p:nvPr/>
        </p:nvSpPr>
        <p:spPr>
          <a:xfrm>
            <a:off x="8226712" y="3755986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3A5CEBD-9701-D3E3-C9B8-ABE75968F62A}"/>
              </a:ext>
            </a:extLst>
          </p:cNvPr>
          <p:cNvCxnSpPr>
            <a:cxnSpLocks/>
          </p:cNvCxnSpPr>
          <p:nvPr/>
        </p:nvCxnSpPr>
        <p:spPr>
          <a:xfrm flipV="1">
            <a:off x="2961575" y="2587930"/>
            <a:ext cx="3101154" cy="293542"/>
          </a:xfrm>
          <a:prstGeom prst="straightConnector1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230D0A3-20F1-6709-7932-528F6007C25D}"/>
              </a:ext>
            </a:extLst>
          </p:cNvPr>
          <p:cNvCxnSpPr>
            <a:cxnSpLocks/>
          </p:cNvCxnSpPr>
          <p:nvPr/>
        </p:nvCxnSpPr>
        <p:spPr>
          <a:xfrm>
            <a:off x="2961575" y="3085922"/>
            <a:ext cx="3101154" cy="968696"/>
          </a:xfrm>
          <a:prstGeom prst="straightConnector1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88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BB691-8D70-54E9-8D8A-C6E1FB5C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93338"/>
            <a:ext cx="6858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300" dirty="0"/>
              <a:t>Introduction</a:t>
            </a:r>
            <a:endParaRPr lang="en-US" sz="6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07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6861-61E2-BC17-1518-2ADE8D94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/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Recursive Version: (size: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=(6,2,1)</m:t>
                    </m:r>
                  </m:oMath>
                </a14:m>
                <a:r>
                  <a:rPr lang="en-CN" dirty="0">
                    <a:solidFill>
                      <a:prstClr val="black"/>
                    </a:solidFill>
                    <a:latin typeface="Calibri Light" panose="020F0302020204030204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=(3,3,2,1)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  <a:blipFill>
                <a:blip r:embed="rId2"/>
                <a:stretch>
                  <a:fillRect l="-1190" t="-666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B471B2CB-5095-1A97-051B-BB5AFCEDE203}"/>
              </a:ext>
            </a:extLst>
          </p:cNvPr>
          <p:cNvSpPr/>
          <p:nvPr/>
        </p:nvSpPr>
        <p:spPr>
          <a:xfrm>
            <a:off x="824752" y="460577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19471C-4039-89DC-A92A-179E9EE36703}"/>
              </a:ext>
            </a:extLst>
          </p:cNvPr>
          <p:cNvSpPr/>
          <p:nvPr/>
        </p:nvSpPr>
        <p:spPr>
          <a:xfrm>
            <a:off x="1124955" y="460577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3153829-2E5C-6FB3-F0EB-3DD87BB16737}"/>
              </a:ext>
            </a:extLst>
          </p:cNvPr>
          <p:cNvSpPr/>
          <p:nvPr/>
        </p:nvSpPr>
        <p:spPr>
          <a:xfrm>
            <a:off x="1425158" y="460576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2868794-54C3-20DF-4205-21840C0CB90B}"/>
              </a:ext>
            </a:extLst>
          </p:cNvPr>
          <p:cNvSpPr/>
          <p:nvPr/>
        </p:nvSpPr>
        <p:spPr>
          <a:xfrm>
            <a:off x="824752" y="490515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390FA81-962D-C800-D1CC-AEB703DD1F02}"/>
              </a:ext>
            </a:extLst>
          </p:cNvPr>
          <p:cNvSpPr/>
          <p:nvPr/>
        </p:nvSpPr>
        <p:spPr>
          <a:xfrm>
            <a:off x="1124955" y="490436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9ECC260-84A4-183F-F2C3-BA7A052E93DB}"/>
              </a:ext>
            </a:extLst>
          </p:cNvPr>
          <p:cNvSpPr/>
          <p:nvPr/>
        </p:nvSpPr>
        <p:spPr>
          <a:xfrm>
            <a:off x="824752" y="520296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6237EC-1D22-D699-6FE1-BF78552A3BE0}"/>
              </a:ext>
            </a:extLst>
          </p:cNvPr>
          <p:cNvSpPr/>
          <p:nvPr/>
        </p:nvSpPr>
        <p:spPr>
          <a:xfrm>
            <a:off x="824752" y="4154272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167C4B5-2AFA-E1CA-E1FE-D53F80F96C6E}"/>
              </a:ext>
            </a:extLst>
          </p:cNvPr>
          <p:cNvSpPr/>
          <p:nvPr/>
        </p:nvSpPr>
        <p:spPr>
          <a:xfrm>
            <a:off x="1124955" y="4152669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7C01A3-AF75-48EC-B91A-2B407710D7E2}"/>
              </a:ext>
            </a:extLst>
          </p:cNvPr>
          <p:cNvSpPr/>
          <p:nvPr/>
        </p:nvSpPr>
        <p:spPr>
          <a:xfrm>
            <a:off x="1425158" y="4152669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FF0F9093-1A38-126B-C8BE-ADA22842E755}"/>
              </a:ext>
            </a:extLst>
          </p:cNvPr>
          <p:cNvSpPr/>
          <p:nvPr/>
        </p:nvSpPr>
        <p:spPr>
          <a:xfrm>
            <a:off x="5010411" y="1582696"/>
            <a:ext cx="200416" cy="369332"/>
          </a:xfrm>
          <a:prstGeom prst="frame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E65AD6-BD22-BD53-EF21-35DADBE45FC3}"/>
              </a:ext>
            </a:extLst>
          </p:cNvPr>
          <p:cNvSpPr/>
          <p:nvPr/>
        </p:nvSpPr>
        <p:spPr>
          <a:xfrm>
            <a:off x="3966299" y="234149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76699-C327-A613-0A50-A98C4283D33F}"/>
              </a:ext>
            </a:extLst>
          </p:cNvPr>
          <p:cNvSpPr/>
          <p:nvPr/>
        </p:nvSpPr>
        <p:spPr>
          <a:xfrm>
            <a:off x="4266502" y="234149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83EC67-2DC1-3A2A-718D-27F6B5C20F0E}"/>
              </a:ext>
            </a:extLst>
          </p:cNvPr>
          <p:cNvSpPr/>
          <p:nvPr/>
        </p:nvSpPr>
        <p:spPr>
          <a:xfrm>
            <a:off x="4566705" y="234148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786EEA-F3FA-8D9A-5C4D-F4D31CA17612}"/>
              </a:ext>
            </a:extLst>
          </p:cNvPr>
          <p:cNvSpPr/>
          <p:nvPr/>
        </p:nvSpPr>
        <p:spPr>
          <a:xfrm>
            <a:off x="3966299" y="264087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01A19B-4A56-F764-FB1B-3DB23451E8D2}"/>
              </a:ext>
            </a:extLst>
          </p:cNvPr>
          <p:cNvSpPr/>
          <p:nvPr/>
        </p:nvSpPr>
        <p:spPr>
          <a:xfrm>
            <a:off x="4266502" y="264008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8FE27C-52F6-3509-9FE0-900F239EDF19}"/>
              </a:ext>
            </a:extLst>
          </p:cNvPr>
          <p:cNvSpPr/>
          <p:nvPr/>
        </p:nvSpPr>
        <p:spPr>
          <a:xfrm>
            <a:off x="3966299" y="293868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D710FB-35B8-4CED-252F-27070692DE8C}"/>
              </a:ext>
            </a:extLst>
          </p:cNvPr>
          <p:cNvSpPr/>
          <p:nvPr/>
        </p:nvSpPr>
        <p:spPr>
          <a:xfrm>
            <a:off x="4866908" y="2341489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2BB9D4-55E9-B1E1-FF17-108A9052EC3B}"/>
              </a:ext>
            </a:extLst>
          </p:cNvPr>
          <p:cNvSpPr/>
          <p:nvPr/>
        </p:nvSpPr>
        <p:spPr>
          <a:xfrm>
            <a:off x="5167113" y="234145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3EB37A-4274-C496-85D8-EA340BF01A68}"/>
              </a:ext>
            </a:extLst>
          </p:cNvPr>
          <p:cNvSpPr/>
          <p:nvPr/>
        </p:nvSpPr>
        <p:spPr>
          <a:xfrm>
            <a:off x="5467316" y="234145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63537F-5AF4-6B78-6098-476EAE51DCA4}"/>
              </a:ext>
            </a:extLst>
          </p:cNvPr>
          <p:cNvSpPr/>
          <p:nvPr/>
        </p:nvSpPr>
        <p:spPr>
          <a:xfrm>
            <a:off x="6217825" y="234152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86DB26-AD8C-43BC-5EB8-42C41F75927F}"/>
              </a:ext>
            </a:extLst>
          </p:cNvPr>
          <p:cNvSpPr/>
          <p:nvPr/>
        </p:nvSpPr>
        <p:spPr>
          <a:xfrm>
            <a:off x="6518028" y="2341523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189203-9A17-85EA-C7C6-0020CFFC0D56}"/>
              </a:ext>
            </a:extLst>
          </p:cNvPr>
          <p:cNvSpPr/>
          <p:nvPr/>
        </p:nvSpPr>
        <p:spPr>
          <a:xfrm>
            <a:off x="6818231" y="234152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C534C-578C-76CD-25E5-6CD9858CD41A}"/>
              </a:ext>
            </a:extLst>
          </p:cNvPr>
          <p:cNvSpPr/>
          <p:nvPr/>
        </p:nvSpPr>
        <p:spPr>
          <a:xfrm>
            <a:off x="6217825" y="2640905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E6C6B00-2C78-9561-FE29-B93BF1AF638C}"/>
              </a:ext>
            </a:extLst>
          </p:cNvPr>
          <p:cNvSpPr/>
          <p:nvPr/>
        </p:nvSpPr>
        <p:spPr>
          <a:xfrm>
            <a:off x="6518028" y="264012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3DD84B-C29B-027D-57F6-B6ABDD780D5A}"/>
              </a:ext>
            </a:extLst>
          </p:cNvPr>
          <p:cNvSpPr/>
          <p:nvPr/>
        </p:nvSpPr>
        <p:spPr>
          <a:xfrm>
            <a:off x="6217825" y="293872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B56C1C-D9BC-BFD3-6F8C-182939C705BC}"/>
              </a:ext>
            </a:extLst>
          </p:cNvPr>
          <p:cNvSpPr/>
          <p:nvPr/>
        </p:nvSpPr>
        <p:spPr>
          <a:xfrm>
            <a:off x="7118434" y="234152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9FF11B-2396-23CA-B802-161010B5A4BB}"/>
              </a:ext>
            </a:extLst>
          </p:cNvPr>
          <p:cNvSpPr/>
          <p:nvPr/>
        </p:nvSpPr>
        <p:spPr>
          <a:xfrm>
            <a:off x="7418639" y="234149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079194-0505-A983-B354-7AB7B935B7EB}"/>
              </a:ext>
            </a:extLst>
          </p:cNvPr>
          <p:cNvSpPr/>
          <p:nvPr/>
        </p:nvSpPr>
        <p:spPr>
          <a:xfrm>
            <a:off x="7718842" y="234149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/>
              <p:nvPr/>
            </p:nvSpPr>
            <p:spPr>
              <a:xfrm>
                <a:off x="2725768" y="3548951"/>
                <a:ext cx="4985467" cy="389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(3,3,2,1)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=</m:t>
                      </m:r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+     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768" y="3548951"/>
                <a:ext cx="4985467" cy="389530"/>
              </a:xfrm>
              <a:prstGeom prst="rect">
                <a:avLst/>
              </a:prstGeom>
              <a:blipFill>
                <a:blip r:embed="rId3"/>
                <a:stretch>
                  <a:fillRect l="-508" t="-3125" r="-254" b="-1875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951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6861-61E2-BC17-1518-2ADE8D94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/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Recursive Version: (size: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=(6,2,1)</m:t>
                    </m:r>
                  </m:oMath>
                </a14:m>
                <a:r>
                  <a:rPr lang="en-CN" dirty="0">
                    <a:solidFill>
                      <a:prstClr val="black"/>
                    </a:solidFill>
                    <a:latin typeface="Calibri Light" panose="020F0302020204030204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=(3,3,2,1)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  <a:blipFill>
                <a:blip r:embed="rId2"/>
                <a:stretch>
                  <a:fillRect l="-1190" t="-666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B471B2CB-5095-1A97-051B-BB5AFCEDE203}"/>
              </a:ext>
            </a:extLst>
          </p:cNvPr>
          <p:cNvSpPr/>
          <p:nvPr/>
        </p:nvSpPr>
        <p:spPr>
          <a:xfrm>
            <a:off x="824752" y="4605770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19471C-4039-89DC-A92A-179E9EE36703}"/>
              </a:ext>
            </a:extLst>
          </p:cNvPr>
          <p:cNvSpPr/>
          <p:nvPr/>
        </p:nvSpPr>
        <p:spPr>
          <a:xfrm>
            <a:off x="1124955" y="4605770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3153829-2E5C-6FB3-F0EB-3DD87BB16737}"/>
              </a:ext>
            </a:extLst>
          </p:cNvPr>
          <p:cNvSpPr/>
          <p:nvPr/>
        </p:nvSpPr>
        <p:spPr>
          <a:xfrm>
            <a:off x="1425158" y="4605769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2868794-54C3-20DF-4205-21840C0CB90B}"/>
              </a:ext>
            </a:extLst>
          </p:cNvPr>
          <p:cNvSpPr/>
          <p:nvPr/>
        </p:nvSpPr>
        <p:spPr>
          <a:xfrm>
            <a:off x="824752" y="5057267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390FA81-962D-C800-D1CC-AEB703DD1F02}"/>
              </a:ext>
            </a:extLst>
          </p:cNvPr>
          <p:cNvSpPr/>
          <p:nvPr/>
        </p:nvSpPr>
        <p:spPr>
          <a:xfrm>
            <a:off x="1124955" y="505648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9ECC260-84A4-183F-F2C3-BA7A052E93DB}"/>
              </a:ext>
            </a:extLst>
          </p:cNvPr>
          <p:cNvSpPr/>
          <p:nvPr/>
        </p:nvSpPr>
        <p:spPr>
          <a:xfrm>
            <a:off x="824752" y="535508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6237EC-1D22-D699-6FE1-BF78552A3BE0}"/>
              </a:ext>
            </a:extLst>
          </p:cNvPr>
          <p:cNvSpPr/>
          <p:nvPr/>
        </p:nvSpPr>
        <p:spPr>
          <a:xfrm>
            <a:off x="824752" y="4154272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167C4B5-2AFA-E1CA-E1FE-D53F80F96C6E}"/>
              </a:ext>
            </a:extLst>
          </p:cNvPr>
          <p:cNvSpPr/>
          <p:nvPr/>
        </p:nvSpPr>
        <p:spPr>
          <a:xfrm>
            <a:off x="1124955" y="4152669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7C01A3-AF75-48EC-B91A-2B407710D7E2}"/>
              </a:ext>
            </a:extLst>
          </p:cNvPr>
          <p:cNvSpPr/>
          <p:nvPr/>
        </p:nvSpPr>
        <p:spPr>
          <a:xfrm>
            <a:off x="1425158" y="4152669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FF0F9093-1A38-126B-C8BE-ADA22842E755}"/>
              </a:ext>
            </a:extLst>
          </p:cNvPr>
          <p:cNvSpPr/>
          <p:nvPr/>
        </p:nvSpPr>
        <p:spPr>
          <a:xfrm>
            <a:off x="5190261" y="1590336"/>
            <a:ext cx="200416" cy="369332"/>
          </a:xfrm>
          <a:prstGeom prst="frame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E65AD6-BD22-BD53-EF21-35DADBE45FC3}"/>
              </a:ext>
            </a:extLst>
          </p:cNvPr>
          <p:cNvSpPr/>
          <p:nvPr/>
        </p:nvSpPr>
        <p:spPr>
          <a:xfrm>
            <a:off x="3966299" y="234149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76699-C327-A613-0A50-A98C4283D33F}"/>
              </a:ext>
            </a:extLst>
          </p:cNvPr>
          <p:cNvSpPr/>
          <p:nvPr/>
        </p:nvSpPr>
        <p:spPr>
          <a:xfrm>
            <a:off x="4266502" y="234149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83EC67-2DC1-3A2A-718D-27F6B5C20F0E}"/>
              </a:ext>
            </a:extLst>
          </p:cNvPr>
          <p:cNvSpPr/>
          <p:nvPr/>
        </p:nvSpPr>
        <p:spPr>
          <a:xfrm>
            <a:off x="4566705" y="234148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786EEA-F3FA-8D9A-5C4D-F4D31CA17612}"/>
              </a:ext>
            </a:extLst>
          </p:cNvPr>
          <p:cNvSpPr/>
          <p:nvPr/>
        </p:nvSpPr>
        <p:spPr>
          <a:xfrm>
            <a:off x="3966299" y="264087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01A19B-4A56-F764-FB1B-3DB23451E8D2}"/>
              </a:ext>
            </a:extLst>
          </p:cNvPr>
          <p:cNvSpPr/>
          <p:nvPr/>
        </p:nvSpPr>
        <p:spPr>
          <a:xfrm>
            <a:off x="4266502" y="264008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8FE27C-52F6-3509-9FE0-900F239EDF19}"/>
              </a:ext>
            </a:extLst>
          </p:cNvPr>
          <p:cNvSpPr/>
          <p:nvPr/>
        </p:nvSpPr>
        <p:spPr>
          <a:xfrm>
            <a:off x="3966299" y="293868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D710FB-35B8-4CED-252F-27070692DE8C}"/>
              </a:ext>
            </a:extLst>
          </p:cNvPr>
          <p:cNvSpPr/>
          <p:nvPr/>
        </p:nvSpPr>
        <p:spPr>
          <a:xfrm>
            <a:off x="4866908" y="2341489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2BB9D4-55E9-B1E1-FF17-108A9052EC3B}"/>
              </a:ext>
            </a:extLst>
          </p:cNvPr>
          <p:cNvSpPr/>
          <p:nvPr/>
        </p:nvSpPr>
        <p:spPr>
          <a:xfrm>
            <a:off x="5167113" y="234145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3EB37A-4274-C496-85D8-EA340BF01A68}"/>
              </a:ext>
            </a:extLst>
          </p:cNvPr>
          <p:cNvSpPr/>
          <p:nvPr/>
        </p:nvSpPr>
        <p:spPr>
          <a:xfrm>
            <a:off x="5467316" y="234145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63537F-5AF4-6B78-6098-476EAE51DCA4}"/>
              </a:ext>
            </a:extLst>
          </p:cNvPr>
          <p:cNvSpPr/>
          <p:nvPr/>
        </p:nvSpPr>
        <p:spPr>
          <a:xfrm>
            <a:off x="6217825" y="234152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86DB26-AD8C-43BC-5EB8-42C41F75927F}"/>
              </a:ext>
            </a:extLst>
          </p:cNvPr>
          <p:cNvSpPr/>
          <p:nvPr/>
        </p:nvSpPr>
        <p:spPr>
          <a:xfrm>
            <a:off x="6518028" y="2341523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189203-9A17-85EA-C7C6-0020CFFC0D56}"/>
              </a:ext>
            </a:extLst>
          </p:cNvPr>
          <p:cNvSpPr/>
          <p:nvPr/>
        </p:nvSpPr>
        <p:spPr>
          <a:xfrm>
            <a:off x="6818231" y="234152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C534C-578C-76CD-25E5-6CD9858CD41A}"/>
              </a:ext>
            </a:extLst>
          </p:cNvPr>
          <p:cNvSpPr/>
          <p:nvPr/>
        </p:nvSpPr>
        <p:spPr>
          <a:xfrm>
            <a:off x="6217825" y="2640905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E6C6B00-2C78-9561-FE29-B93BF1AF638C}"/>
              </a:ext>
            </a:extLst>
          </p:cNvPr>
          <p:cNvSpPr/>
          <p:nvPr/>
        </p:nvSpPr>
        <p:spPr>
          <a:xfrm>
            <a:off x="6518028" y="264012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3DD84B-C29B-027D-57F6-B6ABDD780D5A}"/>
              </a:ext>
            </a:extLst>
          </p:cNvPr>
          <p:cNvSpPr/>
          <p:nvPr/>
        </p:nvSpPr>
        <p:spPr>
          <a:xfrm>
            <a:off x="6217825" y="293872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B56C1C-D9BC-BFD3-6F8C-182939C705BC}"/>
              </a:ext>
            </a:extLst>
          </p:cNvPr>
          <p:cNvSpPr/>
          <p:nvPr/>
        </p:nvSpPr>
        <p:spPr>
          <a:xfrm>
            <a:off x="7118434" y="234152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9FF11B-2396-23CA-B802-161010B5A4BB}"/>
              </a:ext>
            </a:extLst>
          </p:cNvPr>
          <p:cNvSpPr/>
          <p:nvPr/>
        </p:nvSpPr>
        <p:spPr>
          <a:xfrm>
            <a:off x="7418639" y="234149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079194-0505-A983-B354-7AB7B935B7EB}"/>
              </a:ext>
            </a:extLst>
          </p:cNvPr>
          <p:cNvSpPr/>
          <p:nvPr/>
        </p:nvSpPr>
        <p:spPr>
          <a:xfrm>
            <a:off x="7718842" y="234149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/>
              <p:nvPr/>
            </p:nvSpPr>
            <p:spPr>
              <a:xfrm>
                <a:off x="2725768" y="3548951"/>
                <a:ext cx="4985467" cy="389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(3,3,2,1)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=</m:t>
                      </m:r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+     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768" y="3548951"/>
                <a:ext cx="4985467" cy="389530"/>
              </a:xfrm>
              <a:prstGeom prst="rect">
                <a:avLst/>
              </a:prstGeom>
              <a:blipFill>
                <a:blip r:embed="rId3"/>
                <a:stretch>
                  <a:fillRect l="-508" t="-3125" r="-254" b="-1875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EFF733A2-78AF-9FDF-7E4A-1F1220EC0617}"/>
              </a:ext>
            </a:extLst>
          </p:cNvPr>
          <p:cNvSpPr/>
          <p:nvPr/>
        </p:nvSpPr>
        <p:spPr>
          <a:xfrm>
            <a:off x="824752" y="2341457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E69B13-420D-314B-D776-7B4296DED3A7}"/>
              </a:ext>
            </a:extLst>
          </p:cNvPr>
          <p:cNvSpPr/>
          <p:nvPr/>
        </p:nvSpPr>
        <p:spPr>
          <a:xfrm>
            <a:off x="1124955" y="2341457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6C459C-5B8D-B779-08A4-AD601373846D}"/>
              </a:ext>
            </a:extLst>
          </p:cNvPr>
          <p:cNvSpPr/>
          <p:nvPr/>
        </p:nvSpPr>
        <p:spPr>
          <a:xfrm>
            <a:off x="1425158" y="2341456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09C743-EB0B-5544-7FF7-765A3F6F9043}"/>
              </a:ext>
            </a:extLst>
          </p:cNvPr>
          <p:cNvSpPr/>
          <p:nvPr/>
        </p:nvSpPr>
        <p:spPr>
          <a:xfrm>
            <a:off x="824752" y="264083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65BEDA-7335-54DE-AA41-A6CA47FF938A}"/>
              </a:ext>
            </a:extLst>
          </p:cNvPr>
          <p:cNvSpPr/>
          <p:nvPr/>
        </p:nvSpPr>
        <p:spPr>
          <a:xfrm>
            <a:off x="1124955" y="2640056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506708-D376-9070-B1E7-FC185B0DD6E5}"/>
              </a:ext>
            </a:extLst>
          </p:cNvPr>
          <p:cNvSpPr/>
          <p:nvPr/>
        </p:nvSpPr>
        <p:spPr>
          <a:xfrm>
            <a:off x="824752" y="2938655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4CB51F-87AF-597A-B5A4-67337A33E1DD}"/>
              </a:ext>
            </a:extLst>
          </p:cNvPr>
          <p:cNvCxnSpPr/>
          <p:nvPr/>
        </p:nvCxnSpPr>
        <p:spPr>
          <a:xfrm>
            <a:off x="520861" y="4294208"/>
            <a:ext cx="153943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121F0CF-1F5E-BFC8-EB6B-3175E937F1A7}"/>
              </a:ext>
            </a:extLst>
          </p:cNvPr>
          <p:cNvCxnSpPr>
            <a:cxnSpLocks/>
          </p:cNvCxnSpPr>
          <p:nvPr/>
        </p:nvCxnSpPr>
        <p:spPr>
          <a:xfrm flipV="1">
            <a:off x="1319514" y="3102015"/>
            <a:ext cx="105644" cy="836466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7486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6861-61E2-BC17-1518-2ADE8D94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/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Recursive Version: (size: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=(6,2,1)</m:t>
                    </m:r>
                  </m:oMath>
                </a14:m>
                <a:r>
                  <a:rPr lang="en-CN" dirty="0">
                    <a:solidFill>
                      <a:prstClr val="black"/>
                    </a:solidFill>
                    <a:latin typeface="Calibri Light" panose="020F0302020204030204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=(3,3,2,1)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  <a:blipFill>
                <a:blip r:embed="rId2"/>
                <a:stretch>
                  <a:fillRect l="-1190" t="-666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B471B2CB-5095-1A97-051B-BB5AFCEDE203}"/>
              </a:ext>
            </a:extLst>
          </p:cNvPr>
          <p:cNvSpPr/>
          <p:nvPr/>
        </p:nvSpPr>
        <p:spPr>
          <a:xfrm>
            <a:off x="824752" y="4605770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19471C-4039-89DC-A92A-179E9EE36703}"/>
              </a:ext>
            </a:extLst>
          </p:cNvPr>
          <p:cNvSpPr/>
          <p:nvPr/>
        </p:nvSpPr>
        <p:spPr>
          <a:xfrm>
            <a:off x="1124955" y="4605770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3153829-2E5C-6FB3-F0EB-3DD87BB16737}"/>
              </a:ext>
            </a:extLst>
          </p:cNvPr>
          <p:cNvSpPr/>
          <p:nvPr/>
        </p:nvSpPr>
        <p:spPr>
          <a:xfrm>
            <a:off x="1425158" y="4605769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6237EC-1D22-D699-6FE1-BF78552A3BE0}"/>
              </a:ext>
            </a:extLst>
          </p:cNvPr>
          <p:cNvSpPr/>
          <p:nvPr/>
        </p:nvSpPr>
        <p:spPr>
          <a:xfrm>
            <a:off x="824752" y="4154272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167C4B5-2AFA-E1CA-E1FE-D53F80F96C6E}"/>
              </a:ext>
            </a:extLst>
          </p:cNvPr>
          <p:cNvSpPr/>
          <p:nvPr/>
        </p:nvSpPr>
        <p:spPr>
          <a:xfrm>
            <a:off x="1124955" y="4152669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7C01A3-AF75-48EC-B91A-2B407710D7E2}"/>
              </a:ext>
            </a:extLst>
          </p:cNvPr>
          <p:cNvSpPr/>
          <p:nvPr/>
        </p:nvSpPr>
        <p:spPr>
          <a:xfrm>
            <a:off x="1425158" y="4152669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FF0F9093-1A38-126B-C8BE-ADA22842E755}"/>
              </a:ext>
            </a:extLst>
          </p:cNvPr>
          <p:cNvSpPr/>
          <p:nvPr/>
        </p:nvSpPr>
        <p:spPr>
          <a:xfrm>
            <a:off x="5190261" y="1590336"/>
            <a:ext cx="200416" cy="369332"/>
          </a:xfrm>
          <a:prstGeom prst="frame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E65AD6-BD22-BD53-EF21-35DADBE45FC3}"/>
              </a:ext>
            </a:extLst>
          </p:cNvPr>
          <p:cNvSpPr/>
          <p:nvPr/>
        </p:nvSpPr>
        <p:spPr>
          <a:xfrm>
            <a:off x="3966299" y="234149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76699-C327-A613-0A50-A98C4283D33F}"/>
              </a:ext>
            </a:extLst>
          </p:cNvPr>
          <p:cNvSpPr/>
          <p:nvPr/>
        </p:nvSpPr>
        <p:spPr>
          <a:xfrm>
            <a:off x="4266502" y="234149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83EC67-2DC1-3A2A-718D-27F6B5C20F0E}"/>
              </a:ext>
            </a:extLst>
          </p:cNvPr>
          <p:cNvSpPr/>
          <p:nvPr/>
        </p:nvSpPr>
        <p:spPr>
          <a:xfrm>
            <a:off x="4566705" y="234148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786EEA-F3FA-8D9A-5C4D-F4D31CA17612}"/>
              </a:ext>
            </a:extLst>
          </p:cNvPr>
          <p:cNvSpPr/>
          <p:nvPr/>
        </p:nvSpPr>
        <p:spPr>
          <a:xfrm>
            <a:off x="3966299" y="264087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01A19B-4A56-F764-FB1B-3DB23451E8D2}"/>
              </a:ext>
            </a:extLst>
          </p:cNvPr>
          <p:cNvSpPr/>
          <p:nvPr/>
        </p:nvSpPr>
        <p:spPr>
          <a:xfrm>
            <a:off x="4266502" y="264008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8FE27C-52F6-3509-9FE0-900F239EDF19}"/>
              </a:ext>
            </a:extLst>
          </p:cNvPr>
          <p:cNvSpPr/>
          <p:nvPr/>
        </p:nvSpPr>
        <p:spPr>
          <a:xfrm>
            <a:off x="3966299" y="293868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D710FB-35B8-4CED-252F-27070692DE8C}"/>
              </a:ext>
            </a:extLst>
          </p:cNvPr>
          <p:cNvSpPr/>
          <p:nvPr/>
        </p:nvSpPr>
        <p:spPr>
          <a:xfrm>
            <a:off x="4866908" y="2341489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2BB9D4-55E9-B1E1-FF17-108A9052EC3B}"/>
              </a:ext>
            </a:extLst>
          </p:cNvPr>
          <p:cNvSpPr/>
          <p:nvPr/>
        </p:nvSpPr>
        <p:spPr>
          <a:xfrm>
            <a:off x="5167113" y="234145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3EB37A-4274-C496-85D8-EA340BF01A68}"/>
              </a:ext>
            </a:extLst>
          </p:cNvPr>
          <p:cNvSpPr/>
          <p:nvPr/>
        </p:nvSpPr>
        <p:spPr>
          <a:xfrm>
            <a:off x="5467316" y="234145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63537F-5AF4-6B78-6098-476EAE51DCA4}"/>
              </a:ext>
            </a:extLst>
          </p:cNvPr>
          <p:cNvSpPr/>
          <p:nvPr/>
        </p:nvSpPr>
        <p:spPr>
          <a:xfrm>
            <a:off x="6217825" y="234152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86DB26-AD8C-43BC-5EB8-42C41F75927F}"/>
              </a:ext>
            </a:extLst>
          </p:cNvPr>
          <p:cNvSpPr/>
          <p:nvPr/>
        </p:nvSpPr>
        <p:spPr>
          <a:xfrm>
            <a:off x="6518028" y="2341523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189203-9A17-85EA-C7C6-0020CFFC0D56}"/>
              </a:ext>
            </a:extLst>
          </p:cNvPr>
          <p:cNvSpPr/>
          <p:nvPr/>
        </p:nvSpPr>
        <p:spPr>
          <a:xfrm>
            <a:off x="6818231" y="234152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C534C-578C-76CD-25E5-6CD9858CD41A}"/>
              </a:ext>
            </a:extLst>
          </p:cNvPr>
          <p:cNvSpPr/>
          <p:nvPr/>
        </p:nvSpPr>
        <p:spPr>
          <a:xfrm>
            <a:off x="6217825" y="2640905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E6C6B00-2C78-9561-FE29-B93BF1AF638C}"/>
              </a:ext>
            </a:extLst>
          </p:cNvPr>
          <p:cNvSpPr/>
          <p:nvPr/>
        </p:nvSpPr>
        <p:spPr>
          <a:xfrm>
            <a:off x="6518028" y="264012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3DD84B-C29B-027D-57F6-B6ABDD780D5A}"/>
              </a:ext>
            </a:extLst>
          </p:cNvPr>
          <p:cNvSpPr/>
          <p:nvPr/>
        </p:nvSpPr>
        <p:spPr>
          <a:xfrm>
            <a:off x="6217825" y="293872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B56C1C-D9BC-BFD3-6F8C-182939C705BC}"/>
              </a:ext>
            </a:extLst>
          </p:cNvPr>
          <p:cNvSpPr/>
          <p:nvPr/>
        </p:nvSpPr>
        <p:spPr>
          <a:xfrm>
            <a:off x="7118434" y="234152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9FF11B-2396-23CA-B802-161010B5A4BB}"/>
              </a:ext>
            </a:extLst>
          </p:cNvPr>
          <p:cNvSpPr/>
          <p:nvPr/>
        </p:nvSpPr>
        <p:spPr>
          <a:xfrm>
            <a:off x="7418639" y="234149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079194-0505-A983-B354-7AB7B935B7EB}"/>
              </a:ext>
            </a:extLst>
          </p:cNvPr>
          <p:cNvSpPr/>
          <p:nvPr/>
        </p:nvSpPr>
        <p:spPr>
          <a:xfrm>
            <a:off x="7718842" y="234149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/>
              <p:nvPr/>
            </p:nvSpPr>
            <p:spPr>
              <a:xfrm>
                <a:off x="2725768" y="3548951"/>
                <a:ext cx="4985467" cy="389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(3,3,2,1)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=</m:t>
                      </m:r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+     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768" y="3548951"/>
                <a:ext cx="4985467" cy="389530"/>
              </a:xfrm>
              <a:prstGeom prst="rect">
                <a:avLst/>
              </a:prstGeom>
              <a:blipFill>
                <a:blip r:embed="rId3"/>
                <a:stretch>
                  <a:fillRect l="-508" t="-3125" r="-254" b="-1875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EFF733A2-78AF-9FDF-7E4A-1F1220EC0617}"/>
              </a:ext>
            </a:extLst>
          </p:cNvPr>
          <p:cNvSpPr/>
          <p:nvPr/>
        </p:nvSpPr>
        <p:spPr>
          <a:xfrm>
            <a:off x="824752" y="2341457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E69B13-420D-314B-D776-7B4296DED3A7}"/>
              </a:ext>
            </a:extLst>
          </p:cNvPr>
          <p:cNvSpPr/>
          <p:nvPr/>
        </p:nvSpPr>
        <p:spPr>
          <a:xfrm>
            <a:off x="1124955" y="2341457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6C459C-5B8D-B779-08A4-AD601373846D}"/>
              </a:ext>
            </a:extLst>
          </p:cNvPr>
          <p:cNvSpPr/>
          <p:nvPr/>
        </p:nvSpPr>
        <p:spPr>
          <a:xfrm>
            <a:off x="1425158" y="2341456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09C743-EB0B-5544-7FF7-765A3F6F9043}"/>
              </a:ext>
            </a:extLst>
          </p:cNvPr>
          <p:cNvSpPr/>
          <p:nvPr/>
        </p:nvSpPr>
        <p:spPr>
          <a:xfrm>
            <a:off x="824752" y="264083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65BEDA-7335-54DE-AA41-A6CA47FF938A}"/>
              </a:ext>
            </a:extLst>
          </p:cNvPr>
          <p:cNvSpPr/>
          <p:nvPr/>
        </p:nvSpPr>
        <p:spPr>
          <a:xfrm>
            <a:off x="1124955" y="2640056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506708-D376-9070-B1E7-FC185B0DD6E5}"/>
              </a:ext>
            </a:extLst>
          </p:cNvPr>
          <p:cNvSpPr/>
          <p:nvPr/>
        </p:nvSpPr>
        <p:spPr>
          <a:xfrm>
            <a:off x="824752" y="2938655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4CB51F-87AF-597A-B5A4-67337A33E1DD}"/>
              </a:ext>
            </a:extLst>
          </p:cNvPr>
          <p:cNvCxnSpPr/>
          <p:nvPr/>
        </p:nvCxnSpPr>
        <p:spPr>
          <a:xfrm>
            <a:off x="520861" y="4294208"/>
            <a:ext cx="153943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121F0CF-1F5E-BFC8-EB6B-3175E937F1A7}"/>
              </a:ext>
            </a:extLst>
          </p:cNvPr>
          <p:cNvCxnSpPr>
            <a:cxnSpLocks/>
          </p:cNvCxnSpPr>
          <p:nvPr/>
        </p:nvCxnSpPr>
        <p:spPr>
          <a:xfrm flipV="1">
            <a:off x="1319514" y="3102015"/>
            <a:ext cx="105644" cy="836466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0E62D580-3C34-F183-35C1-97598D42BBEC}"/>
              </a:ext>
            </a:extLst>
          </p:cNvPr>
          <p:cNvSpPr/>
          <p:nvPr/>
        </p:nvSpPr>
        <p:spPr>
          <a:xfrm>
            <a:off x="824752" y="5057267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2BF5C-9CA5-F523-DC74-FA677F5106DA}"/>
              </a:ext>
            </a:extLst>
          </p:cNvPr>
          <p:cNvSpPr/>
          <p:nvPr/>
        </p:nvSpPr>
        <p:spPr>
          <a:xfrm>
            <a:off x="1124955" y="505648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DEC495E-FB97-57D7-9732-5C55FA42D59D}"/>
              </a:ext>
            </a:extLst>
          </p:cNvPr>
          <p:cNvSpPr/>
          <p:nvPr/>
        </p:nvSpPr>
        <p:spPr>
          <a:xfrm>
            <a:off x="824752" y="535508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41203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6861-61E2-BC17-1518-2ADE8D94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/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Recursive Version: (size: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=(6,2,1)</m:t>
                    </m:r>
                  </m:oMath>
                </a14:m>
                <a:r>
                  <a:rPr lang="en-CN" dirty="0">
                    <a:solidFill>
                      <a:prstClr val="black"/>
                    </a:solidFill>
                    <a:latin typeface="Calibri Light" panose="020F0302020204030204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=(3,3,2,1)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  <a:blipFill>
                <a:blip r:embed="rId2"/>
                <a:stretch>
                  <a:fillRect l="-1190" t="-666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B471B2CB-5095-1A97-051B-BB5AFCEDE203}"/>
              </a:ext>
            </a:extLst>
          </p:cNvPr>
          <p:cNvSpPr/>
          <p:nvPr/>
        </p:nvSpPr>
        <p:spPr>
          <a:xfrm>
            <a:off x="824752" y="4605770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19471C-4039-89DC-A92A-179E9EE36703}"/>
              </a:ext>
            </a:extLst>
          </p:cNvPr>
          <p:cNvSpPr/>
          <p:nvPr/>
        </p:nvSpPr>
        <p:spPr>
          <a:xfrm>
            <a:off x="1124955" y="4605770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3153829-2E5C-6FB3-F0EB-3DD87BB16737}"/>
              </a:ext>
            </a:extLst>
          </p:cNvPr>
          <p:cNvSpPr/>
          <p:nvPr/>
        </p:nvSpPr>
        <p:spPr>
          <a:xfrm>
            <a:off x="1425158" y="4605769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6237EC-1D22-D699-6FE1-BF78552A3BE0}"/>
              </a:ext>
            </a:extLst>
          </p:cNvPr>
          <p:cNvSpPr/>
          <p:nvPr/>
        </p:nvSpPr>
        <p:spPr>
          <a:xfrm>
            <a:off x="824752" y="4154272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167C4B5-2AFA-E1CA-E1FE-D53F80F96C6E}"/>
              </a:ext>
            </a:extLst>
          </p:cNvPr>
          <p:cNvSpPr/>
          <p:nvPr/>
        </p:nvSpPr>
        <p:spPr>
          <a:xfrm>
            <a:off x="1124955" y="4152669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7C01A3-AF75-48EC-B91A-2B407710D7E2}"/>
              </a:ext>
            </a:extLst>
          </p:cNvPr>
          <p:cNvSpPr/>
          <p:nvPr/>
        </p:nvSpPr>
        <p:spPr>
          <a:xfrm>
            <a:off x="1425158" y="4152669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FF0F9093-1A38-126B-C8BE-ADA22842E755}"/>
              </a:ext>
            </a:extLst>
          </p:cNvPr>
          <p:cNvSpPr/>
          <p:nvPr/>
        </p:nvSpPr>
        <p:spPr>
          <a:xfrm>
            <a:off x="5190261" y="1590336"/>
            <a:ext cx="200416" cy="369332"/>
          </a:xfrm>
          <a:prstGeom prst="frame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E65AD6-BD22-BD53-EF21-35DADBE45FC3}"/>
              </a:ext>
            </a:extLst>
          </p:cNvPr>
          <p:cNvSpPr/>
          <p:nvPr/>
        </p:nvSpPr>
        <p:spPr>
          <a:xfrm>
            <a:off x="3966299" y="234149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76699-C327-A613-0A50-A98C4283D33F}"/>
              </a:ext>
            </a:extLst>
          </p:cNvPr>
          <p:cNvSpPr/>
          <p:nvPr/>
        </p:nvSpPr>
        <p:spPr>
          <a:xfrm>
            <a:off x="4266502" y="234149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83EC67-2DC1-3A2A-718D-27F6B5C20F0E}"/>
              </a:ext>
            </a:extLst>
          </p:cNvPr>
          <p:cNvSpPr/>
          <p:nvPr/>
        </p:nvSpPr>
        <p:spPr>
          <a:xfrm>
            <a:off x="4566705" y="234148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786EEA-F3FA-8D9A-5C4D-F4D31CA17612}"/>
              </a:ext>
            </a:extLst>
          </p:cNvPr>
          <p:cNvSpPr/>
          <p:nvPr/>
        </p:nvSpPr>
        <p:spPr>
          <a:xfrm>
            <a:off x="3966299" y="264087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01A19B-4A56-F764-FB1B-3DB23451E8D2}"/>
              </a:ext>
            </a:extLst>
          </p:cNvPr>
          <p:cNvSpPr/>
          <p:nvPr/>
        </p:nvSpPr>
        <p:spPr>
          <a:xfrm>
            <a:off x="4266502" y="264008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8FE27C-52F6-3509-9FE0-900F239EDF19}"/>
              </a:ext>
            </a:extLst>
          </p:cNvPr>
          <p:cNvSpPr/>
          <p:nvPr/>
        </p:nvSpPr>
        <p:spPr>
          <a:xfrm>
            <a:off x="3966299" y="293868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D710FB-35B8-4CED-252F-27070692DE8C}"/>
              </a:ext>
            </a:extLst>
          </p:cNvPr>
          <p:cNvSpPr/>
          <p:nvPr/>
        </p:nvSpPr>
        <p:spPr>
          <a:xfrm>
            <a:off x="4866908" y="2341489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2BB9D4-55E9-B1E1-FF17-108A9052EC3B}"/>
              </a:ext>
            </a:extLst>
          </p:cNvPr>
          <p:cNvSpPr/>
          <p:nvPr/>
        </p:nvSpPr>
        <p:spPr>
          <a:xfrm>
            <a:off x="5167113" y="234145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3EB37A-4274-C496-85D8-EA340BF01A68}"/>
              </a:ext>
            </a:extLst>
          </p:cNvPr>
          <p:cNvSpPr/>
          <p:nvPr/>
        </p:nvSpPr>
        <p:spPr>
          <a:xfrm>
            <a:off x="5467316" y="234145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63537F-5AF4-6B78-6098-476EAE51DCA4}"/>
              </a:ext>
            </a:extLst>
          </p:cNvPr>
          <p:cNvSpPr/>
          <p:nvPr/>
        </p:nvSpPr>
        <p:spPr>
          <a:xfrm>
            <a:off x="6217825" y="234152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86DB26-AD8C-43BC-5EB8-42C41F75927F}"/>
              </a:ext>
            </a:extLst>
          </p:cNvPr>
          <p:cNvSpPr/>
          <p:nvPr/>
        </p:nvSpPr>
        <p:spPr>
          <a:xfrm>
            <a:off x="6518028" y="2341523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189203-9A17-85EA-C7C6-0020CFFC0D56}"/>
              </a:ext>
            </a:extLst>
          </p:cNvPr>
          <p:cNvSpPr/>
          <p:nvPr/>
        </p:nvSpPr>
        <p:spPr>
          <a:xfrm>
            <a:off x="6818231" y="234152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C534C-578C-76CD-25E5-6CD9858CD41A}"/>
              </a:ext>
            </a:extLst>
          </p:cNvPr>
          <p:cNvSpPr/>
          <p:nvPr/>
        </p:nvSpPr>
        <p:spPr>
          <a:xfrm>
            <a:off x="6217825" y="2640905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E6C6B00-2C78-9561-FE29-B93BF1AF638C}"/>
              </a:ext>
            </a:extLst>
          </p:cNvPr>
          <p:cNvSpPr/>
          <p:nvPr/>
        </p:nvSpPr>
        <p:spPr>
          <a:xfrm>
            <a:off x="6518028" y="264012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3DD84B-C29B-027D-57F6-B6ABDD780D5A}"/>
              </a:ext>
            </a:extLst>
          </p:cNvPr>
          <p:cNvSpPr/>
          <p:nvPr/>
        </p:nvSpPr>
        <p:spPr>
          <a:xfrm>
            <a:off x="6217825" y="293872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B56C1C-D9BC-BFD3-6F8C-182939C705BC}"/>
              </a:ext>
            </a:extLst>
          </p:cNvPr>
          <p:cNvSpPr/>
          <p:nvPr/>
        </p:nvSpPr>
        <p:spPr>
          <a:xfrm>
            <a:off x="7118434" y="234152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9FF11B-2396-23CA-B802-161010B5A4BB}"/>
              </a:ext>
            </a:extLst>
          </p:cNvPr>
          <p:cNvSpPr/>
          <p:nvPr/>
        </p:nvSpPr>
        <p:spPr>
          <a:xfrm>
            <a:off x="7418639" y="234149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079194-0505-A983-B354-7AB7B935B7EB}"/>
              </a:ext>
            </a:extLst>
          </p:cNvPr>
          <p:cNvSpPr/>
          <p:nvPr/>
        </p:nvSpPr>
        <p:spPr>
          <a:xfrm>
            <a:off x="7718842" y="234149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/>
              <p:nvPr/>
            </p:nvSpPr>
            <p:spPr>
              <a:xfrm>
                <a:off x="2725768" y="3548951"/>
                <a:ext cx="4985467" cy="389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(3,3,2,1)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=</m:t>
                      </m:r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+     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768" y="3548951"/>
                <a:ext cx="4985467" cy="389530"/>
              </a:xfrm>
              <a:prstGeom prst="rect">
                <a:avLst/>
              </a:prstGeom>
              <a:blipFill>
                <a:blip r:embed="rId3"/>
                <a:stretch>
                  <a:fillRect l="-508" t="-3125" r="-254" b="-1875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EFF733A2-78AF-9FDF-7E4A-1F1220EC0617}"/>
              </a:ext>
            </a:extLst>
          </p:cNvPr>
          <p:cNvSpPr/>
          <p:nvPr/>
        </p:nvSpPr>
        <p:spPr>
          <a:xfrm>
            <a:off x="824752" y="2341457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E69B13-420D-314B-D776-7B4296DED3A7}"/>
              </a:ext>
            </a:extLst>
          </p:cNvPr>
          <p:cNvSpPr/>
          <p:nvPr/>
        </p:nvSpPr>
        <p:spPr>
          <a:xfrm>
            <a:off x="1124955" y="2341457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6C459C-5B8D-B779-08A4-AD601373846D}"/>
              </a:ext>
            </a:extLst>
          </p:cNvPr>
          <p:cNvSpPr/>
          <p:nvPr/>
        </p:nvSpPr>
        <p:spPr>
          <a:xfrm>
            <a:off x="1425158" y="2341456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09C743-EB0B-5544-7FF7-765A3F6F9043}"/>
              </a:ext>
            </a:extLst>
          </p:cNvPr>
          <p:cNvSpPr/>
          <p:nvPr/>
        </p:nvSpPr>
        <p:spPr>
          <a:xfrm>
            <a:off x="824752" y="264083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65BEDA-7335-54DE-AA41-A6CA47FF938A}"/>
              </a:ext>
            </a:extLst>
          </p:cNvPr>
          <p:cNvSpPr/>
          <p:nvPr/>
        </p:nvSpPr>
        <p:spPr>
          <a:xfrm>
            <a:off x="1124955" y="2640056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506708-D376-9070-B1E7-FC185B0DD6E5}"/>
              </a:ext>
            </a:extLst>
          </p:cNvPr>
          <p:cNvSpPr/>
          <p:nvPr/>
        </p:nvSpPr>
        <p:spPr>
          <a:xfrm>
            <a:off x="824752" y="2938655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4CB51F-87AF-597A-B5A4-67337A33E1DD}"/>
              </a:ext>
            </a:extLst>
          </p:cNvPr>
          <p:cNvCxnSpPr/>
          <p:nvPr/>
        </p:nvCxnSpPr>
        <p:spPr>
          <a:xfrm>
            <a:off x="520861" y="4294208"/>
            <a:ext cx="153943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121F0CF-1F5E-BFC8-EB6B-3175E937F1A7}"/>
              </a:ext>
            </a:extLst>
          </p:cNvPr>
          <p:cNvCxnSpPr>
            <a:cxnSpLocks/>
          </p:cNvCxnSpPr>
          <p:nvPr/>
        </p:nvCxnSpPr>
        <p:spPr>
          <a:xfrm flipV="1">
            <a:off x="1319514" y="3102015"/>
            <a:ext cx="105644" cy="836466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164073A-DA4C-DBFD-C27A-F4C6031D9D59}"/>
              </a:ext>
            </a:extLst>
          </p:cNvPr>
          <p:cNvSpPr/>
          <p:nvPr/>
        </p:nvSpPr>
        <p:spPr>
          <a:xfrm>
            <a:off x="3365893" y="419975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201E61-15CF-09E5-D516-205FF40115C6}"/>
              </a:ext>
            </a:extLst>
          </p:cNvPr>
          <p:cNvSpPr/>
          <p:nvPr/>
        </p:nvSpPr>
        <p:spPr>
          <a:xfrm>
            <a:off x="3666096" y="419975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32ADF4-098D-9777-28E7-47A0853631E3}"/>
              </a:ext>
            </a:extLst>
          </p:cNvPr>
          <p:cNvSpPr/>
          <p:nvPr/>
        </p:nvSpPr>
        <p:spPr>
          <a:xfrm>
            <a:off x="3966299" y="419975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9724414-71BC-FA1E-F4E9-7898A70614AD}"/>
              </a:ext>
            </a:extLst>
          </p:cNvPr>
          <p:cNvSpPr/>
          <p:nvPr/>
        </p:nvSpPr>
        <p:spPr>
          <a:xfrm>
            <a:off x="3365893" y="449913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ED37EA7-1B6A-CF50-592A-8D699DF9DAA5}"/>
              </a:ext>
            </a:extLst>
          </p:cNvPr>
          <p:cNvSpPr/>
          <p:nvPr/>
        </p:nvSpPr>
        <p:spPr>
          <a:xfrm>
            <a:off x="3666096" y="449835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BC5CBF-4E7B-C09E-A78E-6F5CBAC0D7D6}"/>
              </a:ext>
            </a:extLst>
          </p:cNvPr>
          <p:cNvSpPr/>
          <p:nvPr/>
        </p:nvSpPr>
        <p:spPr>
          <a:xfrm>
            <a:off x="3365893" y="479695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1CA99EC-F5A2-386C-1DAF-E1B0209B2A87}"/>
              </a:ext>
            </a:extLst>
          </p:cNvPr>
          <p:cNvSpPr/>
          <p:nvPr/>
        </p:nvSpPr>
        <p:spPr>
          <a:xfrm>
            <a:off x="824752" y="5057267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CA30F8A-990B-4357-9E0F-754EADAB5FA5}"/>
              </a:ext>
            </a:extLst>
          </p:cNvPr>
          <p:cNvSpPr/>
          <p:nvPr/>
        </p:nvSpPr>
        <p:spPr>
          <a:xfrm>
            <a:off x="1124955" y="505648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13CC45D-85AC-13D3-16FC-B5205BD274AC}"/>
              </a:ext>
            </a:extLst>
          </p:cNvPr>
          <p:cNvSpPr/>
          <p:nvPr/>
        </p:nvSpPr>
        <p:spPr>
          <a:xfrm>
            <a:off x="824752" y="535508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42889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6861-61E2-BC17-1518-2ADE8D94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/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Recursive Version: (size: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=(6,2,1)</m:t>
                    </m:r>
                  </m:oMath>
                </a14:m>
                <a:r>
                  <a:rPr lang="en-CN" dirty="0">
                    <a:solidFill>
                      <a:prstClr val="black"/>
                    </a:solidFill>
                    <a:latin typeface="Calibri Light" panose="020F0302020204030204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=(3,3,2,1)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  <a:blipFill>
                <a:blip r:embed="rId2"/>
                <a:stretch>
                  <a:fillRect l="-1190" t="-666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B471B2CB-5095-1A97-051B-BB5AFCEDE203}"/>
              </a:ext>
            </a:extLst>
          </p:cNvPr>
          <p:cNvSpPr/>
          <p:nvPr/>
        </p:nvSpPr>
        <p:spPr>
          <a:xfrm>
            <a:off x="824752" y="4605770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19471C-4039-89DC-A92A-179E9EE36703}"/>
              </a:ext>
            </a:extLst>
          </p:cNvPr>
          <p:cNvSpPr/>
          <p:nvPr/>
        </p:nvSpPr>
        <p:spPr>
          <a:xfrm>
            <a:off x="1124955" y="4605770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3153829-2E5C-6FB3-F0EB-3DD87BB16737}"/>
              </a:ext>
            </a:extLst>
          </p:cNvPr>
          <p:cNvSpPr/>
          <p:nvPr/>
        </p:nvSpPr>
        <p:spPr>
          <a:xfrm>
            <a:off x="1425158" y="4605769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6237EC-1D22-D699-6FE1-BF78552A3BE0}"/>
              </a:ext>
            </a:extLst>
          </p:cNvPr>
          <p:cNvSpPr/>
          <p:nvPr/>
        </p:nvSpPr>
        <p:spPr>
          <a:xfrm>
            <a:off x="824752" y="4154272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167C4B5-2AFA-E1CA-E1FE-D53F80F96C6E}"/>
              </a:ext>
            </a:extLst>
          </p:cNvPr>
          <p:cNvSpPr/>
          <p:nvPr/>
        </p:nvSpPr>
        <p:spPr>
          <a:xfrm>
            <a:off x="1124955" y="4152669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7C01A3-AF75-48EC-B91A-2B407710D7E2}"/>
              </a:ext>
            </a:extLst>
          </p:cNvPr>
          <p:cNvSpPr/>
          <p:nvPr/>
        </p:nvSpPr>
        <p:spPr>
          <a:xfrm>
            <a:off x="1425158" y="4152669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FF0F9093-1A38-126B-C8BE-ADA22842E755}"/>
              </a:ext>
            </a:extLst>
          </p:cNvPr>
          <p:cNvSpPr/>
          <p:nvPr/>
        </p:nvSpPr>
        <p:spPr>
          <a:xfrm>
            <a:off x="5190261" y="1590336"/>
            <a:ext cx="200416" cy="369332"/>
          </a:xfrm>
          <a:prstGeom prst="frame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E65AD6-BD22-BD53-EF21-35DADBE45FC3}"/>
              </a:ext>
            </a:extLst>
          </p:cNvPr>
          <p:cNvSpPr/>
          <p:nvPr/>
        </p:nvSpPr>
        <p:spPr>
          <a:xfrm>
            <a:off x="3966299" y="234149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76699-C327-A613-0A50-A98C4283D33F}"/>
              </a:ext>
            </a:extLst>
          </p:cNvPr>
          <p:cNvSpPr/>
          <p:nvPr/>
        </p:nvSpPr>
        <p:spPr>
          <a:xfrm>
            <a:off x="4266502" y="234149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83EC67-2DC1-3A2A-718D-27F6B5C20F0E}"/>
              </a:ext>
            </a:extLst>
          </p:cNvPr>
          <p:cNvSpPr/>
          <p:nvPr/>
        </p:nvSpPr>
        <p:spPr>
          <a:xfrm>
            <a:off x="4566705" y="234148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786EEA-F3FA-8D9A-5C4D-F4D31CA17612}"/>
              </a:ext>
            </a:extLst>
          </p:cNvPr>
          <p:cNvSpPr/>
          <p:nvPr/>
        </p:nvSpPr>
        <p:spPr>
          <a:xfrm>
            <a:off x="3966299" y="264087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01A19B-4A56-F764-FB1B-3DB23451E8D2}"/>
              </a:ext>
            </a:extLst>
          </p:cNvPr>
          <p:cNvSpPr/>
          <p:nvPr/>
        </p:nvSpPr>
        <p:spPr>
          <a:xfrm>
            <a:off x="4266502" y="264008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8FE27C-52F6-3509-9FE0-900F239EDF19}"/>
              </a:ext>
            </a:extLst>
          </p:cNvPr>
          <p:cNvSpPr/>
          <p:nvPr/>
        </p:nvSpPr>
        <p:spPr>
          <a:xfrm>
            <a:off x="3966299" y="293868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D710FB-35B8-4CED-252F-27070692DE8C}"/>
              </a:ext>
            </a:extLst>
          </p:cNvPr>
          <p:cNvSpPr/>
          <p:nvPr/>
        </p:nvSpPr>
        <p:spPr>
          <a:xfrm>
            <a:off x="4866908" y="2341489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2BB9D4-55E9-B1E1-FF17-108A9052EC3B}"/>
              </a:ext>
            </a:extLst>
          </p:cNvPr>
          <p:cNvSpPr/>
          <p:nvPr/>
        </p:nvSpPr>
        <p:spPr>
          <a:xfrm>
            <a:off x="5167113" y="234145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3EB37A-4274-C496-85D8-EA340BF01A68}"/>
              </a:ext>
            </a:extLst>
          </p:cNvPr>
          <p:cNvSpPr/>
          <p:nvPr/>
        </p:nvSpPr>
        <p:spPr>
          <a:xfrm>
            <a:off x="5467316" y="234145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63537F-5AF4-6B78-6098-476EAE51DCA4}"/>
              </a:ext>
            </a:extLst>
          </p:cNvPr>
          <p:cNvSpPr/>
          <p:nvPr/>
        </p:nvSpPr>
        <p:spPr>
          <a:xfrm>
            <a:off x="6217825" y="234152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86DB26-AD8C-43BC-5EB8-42C41F75927F}"/>
              </a:ext>
            </a:extLst>
          </p:cNvPr>
          <p:cNvSpPr/>
          <p:nvPr/>
        </p:nvSpPr>
        <p:spPr>
          <a:xfrm>
            <a:off x="6518028" y="2341523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189203-9A17-85EA-C7C6-0020CFFC0D56}"/>
              </a:ext>
            </a:extLst>
          </p:cNvPr>
          <p:cNvSpPr/>
          <p:nvPr/>
        </p:nvSpPr>
        <p:spPr>
          <a:xfrm>
            <a:off x="6818231" y="234152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C534C-578C-76CD-25E5-6CD9858CD41A}"/>
              </a:ext>
            </a:extLst>
          </p:cNvPr>
          <p:cNvSpPr/>
          <p:nvPr/>
        </p:nvSpPr>
        <p:spPr>
          <a:xfrm>
            <a:off x="6217825" y="2640905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E6C6B00-2C78-9561-FE29-B93BF1AF638C}"/>
              </a:ext>
            </a:extLst>
          </p:cNvPr>
          <p:cNvSpPr/>
          <p:nvPr/>
        </p:nvSpPr>
        <p:spPr>
          <a:xfrm>
            <a:off x="6518028" y="264012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3DD84B-C29B-027D-57F6-B6ABDD780D5A}"/>
              </a:ext>
            </a:extLst>
          </p:cNvPr>
          <p:cNvSpPr/>
          <p:nvPr/>
        </p:nvSpPr>
        <p:spPr>
          <a:xfrm>
            <a:off x="6217825" y="293872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B56C1C-D9BC-BFD3-6F8C-182939C705BC}"/>
              </a:ext>
            </a:extLst>
          </p:cNvPr>
          <p:cNvSpPr/>
          <p:nvPr/>
        </p:nvSpPr>
        <p:spPr>
          <a:xfrm>
            <a:off x="7118434" y="234152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9FF11B-2396-23CA-B802-161010B5A4BB}"/>
              </a:ext>
            </a:extLst>
          </p:cNvPr>
          <p:cNvSpPr/>
          <p:nvPr/>
        </p:nvSpPr>
        <p:spPr>
          <a:xfrm>
            <a:off x="7418639" y="234149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079194-0505-A983-B354-7AB7B935B7EB}"/>
              </a:ext>
            </a:extLst>
          </p:cNvPr>
          <p:cNvSpPr/>
          <p:nvPr/>
        </p:nvSpPr>
        <p:spPr>
          <a:xfrm>
            <a:off x="7718842" y="234149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/>
              <p:nvPr/>
            </p:nvSpPr>
            <p:spPr>
              <a:xfrm>
                <a:off x="2725768" y="3548951"/>
                <a:ext cx="4985467" cy="389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(3,3,2,1)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=</m:t>
                      </m:r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+     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768" y="3548951"/>
                <a:ext cx="4985467" cy="389530"/>
              </a:xfrm>
              <a:prstGeom prst="rect">
                <a:avLst/>
              </a:prstGeom>
              <a:blipFill>
                <a:blip r:embed="rId3"/>
                <a:stretch>
                  <a:fillRect l="-508" t="-3125" r="-254" b="-1875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EFF733A2-78AF-9FDF-7E4A-1F1220EC0617}"/>
              </a:ext>
            </a:extLst>
          </p:cNvPr>
          <p:cNvSpPr/>
          <p:nvPr/>
        </p:nvSpPr>
        <p:spPr>
          <a:xfrm>
            <a:off x="824752" y="2341457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E69B13-420D-314B-D776-7B4296DED3A7}"/>
              </a:ext>
            </a:extLst>
          </p:cNvPr>
          <p:cNvSpPr/>
          <p:nvPr/>
        </p:nvSpPr>
        <p:spPr>
          <a:xfrm>
            <a:off x="1124955" y="2341457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6C459C-5B8D-B779-08A4-AD601373846D}"/>
              </a:ext>
            </a:extLst>
          </p:cNvPr>
          <p:cNvSpPr/>
          <p:nvPr/>
        </p:nvSpPr>
        <p:spPr>
          <a:xfrm>
            <a:off x="1425158" y="2341456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09C743-EB0B-5544-7FF7-765A3F6F9043}"/>
              </a:ext>
            </a:extLst>
          </p:cNvPr>
          <p:cNvSpPr/>
          <p:nvPr/>
        </p:nvSpPr>
        <p:spPr>
          <a:xfrm>
            <a:off x="824752" y="2640839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65BEDA-7335-54DE-AA41-A6CA47FF938A}"/>
              </a:ext>
            </a:extLst>
          </p:cNvPr>
          <p:cNvSpPr/>
          <p:nvPr/>
        </p:nvSpPr>
        <p:spPr>
          <a:xfrm>
            <a:off x="1124955" y="2640056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506708-D376-9070-B1E7-FC185B0DD6E5}"/>
              </a:ext>
            </a:extLst>
          </p:cNvPr>
          <p:cNvSpPr/>
          <p:nvPr/>
        </p:nvSpPr>
        <p:spPr>
          <a:xfrm>
            <a:off x="824752" y="2938655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4CB51F-87AF-597A-B5A4-67337A33E1DD}"/>
              </a:ext>
            </a:extLst>
          </p:cNvPr>
          <p:cNvCxnSpPr/>
          <p:nvPr/>
        </p:nvCxnSpPr>
        <p:spPr>
          <a:xfrm>
            <a:off x="520861" y="4294208"/>
            <a:ext cx="153943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121F0CF-1F5E-BFC8-EB6B-3175E937F1A7}"/>
              </a:ext>
            </a:extLst>
          </p:cNvPr>
          <p:cNvCxnSpPr>
            <a:cxnSpLocks/>
          </p:cNvCxnSpPr>
          <p:nvPr/>
        </p:nvCxnSpPr>
        <p:spPr>
          <a:xfrm flipV="1">
            <a:off x="1319514" y="3102015"/>
            <a:ext cx="105644" cy="836466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164073A-DA4C-DBFD-C27A-F4C6031D9D59}"/>
              </a:ext>
            </a:extLst>
          </p:cNvPr>
          <p:cNvSpPr/>
          <p:nvPr/>
        </p:nvSpPr>
        <p:spPr>
          <a:xfrm>
            <a:off x="3365893" y="419975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201E61-15CF-09E5-D516-205FF40115C6}"/>
              </a:ext>
            </a:extLst>
          </p:cNvPr>
          <p:cNvSpPr/>
          <p:nvPr/>
        </p:nvSpPr>
        <p:spPr>
          <a:xfrm>
            <a:off x="3666096" y="419975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32ADF4-098D-9777-28E7-47A0853631E3}"/>
              </a:ext>
            </a:extLst>
          </p:cNvPr>
          <p:cNvSpPr/>
          <p:nvPr/>
        </p:nvSpPr>
        <p:spPr>
          <a:xfrm>
            <a:off x="3966299" y="419975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9724414-71BC-FA1E-F4E9-7898A70614AD}"/>
              </a:ext>
            </a:extLst>
          </p:cNvPr>
          <p:cNvSpPr/>
          <p:nvPr/>
        </p:nvSpPr>
        <p:spPr>
          <a:xfrm>
            <a:off x="3365893" y="449913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ED37EA7-1B6A-CF50-592A-8D699DF9DAA5}"/>
              </a:ext>
            </a:extLst>
          </p:cNvPr>
          <p:cNvSpPr/>
          <p:nvPr/>
        </p:nvSpPr>
        <p:spPr>
          <a:xfrm>
            <a:off x="3666096" y="449835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BC5CBF-4E7B-C09E-A78E-6F5CBAC0D7D6}"/>
              </a:ext>
            </a:extLst>
          </p:cNvPr>
          <p:cNvSpPr/>
          <p:nvPr/>
        </p:nvSpPr>
        <p:spPr>
          <a:xfrm>
            <a:off x="3365893" y="479695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867113-89E4-BEDA-45D0-A741EA57C386}"/>
              </a:ext>
            </a:extLst>
          </p:cNvPr>
          <p:cNvSpPr/>
          <p:nvPr/>
        </p:nvSpPr>
        <p:spPr>
          <a:xfrm>
            <a:off x="824752" y="5057267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0060397-DA96-5112-FE6F-7AD6DA2F6B1E}"/>
              </a:ext>
            </a:extLst>
          </p:cNvPr>
          <p:cNvSpPr/>
          <p:nvPr/>
        </p:nvSpPr>
        <p:spPr>
          <a:xfrm>
            <a:off x="1124955" y="505648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3F0CD0-B617-03B8-C636-932096B14503}"/>
              </a:ext>
            </a:extLst>
          </p:cNvPr>
          <p:cNvSpPr/>
          <p:nvPr/>
        </p:nvSpPr>
        <p:spPr>
          <a:xfrm>
            <a:off x="824752" y="535508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470593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6861-61E2-BC17-1518-2ADE8D94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/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Recursive Version: (size: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=(6,2,1)</m:t>
                    </m:r>
                  </m:oMath>
                </a14:m>
                <a:r>
                  <a:rPr lang="en-CN" dirty="0">
                    <a:solidFill>
                      <a:prstClr val="black"/>
                    </a:solidFill>
                    <a:latin typeface="Calibri Light" panose="020F0302020204030204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=(3,3,2,1)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  <a:blipFill>
                <a:blip r:embed="rId2"/>
                <a:stretch>
                  <a:fillRect l="-1190" t="-666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B471B2CB-5095-1A97-051B-BB5AFCEDE203}"/>
              </a:ext>
            </a:extLst>
          </p:cNvPr>
          <p:cNvSpPr/>
          <p:nvPr/>
        </p:nvSpPr>
        <p:spPr>
          <a:xfrm>
            <a:off x="824752" y="4605770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19471C-4039-89DC-A92A-179E9EE36703}"/>
              </a:ext>
            </a:extLst>
          </p:cNvPr>
          <p:cNvSpPr/>
          <p:nvPr/>
        </p:nvSpPr>
        <p:spPr>
          <a:xfrm>
            <a:off x="1124955" y="4605770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3153829-2E5C-6FB3-F0EB-3DD87BB16737}"/>
              </a:ext>
            </a:extLst>
          </p:cNvPr>
          <p:cNvSpPr/>
          <p:nvPr/>
        </p:nvSpPr>
        <p:spPr>
          <a:xfrm>
            <a:off x="1425158" y="4605769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6237EC-1D22-D699-6FE1-BF78552A3BE0}"/>
              </a:ext>
            </a:extLst>
          </p:cNvPr>
          <p:cNvSpPr/>
          <p:nvPr/>
        </p:nvSpPr>
        <p:spPr>
          <a:xfrm>
            <a:off x="824752" y="4154272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167C4B5-2AFA-E1CA-E1FE-D53F80F96C6E}"/>
              </a:ext>
            </a:extLst>
          </p:cNvPr>
          <p:cNvSpPr/>
          <p:nvPr/>
        </p:nvSpPr>
        <p:spPr>
          <a:xfrm>
            <a:off x="1124955" y="4152669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7C01A3-AF75-48EC-B91A-2B407710D7E2}"/>
              </a:ext>
            </a:extLst>
          </p:cNvPr>
          <p:cNvSpPr/>
          <p:nvPr/>
        </p:nvSpPr>
        <p:spPr>
          <a:xfrm>
            <a:off x="1425158" y="4152669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FF0F9093-1A38-126B-C8BE-ADA22842E755}"/>
              </a:ext>
            </a:extLst>
          </p:cNvPr>
          <p:cNvSpPr/>
          <p:nvPr/>
        </p:nvSpPr>
        <p:spPr>
          <a:xfrm>
            <a:off x="5190261" y="1590336"/>
            <a:ext cx="200416" cy="369332"/>
          </a:xfrm>
          <a:prstGeom prst="frame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E65AD6-BD22-BD53-EF21-35DADBE45FC3}"/>
              </a:ext>
            </a:extLst>
          </p:cNvPr>
          <p:cNvSpPr/>
          <p:nvPr/>
        </p:nvSpPr>
        <p:spPr>
          <a:xfrm>
            <a:off x="3966299" y="234149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76699-C327-A613-0A50-A98C4283D33F}"/>
              </a:ext>
            </a:extLst>
          </p:cNvPr>
          <p:cNvSpPr/>
          <p:nvPr/>
        </p:nvSpPr>
        <p:spPr>
          <a:xfrm>
            <a:off x="4266502" y="234149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83EC67-2DC1-3A2A-718D-27F6B5C20F0E}"/>
              </a:ext>
            </a:extLst>
          </p:cNvPr>
          <p:cNvSpPr/>
          <p:nvPr/>
        </p:nvSpPr>
        <p:spPr>
          <a:xfrm>
            <a:off x="4566705" y="234148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786EEA-F3FA-8D9A-5C4D-F4D31CA17612}"/>
              </a:ext>
            </a:extLst>
          </p:cNvPr>
          <p:cNvSpPr/>
          <p:nvPr/>
        </p:nvSpPr>
        <p:spPr>
          <a:xfrm>
            <a:off x="3966299" y="264087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01A19B-4A56-F764-FB1B-3DB23451E8D2}"/>
              </a:ext>
            </a:extLst>
          </p:cNvPr>
          <p:cNvSpPr/>
          <p:nvPr/>
        </p:nvSpPr>
        <p:spPr>
          <a:xfrm>
            <a:off x="4266502" y="264008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8FE27C-52F6-3509-9FE0-900F239EDF19}"/>
              </a:ext>
            </a:extLst>
          </p:cNvPr>
          <p:cNvSpPr/>
          <p:nvPr/>
        </p:nvSpPr>
        <p:spPr>
          <a:xfrm>
            <a:off x="3966299" y="293868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D710FB-35B8-4CED-252F-27070692DE8C}"/>
              </a:ext>
            </a:extLst>
          </p:cNvPr>
          <p:cNvSpPr/>
          <p:nvPr/>
        </p:nvSpPr>
        <p:spPr>
          <a:xfrm>
            <a:off x="4866908" y="2341489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2BB9D4-55E9-B1E1-FF17-108A9052EC3B}"/>
              </a:ext>
            </a:extLst>
          </p:cNvPr>
          <p:cNvSpPr/>
          <p:nvPr/>
        </p:nvSpPr>
        <p:spPr>
          <a:xfrm>
            <a:off x="5167113" y="234145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3EB37A-4274-C496-85D8-EA340BF01A68}"/>
              </a:ext>
            </a:extLst>
          </p:cNvPr>
          <p:cNvSpPr/>
          <p:nvPr/>
        </p:nvSpPr>
        <p:spPr>
          <a:xfrm>
            <a:off x="5467316" y="234145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63537F-5AF4-6B78-6098-476EAE51DCA4}"/>
              </a:ext>
            </a:extLst>
          </p:cNvPr>
          <p:cNvSpPr/>
          <p:nvPr/>
        </p:nvSpPr>
        <p:spPr>
          <a:xfrm>
            <a:off x="6217825" y="234152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86DB26-AD8C-43BC-5EB8-42C41F75927F}"/>
              </a:ext>
            </a:extLst>
          </p:cNvPr>
          <p:cNvSpPr/>
          <p:nvPr/>
        </p:nvSpPr>
        <p:spPr>
          <a:xfrm>
            <a:off x="6518028" y="2341523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189203-9A17-85EA-C7C6-0020CFFC0D56}"/>
              </a:ext>
            </a:extLst>
          </p:cNvPr>
          <p:cNvSpPr/>
          <p:nvPr/>
        </p:nvSpPr>
        <p:spPr>
          <a:xfrm>
            <a:off x="6818231" y="234152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C534C-578C-76CD-25E5-6CD9858CD41A}"/>
              </a:ext>
            </a:extLst>
          </p:cNvPr>
          <p:cNvSpPr/>
          <p:nvPr/>
        </p:nvSpPr>
        <p:spPr>
          <a:xfrm>
            <a:off x="6217825" y="2640905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E6C6B00-2C78-9561-FE29-B93BF1AF638C}"/>
              </a:ext>
            </a:extLst>
          </p:cNvPr>
          <p:cNvSpPr/>
          <p:nvPr/>
        </p:nvSpPr>
        <p:spPr>
          <a:xfrm>
            <a:off x="6518028" y="264012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3DD84B-C29B-027D-57F6-B6ABDD780D5A}"/>
              </a:ext>
            </a:extLst>
          </p:cNvPr>
          <p:cNvSpPr/>
          <p:nvPr/>
        </p:nvSpPr>
        <p:spPr>
          <a:xfrm>
            <a:off x="6217825" y="293872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B56C1C-D9BC-BFD3-6F8C-182939C705BC}"/>
              </a:ext>
            </a:extLst>
          </p:cNvPr>
          <p:cNvSpPr/>
          <p:nvPr/>
        </p:nvSpPr>
        <p:spPr>
          <a:xfrm>
            <a:off x="7118434" y="234152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9FF11B-2396-23CA-B802-161010B5A4BB}"/>
              </a:ext>
            </a:extLst>
          </p:cNvPr>
          <p:cNvSpPr/>
          <p:nvPr/>
        </p:nvSpPr>
        <p:spPr>
          <a:xfrm>
            <a:off x="7418639" y="234149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079194-0505-A983-B354-7AB7B935B7EB}"/>
              </a:ext>
            </a:extLst>
          </p:cNvPr>
          <p:cNvSpPr/>
          <p:nvPr/>
        </p:nvSpPr>
        <p:spPr>
          <a:xfrm>
            <a:off x="7718842" y="234149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/>
              <p:nvPr/>
            </p:nvSpPr>
            <p:spPr>
              <a:xfrm>
                <a:off x="2725768" y="3548951"/>
                <a:ext cx="4985467" cy="389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(3,3,2,1)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=</m:t>
                      </m:r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+     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768" y="3548951"/>
                <a:ext cx="4985467" cy="389530"/>
              </a:xfrm>
              <a:prstGeom prst="rect">
                <a:avLst/>
              </a:prstGeom>
              <a:blipFill>
                <a:blip r:embed="rId3"/>
                <a:stretch>
                  <a:fillRect l="-508" t="-3125" r="-254" b="-1875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EFF733A2-78AF-9FDF-7E4A-1F1220EC0617}"/>
              </a:ext>
            </a:extLst>
          </p:cNvPr>
          <p:cNvSpPr/>
          <p:nvPr/>
        </p:nvSpPr>
        <p:spPr>
          <a:xfrm>
            <a:off x="824752" y="2341457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E69B13-420D-314B-D776-7B4296DED3A7}"/>
              </a:ext>
            </a:extLst>
          </p:cNvPr>
          <p:cNvSpPr/>
          <p:nvPr/>
        </p:nvSpPr>
        <p:spPr>
          <a:xfrm>
            <a:off x="1124955" y="2341457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6C459C-5B8D-B779-08A4-AD601373846D}"/>
              </a:ext>
            </a:extLst>
          </p:cNvPr>
          <p:cNvSpPr/>
          <p:nvPr/>
        </p:nvSpPr>
        <p:spPr>
          <a:xfrm>
            <a:off x="1425158" y="2341456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09C743-EB0B-5544-7FF7-765A3F6F9043}"/>
              </a:ext>
            </a:extLst>
          </p:cNvPr>
          <p:cNvSpPr/>
          <p:nvPr/>
        </p:nvSpPr>
        <p:spPr>
          <a:xfrm>
            <a:off x="824752" y="2640839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65BEDA-7335-54DE-AA41-A6CA47FF938A}"/>
              </a:ext>
            </a:extLst>
          </p:cNvPr>
          <p:cNvSpPr/>
          <p:nvPr/>
        </p:nvSpPr>
        <p:spPr>
          <a:xfrm>
            <a:off x="1124955" y="2640056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506708-D376-9070-B1E7-FC185B0DD6E5}"/>
              </a:ext>
            </a:extLst>
          </p:cNvPr>
          <p:cNvSpPr/>
          <p:nvPr/>
        </p:nvSpPr>
        <p:spPr>
          <a:xfrm>
            <a:off x="824752" y="2938655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4CB51F-87AF-597A-B5A4-67337A33E1DD}"/>
              </a:ext>
            </a:extLst>
          </p:cNvPr>
          <p:cNvCxnSpPr/>
          <p:nvPr/>
        </p:nvCxnSpPr>
        <p:spPr>
          <a:xfrm>
            <a:off x="520861" y="4294208"/>
            <a:ext cx="153943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121F0CF-1F5E-BFC8-EB6B-3175E937F1A7}"/>
              </a:ext>
            </a:extLst>
          </p:cNvPr>
          <p:cNvCxnSpPr>
            <a:cxnSpLocks/>
          </p:cNvCxnSpPr>
          <p:nvPr/>
        </p:nvCxnSpPr>
        <p:spPr>
          <a:xfrm flipV="1">
            <a:off x="1319514" y="3102015"/>
            <a:ext cx="105644" cy="836466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164073A-DA4C-DBFD-C27A-F4C6031D9D59}"/>
              </a:ext>
            </a:extLst>
          </p:cNvPr>
          <p:cNvSpPr/>
          <p:nvPr/>
        </p:nvSpPr>
        <p:spPr>
          <a:xfrm>
            <a:off x="3365893" y="419975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201E61-15CF-09E5-D516-205FF40115C6}"/>
              </a:ext>
            </a:extLst>
          </p:cNvPr>
          <p:cNvSpPr/>
          <p:nvPr/>
        </p:nvSpPr>
        <p:spPr>
          <a:xfrm>
            <a:off x="3666096" y="419975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32ADF4-098D-9777-28E7-47A0853631E3}"/>
              </a:ext>
            </a:extLst>
          </p:cNvPr>
          <p:cNvSpPr/>
          <p:nvPr/>
        </p:nvSpPr>
        <p:spPr>
          <a:xfrm>
            <a:off x="3966299" y="419975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9724414-71BC-FA1E-F4E9-7898A70614AD}"/>
              </a:ext>
            </a:extLst>
          </p:cNvPr>
          <p:cNvSpPr/>
          <p:nvPr/>
        </p:nvSpPr>
        <p:spPr>
          <a:xfrm>
            <a:off x="3365893" y="449913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ED37EA7-1B6A-CF50-592A-8D699DF9DAA5}"/>
              </a:ext>
            </a:extLst>
          </p:cNvPr>
          <p:cNvSpPr/>
          <p:nvPr/>
        </p:nvSpPr>
        <p:spPr>
          <a:xfrm>
            <a:off x="3666096" y="449835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BC5CBF-4E7B-C09E-A78E-6F5CBAC0D7D6}"/>
              </a:ext>
            </a:extLst>
          </p:cNvPr>
          <p:cNvSpPr/>
          <p:nvPr/>
        </p:nvSpPr>
        <p:spPr>
          <a:xfrm>
            <a:off x="3365893" y="479695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D80E2F8-7963-BDC6-52BA-A9AB6C7A9103}"/>
              </a:ext>
            </a:extLst>
          </p:cNvPr>
          <p:cNvSpPr/>
          <p:nvPr/>
        </p:nvSpPr>
        <p:spPr>
          <a:xfrm>
            <a:off x="824752" y="5057267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B1CF9A1-9DEC-F34D-D7F5-6FC7F4B7C44E}"/>
              </a:ext>
            </a:extLst>
          </p:cNvPr>
          <p:cNvSpPr/>
          <p:nvPr/>
        </p:nvSpPr>
        <p:spPr>
          <a:xfrm>
            <a:off x="1124955" y="505648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DDA7060-ADD8-AF0A-2984-03F72B2FC6D6}"/>
              </a:ext>
            </a:extLst>
          </p:cNvPr>
          <p:cNvSpPr/>
          <p:nvPr/>
        </p:nvSpPr>
        <p:spPr>
          <a:xfrm>
            <a:off x="824752" y="535508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838377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6861-61E2-BC17-1518-2ADE8D94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/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Recursive Version: (size: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=(6,2,1)</m:t>
                    </m:r>
                  </m:oMath>
                </a14:m>
                <a:r>
                  <a:rPr lang="en-CN" dirty="0">
                    <a:solidFill>
                      <a:prstClr val="black"/>
                    </a:solidFill>
                    <a:latin typeface="Calibri Light" panose="020F0302020204030204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=(3,3,2,1)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  <a:blipFill>
                <a:blip r:embed="rId2"/>
                <a:stretch>
                  <a:fillRect l="-1190" t="-666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B471B2CB-5095-1A97-051B-BB5AFCEDE203}"/>
              </a:ext>
            </a:extLst>
          </p:cNvPr>
          <p:cNvSpPr/>
          <p:nvPr/>
        </p:nvSpPr>
        <p:spPr>
          <a:xfrm>
            <a:off x="824752" y="4605770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19471C-4039-89DC-A92A-179E9EE36703}"/>
              </a:ext>
            </a:extLst>
          </p:cNvPr>
          <p:cNvSpPr/>
          <p:nvPr/>
        </p:nvSpPr>
        <p:spPr>
          <a:xfrm>
            <a:off x="1124955" y="4605770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3153829-2E5C-6FB3-F0EB-3DD87BB16737}"/>
              </a:ext>
            </a:extLst>
          </p:cNvPr>
          <p:cNvSpPr/>
          <p:nvPr/>
        </p:nvSpPr>
        <p:spPr>
          <a:xfrm>
            <a:off x="1425158" y="4605769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6237EC-1D22-D699-6FE1-BF78552A3BE0}"/>
              </a:ext>
            </a:extLst>
          </p:cNvPr>
          <p:cNvSpPr/>
          <p:nvPr/>
        </p:nvSpPr>
        <p:spPr>
          <a:xfrm>
            <a:off x="824752" y="4154272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167C4B5-2AFA-E1CA-E1FE-D53F80F96C6E}"/>
              </a:ext>
            </a:extLst>
          </p:cNvPr>
          <p:cNvSpPr/>
          <p:nvPr/>
        </p:nvSpPr>
        <p:spPr>
          <a:xfrm>
            <a:off x="1124955" y="4152669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7C01A3-AF75-48EC-B91A-2B407710D7E2}"/>
              </a:ext>
            </a:extLst>
          </p:cNvPr>
          <p:cNvSpPr/>
          <p:nvPr/>
        </p:nvSpPr>
        <p:spPr>
          <a:xfrm>
            <a:off x="1425158" y="4152669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FF0F9093-1A38-126B-C8BE-ADA22842E755}"/>
              </a:ext>
            </a:extLst>
          </p:cNvPr>
          <p:cNvSpPr/>
          <p:nvPr/>
        </p:nvSpPr>
        <p:spPr>
          <a:xfrm>
            <a:off x="5190261" y="1590336"/>
            <a:ext cx="200416" cy="369332"/>
          </a:xfrm>
          <a:prstGeom prst="frame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E65AD6-BD22-BD53-EF21-35DADBE45FC3}"/>
              </a:ext>
            </a:extLst>
          </p:cNvPr>
          <p:cNvSpPr/>
          <p:nvPr/>
        </p:nvSpPr>
        <p:spPr>
          <a:xfrm>
            <a:off x="3966299" y="234149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76699-C327-A613-0A50-A98C4283D33F}"/>
              </a:ext>
            </a:extLst>
          </p:cNvPr>
          <p:cNvSpPr/>
          <p:nvPr/>
        </p:nvSpPr>
        <p:spPr>
          <a:xfrm>
            <a:off x="4266502" y="234149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83EC67-2DC1-3A2A-718D-27F6B5C20F0E}"/>
              </a:ext>
            </a:extLst>
          </p:cNvPr>
          <p:cNvSpPr/>
          <p:nvPr/>
        </p:nvSpPr>
        <p:spPr>
          <a:xfrm>
            <a:off x="4566705" y="234148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786EEA-F3FA-8D9A-5C4D-F4D31CA17612}"/>
              </a:ext>
            </a:extLst>
          </p:cNvPr>
          <p:cNvSpPr/>
          <p:nvPr/>
        </p:nvSpPr>
        <p:spPr>
          <a:xfrm>
            <a:off x="3966299" y="264087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01A19B-4A56-F764-FB1B-3DB23451E8D2}"/>
              </a:ext>
            </a:extLst>
          </p:cNvPr>
          <p:cNvSpPr/>
          <p:nvPr/>
        </p:nvSpPr>
        <p:spPr>
          <a:xfrm>
            <a:off x="4266502" y="264008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8FE27C-52F6-3509-9FE0-900F239EDF19}"/>
              </a:ext>
            </a:extLst>
          </p:cNvPr>
          <p:cNvSpPr/>
          <p:nvPr/>
        </p:nvSpPr>
        <p:spPr>
          <a:xfrm>
            <a:off x="3966299" y="293868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D710FB-35B8-4CED-252F-27070692DE8C}"/>
              </a:ext>
            </a:extLst>
          </p:cNvPr>
          <p:cNvSpPr/>
          <p:nvPr/>
        </p:nvSpPr>
        <p:spPr>
          <a:xfrm>
            <a:off x="4866908" y="2341489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2BB9D4-55E9-B1E1-FF17-108A9052EC3B}"/>
              </a:ext>
            </a:extLst>
          </p:cNvPr>
          <p:cNvSpPr/>
          <p:nvPr/>
        </p:nvSpPr>
        <p:spPr>
          <a:xfrm>
            <a:off x="5167113" y="234145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3EB37A-4274-C496-85D8-EA340BF01A68}"/>
              </a:ext>
            </a:extLst>
          </p:cNvPr>
          <p:cNvSpPr/>
          <p:nvPr/>
        </p:nvSpPr>
        <p:spPr>
          <a:xfrm>
            <a:off x="5467316" y="234145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63537F-5AF4-6B78-6098-476EAE51DCA4}"/>
              </a:ext>
            </a:extLst>
          </p:cNvPr>
          <p:cNvSpPr/>
          <p:nvPr/>
        </p:nvSpPr>
        <p:spPr>
          <a:xfrm>
            <a:off x="6217825" y="234152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86DB26-AD8C-43BC-5EB8-42C41F75927F}"/>
              </a:ext>
            </a:extLst>
          </p:cNvPr>
          <p:cNvSpPr/>
          <p:nvPr/>
        </p:nvSpPr>
        <p:spPr>
          <a:xfrm>
            <a:off x="6518028" y="2341523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189203-9A17-85EA-C7C6-0020CFFC0D56}"/>
              </a:ext>
            </a:extLst>
          </p:cNvPr>
          <p:cNvSpPr/>
          <p:nvPr/>
        </p:nvSpPr>
        <p:spPr>
          <a:xfrm>
            <a:off x="6818231" y="234152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C534C-578C-76CD-25E5-6CD9858CD41A}"/>
              </a:ext>
            </a:extLst>
          </p:cNvPr>
          <p:cNvSpPr/>
          <p:nvPr/>
        </p:nvSpPr>
        <p:spPr>
          <a:xfrm>
            <a:off x="6217825" y="2640905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E6C6B00-2C78-9561-FE29-B93BF1AF638C}"/>
              </a:ext>
            </a:extLst>
          </p:cNvPr>
          <p:cNvSpPr/>
          <p:nvPr/>
        </p:nvSpPr>
        <p:spPr>
          <a:xfrm>
            <a:off x="6518028" y="264012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3DD84B-C29B-027D-57F6-B6ABDD780D5A}"/>
              </a:ext>
            </a:extLst>
          </p:cNvPr>
          <p:cNvSpPr/>
          <p:nvPr/>
        </p:nvSpPr>
        <p:spPr>
          <a:xfrm>
            <a:off x="6217825" y="293872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B56C1C-D9BC-BFD3-6F8C-182939C705BC}"/>
              </a:ext>
            </a:extLst>
          </p:cNvPr>
          <p:cNvSpPr/>
          <p:nvPr/>
        </p:nvSpPr>
        <p:spPr>
          <a:xfrm>
            <a:off x="7118434" y="234152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9FF11B-2396-23CA-B802-161010B5A4BB}"/>
              </a:ext>
            </a:extLst>
          </p:cNvPr>
          <p:cNvSpPr/>
          <p:nvPr/>
        </p:nvSpPr>
        <p:spPr>
          <a:xfrm>
            <a:off x="7418639" y="234149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079194-0505-A983-B354-7AB7B935B7EB}"/>
              </a:ext>
            </a:extLst>
          </p:cNvPr>
          <p:cNvSpPr/>
          <p:nvPr/>
        </p:nvSpPr>
        <p:spPr>
          <a:xfrm>
            <a:off x="7718842" y="234149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/>
              <p:nvPr/>
            </p:nvSpPr>
            <p:spPr>
              <a:xfrm>
                <a:off x="2725768" y="3548951"/>
                <a:ext cx="4985467" cy="389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(3,3,2,1)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=</m:t>
                      </m:r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+     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768" y="3548951"/>
                <a:ext cx="4985467" cy="389530"/>
              </a:xfrm>
              <a:prstGeom prst="rect">
                <a:avLst/>
              </a:prstGeom>
              <a:blipFill>
                <a:blip r:embed="rId3"/>
                <a:stretch>
                  <a:fillRect l="-508" t="-3125" r="-254" b="-1875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EFF733A2-78AF-9FDF-7E4A-1F1220EC0617}"/>
              </a:ext>
            </a:extLst>
          </p:cNvPr>
          <p:cNvSpPr/>
          <p:nvPr/>
        </p:nvSpPr>
        <p:spPr>
          <a:xfrm>
            <a:off x="824752" y="2341457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E69B13-420D-314B-D776-7B4296DED3A7}"/>
              </a:ext>
            </a:extLst>
          </p:cNvPr>
          <p:cNvSpPr/>
          <p:nvPr/>
        </p:nvSpPr>
        <p:spPr>
          <a:xfrm>
            <a:off x="1124955" y="2341457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6C459C-5B8D-B779-08A4-AD601373846D}"/>
              </a:ext>
            </a:extLst>
          </p:cNvPr>
          <p:cNvSpPr/>
          <p:nvPr/>
        </p:nvSpPr>
        <p:spPr>
          <a:xfrm>
            <a:off x="1425158" y="2341456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09C743-EB0B-5544-7FF7-765A3F6F9043}"/>
              </a:ext>
            </a:extLst>
          </p:cNvPr>
          <p:cNvSpPr/>
          <p:nvPr/>
        </p:nvSpPr>
        <p:spPr>
          <a:xfrm>
            <a:off x="824752" y="2640839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65BEDA-7335-54DE-AA41-A6CA47FF938A}"/>
              </a:ext>
            </a:extLst>
          </p:cNvPr>
          <p:cNvSpPr/>
          <p:nvPr/>
        </p:nvSpPr>
        <p:spPr>
          <a:xfrm>
            <a:off x="1124955" y="2640056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506708-D376-9070-B1E7-FC185B0DD6E5}"/>
              </a:ext>
            </a:extLst>
          </p:cNvPr>
          <p:cNvSpPr/>
          <p:nvPr/>
        </p:nvSpPr>
        <p:spPr>
          <a:xfrm>
            <a:off x="824752" y="2938655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4CB51F-87AF-597A-B5A4-67337A33E1DD}"/>
              </a:ext>
            </a:extLst>
          </p:cNvPr>
          <p:cNvCxnSpPr/>
          <p:nvPr/>
        </p:nvCxnSpPr>
        <p:spPr>
          <a:xfrm>
            <a:off x="520861" y="4294208"/>
            <a:ext cx="153943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121F0CF-1F5E-BFC8-EB6B-3175E937F1A7}"/>
              </a:ext>
            </a:extLst>
          </p:cNvPr>
          <p:cNvCxnSpPr>
            <a:cxnSpLocks/>
          </p:cNvCxnSpPr>
          <p:nvPr/>
        </p:nvCxnSpPr>
        <p:spPr>
          <a:xfrm flipV="1">
            <a:off x="1319514" y="3102015"/>
            <a:ext cx="105644" cy="836466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164073A-DA4C-DBFD-C27A-F4C6031D9D59}"/>
              </a:ext>
            </a:extLst>
          </p:cNvPr>
          <p:cNvSpPr/>
          <p:nvPr/>
        </p:nvSpPr>
        <p:spPr>
          <a:xfrm>
            <a:off x="3365893" y="419975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201E61-15CF-09E5-D516-205FF40115C6}"/>
              </a:ext>
            </a:extLst>
          </p:cNvPr>
          <p:cNvSpPr/>
          <p:nvPr/>
        </p:nvSpPr>
        <p:spPr>
          <a:xfrm>
            <a:off x="3666096" y="419975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32ADF4-098D-9777-28E7-47A0853631E3}"/>
              </a:ext>
            </a:extLst>
          </p:cNvPr>
          <p:cNvSpPr/>
          <p:nvPr/>
        </p:nvSpPr>
        <p:spPr>
          <a:xfrm>
            <a:off x="3966299" y="419975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9724414-71BC-FA1E-F4E9-7898A70614AD}"/>
              </a:ext>
            </a:extLst>
          </p:cNvPr>
          <p:cNvSpPr/>
          <p:nvPr/>
        </p:nvSpPr>
        <p:spPr>
          <a:xfrm>
            <a:off x="3365893" y="449913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ED37EA7-1B6A-CF50-592A-8D699DF9DAA5}"/>
              </a:ext>
            </a:extLst>
          </p:cNvPr>
          <p:cNvSpPr/>
          <p:nvPr/>
        </p:nvSpPr>
        <p:spPr>
          <a:xfrm>
            <a:off x="3666096" y="449835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BC5CBF-4E7B-C09E-A78E-6F5CBAC0D7D6}"/>
              </a:ext>
            </a:extLst>
          </p:cNvPr>
          <p:cNvSpPr/>
          <p:nvPr/>
        </p:nvSpPr>
        <p:spPr>
          <a:xfrm>
            <a:off x="3365893" y="479695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535DA4-1AF2-389F-8EF6-895C39103D41}"/>
              </a:ext>
            </a:extLst>
          </p:cNvPr>
          <p:cNvSpPr/>
          <p:nvPr/>
        </p:nvSpPr>
        <p:spPr>
          <a:xfrm>
            <a:off x="4984003" y="420078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D606663-DC41-3E6C-8D2C-11B368861C3C}"/>
              </a:ext>
            </a:extLst>
          </p:cNvPr>
          <p:cNvSpPr/>
          <p:nvPr/>
        </p:nvSpPr>
        <p:spPr>
          <a:xfrm>
            <a:off x="5284206" y="420078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8DDE3FC-E780-8E93-1CBE-750925BB76EC}"/>
              </a:ext>
            </a:extLst>
          </p:cNvPr>
          <p:cNvSpPr/>
          <p:nvPr/>
        </p:nvSpPr>
        <p:spPr>
          <a:xfrm>
            <a:off x="5584409" y="4200779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807407-2CA2-9081-3E17-21A4371D0AAC}"/>
              </a:ext>
            </a:extLst>
          </p:cNvPr>
          <p:cNvSpPr/>
          <p:nvPr/>
        </p:nvSpPr>
        <p:spPr>
          <a:xfrm>
            <a:off x="4984003" y="450016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B74A7B7-28C7-41FA-8B8E-3E02FB415D12}"/>
              </a:ext>
            </a:extLst>
          </p:cNvPr>
          <p:cNvSpPr/>
          <p:nvPr/>
        </p:nvSpPr>
        <p:spPr>
          <a:xfrm>
            <a:off x="5284206" y="4499379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623D25-EF27-57FF-EBE9-1E3597E1A67C}"/>
              </a:ext>
            </a:extLst>
          </p:cNvPr>
          <p:cNvSpPr/>
          <p:nvPr/>
        </p:nvSpPr>
        <p:spPr>
          <a:xfrm>
            <a:off x="4984003" y="479797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A5A5392-327E-6384-F665-2E277F7C6175}"/>
              </a:ext>
            </a:extLst>
          </p:cNvPr>
          <p:cNvSpPr/>
          <p:nvPr/>
        </p:nvSpPr>
        <p:spPr>
          <a:xfrm>
            <a:off x="824752" y="5057267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C1CC49B-3FC0-9F02-9453-4B14ED236352}"/>
              </a:ext>
            </a:extLst>
          </p:cNvPr>
          <p:cNvSpPr/>
          <p:nvPr/>
        </p:nvSpPr>
        <p:spPr>
          <a:xfrm>
            <a:off x="1124955" y="505648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5B06B89-790D-886B-47E0-E1E29D7BCEB0}"/>
              </a:ext>
            </a:extLst>
          </p:cNvPr>
          <p:cNvSpPr/>
          <p:nvPr/>
        </p:nvSpPr>
        <p:spPr>
          <a:xfrm>
            <a:off x="824752" y="535508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63318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6861-61E2-BC17-1518-2ADE8D94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/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Recursive Version: (size: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=(6,2,1)</m:t>
                    </m:r>
                  </m:oMath>
                </a14:m>
                <a:r>
                  <a:rPr lang="en-CN" dirty="0">
                    <a:solidFill>
                      <a:prstClr val="black"/>
                    </a:solidFill>
                    <a:latin typeface="Calibri Light" panose="020F0302020204030204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=(3,3,2,1)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  <a:blipFill>
                <a:blip r:embed="rId2"/>
                <a:stretch>
                  <a:fillRect l="-1190" t="-666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B471B2CB-5095-1A97-051B-BB5AFCEDE203}"/>
              </a:ext>
            </a:extLst>
          </p:cNvPr>
          <p:cNvSpPr/>
          <p:nvPr/>
        </p:nvSpPr>
        <p:spPr>
          <a:xfrm>
            <a:off x="824752" y="4605770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19471C-4039-89DC-A92A-179E9EE36703}"/>
              </a:ext>
            </a:extLst>
          </p:cNvPr>
          <p:cNvSpPr/>
          <p:nvPr/>
        </p:nvSpPr>
        <p:spPr>
          <a:xfrm>
            <a:off x="1124955" y="4605770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3153829-2E5C-6FB3-F0EB-3DD87BB16737}"/>
              </a:ext>
            </a:extLst>
          </p:cNvPr>
          <p:cNvSpPr/>
          <p:nvPr/>
        </p:nvSpPr>
        <p:spPr>
          <a:xfrm>
            <a:off x="1425158" y="4605769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6237EC-1D22-D699-6FE1-BF78552A3BE0}"/>
              </a:ext>
            </a:extLst>
          </p:cNvPr>
          <p:cNvSpPr/>
          <p:nvPr/>
        </p:nvSpPr>
        <p:spPr>
          <a:xfrm>
            <a:off x="824752" y="4154272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167C4B5-2AFA-E1CA-E1FE-D53F80F96C6E}"/>
              </a:ext>
            </a:extLst>
          </p:cNvPr>
          <p:cNvSpPr/>
          <p:nvPr/>
        </p:nvSpPr>
        <p:spPr>
          <a:xfrm>
            <a:off x="1124955" y="4152669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7C01A3-AF75-48EC-B91A-2B407710D7E2}"/>
              </a:ext>
            </a:extLst>
          </p:cNvPr>
          <p:cNvSpPr/>
          <p:nvPr/>
        </p:nvSpPr>
        <p:spPr>
          <a:xfrm>
            <a:off x="1425158" y="4152669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FF0F9093-1A38-126B-C8BE-ADA22842E755}"/>
              </a:ext>
            </a:extLst>
          </p:cNvPr>
          <p:cNvSpPr/>
          <p:nvPr/>
        </p:nvSpPr>
        <p:spPr>
          <a:xfrm>
            <a:off x="5190261" y="1590336"/>
            <a:ext cx="200416" cy="369332"/>
          </a:xfrm>
          <a:prstGeom prst="frame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E65AD6-BD22-BD53-EF21-35DADBE45FC3}"/>
              </a:ext>
            </a:extLst>
          </p:cNvPr>
          <p:cNvSpPr/>
          <p:nvPr/>
        </p:nvSpPr>
        <p:spPr>
          <a:xfrm>
            <a:off x="3966299" y="234149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76699-C327-A613-0A50-A98C4283D33F}"/>
              </a:ext>
            </a:extLst>
          </p:cNvPr>
          <p:cNvSpPr/>
          <p:nvPr/>
        </p:nvSpPr>
        <p:spPr>
          <a:xfrm>
            <a:off x="4266502" y="234149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83EC67-2DC1-3A2A-718D-27F6B5C20F0E}"/>
              </a:ext>
            </a:extLst>
          </p:cNvPr>
          <p:cNvSpPr/>
          <p:nvPr/>
        </p:nvSpPr>
        <p:spPr>
          <a:xfrm>
            <a:off x="4566705" y="234148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786EEA-F3FA-8D9A-5C4D-F4D31CA17612}"/>
              </a:ext>
            </a:extLst>
          </p:cNvPr>
          <p:cNvSpPr/>
          <p:nvPr/>
        </p:nvSpPr>
        <p:spPr>
          <a:xfrm>
            <a:off x="3966299" y="264087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01A19B-4A56-F764-FB1B-3DB23451E8D2}"/>
              </a:ext>
            </a:extLst>
          </p:cNvPr>
          <p:cNvSpPr/>
          <p:nvPr/>
        </p:nvSpPr>
        <p:spPr>
          <a:xfrm>
            <a:off x="4266502" y="264008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8FE27C-52F6-3509-9FE0-900F239EDF19}"/>
              </a:ext>
            </a:extLst>
          </p:cNvPr>
          <p:cNvSpPr/>
          <p:nvPr/>
        </p:nvSpPr>
        <p:spPr>
          <a:xfrm>
            <a:off x="3966299" y="293868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D710FB-35B8-4CED-252F-27070692DE8C}"/>
              </a:ext>
            </a:extLst>
          </p:cNvPr>
          <p:cNvSpPr/>
          <p:nvPr/>
        </p:nvSpPr>
        <p:spPr>
          <a:xfrm>
            <a:off x="4866908" y="2341489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2BB9D4-55E9-B1E1-FF17-108A9052EC3B}"/>
              </a:ext>
            </a:extLst>
          </p:cNvPr>
          <p:cNvSpPr/>
          <p:nvPr/>
        </p:nvSpPr>
        <p:spPr>
          <a:xfrm>
            <a:off x="5167113" y="234145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3EB37A-4274-C496-85D8-EA340BF01A68}"/>
              </a:ext>
            </a:extLst>
          </p:cNvPr>
          <p:cNvSpPr/>
          <p:nvPr/>
        </p:nvSpPr>
        <p:spPr>
          <a:xfrm>
            <a:off x="5467316" y="234145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63537F-5AF4-6B78-6098-476EAE51DCA4}"/>
              </a:ext>
            </a:extLst>
          </p:cNvPr>
          <p:cNvSpPr/>
          <p:nvPr/>
        </p:nvSpPr>
        <p:spPr>
          <a:xfrm>
            <a:off x="6217825" y="234152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86DB26-AD8C-43BC-5EB8-42C41F75927F}"/>
              </a:ext>
            </a:extLst>
          </p:cNvPr>
          <p:cNvSpPr/>
          <p:nvPr/>
        </p:nvSpPr>
        <p:spPr>
          <a:xfrm>
            <a:off x="6518028" y="2341523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189203-9A17-85EA-C7C6-0020CFFC0D56}"/>
              </a:ext>
            </a:extLst>
          </p:cNvPr>
          <p:cNvSpPr/>
          <p:nvPr/>
        </p:nvSpPr>
        <p:spPr>
          <a:xfrm>
            <a:off x="6818231" y="234152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C534C-578C-76CD-25E5-6CD9858CD41A}"/>
              </a:ext>
            </a:extLst>
          </p:cNvPr>
          <p:cNvSpPr/>
          <p:nvPr/>
        </p:nvSpPr>
        <p:spPr>
          <a:xfrm>
            <a:off x="6217825" y="2640905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E6C6B00-2C78-9561-FE29-B93BF1AF638C}"/>
              </a:ext>
            </a:extLst>
          </p:cNvPr>
          <p:cNvSpPr/>
          <p:nvPr/>
        </p:nvSpPr>
        <p:spPr>
          <a:xfrm>
            <a:off x="6518028" y="264012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3DD84B-C29B-027D-57F6-B6ABDD780D5A}"/>
              </a:ext>
            </a:extLst>
          </p:cNvPr>
          <p:cNvSpPr/>
          <p:nvPr/>
        </p:nvSpPr>
        <p:spPr>
          <a:xfrm>
            <a:off x="6217825" y="293872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B56C1C-D9BC-BFD3-6F8C-182939C705BC}"/>
              </a:ext>
            </a:extLst>
          </p:cNvPr>
          <p:cNvSpPr/>
          <p:nvPr/>
        </p:nvSpPr>
        <p:spPr>
          <a:xfrm>
            <a:off x="7118434" y="234152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9FF11B-2396-23CA-B802-161010B5A4BB}"/>
              </a:ext>
            </a:extLst>
          </p:cNvPr>
          <p:cNvSpPr/>
          <p:nvPr/>
        </p:nvSpPr>
        <p:spPr>
          <a:xfrm>
            <a:off x="7418639" y="234149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079194-0505-A983-B354-7AB7B935B7EB}"/>
              </a:ext>
            </a:extLst>
          </p:cNvPr>
          <p:cNvSpPr/>
          <p:nvPr/>
        </p:nvSpPr>
        <p:spPr>
          <a:xfrm>
            <a:off x="7718842" y="234149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/>
              <p:nvPr/>
            </p:nvSpPr>
            <p:spPr>
              <a:xfrm>
                <a:off x="2725768" y="3548951"/>
                <a:ext cx="4985467" cy="389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(3,3,2,1)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=</m:t>
                      </m:r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+     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768" y="3548951"/>
                <a:ext cx="4985467" cy="389530"/>
              </a:xfrm>
              <a:prstGeom prst="rect">
                <a:avLst/>
              </a:prstGeom>
              <a:blipFill>
                <a:blip r:embed="rId3"/>
                <a:stretch>
                  <a:fillRect l="-508" t="-3125" r="-254" b="-1875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4CB51F-87AF-597A-B5A4-67337A33E1DD}"/>
              </a:ext>
            </a:extLst>
          </p:cNvPr>
          <p:cNvCxnSpPr/>
          <p:nvPr/>
        </p:nvCxnSpPr>
        <p:spPr>
          <a:xfrm>
            <a:off x="520861" y="4294208"/>
            <a:ext cx="153943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121F0CF-1F5E-BFC8-EB6B-3175E937F1A7}"/>
              </a:ext>
            </a:extLst>
          </p:cNvPr>
          <p:cNvCxnSpPr>
            <a:cxnSpLocks/>
          </p:cNvCxnSpPr>
          <p:nvPr/>
        </p:nvCxnSpPr>
        <p:spPr>
          <a:xfrm flipV="1">
            <a:off x="1319514" y="3102015"/>
            <a:ext cx="105644" cy="836466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164073A-DA4C-DBFD-C27A-F4C6031D9D59}"/>
              </a:ext>
            </a:extLst>
          </p:cNvPr>
          <p:cNvSpPr/>
          <p:nvPr/>
        </p:nvSpPr>
        <p:spPr>
          <a:xfrm>
            <a:off x="3365893" y="419975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201E61-15CF-09E5-D516-205FF40115C6}"/>
              </a:ext>
            </a:extLst>
          </p:cNvPr>
          <p:cNvSpPr/>
          <p:nvPr/>
        </p:nvSpPr>
        <p:spPr>
          <a:xfrm>
            <a:off x="3666096" y="419975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32ADF4-098D-9777-28E7-47A0853631E3}"/>
              </a:ext>
            </a:extLst>
          </p:cNvPr>
          <p:cNvSpPr/>
          <p:nvPr/>
        </p:nvSpPr>
        <p:spPr>
          <a:xfrm>
            <a:off x="3966299" y="419975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9724414-71BC-FA1E-F4E9-7898A70614AD}"/>
              </a:ext>
            </a:extLst>
          </p:cNvPr>
          <p:cNvSpPr/>
          <p:nvPr/>
        </p:nvSpPr>
        <p:spPr>
          <a:xfrm>
            <a:off x="3365893" y="449913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ED37EA7-1B6A-CF50-592A-8D699DF9DAA5}"/>
              </a:ext>
            </a:extLst>
          </p:cNvPr>
          <p:cNvSpPr/>
          <p:nvPr/>
        </p:nvSpPr>
        <p:spPr>
          <a:xfrm>
            <a:off x="3666096" y="449835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BC5CBF-4E7B-C09E-A78E-6F5CBAC0D7D6}"/>
              </a:ext>
            </a:extLst>
          </p:cNvPr>
          <p:cNvSpPr/>
          <p:nvPr/>
        </p:nvSpPr>
        <p:spPr>
          <a:xfrm>
            <a:off x="3365893" y="479695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535DA4-1AF2-389F-8EF6-895C39103D41}"/>
              </a:ext>
            </a:extLst>
          </p:cNvPr>
          <p:cNvSpPr/>
          <p:nvPr/>
        </p:nvSpPr>
        <p:spPr>
          <a:xfrm>
            <a:off x="4984003" y="420078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D606663-DC41-3E6C-8D2C-11B368861C3C}"/>
              </a:ext>
            </a:extLst>
          </p:cNvPr>
          <p:cNvSpPr/>
          <p:nvPr/>
        </p:nvSpPr>
        <p:spPr>
          <a:xfrm>
            <a:off x="5284206" y="420078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8DDE3FC-E780-8E93-1CBE-750925BB76EC}"/>
              </a:ext>
            </a:extLst>
          </p:cNvPr>
          <p:cNvSpPr/>
          <p:nvPr/>
        </p:nvSpPr>
        <p:spPr>
          <a:xfrm>
            <a:off x="5584409" y="4200779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807407-2CA2-9081-3E17-21A4371D0AAC}"/>
              </a:ext>
            </a:extLst>
          </p:cNvPr>
          <p:cNvSpPr/>
          <p:nvPr/>
        </p:nvSpPr>
        <p:spPr>
          <a:xfrm>
            <a:off x="4984003" y="450016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B74A7B7-28C7-41FA-8B8E-3E02FB415D12}"/>
              </a:ext>
            </a:extLst>
          </p:cNvPr>
          <p:cNvSpPr/>
          <p:nvPr/>
        </p:nvSpPr>
        <p:spPr>
          <a:xfrm>
            <a:off x="5284206" y="4499379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623D25-EF27-57FF-EBE9-1E3597E1A67C}"/>
              </a:ext>
            </a:extLst>
          </p:cNvPr>
          <p:cNvSpPr/>
          <p:nvPr/>
        </p:nvSpPr>
        <p:spPr>
          <a:xfrm>
            <a:off x="4984003" y="479797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4235BA0-AB77-A20D-36A7-A116DDCE0D54}"/>
              </a:ext>
            </a:extLst>
          </p:cNvPr>
          <p:cNvSpPr/>
          <p:nvPr/>
        </p:nvSpPr>
        <p:spPr>
          <a:xfrm>
            <a:off x="824753" y="235682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4895393-F4CA-46AD-8B67-514104574F57}"/>
              </a:ext>
            </a:extLst>
          </p:cNvPr>
          <p:cNvSpPr/>
          <p:nvPr/>
        </p:nvSpPr>
        <p:spPr>
          <a:xfrm>
            <a:off x="1124956" y="235682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4816BBB-3185-2FDC-CFF6-B3CE686D7A47}"/>
              </a:ext>
            </a:extLst>
          </p:cNvPr>
          <p:cNvSpPr/>
          <p:nvPr/>
        </p:nvSpPr>
        <p:spPr>
          <a:xfrm>
            <a:off x="1425159" y="2356819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F4C5D6E-0329-38DD-1D22-3C4235EE4CF4}"/>
              </a:ext>
            </a:extLst>
          </p:cNvPr>
          <p:cNvSpPr/>
          <p:nvPr/>
        </p:nvSpPr>
        <p:spPr>
          <a:xfrm>
            <a:off x="1725362" y="2356819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4258E3D-1A57-E2B4-A04B-A93D44C2D749}"/>
              </a:ext>
            </a:extLst>
          </p:cNvPr>
          <p:cNvSpPr/>
          <p:nvPr/>
        </p:nvSpPr>
        <p:spPr>
          <a:xfrm>
            <a:off x="2025567" y="2356787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6106ED-CF89-1540-E44D-34366B65205A}"/>
              </a:ext>
            </a:extLst>
          </p:cNvPr>
          <p:cNvSpPr/>
          <p:nvPr/>
        </p:nvSpPr>
        <p:spPr>
          <a:xfrm>
            <a:off x="2325770" y="2356787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4CB890A-3CA3-FD83-893E-1B750BA3F8A6}"/>
              </a:ext>
            </a:extLst>
          </p:cNvPr>
          <p:cNvSpPr/>
          <p:nvPr/>
        </p:nvSpPr>
        <p:spPr>
          <a:xfrm>
            <a:off x="824752" y="5057267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515D7BF-3713-E2B4-8911-2998A6AB5BC8}"/>
              </a:ext>
            </a:extLst>
          </p:cNvPr>
          <p:cNvSpPr/>
          <p:nvPr/>
        </p:nvSpPr>
        <p:spPr>
          <a:xfrm>
            <a:off x="1124955" y="505648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58C1866-4B29-A6D4-06CD-39BB9527C336}"/>
              </a:ext>
            </a:extLst>
          </p:cNvPr>
          <p:cNvSpPr/>
          <p:nvPr/>
        </p:nvSpPr>
        <p:spPr>
          <a:xfrm>
            <a:off x="824752" y="535508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271080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6861-61E2-BC17-1518-2ADE8D94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/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Recursive Version: (size: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=(6,2,1)</m:t>
                    </m:r>
                  </m:oMath>
                </a14:m>
                <a:r>
                  <a:rPr lang="en-CN" dirty="0">
                    <a:solidFill>
                      <a:prstClr val="black"/>
                    </a:solidFill>
                    <a:latin typeface="Calibri Light" panose="020F0302020204030204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=(3,3,2,1)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  <a:blipFill>
                <a:blip r:embed="rId2"/>
                <a:stretch>
                  <a:fillRect l="-1190" t="-666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B471B2CB-5095-1A97-051B-BB5AFCEDE203}"/>
              </a:ext>
            </a:extLst>
          </p:cNvPr>
          <p:cNvSpPr/>
          <p:nvPr/>
        </p:nvSpPr>
        <p:spPr>
          <a:xfrm>
            <a:off x="824752" y="4605770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19471C-4039-89DC-A92A-179E9EE36703}"/>
              </a:ext>
            </a:extLst>
          </p:cNvPr>
          <p:cNvSpPr/>
          <p:nvPr/>
        </p:nvSpPr>
        <p:spPr>
          <a:xfrm>
            <a:off x="1124955" y="4605770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3153829-2E5C-6FB3-F0EB-3DD87BB16737}"/>
              </a:ext>
            </a:extLst>
          </p:cNvPr>
          <p:cNvSpPr/>
          <p:nvPr/>
        </p:nvSpPr>
        <p:spPr>
          <a:xfrm>
            <a:off x="1425158" y="4605769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6237EC-1D22-D699-6FE1-BF78552A3BE0}"/>
              </a:ext>
            </a:extLst>
          </p:cNvPr>
          <p:cNvSpPr/>
          <p:nvPr/>
        </p:nvSpPr>
        <p:spPr>
          <a:xfrm>
            <a:off x="824752" y="4154272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167C4B5-2AFA-E1CA-E1FE-D53F80F96C6E}"/>
              </a:ext>
            </a:extLst>
          </p:cNvPr>
          <p:cNvSpPr/>
          <p:nvPr/>
        </p:nvSpPr>
        <p:spPr>
          <a:xfrm>
            <a:off x="1124955" y="4152669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7C01A3-AF75-48EC-B91A-2B407710D7E2}"/>
              </a:ext>
            </a:extLst>
          </p:cNvPr>
          <p:cNvSpPr/>
          <p:nvPr/>
        </p:nvSpPr>
        <p:spPr>
          <a:xfrm>
            <a:off x="1425158" y="4152669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FF0F9093-1A38-126B-C8BE-ADA22842E755}"/>
              </a:ext>
            </a:extLst>
          </p:cNvPr>
          <p:cNvSpPr/>
          <p:nvPr/>
        </p:nvSpPr>
        <p:spPr>
          <a:xfrm>
            <a:off x="5190261" y="1590336"/>
            <a:ext cx="200416" cy="369332"/>
          </a:xfrm>
          <a:prstGeom prst="frame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E65AD6-BD22-BD53-EF21-35DADBE45FC3}"/>
              </a:ext>
            </a:extLst>
          </p:cNvPr>
          <p:cNvSpPr/>
          <p:nvPr/>
        </p:nvSpPr>
        <p:spPr>
          <a:xfrm>
            <a:off x="3966299" y="234149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76699-C327-A613-0A50-A98C4283D33F}"/>
              </a:ext>
            </a:extLst>
          </p:cNvPr>
          <p:cNvSpPr/>
          <p:nvPr/>
        </p:nvSpPr>
        <p:spPr>
          <a:xfrm>
            <a:off x="4266502" y="234149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83EC67-2DC1-3A2A-718D-27F6B5C20F0E}"/>
              </a:ext>
            </a:extLst>
          </p:cNvPr>
          <p:cNvSpPr/>
          <p:nvPr/>
        </p:nvSpPr>
        <p:spPr>
          <a:xfrm>
            <a:off x="4566705" y="234148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786EEA-F3FA-8D9A-5C4D-F4D31CA17612}"/>
              </a:ext>
            </a:extLst>
          </p:cNvPr>
          <p:cNvSpPr/>
          <p:nvPr/>
        </p:nvSpPr>
        <p:spPr>
          <a:xfrm>
            <a:off x="3966299" y="264087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01A19B-4A56-F764-FB1B-3DB23451E8D2}"/>
              </a:ext>
            </a:extLst>
          </p:cNvPr>
          <p:cNvSpPr/>
          <p:nvPr/>
        </p:nvSpPr>
        <p:spPr>
          <a:xfrm>
            <a:off x="4266502" y="264008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8FE27C-52F6-3509-9FE0-900F239EDF19}"/>
              </a:ext>
            </a:extLst>
          </p:cNvPr>
          <p:cNvSpPr/>
          <p:nvPr/>
        </p:nvSpPr>
        <p:spPr>
          <a:xfrm>
            <a:off x="3966299" y="293868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D710FB-35B8-4CED-252F-27070692DE8C}"/>
              </a:ext>
            </a:extLst>
          </p:cNvPr>
          <p:cNvSpPr/>
          <p:nvPr/>
        </p:nvSpPr>
        <p:spPr>
          <a:xfrm>
            <a:off x="4866908" y="2341489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2BB9D4-55E9-B1E1-FF17-108A9052EC3B}"/>
              </a:ext>
            </a:extLst>
          </p:cNvPr>
          <p:cNvSpPr/>
          <p:nvPr/>
        </p:nvSpPr>
        <p:spPr>
          <a:xfrm>
            <a:off x="5167113" y="234145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3EB37A-4274-C496-85D8-EA340BF01A68}"/>
              </a:ext>
            </a:extLst>
          </p:cNvPr>
          <p:cNvSpPr/>
          <p:nvPr/>
        </p:nvSpPr>
        <p:spPr>
          <a:xfrm>
            <a:off x="5467316" y="234145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63537F-5AF4-6B78-6098-476EAE51DCA4}"/>
              </a:ext>
            </a:extLst>
          </p:cNvPr>
          <p:cNvSpPr/>
          <p:nvPr/>
        </p:nvSpPr>
        <p:spPr>
          <a:xfrm>
            <a:off x="6217825" y="234152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86DB26-AD8C-43BC-5EB8-42C41F75927F}"/>
              </a:ext>
            </a:extLst>
          </p:cNvPr>
          <p:cNvSpPr/>
          <p:nvPr/>
        </p:nvSpPr>
        <p:spPr>
          <a:xfrm>
            <a:off x="6518028" y="2341523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189203-9A17-85EA-C7C6-0020CFFC0D56}"/>
              </a:ext>
            </a:extLst>
          </p:cNvPr>
          <p:cNvSpPr/>
          <p:nvPr/>
        </p:nvSpPr>
        <p:spPr>
          <a:xfrm>
            <a:off x="6818231" y="234152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C534C-578C-76CD-25E5-6CD9858CD41A}"/>
              </a:ext>
            </a:extLst>
          </p:cNvPr>
          <p:cNvSpPr/>
          <p:nvPr/>
        </p:nvSpPr>
        <p:spPr>
          <a:xfrm>
            <a:off x="6217825" y="2640905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E6C6B00-2C78-9561-FE29-B93BF1AF638C}"/>
              </a:ext>
            </a:extLst>
          </p:cNvPr>
          <p:cNvSpPr/>
          <p:nvPr/>
        </p:nvSpPr>
        <p:spPr>
          <a:xfrm>
            <a:off x="6518028" y="264012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3DD84B-C29B-027D-57F6-B6ABDD780D5A}"/>
              </a:ext>
            </a:extLst>
          </p:cNvPr>
          <p:cNvSpPr/>
          <p:nvPr/>
        </p:nvSpPr>
        <p:spPr>
          <a:xfrm>
            <a:off x="6217825" y="293872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B56C1C-D9BC-BFD3-6F8C-182939C705BC}"/>
              </a:ext>
            </a:extLst>
          </p:cNvPr>
          <p:cNvSpPr/>
          <p:nvPr/>
        </p:nvSpPr>
        <p:spPr>
          <a:xfrm>
            <a:off x="7118434" y="234152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9FF11B-2396-23CA-B802-161010B5A4BB}"/>
              </a:ext>
            </a:extLst>
          </p:cNvPr>
          <p:cNvSpPr/>
          <p:nvPr/>
        </p:nvSpPr>
        <p:spPr>
          <a:xfrm>
            <a:off x="7418639" y="234149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079194-0505-A983-B354-7AB7B935B7EB}"/>
              </a:ext>
            </a:extLst>
          </p:cNvPr>
          <p:cNvSpPr/>
          <p:nvPr/>
        </p:nvSpPr>
        <p:spPr>
          <a:xfrm>
            <a:off x="7718842" y="234149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/>
              <p:nvPr/>
            </p:nvSpPr>
            <p:spPr>
              <a:xfrm>
                <a:off x="2725768" y="3548951"/>
                <a:ext cx="4985467" cy="389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(3,3,2,1)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=</m:t>
                      </m:r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+     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768" y="3548951"/>
                <a:ext cx="4985467" cy="389530"/>
              </a:xfrm>
              <a:prstGeom prst="rect">
                <a:avLst/>
              </a:prstGeom>
              <a:blipFill>
                <a:blip r:embed="rId3"/>
                <a:stretch>
                  <a:fillRect l="-508" t="-3125" r="-254" b="-1875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4CB51F-87AF-597A-B5A4-67337A33E1DD}"/>
              </a:ext>
            </a:extLst>
          </p:cNvPr>
          <p:cNvCxnSpPr/>
          <p:nvPr/>
        </p:nvCxnSpPr>
        <p:spPr>
          <a:xfrm>
            <a:off x="520861" y="4294208"/>
            <a:ext cx="153943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121F0CF-1F5E-BFC8-EB6B-3175E937F1A7}"/>
              </a:ext>
            </a:extLst>
          </p:cNvPr>
          <p:cNvCxnSpPr>
            <a:cxnSpLocks/>
          </p:cNvCxnSpPr>
          <p:nvPr/>
        </p:nvCxnSpPr>
        <p:spPr>
          <a:xfrm flipV="1">
            <a:off x="1319514" y="3102015"/>
            <a:ext cx="105644" cy="836466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164073A-DA4C-DBFD-C27A-F4C6031D9D59}"/>
              </a:ext>
            </a:extLst>
          </p:cNvPr>
          <p:cNvSpPr/>
          <p:nvPr/>
        </p:nvSpPr>
        <p:spPr>
          <a:xfrm>
            <a:off x="3365893" y="419975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201E61-15CF-09E5-D516-205FF40115C6}"/>
              </a:ext>
            </a:extLst>
          </p:cNvPr>
          <p:cNvSpPr/>
          <p:nvPr/>
        </p:nvSpPr>
        <p:spPr>
          <a:xfrm>
            <a:off x="3666096" y="419975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32ADF4-098D-9777-28E7-47A0853631E3}"/>
              </a:ext>
            </a:extLst>
          </p:cNvPr>
          <p:cNvSpPr/>
          <p:nvPr/>
        </p:nvSpPr>
        <p:spPr>
          <a:xfrm>
            <a:off x="3966299" y="419975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9724414-71BC-FA1E-F4E9-7898A70614AD}"/>
              </a:ext>
            </a:extLst>
          </p:cNvPr>
          <p:cNvSpPr/>
          <p:nvPr/>
        </p:nvSpPr>
        <p:spPr>
          <a:xfrm>
            <a:off x="3365893" y="449913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ED37EA7-1B6A-CF50-592A-8D699DF9DAA5}"/>
              </a:ext>
            </a:extLst>
          </p:cNvPr>
          <p:cNvSpPr/>
          <p:nvPr/>
        </p:nvSpPr>
        <p:spPr>
          <a:xfrm>
            <a:off x="3666096" y="449835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BC5CBF-4E7B-C09E-A78E-6F5CBAC0D7D6}"/>
              </a:ext>
            </a:extLst>
          </p:cNvPr>
          <p:cNvSpPr/>
          <p:nvPr/>
        </p:nvSpPr>
        <p:spPr>
          <a:xfrm>
            <a:off x="3365893" y="479695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535DA4-1AF2-389F-8EF6-895C39103D41}"/>
              </a:ext>
            </a:extLst>
          </p:cNvPr>
          <p:cNvSpPr/>
          <p:nvPr/>
        </p:nvSpPr>
        <p:spPr>
          <a:xfrm>
            <a:off x="4984003" y="420078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D606663-DC41-3E6C-8D2C-11B368861C3C}"/>
              </a:ext>
            </a:extLst>
          </p:cNvPr>
          <p:cNvSpPr/>
          <p:nvPr/>
        </p:nvSpPr>
        <p:spPr>
          <a:xfrm>
            <a:off x="5284206" y="420078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8DDE3FC-E780-8E93-1CBE-750925BB76EC}"/>
              </a:ext>
            </a:extLst>
          </p:cNvPr>
          <p:cNvSpPr/>
          <p:nvPr/>
        </p:nvSpPr>
        <p:spPr>
          <a:xfrm>
            <a:off x="5584409" y="4200779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807407-2CA2-9081-3E17-21A4371D0AAC}"/>
              </a:ext>
            </a:extLst>
          </p:cNvPr>
          <p:cNvSpPr/>
          <p:nvPr/>
        </p:nvSpPr>
        <p:spPr>
          <a:xfrm>
            <a:off x="4984003" y="450016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B74A7B7-28C7-41FA-8B8E-3E02FB415D12}"/>
              </a:ext>
            </a:extLst>
          </p:cNvPr>
          <p:cNvSpPr/>
          <p:nvPr/>
        </p:nvSpPr>
        <p:spPr>
          <a:xfrm>
            <a:off x="5284206" y="4499379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623D25-EF27-57FF-EBE9-1E3597E1A67C}"/>
              </a:ext>
            </a:extLst>
          </p:cNvPr>
          <p:cNvSpPr/>
          <p:nvPr/>
        </p:nvSpPr>
        <p:spPr>
          <a:xfrm>
            <a:off x="4984003" y="479797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4235BA0-AB77-A20D-36A7-A116DDCE0D54}"/>
              </a:ext>
            </a:extLst>
          </p:cNvPr>
          <p:cNvSpPr/>
          <p:nvPr/>
        </p:nvSpPr>
        <p:spPr>
          <a:xfrm>
            <a:off x="824753" y="235682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4895393-F4CA-46AD-8B67-514104574F57}"/>
              </a:ext>
            </a:extLst>
          </p:cNvPr>
          <p:cNvSpPr/>
          <p:nvPr/>
        </p:nvSpPr>
        <p:spPr>
          <a:xfrm>
            <a:off x="1124956" y="235682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4816BBB-3185-2FDC-CFF6-B3CE686D7A47}"/>
              </a:ext>
            </a:extLst>
          </p:cNvPr>
          <p:cNvSpPr/>
          <p:nvPr/>
        </p:nvSpPr>
        <p:spPr>
          <a:xfrm>
            <a:off x="1425159" y="2356819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F4C5D6E-0329-38DD-1D22-3C4235EE4CF4}"/>
              </a:ext>
            </a:extLst>
          </p:cNvPr>
          <p:cNvSpPr/>
          <p:nvPr/>
        </p:nvSpPr>
        <p:spPr>
          <a:xfrm>
            <a:off x="1725362" y="2356819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4258E3D-1A57-E2B4-A04B-A93D44C2D749}"/>
              </a:ext>
            </a:extLst>
          </p:cNvPr>
          <p:cNvSpPr/>
          <p:nvPr/>
        </p:nvSpPr>
        <p:spPr>
          <a:xfrm>
            <a:off x="2025567" y="2356787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6106ED-CF89-1540-E44D-34366B65205A}"/>
              </a:ext>
            </a:extLst>
          </p:cNvPr>
          <p:cNvSpPr/>
          <p:nvPr/>
        </p:nvSpPr>
        <p:spPr>
          <a:xfrm>
            <a:off x="2325770" y="2356787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A8C8884-2B46-D431-F907-124FF822042B}"/>
              </a:ext>
            </a:extLst>
          </p:cNvPr>
          <p:cNvSpPr/>
          <p:nvPr/>
        </p:nvSpPr>
        <p:spPr>
          <a:xfrm>
            <a:off x="824752" y="5057267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E99F367-F8A6-E40F-3B3D-0C1F9890BB15}"/>
              </a:ext>
            </a:extLst>
          </p:cNvPr>
          <p:cNvSpPr/>
          <p:nvPr/>
        </p:nvSpPr>
        <p:spPr>
          <a:xfrm>
            <a:off x="1124955" y="505648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FB9B29-B2AF-B8DF-3C21-5005BD65D675}"/>
              </a:ext>
            </a:extLst>
          </p:cNvPr>
          <p:cNvSpPr/>
          <p:nvPr/>
        </p:nvSpPr>
        <p:spPr>
          <a:xfrm>
            <a:off x="824752" y="535508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948859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6861-61E2-BC17-1518-2ADE8D94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/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Recursive Version: (size: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=(6,2,1)</m:t>
                    </m:r>
                  </m:oMath>
                </a14:m>
                <a:r>
                  <a:rPr lang="en-CN" dirty="0">
                    <a:solidFill>
                      <a:prstClr val="black"/>
                    </a:solidFill>
                    <a:latin typeface="Calibri Light" panose="020F0302020204030204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=(3,3,2,1)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  <a:blipFill>
                <a:blip r:embed="rId2"/>
                <a:stretch>
                  <a:fillRect l="-1190" t="-666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B471B2CB-5095-1A97-051B-BB5AFCEDE203}"/>
              </a:ext>
            </a:extLst>
          </p:cNvPr>
          <p:cNvSpPr/>
          <p:nvPr/>
        </p:nvSpPr>
        <p:spPr>
          <a:xfrm>
            <a:off x="824752" y="4605770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19471C-4039-89DC-A92A-179E9EE36703}"/>
              </a:ext>
            </a:extLst>
          </p:cNvPr>
          <p:cNvSpPr/>
          <p:nvPr/>
        </p:nvSpPr>
        <p:spPr>
          <a:xfrm>
            <a:off x="1124955" y="4605770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3153829-2E5C-6FB3-F0EB-3DD87BB16737}"/>
              </a:ext>
            </a:extLst>
          </p:cNvPr>
          <p:cNvSpPr/>
          <p:nvPr/>
        </p:nvSpPr>
        <p:spPr>
          <a:xfrm>
            <a:off x="1425158" y="4605769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6237EC-1D22-D699-6FE1-BF78552A3BE0}"/>
              </a:ext>
            </a:extLst>
          </p:cNvPr>
          <p:cNvSpPr/>
          <p:nvPr/>
        </p:nvSpPr>
        <p:spPr>
          <a:xfrm>
            <a:off x="824752" y="4154272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167C4B5-2AFA-E1CA-E1FE-D53F80F96C6E}"/>
              </a:ext>
            </a:extLst>
          </p:cNvPr>
          <p:cNvSpPr/>
          <p:nvPr/>
        </p:nvSpPr>
        <p:spPr>
          <a:xfrm>
            <a:off x="1124955" y="4152669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7C01A3-AF75-48EC-B91A-2B407710D7E2}"/>
              </a:ext>
            </a:extLst>
          </p:cNvPr>
          <p:cNvSpPr/>
          <p:nvPr/>
        </p:nvSpPr>
        <p:spPr>
          <a:xfrm>
            <a:off x="1425158" y="4152669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FF0F9093-1A38-126B-C8BE-ADA22842E755}"/>
              </a:ext>
            </a:extLst>
          </p:cNvPr>
          <p:cNvSpPr/>
          <p:nvPr/>
        </p:nvSpPr>
        <p:spPr>
          <a:xfrm>
            <a:off x="5190261" y="1590336"/>
            <a:ext cx="200416" cy="369332"/>
          </a:xfrm>
          <a:prstGeom prst="frame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E65AD6-BD22-BD53-EF21-35DADBE45FC3}"/>
              </a:ext>
            </a:extLst>
          </p:cNvPr>
          <p:cNvSpPr/>
          <p:nvPr/>
        </p:nvSpPr>
        <p:spPr>
          <a:xfrm>
            <a:off x="3966299" y="234149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76699-C327-A613-0A50-A98C4283D33F}"/>
              </a:ext>
            </a:extLst>
          </p:cNvPr>
          <p:cNvSpPr/>
          <p:nvPr/>
        </p:nvSpPr>
        <p:spPr>
          <a:xfrm>
            <a:off x="4266502" y="234149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83EC67-2DC1-3A2A-718D-27F6B5C20F0E}"/>
              </a:ext>
            </a:extLst>
          </p:cNvPr>
          <p:cNvSpPr/>
          <p:nvPr/>
        </p:nvSpPr>
        <p:spPr>
          <a:xfrm>
            <a:off x="4566705" y="234148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786EEA-F3FA-8D9A-5C4D-F4D31CA17612}"/>
              </a:ext>
            </a:extLst>
          </p:cNvPr>
          <p:cNvSpPr/>
          <p:nvPr/>
        </p:nvSpPr>
        <p:spPr>
          <a:xfrm>
            <a:off x="3966299" y="264087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01A19B-4A56-F764-FB1B-3DB23451E8D2}"/>
              </a:ext>
            </a:extLst>
          </p:cNvPr>
          <p:cNvSpPr/>
          <p:nvPr/>
        </p:nvSpPr>
        <p:spPr>
          <a:xfrm>
            <a:off x="4266502" y="264008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8FE27C-52F6-3509-9FE0-900F239EDF19}"/>
              </a:ext>
            </a:extLst>
          </p:cNvPr>
          <p:cNvSpPr/>
          <p:nvPr/>
        </p:nvSpPr>
        <p:spPr>
          <a:xfrm>
            <a:off x="3966299" y="293868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D710FB-35B8-4CED-252F-27070692DE8C}"/>
              </a:ext>
            </a:extLst>
          </p:cNvPr>
          <p:cNvSpPr/>
          <p:nvPr/>
        </p:nvSpPr>
        <p:spPr>
          <a:xfrm>
            <a:off x="4866908" y="2341489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2BB9D4-55E9-B1E1-FF17-108A9052EC3B}"/>
              </a:ext>
            </a:extLst>
          </p:cNvPr>
          <p:cNvSpPr/>
          <p:nvPr/>
        </p:nvSpPr>
        <p:spPr>
          <a:xfrm>
            <a:off x="5167113" y="234145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3EB37A-4274-C496-85D8-EA340BF01A68}"/>
              </a:ext>
            </a:extLst>
          </p:cNvPr>
          <p:cNvSpPr/>
          <p:nvPr/>
        </p:nvSpPr>
        <p:spPr>
          <a:xfrm>
            <a:off x="5467316" y="234145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63537F-5AF4-6B78-6098-476EAE51DCA4}"/>
              </a:ext>
            </a:extLst>
          </p:cNvPr>
          <p:cNvSpPr/>
          <p:nvPr/>
        </p:nvSpPr>
        <p:spPr>
          <a:xfrm>
            <a:off x="6217825" y="234152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86DB26-AD8C-43BC-5EB8-42C41F75927F}"/>
              </a:ext>
            </a:extLst>
          </p:cNvPr>
          <p:cNvSpPr/>
          <p:nvPr/>
        </p:nvSpPr>
        <p:spPr>
          <a:xfrm>
            <a:off x="6518028" y="2341523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189203-9A17-85EA-C7C6-0020CFFC0D56}"/>
              </a:ext>
            </a:extLst>
          </p:cNvPr>
          <p:cNvSpPr/>
          <p:nvPr/>
        </p:nvSpPr>
        <p:spPr>
          <a:xfrm>
            <a:off x="6818231" y="234152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C534C-578C-76CD-25E5-6CD9858CD41A}"/>
              </a:ext>
            </a:extLst>
          </p:cNvPr>
          <p:cNvSpPr/>
          <p:nvPr/>
        </p:nvSpPr>
        <p:spPr>
          <a:xfrm>
            <a:off x="6217825" y="2640905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E6C6B00-2C78-9561-FE29-B93BF1AF638C}"/>
              </a:ext>
            </a:extLst>
          </p:cNvPr>
          <p:cNvSpPr/>
          <p:nvPr/>
        </p:nvSpPr>
        <p:spPr>
          <a:xfrm>
            <a:off x="6518028" y="264012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3DD84B-C29B-027D-57F6-B6ABDD780D5A}"/>
              </a:ext>
            </a:extLst>
          </p:cNvPr>
          <p:cNvSpPr/>
          <p:nvPr/>
        </p:nvSpPr>
        <p:spPr>
          <a:xfrm>
            <a:off x="6217825" y="293872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B56C1C-D9BC-BFD3-6F8C-182939C705BC}"/>
              </a:ext>
            </a:extLst>
          </p:cNvPr>
          <p:cNvSpPr/>
          <p:nvPr/>
        </p:nvSpPr>
        <p:spPr>
          <a:xfrm>
            <a:off x="7118434" y="234152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9FF11B-2396-23CA-B802-161010B5A4BB}"/>
              </a:ext>
            </a:extLst>
          </p:cNvPr>
          <p:cNvSpPr/>
          <p:nvPr/>
        </p:nvSpPr>
        <p:spPr>
          <a:xfrm>
            <a:off x="7418639" y="234149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079194-0505-A983-B354-7AB7B935B7EB}"/>
              </a:ext>
            </a:extLst>
          </p:cNvPr>
          <p:cNvSpPr/>
          <p:nvPr/>
        </p:nvSpPr>
        <p:spPr>
          <a:xfrm>
            <a:off x="7718842" y="234149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/>
              <p:nvPr/>
            </p:nvSpPr>
            <p:spPr>
              <a:xfrm>
                <a:off x="2725768" y="3548951"/>
                <a:ext cx="4985467" cy="389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(3,3,2,1)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=</m:t>
                      </m:r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+     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768" y="3548951"/>
                <a:ext cx="4985467" cy="389530"/>
              </a:xfrm>
              <a:prstGeom prst="rect">
                <a:avLst/>
              </a:prstGeom>
              <a:blipFill>
                <a:blip r:embed="rId3"/>
                <a:stretch>
                  <a:fillRect l="-508" t="-3125" r="-254" b="-1875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4CB51F-87AF-597A-B5A4-67337A33E1DD}"/>
              </a:ext>
            </a:extLst>
          </p:cNvPr>
          <p:cNvCxnSpPr/>
          <p:nvPr/>
        </p:nvCxnSpPr>
        <p:spPr>
          <a:xfrm>
            <a:off x="520861" y="4294208"/>
            <a:ext cx="153943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121F0CF-1F5E-BFC8-EB6B-3175E937F1A7}"/>
              </a:ext>
            </a:extLst>
          </p:cNvPr>
          <p:cNvCxnSpPr>
            <a:cxnSpLocks/>
          </p:cNvCxnSpPr>
          <p:nvPr/>
        </p:nvCxnSpPr>
        <p:spPr>
          <a:xfrm flipV="1">
            <a:off x="1319514" y="3102015"/>
            <a:ext cx="105644" cy="836466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164073A-DA4C-DBFD-C27A-F4C6031D9D59}"/>
              </a:ext>
            </a:extLst>
          </p:cNvPr>
          <p:cNvSpPr/>
          <p:nvPr/>
        </p:nvSpPr>
        <p:spPr>
          <a:xfrm>
            <a:off x="3365893" y="419975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201E61-15CF-09E5-D516-205FF40115C6}"/>
              </a:ext>
            </a:extLst>
          </p:cNvPr>
          <p:cNvSpPr/>
          <p:nvPr/>
        </p:nvSpPr>
        <p:spPr>
          <a:xfrm>
            <a:off x="3666096" y="419975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32ADF4-098D-9777-28E7-47A0853631E3}"/>
              </a:ext>
            </a:extLst>
          </p:cNvPr>
          <p:cNvSpPr/>
          <p:nvPr/>
        </p:nvSpPr>
        <p:spPr>
          <a:xfrm>
            <a:off x="3966299" y="419975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9724414-71BC-FA1E-F4E9-7898A70614AD}"/>
              </a:ext>
            </a:extLst>
          </p:cNvPr>
          <p:cNvSpPr/>
          <p:nvPr/>
        </p:nvSpPr>
        <p:spPr>
          <a:xfrm>
            <a:off x="3365893" y="449913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ED37EA7-1B6A-CF50-592A-8D699DF9DAA5}"/>
              </a:ext>
            </a:extLst>
          </p:cNvPr>
          <p:cNvSpPr/>
          <p:nvPr/>
        </p:nvSpPr>
        <p:spPr>
          <a:xfrm>
            <a:off x="3666096" y="449835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BC5CBF-4E7B-C09E-A78E-6F5CBAC0D7D6}"/>
              </a:ext>
            </a:extLst>
          </p:cNvPr>
          <p:cNvSpPr/>
          <p:nvPr/>
        </p:nvSpPr>
        <p:spPr>
          <a:xfrm>
            <a:off x="3365893" y="479695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535DA4-1AF2-389F-8EF6-895C39103D41}"/>
              </a:ext>
            </a:extLst>
          </p:cNvPr>
          <p:cNvSpPr/>
          <p:nvPr/>
        </p:nvSpPr>
        <p:spPr>
          <a:xfrm>
            <a:off x="4984003" y="420078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D606663-DC41-3E6C-8D2C-11B368861C3C}"/>
              </a:ext>
            </a:extLst>
          </p:cNvPr>
          <p:cNvSpPr/>
          <p:nvPr/>
        </p:nvSpPr>
        <p:spPr>
          <a:xfrm>
            <a:off x="5284206" y="420078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8DDE3FC-E780-8E93-1CBE-750925BB76EC}"/>
              </a:ext>
            </a:extLst>
          </p:cNvPr>
          <p:cNvSpPr/>
          <p:nvPr/>
        </p:nvSpPr>
        <p:spPr>
          <a:xfrm>
            <a:off x="5584409" y="4200779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807407-2CA2-9081-3E17-21A4371D0AAC}"/>
              </a:ext>
            </a:extLst>
          </p:cNvPr>
          <p:cNvSpPr/>
          <p:nvPr/>
        </p:nvSpPr>
        <p:spPr>
          <a:xfrm>
            <a:off x="4984003" y="450016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B74A7B7-28C7-41FA-8B8E-3E02FB415D12}"/>
              </a:ext>
            </a:extLst>
          </p:cNvPr>
          <p:cNvSpPr/>
          <p:nvPr/>
        </p:nvSpPr>
        <p:spPr>
          <a:xfrm>
            <a:off x="5284206" y="4499379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623D25-EF27-57FF-EBE9-1E3597E1A67C}"/>
              </a:ext>
            </a:extLst>
          </p:cNvPr>
          <p:cNvSpPr/>
          <p:nvPr/>
        </p:nvSpPr>
        <p:spPr>
          <a:xfrm>
            <a:off x="4984003" y="479797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4235BA0-AB77-A20D-36A7-A116DDCE0D54}"/>
              </a:ext>
            </a:extLst>
          </p:cNvPr>
          <p:cNvSpPr/>
          <p:nvPr/>
        </p:nvSpPr>
        <p:spPr>
          <a:xfrm>
            <a:off x="824753" y="235682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4895393-F4CA-46AD-8B67-514104574F57}"/>
              </a:ext>
            </a:extLst>
          </p:cNvPr>
          <p:cNvSpPr/>
          <p:nvPr/>
        </p:nvSpPr>
        <p:spPr>
          <a:xfrm>
            <a:off x="1124956" y="235682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4816BBB-3185-2FDC-CFF6-B3CE686D7A47}"/>
              </a:ext>
            </a:extLst>
          </p:cNvPr>
          <p:cNvSpPr/>
          <p:nvPr/>
        </p:nvSpPr>
        <p:spPr>
          <a:xfrm>
            <a:off x="1425159" y="2356819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F4C5D6E-0329-38DD-1D22-3C4235EE4CF4}"/>
              </a:ext>
            </a:extLst>
          </p:cNvPr>
          <p:cNvSpPr/>
          <p:nvPr/>
        </p:nvSpPr>
        <p:spPr>
          <a:xfrm>
            <a:off x="1725362" y="2356819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4258E3D-1A57-E2B4-A04B-A93D44C2D749}"/>
              </a:ext>
            </a:extLst>
          </p:cNvPr>
          <p:cNvSpPr/>
          <p:nvPr/>
        </p:nvSpPr>
        <p:spPr>
          <a:xfrm>
            <a:off x="2025567" y="2356787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6106ED-CF89-1540-E44D-34366B65205A}"/>
              </a:ext>
            </a:extLst>
          </p:cNvPr>
          <p:cNvSpPr/>
          <p:nvPr/>
        </p:nvSpPr>
        <p:spPr>
          <a:xfrm>
            <a:off x="2325770" y="2356787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A253BCE-7567-5EAA-61F2-24312F6912DE}"/>
              </a:ext>
            </a:extLst>
          </p:cNvPr>
          <p:cNvSpPr/>
          <p:nvPr/>
        </p:nvSpPr>
        <p:spPr>
          <a:xfrm>
            <a:off x="6452011" y="419975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55C6CEA-A83D-5002-ACE4-93EFB3B41BF6}"/>
              </a:ext>
            </a:extLst>
          </p:cNvPr>
          <p:cNvSpPr/>
          <p:nvPr/>
        </p:nvSpPr>
        <p:spPr>
          <a:xfrm>
            <a:off x="6752214" y="4199751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841030D-B664-B156-3410-669C0DA1BF55}"/>
              </a:ext>
            </a:extLst>
          </p:cNvPr>
          <p:cNvSpPr/>
          <p:nvPr/>
        </p:nvSpPr>
        <p:spPr>
          <a:xfrm>
            <a:off x="7052417" y="419975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79FBBF-8795-7A39-F1D2-8B5F7FD5E2B0}"/>
              </a:ext>
            </a:extLst>
          </p:cNvPr>
          <p:cNvSpPr/>
          <p:nvPr/>
        </p:nvSpPr>
        <p:spPr>
          <a:xfrm>
            <a:off x="7352620" y="4199750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C16FB92-89A3-3AE3-40B1-0550599A63DE}"/>
              </a:ext>
            </a:extLst>
          </p:cNvPr>
          <p:cNvSpPr/>
          <p:nvPr/>
        </p:nvSpPr>
        <p:spPr>
          <a:xfrm>
            <a:off x="7652825" y="419971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50AF866-BE25-665B-3533-AF1E5F633F81}"/>
              </a:ext>
            </a:extLst>
          </p:cNvPr>
          <p:cNvSpPr/>
          <p:nvPr/>
        </p:nvSpPr>
        <p:spPr>
          <a:xfrm>
            <a:off x="7953028" y="419971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101D976-97A0-5C59-20BF-A677C94BBA07}"/>
              </a:ext>
            </a:extLst>
          </p:cNvPr>
          <p:cNvSpPr/>
          <p:nvPr/>
        </p:nvSpPr>
        <p:spPr>
          <a:xfrm>
            <a:off x="824752" y="5057267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E91454E-9338-210B-FF2E-7B5F3066B68F}"/>
              </a:ext>
            </a:extLst>
          </p:cNvPr>
          <p:cNvSpPr/>
          <p:nvPr/>
        </p:nvSpPr>
        <p:spPr>
          <a:xfrm>
            <a:off x="1124955" y="505648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61A42B2-7846-A45B-E383-64E7CDBA6594}"/>
              </a:ext>
            </a:extLst>
          </p:cNvPr>
          <p:cNvSpPr/>
          <p:nvPr/>
        </p:nvSpPr>
        <p:spPr>
          <a:xfrm>
            <a:off x="824752" y="535508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4695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500" y="-2"/>
            <a:ext cx="3052451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DED10-2156-C8DF-35FD-25BC608B0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40080"/>
            <a:ext cx="2322320" cy="984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5121F3-C5C6-F986-73DC-252AA9191EE5}"/>
              </a:ext>
            </a:extLst>
          </p:cNvPr>
          <p:cNvSpPr txBox="1"/>
          <p:nvPr/>
        </p:nvSpPr>
        <p:spPr>
          <a:xfrm>
            <a:off x="3507792" y="382286"/>
            <a:ext cx="5136536" cy="719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Character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55C11E-BC60-0481-0429-EB5F2D2AF7AD}"/>
                  </a:ext>
                </a:extLst>
              </p:cNvPr>
              <p:cNvSpPr txBox="1"/>
              <p:nvPr/>
            </p:nvSpPr>
            <p:spPr>
              <a:xfrm>
                <a:off x="3469580" y="1274595"/>
                <a:ext cx="513653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kumimoji="0" lang="en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Definition</a:t>
                </a:r>
                <a:r>
                  <a:rPr kumimoji="0" lang="en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. </a:t>
                </a:r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 is a representation of a group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, its </a:t>
                </a:r>
                <a:r>
                  <a:rPr lang="en-US" sz="1400" b="1" i="1" dirty="0">
                    <a:solidFill>
                      <a:prstClr val="black"/>
                    </a:solidFill>
                    <a:latin typeface="Calibri Light" panose="020F0302020204030204"/>
                  </a:rPr>
                  <a:t>character</a:t>
                </a:r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l-GR" sz="1400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is the complex-valued function on the group defined by</a:t>
                </a:r>
              </a:p>
              <a:p>
                <a:pPr lvl="0"/>
                <a:endParaRPr lang="en-US" sz="140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𝑇𝑟</m:t>
                      </m:r>
                      <m:r>
                        <a:rPr lang="en-U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lvl="0"/>
                <a:endParaRPr lang="en-US" sz="140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lvl="0"/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𝑇𝑟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is the trace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.</a:t>
                </a: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55C11E-BC60-0481-0429-EB5F2D2AF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580" y="1274595"/>
                <a:ext cx="5136536" cy="1384995"/>
              </a:xfrm>
              <a:prstGeom prst="rect">
                <a:avLst/>
              </a:prstGeom>
              <a:blipFill>
                <a:blip r:embed="rId2"/>
                <a:stretch>
                  <a:fillRect l="-494" t="-909" b="-363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B3C77D3-7719-2343-BFCD-CD26F148E91D}"/>
                  </a:ext>
                </a:extLst>
              </p:cNvPr>
              <p:cNvSpPr txBox="1"/>
              <p:nvPr/>
            </p:nvSpPr>
            <p:spPr>
              <a:xfrm>
                <a:off x="3469580" y="3291889"/>
                <a:ext cx="513653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kumimoji="0" lang="en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Definition. </a:t>
                </a:r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For representation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𝐺𝐿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 the character table is </a:t>
                </a:r>
                <a:r>
                  <a:rPr lang="en-CN" sz="1400" dirty="0">
                    <a:solidFill>
                      <a:prstClr val="black"/>
                    </a:solidFill>
                    <a:latin typeface="Calibri Light" panose="020F0302020204030204"/>
                  </a:rPr>
                  <a:t>a square matrix</a:t>
                </a:r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:</a:t>
                </a:r>
              </a:p>
              <a:p>
                <a:pPr lvl="0"/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N" sz="1400" dirty="0">
                    <a:solidFill>
                      <a:prstClr val="black"/>
                    </a:solidFill>
                    <a:latin typeface="Calibri Light" panose="020F0302020204030204"/>
                  </a:rPr>
                  <a:t>1. t</a:t>
                </a:r>
                <a:r>
                  <a:rPr kumimoji="0" lang="en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he first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row lists the conjugacy classes of 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</m:t>
                    </m:r>
                  </m:oMath>
                </a14:m>
                <a:r>
                  <a:rPr kumimoji="0" lang="en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,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N" sz="1400" dirty="0">
                    <a:solidFill>
                      <a:prstClr val="black"/>
                    </a:solidFill>
                    <a:latin typeface="Calibri Light" panose="020F0302020204030204"/>
                  </a:rPr>
                  <a:t>2. t</a:t>
                </a:r>
                <a:r>
                  <a:rPr kumimoji="0" lang="en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he first column lists the irreducible representations of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𝑉</m:t>
                    </m:r>
                  </m:oMath>
                </a14:m>
                <a:r>
                  <a:rPr kumimoji="0" lang="en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,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N" sz="1400" dirty="0">
                    <a:solidFill>
                      <a:prstClr val="black"/>
                    </a:solidFill>
                    <a:latin typeface="Calibri Light" panose="020F0302020204030204"/>
                  </a:rPr>
                  <a:t>3. t</a:t>
                </a:r>
                <a:r>
                  <a:rPr kumimoji="0" lang="en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he rest entires are character values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each corresponding the conjugacy class and irreducible representation.</a:t>
                </a: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B3C77D3-7719-2343-BFCD-CD26F148E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580" y="3291889"/>
                <a:ext cx="5136536" cy="2031325"/>
              </a:xfrm>
              <a:prstGeom prst="rect">
                <a:avLst/>
              </a:prstGeom>
              <a:blipFill>
                <a:blip r:embed="rId3"/>
                <a:stretch>
                  <a:fillRect l="-494" t="-621" b="-248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826C26F-3942-28A0-108E-16BC09FF3C76}"/>
              </a:ext>
            </a:extLst>
          </p:cNvPr>
          <p:cNvSpPr txBox="1"/>
          <p:nvPr/>
        </p:nvSpPr>
        <p:spPr>
          <a:xfrm>
            <a:off x="482600" y="1719793"/>
            <a:ext cx="1642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schemeClr val="bg1"/>
                </a:solidFill>
              </a:rPr>
              <a:t>Character Table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2239246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6861-61E2-BC17-1518-2ADE8D94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/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Recursive Version: (size: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=(6,2,1)</m:t>
                    </m:r>
                  </m:oMath>
                </a14:m>
                <a:r>
                  <a:rPr lang="en-CN" dirty="0">
                    <a:solidFill>
                      <a:prstClr val="black"/>
                    </a:solidFill>
                    <a:latin typeface="Calibri Light" panose="020F0302020204030204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=(3,3,2,1)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  <a:blipFill>
                <a:blip r:embed="rId2"/>
                <a:stretch>
                  <a:fillRect l="-1190" t="-666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B471B2CB-5095-1A97-051B-BB5AFCEDE203}"/>
              </a:ext>
            </a:extLst>
          </p:cNvPr>
          <p:cNvSpPr/>
          <p:nvPr/>
        </p:nvSpPr>
        <p:spPr>
          <a:xfrm>
            <a:off x="824752" y="4605770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19471C-4039-89DC-A92A-179E9EE36703}"/>
              </a:ext>
            </a:extLst>
          </p:cNvPr>
          <p:cNvSpPr/>
          <p:nvPr/>
        </p:nvSpPr>
        <p:spPr>
          <a:xfrm>
            <a:off x="1124955" y="4605770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3153829-2E5C-6FB3-F0EB-3DD87BB16737}"/>
              </a:ext>
            </a:extLst>
          </p:cNvPr>
          <p:cNvSpPr/>
          <p:nvPr/>
        </p:nvSpPr>
        <p:spPr>
          <a:xfrm>
            <a:off x="1425158" y="4605769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6237EC-1D22-D699-6FE1-BF78552A3BE0}"/>
              </a:ext>
            </a:extLst>
          </p:cNvPr>
          <p:cNvSpPr/>
          <p:nvPr/>
        </p:nvSpPr>
        <p:spPr>
          <a:xfrm>
            <a:off x="824752" y="4154272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167C4B5-2AFA-E1CA-E1FE-D53F80F96C6E}"/>
              </a:ext>
            </a:extLst>
          </p:cNvPr>
          <p:cNvSpPr/>
          <p:nvPr/>
        </p:nvSpPr>
        <p:spPr>
          <a:xfrm>
            <a:off x="1124955" y="4152669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7C01A3-AF75-48EC-B91A-2B407710D7E2}"/>
              </a:ext>
            </a:extLst>
          </p:cNvPr>
          <p:cNvSpPr/>
          <p:nvPr/>
        </p:nvSpPr>
        <p:spPr>
          <a:xfrm>
            <a:off x="1425158" y="4152669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FF0F9093-1A38-126B-C8BE-ADA22842E755}"/>
              </a:ext>
            </a:extLst>
          </p:cNvPr>
          <p:cNvSpPr/>
          <p:nvPr/>
        </p:nvSpPr>
        <p:spPr>
          <a:xfrm>
            <a:off x="5190261" y="1590336"/>
            <a:ext cx="200416" cy="369332"/>
          </a:xfrm>
          <a:prstGeom prst="frame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E65AD6-BD22-BD53-EF21-35DADBE45FC3}"/>
              </a:ext>
            </a:extLst>
          </p:cNvPr>
          <p:cNvSpPr/>
          <p:nvPr/>
        </p:nvSpPr>
        <p:spPr>
          <a:xfrm>
            <a:off x="3966299" y="234149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76699-C327-A613-0A50-A98C4283D33F}"/>
              </a:ext>
            </a:extLst>
          </p:cNvPr>
          <p:cNvSpPr/>
          <p:nvPr/>
        </p:nvSpPr>
        <p:spPr>
          <a:xfrm>
            <a:off x="4266502" y="234149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83EC67-2DC1-3A2A-718D-27F6B5C20F0E}"/>
              </a:ext>
            </a:extLst>
          </p:cNvPr>
          <p:cNvSpPr/>
          <p:nvPr/>
        </p:nvSpPr>
        <p:spPr>
          <a:xfrm>
            <a:off x="4566705" y="234148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786EEA-F3FA-8D9A-5C4D-F4D31CA17612}"/>
              </a:ext>
            </a:extLst>
          </p:cNvPr>
          <p:cNvSpPr/>
          <p:nvPr/>
        </p:nvSpPr>
        <p:spPr>
          <a:xfrm>
            <a:off x="3966299" y="264087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01A19B-4A56-F764-FB1B-3DB23451E8D2}"/>
              </a:ext>
            </a:extLst>
          </p:cNvPr>
          <p:cNvSpPr/>
          <p:nvPr/>
        </p:nvSpPr>
        <p:spPr>
          <a:xfrm>
            <a:off x="4266502" y="264008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8FE27C-52F6-3509-9FE0-900F239EDF19}"/>
              </a:ext>
            </a:extLst>
          </p:cNvPr>
          <p:cNvSpPr/>
          <p:nvPr/>
        </p:nvSpPr>
        <p:spPr>
          <a:xfrm>
            <a:off x="3966299" y="293868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D710FB-35B8-4CED-252F-27070692DE8C}"/>
              </a:ext>
            </a:extLst>
          </p:cNvPr>
          <p:cNvSpPr/>
          <p:nvPr/>
        </p:nvSpPr>
        <p:spPr>
          <a:xfrm>
            <a:off x="4866908" y="2341489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2BB9D4-55E9-B1E1-FF17-108A9052EC3B}"/>
              </a:ext>
            </a:extLst>
          </p:cNvPr>
          <p:cNvSpPr/>
          <p:nvPr/>
        </p:nvSpPr>
        <p:spPr>
          <a:xfrm>
            <a:off x="5167113" y="234145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3EB37A-4274-C496-85D8-EA340BF01A68}"/>
              </a:ext>
            </a:extLst>
          </p:cNvPr>
          <p:cNvSpPr/>
          <p:nvPr/>
        </p:nvSpPr>
        <p:spPr>
          <a:xfrm>
            <a:off x="5467316" y="234145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63537F-5AF4-6B78-6098-476EAE51DCA4}"/>
              </a:ext>
            </a:extLst>
          </p:cNvPr>
          <p:cNvSpPr/>
          <p:nvPr/>
        </p:nvSpPr>
        <p:spPr>
          <a:xfrm>
            <a:off x="6217825" y="234152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86DB26-AD8C-43BC-5EB8-42C41F75927F}"/>
              </a:ext>
            </a:extLst>
          </p:cNvPr>
          <p:cNvSpPr/>
          <p:nvPr/>
        </p:nvSpPr>
        <p:spPr>
          <a:xfrm>
            <a:off x="6518028" y="2341523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189203-9A17-85EA-C7C6-0020CFFC0D56}"/>
              </a:ext>
            </a:extLst>
          </p:cNvPr>
          <p:cNvSpPr/>
          <p:nvPr/>
        </p:nvSpPr>
        <p:spPr>
          <a:xfrm>
            <a:off x="6818231" y="234152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C534C-578C-76CD-25E5-6CD9858CD41A}"/>
              </a:ext>
            </a:extLst>
          </p:cNvPr>
          <p:cNvSpPr/>
          <p:nvPr/>
        </p:nvSpPr>
        <p:spPr>
          <a:xfrm>
            <a:off x="6217825" y="2640905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E6C6B00-2C78-9561-FE29-B93BF1AF638C}"/>
              </a:ext>
            </a:extLst>
          </p:cNvPr>
          <p:cNvSpPr/>
          <p:nvPr/>
        </p:nvSpPr>
        <p:spPr>
          <a:xfrm>
            <a:off x="6518028" y="264012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3DD84B-C29B-027D-57F6-B6ABDD780D5A}"/>
              </a:ext>
            </a:extLst>
          </p:cNvPr>
          <p:cNvSpPr/>
          <p:nvPr/>
        </p:nvSpPr>
        <p:spPr>
          <a:xfrm>
            <a:off x="6217825" y="293872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B56C1C-D9BC-BFD3-6F8C-182939C705BC}"/>
              </a:ext>
            </a:extLst>
          </p:cNvPr>
          <p:cNvSpPr/>
          <p:nvPr/>
        </p:nvSpPr>
        <p:spPr>
          <a:xfrm>
            <a:off x="7118434" y="234152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9FF11B-2396-23CA-B802-161010B5A4BB}"/>
              </a:ext>
            </a:extLst>
          </p:cNvPr>
          <p:cNvSpPr/>
          <p:nvPr/>
        </p:nvSpPr>
        <p:spPr>
          <a:xfrm>
            <a:off x="7418639" y="234149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079194-0505-A983-B354-7AB7B935B7EB}"/>
              </a:ext>
            </a:extLst>
          </p:cNvPr>
          <p:cNvSpPr/>
          <p:nvPr/>
        </p:nvSpPr>
        <p:spPr>
          <a:xfrm>
            <a:off x="7718842" y="234149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/>
              <p:nvPr/>
            </p:nvSpPr>
            <p:spPr>
              <a:xfrm>
                <a:off x="2725768" y="3548951"/>
                <a:ext cx="4985467" cy="389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(3,3,2,1)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=</m:t>
                      </m:r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+     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768" y="3548951"/>
                <a:ext cx="4985467" cy="389530"/>
              </a:xfrm>
              <a:prstGeom prst="rect">
                <a:avLst/>
              </a:prstGeom>
              <a:blipFill>
                <a:blip r:embed="rId3"/>
                <a:stretch>
                  <a:fillRect l="-508" t="-3125" r="-254" b="-1875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4CB51F-87AF-597A-B5A4-67337A33E1DD}"/>
              </a:ext>
            </a:extLst>
          </p:cNvPr>
          <p:cNvCxnSpPr/>
          <p:nvPr/>
        </p:nvCxnSpPr>
        <p:spPr>
          <a:xfrm>
            <a:off x="520861" y="4294208"/>
            <a:ext cx="153943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164073A-DA4C-DBFD-C27A-F4C6031D9D59}"/>
              </a:ext>
            </a:extLst>
          </p:cNvPr>
          <p:cNvSpPr/>
          <p:nvPr/>
        </p:nvSpPr>
        <p:spPr>
          <a:xfrm>
            <a:off x="3365893" y="419975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201E61-15CF-09E5-D516-205FF40115C6}"/>
              </a:ext>
            </a:extLst>
          </p:cNvPr>
          <p:cNvSpPr/>
          <p:nvPr/>
        </p:nvSpPr>
        <p:spPr>
          <a:xfrm>
            <a:off x="3666096" y="419975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32ADF4-098D-9777-28E7-47A0853631E3}"/>
              </a:ext>
            </a:extLst>
          </p:cNvPr>
          <p:cNvSpPr/>
          <p:nvPr/>
        </p:nvSpPr>
        <p:spPr>
          <a:xfrm>
            <a:off x="3966299" y="419975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9724414-71BC-FA1E-F4E9-7898A70614AD}"/>
              </a:ext>
            </a:extLst>
          </p:cNvPr>
          <p:cNvSpPr/>
          <p:nvPr/>
        </p:nvSpPr>
        <p:spPr>
          <a:xfrm>
            <a:off x="3365893" y="449913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ED37EA7-1B6A-CF50-592A-8D699DF9DAA5}"/>
              </a:ext>
            </a:extLst>
          </p:cNvPr>
          <p:cNvSpPr/>
          <p:nvPr/>
        </p:nvSpPr>
        <p:spPr>
          <a:xfrm>
            <a:off x="3666096" y="449835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BC5CBF-4E7B-C09E-A78E-6F5CBAC0D7D6}"/>
              </a:ext>
            </a:extLst>
          </p:cNvPr>
          <p:cNvSpPr/>
          <p:nvPr/>
        </p:nvSpPr>
        <p:spPr>
          <a:xfrm>
            <a:off x="3365893" y="479695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535DA4-1AF2-389F-8EF6-895C39103D41}"/>
              </a:ext>
            </a:extLst>
          </p:cNvPr>
          <p:cNvSpPr/>
          <p:nvPr/>
        </p:nvSpPr>
        <p:spPr>
          <a:xfrm>
            <a:off x="4984003" y="420078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D606663-DC41-3E6C-8D2C-11B368861C3C}"/>
              </a:ext>
            </a:extLst>
          </p:cNvPr>
          <p:cNvSpPr/>
          <p:nvPr/>
        </p:nvSpPr>
        <p:spPr>
          <a:xfrm>
            <a:off x="5284206" y="420078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8DDE3FC-E780-8E93-1CBE-750925BB76EC}"/>
              </a:ext>
            </a:extLst>
          </p:cNvPr>
          <p:cNvSpPr/>
          <p:nvPr/>
        </p:nvSpPr>
        <p:spPr>
          <a:xfrm>
            <a:off x="5584409" y="4200779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807407-2CA2-9081-3E17-21A4371D0AAC}"/>
              </a:ext>
            </a:extLst>
          </p:cNvPr>
          <p:cNvSpPr/>
          <p:nvPr/>
        </p:nvSpPr>
        <p:spPr>
          <a:xfrm>
            <a:off x="4984003" y="450016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B74A7B7-28C7-41FA-8B8E-3E02FB415D12}"/>
              </a:ext>
            </a:extLst>
          </p:cNvPr>
          <p:cNvSpPr/>
          <p:nvPr/>
        </p:nvSpPr>
        <p:spPr>
          <a:xfrm>
            <a:off x="5284206" y="4499379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623D25-EF27-57FF-EBE9-1E3597E1A67C}"/>
              </a:ext>
            </a:extLst>
          </p:cNvPr>
          <p:cNvSpPr/>
          <p:nvPr/>
        </p:nvSpPr>
        <p:spPr>
          <a:xfrm>
            <a:off x="4984003" y="479797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A253BCE-7567-5EAA-61F2-24312F6912DE}"/>
              </a:ext>
            </a:extLst>
          </p:cNvPr>
          <p:cNvSpPr/>
          <p:nvPr/>
        </p:nvSpPr>
        <p:spPr>
          <a:xfrm>
            <a:off x="6452011" y="419975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55C6CEA-A83D-5002-ACE4-93EFB3B41BF6}"/>
              </a:ext>
            </a:extLst>
          </p:cNvPr>
          <p:cNvSpPr/>
          <p:nvPr/>
        </p:nvSpPr>
        <p:spPr>
          <a:xfrm>
            <a:off x="6752214" y="4199751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841030D-B664-B156-3410-669C0DA1BF55}"/>
              </a:ext>
            </a:extLst>
          </p:cNvPr>
          <p:cNvSpPr/>
          <p:nvPr/>
        </p:nvSpPr>
        <p:spPr>
          <a:xfrm>
            <a:off x="7052417" y="419975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79FBBF-8795-7A39-F1D2-8B5F7FD5E2B0}"/>
              </a:ext>
            </a:extLst>
          </p:cNvPr>
          <p:cNvSpPr/>
          <p:nvPr/>
        </p:nvSpPr>
        <p:spPr>
          <a:xfrm>
            <a:off x="7352620" y="4199750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C16FB92-89A3-3AE3-40B1-0550599A63DE}"/>
              </a:ext>
            </a:extLst>
          </p:cNvPr>
          <p:cNvSpPr/>
          <p:nvPr/>
        </p:nvSpPr>
        <p:spPr>
          <a:xfrm>
            <a:off x="7652825" y="419971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50AF866-BE25-665B-3533-AF1E5F633F81}"/>
              </a:ext>
            </a:extLst>
          </p:cNvPr>
          <p:cNvSpPr/>
          <p:nvPr/>
        </p:nvSpPr>
        <p:spPr>
          <a:xfrm>
            <a:off x="7953028" y="419971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6204FB4-2CE2-19A6-F9A4-DDF27C740653}"/>
                  </a:ext>
                </a:extLst>
              </p:cNvPr>
              <p:cNvSpPr txBox="1"/>
              <p:nvPr/>
            </p:nvSpPr>
            <p:spPr>
              <a:xfrm>
                <a:off x="1371011" y="5308406"/>
                <a:ext cx="6984220" cy="389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(3,3,2,1)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] +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6204FB4-2CE2-19A6-F9A4-DDF27C740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011" y="5308406"/>
                <a:ext cx="6984220" cy="389530"/>
              </a:xfrm>
              <a:prstGeom prst="rect">
                <a:avLst/>
              </a:prstGeom>
              <a:blipFill>
                <a:blip r:embed="rId4"/>
                <a:stretch>
                  <a:fillRect l="-363" t="-6452" r="-544" b="-2258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 76">
            <a:extLst>
              <a:ext uri="{FF2B5EF4-FFF2-40B4-BE49-F238E27FC236}">
                <a16:creationId xmlns:a16="http://schemas.microsoft.com/office/drawing/2014/main" id="{AF197DBE-36E1-C59F-1C28-B5B19A83A622}"/>
              </a:ext>
            </a:extLst>
          </p:cNvPr>
          <p:cNvSpPr/>
          <p:nvPr/>
        </p:nvSpPr>
        <p:spPr>
          <a:xfrm>
            <a:off x="824752" y="5057267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1D828BD-A8D1-1107-D081-7DBC1F2C22EB}"/>
              </a:ext>
            </a:extLst>
          </p:cNvPr>
          <p:cNvSpPr/>
          <p:nvPr/>
        </p:nvSpPr>
        <p:spPr>
          <a:xfrm>
            <a:off x="1124955" y="505648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898EA96-E9BB-F6B2-C3BF-11985022CC68}"/>
              </a:ext>
            </a:extLst>
          </p:cNvPr>
          <p:cNvSpPr/>
          <p:nvPr/>
        </p:nvSpPr>
        <p:spPr>
          <a:xfrm>
            <a:off x="824752" y="535508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43874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6861-61E2-BC17-1518-2ADE8D94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/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Recursive Version: (size: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=(6,2,1)</m:t>
                    </m:r>
                  </m:oMath>
                </a14:m>
                <a:r>
                  <a:rPr lang="en-CN" dirty="0">
                    <a:solidFill>
                      <a:prstClr val="black"/>
                    </a:solidFill>
                    <a:latin typeface="Calibri Light" panose="020F0302020204030204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=(3,3,2,1)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  <a:blipFill>
                <a:blip r:embed="rId2"/>
                <a:stretch>
                  <a:fillRect l="-1190" t="-666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B471B2CB-5095-1A97-051B-BB5AFCEDE203}"/>
              </a:ext>
            </a:extLst>
          </p:cNvPr>
          <p:cNvSpPr/>
          <p:nvPr/>
        </p:nvSpPr>
        <p:spPr>
          <a:xfrm>
            <a:off x="824752" y="4457271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19471C-4039-89DC-A92A-179E9EE36703}"/>
              </a:ext>
            </a:extLst>
          </p:cNvPr>
          <p:cNvSpPr/>
          <p:nvPr/>
        </p:nvSpPr>
        <p:spPr>
          <a:xfrm>
            <a:off x="1124955" y="4457271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3153829-2E5C-6FB3-F0EB-3DD87BB16737}"/>
              </a:ext>
            </a:extLst>
          </p:cNvPr>
          <p:cNvSpPr/>
          <p:nvPr/>
        </p:nvSpPr>
        <p:spPr>
          <a:xfrm>
            <a:off x="1425158" y="4457270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6237EC-1D22-D699-6FE1-BF78552A3BE0}"/>
              </a:ext>
            </a:extLst>
          </p:cNvPr>
          <p:cNvSpPr/>
          <p:nvPr/>
        </p:nvSpPr>
        <p:spPr>
          <a:xfrm>
            <a:off x="824752" y="4154272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167C4B5-2AFA-E1CA-E1FE-D53F80F96C6E}"/>
              </a:ext>
            </a:extLst>
          </p:cNvPr>
          <p:cNvSpPr/>
          <p:nvPr/>
        </p:nvSpPr>
        <p:spPr>
          <a:xfrm>
            <a:off x="1124955" y="4152669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7C01A3-AF75-48EC-B91A-2B407710D7E2}"/>
              </a:ext>
            </a:extLst>
          </p:cNvPr>
          <p:cNvSpPr/>
          <p:nvPr/>
        </p:nvSpPr>
        <p:spPr>
          <a:xfrm>
            <a:off x="1425158" y="4152669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FF0F9093-1A38-126B-C8BE-ADA22842E755}"/>
              </a:ext>
            </a:extLst>
          </p:cNvPr>
          <p:cNvSpPr/>
          <p:nvPr/>
        </p:nvSpPr>
        <p:spPr>
          <a:xfrm>
            <a:off x="5362650" y="1599787"/>
            <a:ext cx="200416" cy="369332"/>
          </a:xfrm>
          <a:prstGeom prst="frame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E65AD6-BD22-BD53-EF21-35DADBE45FC3}"/>
              </a:ext>
            </a:extLst>
          </p:cNvPr>
          <p:cNvSpPr/>
          <p:nvPr/>
        </p:nvSpPr>
        <p:spPr>
          <a:xfrm>
            <a:off x="3966299" y="234149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76699-C327-A613-0A50-A98C4283D33F}"/>
              </a:ext>
            </a:extLst>
          </p:cNvPr>
          <p:cNvSpPr/>
          <p:nvPr/>
        </p:nvSpPr>
        <p:spPr>
          <a:xfrm>
            <a:off x="4266502" y="234149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83EC67-2DC1-3A2A-718D-27F6B5C20F0E}"/>
              </a:ext>
            </a:extLst>
          </p:cNvPr>
          <p:cNvSpPr/>
          <p:nvPr/>
        </p:nvSpPr>
        <p:spPr>
          <a:xfrm>
            <a:off x="4566705" y="234148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786EEA-F3FA-8D9A-5C4D-F4D31CA17612}"/>
              </a:ext>
            </a:extLst>
          </p:cNvPr>
          <p:cNvSpPr/>
          <p:nvPr/>
        </p:nvSpPr>
        <p:spPr>
          <a:xfrm>
            <a:off x="3966299" y="264087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01A19B-4A56-F764-FB1B-3DB23451E8D2}"/>
              </a:ext>
            </a:extLst>
          </p:cNvPr>
          <p:cNvSpPr/>
          <p:nvPr/>
        </p:nvSpPr>
        <p:spPr>
          <a:xfrm>
            <a:off x="4266502" y="264008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8FE27C-52F6-3509-9FE0-900F239EDF19}"/>
              </a:ext>
            </a:extLst>
          </p:cNvPr>
          <p:cNvSpPr/>
          <p:nvPr/>
        </p:nvSpPr>
        <p:spPr>
          <a:xfrm>
            <a:off x="3966299" y="293868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D710FB-35B8-4CED-252F-27070692DE8C}"/>
              </a:ext>
            </a:extLst>
          </p:cNvPr>
          <p:cNvSpPr/>
          <p:nvPr/>
        </p:nvSpPr>
        <p:spPr>
          <a:xfrm>
            <a:off x="4866908" y="2341489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2BB9D4-55E9-B1E1-FF17-108A9052EC3B}"/>
              </a:ext>
            </a:extLst>
          </p:cNvPr>
          <p:cNvSpPr/>
          <p:nvPr/>
        </p:nvSpPr>
        <p:spPr>
          <a:xfrm>
            <a:off x="5167113" y="234145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3EB37A-4274-C496-85D8-EA340BF01A68}"/>
              </a:ext>
            </a:extLst>
          </p:cNvPr>
          <p:cNvSpPr/>
          <p:nvPr/>
        </p:nvSpPr>
        <p:spPr>
          <a:xfrm>
            <a:off x="5467316" y="234145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63537F-5AF4-6B78-6098-476EAE51DCA4}"/>
              </a:ext>
            </a:extLst>
          </p:cNvPr>
          <p:cNvSpPr/>
          <p:nvPr/>
        </p:nvSpPr>
        <p:spPr>
          <a:xfrm>
            <a:off x="6217825" y="234152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86DB26-AD8C-43BC-5EB8-42C41F75927F}"/>
              </a:ext>
            </a:extLst>
          </p:cNvPr>
          <p:cNvSpPr/>
          <p:nvPr/>
        </p:nvSpPr>
        <p:spPr>
          <a:xfrm>
            <a:off x="6518028" y="2341523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189203-9A17-85EA-C7C6-0020CFFC0D56}"/>
              </a:ext>
            </a:extLst>
          </p:cNvPr>
          <p:cNvSpPr/>
          <p:nvPr/>
        </p:nvSpPr>
        <p:spPr>
          <a:xfrm>
            <a:off x="6818231" y="234152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C534C-578C-76CD-25E5-6CD9858CD41A}"/>
              </a:ext>
            </a:extLst>
          </p:cNvPr>
          <p:cNvSpPr/>
          <p:nvPr/>
        </p:nvSpPr>
        <p:spPr>
          <a:xfrm>
            <a:off x="6217825" y="2640905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E6C6B00-2C78-9561-FE29-B93BF1AF638C}"/>
              </a:ext>
            </a:extLst>
          </p:cNvPr>
          <p:cNvSpPr/>
          <p:nvPr/>
        </p:nvSpPr>
        <p:spPr>
          <a:xfrm>
            <a:off x="6518028" y="264012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3DD84B-C29B-027D-57F6-B6ABDD780D5A}"/>
              </a:ext>
            </a:extLst>
          </p:cNvPr>
          <p:cNvSpPr/>
          <p:nvPr/>
        </p:nvSpPr>
        <p:spPr>
          <a:xfrm>
            <a:off x="6217825" y="293872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B56C1C-D9BC-BFD3-6F8C-182939C705BC}"/>
              </a:ext>
            </a:extLst>
          </p:cNvPr>
          <p:cNvSpPr/>
          <p:nvPr/>
        </p:nvSpPr>
        <p:spPr>
          <a:xfrm>
            <a:off x="7118434" y="234152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9FF11B-2396-23CA-B802-161010B5A4BB}"/>
              </a:ext>
            </a:extLst>
          </p:cNvPr>
          <p:cNvSpPr/>
          <p:nvPr/>
        </p:nvSpPr>
        <p:spPr>
          <a:xfrm>
            <a:off x="7418639" y="234149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079194-0505-A983-B354-7AB7B935B7EB}"/>
              </a:ext>
            </a:extLst>
          </p:cNvPr>
          <p:cNvSpPr/>
          <p:nvPr/>
        </p:nvSpPr>
        <p:spPr>
          <a:xfrm>
            <a:off x="7718842" y="234149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/>
              <p:nvPr/>
            </p:nvSpPr>
            <p:spPr>
              <a:xfrm>
                <a:off x="2725768" y="3548951"/>
                <a:ext cx="4985467" cy="389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(3,3,2,1)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=</m:t>
                      </m:r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+     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768" y="3548951"/>
                <a:ext cx="4985467" cy="389530"/>
              </a:xfrm>
              <a:prstGeom prst="rect">
                <a:avLst/>
              </a:prstGeom>
              <a:blipFill>
                <a:blip r:embed="rId3"/>
                <a:stretch>
                  <a:fillRect l="-508" t="-3125" r="-254" b="-1875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4CB51F-87AF-597A-B5A4-67337A33E1DD}"/>
              </a:ext>
            </a:extLst>
          </p:cNvPr>
          <p:cNvCxnSpPr/>
          <p:nvPr/>
        </p:nvCxnSpPr>
        <p:spPr>
          <a:xfrm>
            <a:off x="520861" y="4294208"/>
            <a:ext cx="153943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164073A-DA4C-DBFD-C27A-F4C6031D9D59}"/>
              </a:ext>
            </a:extLst>
          </p:cNvPr>
          <p:cNvSpPr/>
          <p:nvPr/>
        </p:nvSpPr>
        <p:spPr>
          <a:xfrm>
            <a:off x="3365893" y="419975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201E61-15CF-09E5-D516-205FF40115C6}"/>
              </a:ext>
            </a:extLst>
          </p:cNvPr>
          <p:cNvSpPr/>
          <p:nvPr/>
        </p:nvSpPr>
        <p:spPr>
          <a:xfrm>
            <a:off x="3666096" y="419975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32ADF4-098D-9777-28E7-47A0853631E3}"/>
              </a:ext>
            </a:extLst>
          </p:cNvPr>
          <p:cNvSpPr/>
          <p:nvPr/>
        </p:nvSpPr>
        <p:spPr>
          <a:xfrm>
            <a:off x="3966299" y="419975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9724414-71BC-FA1E-F4E9-7898A70614AD}"/>
              </a:ext>
            </a:extLst>
          </p:cNvPr>
          <p:cNvSpPr/>
          <p:nvPr/>
        </p:nvSpPr>
        <p:spPr>
          <a:xfrm>
            <a:off x="3365893" y="449913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ED37EA7-1B6A-CF50-592A-8D699DF9DAA5}"/>
              </a:ext>
            </a:extLst>
          </p:cNvPr>
          <p:cNvSpPr/>
          <p:nvPr/>
        </p:nvSpPr>
        <p:spPr>
          <a:xfrm>
            <a:off x="3666096" y="449835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BC5CBF-4E7B-C09E-A78E-6F5CBAC0D7D6}"/>
              </a:ext>
            </a:extLst>
          </p:cNvPr>
          <p:cNvSpPr/>
          <p:nvPr/>
        </p:nvSpPr>
        <p:spPr>
          <a:xfrm>
            <a:off x="3365893" y="479695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535DA4-1AF2-389F-8EF6-895C39103D41}"/>
              </a:ext>
            </a:extLst>
          </p:cNvPr>
          <p:cNvSpPr/>
          <p:nvPr/>
        </p:nvSpPr>
        <p:spPr>
          <a:xfrm>
            <a:off x="4984003" y="420078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D606663-DC41-3E6C-8D2C-11B368861C3C}"/>
              </a:ext>
            </a:extLst>
          </p:cNvPr>
          <p:cNvSpPr/>
          <p:nvPr/>
        </p:nvSpPr>
        <p:spPr>
          <a:xfrm>
            <a:off x="5284206" y="420078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8DDE3FC-E780-8E93-1CBE-750925BB76EC}"/>
              </a:ext>
            </a:extLst>
          </p:cNvPr>
          <p:cNvSpPr/>
          <p:nvPr/>
        </p:nvSpPr>
        <p:spPr>
          <a:xfrm>
            <a:off x="5584409" y="4200779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807407-2CA2-9081-3E17-21A4371D0AAC}"/>
              </a:ext>
            </a:extLst>
          </p:cNvPr>
          <p:cNvSpPr/>
          <p:nvPr/>
        </p:nvSpPr>
        <p:spPr>
          <a:xfrm>
            <a:off x="4984003" y="450016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B74A7B7-28C7-41FA-8B8E-3E02FB415D12}"/>
              </a:ext>
            </a:extLst>
          </p:cNvPr>
          <p:cNvSpPr/>
          <p:nvPr/>
        </p:nvSpPr>
        <p:spPr>
          <a:xfrm>
            <a:off x="5284206" y="4499379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623D25-EF27-57FF-EBE9-1E3597E1A67C}"/>
              </a:ext>
            </a:extLst>
          </p:cNvPr>
          <p:cNvSpPr/>
          <p:nvPr/>
        </p:nvSpPr>
        <p:spPr>
          <a:xfrm>
            <a:off x="4984003" y="479797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A253BCE-7567-5EAA-61F2-24312F6912DE}"/>
              </a:ext>
            </a:extLst>
          </p:cNvPr>
          <p:cNvSpPr/>
          <p:nvPr/>
        </p:nvSpPr>
        <p:spPr>
          <a:xfrm>
            <a:off x="6452011" y="419975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55C6CEA-A83D-5002-ACE4-93EFB3B41BF6}"/>
              </a:ext>
            </a:extLst>
          </p:cNvPr>
          <p:cNvSpPr/>
          <p:nvPr/>
        </p:nvSpPr>
        <p:spPr>
          <a:xfrm>
            <a:off x="6752214" y="4199751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841030D-B664-B156-3410-669C0DA1BF55}"/>
              </a:ext>
            </a:extLst>
          </p:cNvPr>
          <p:cNvSpPr/>
          <p:nvPr/>
        </p:nvSpPr>
        <p:spPr>
          <a:xfrm>
            <a:off x="7052417" y="419975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79FBBF-8795-7A39-F1D2-8B5F7FD5E2B0}"/>
              </a:ext>
            </a:extLst>
          </p:cNvPr>
          <p:cNvSpPr/>
          <p:nvPr/>
        </p:nvSpPr>
        <p:spPr>
          <a:xfrm>
            <a:off x="7352620" y="4199750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C16FB92-89A3-3AE3-40B1-0550599A63DE}"/>
              </a:ext>
            </a:extLst>
          </p:cNvPr>
          <p:cNvSpPr/>
          <p:nvPr/>
        </p:nvSpPr>
        <p:spPr>
          <a:xfrm>
            <a:off x="7652825" y="419971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50AF866-BE25-665B-3533-AF1E5F633F81}"/>
              </a:ext>
            </a:extLst>
          </p:cNvPr>
          <p:cNvSpPr/>
          <p:nvPr/>
        </p:nvSpPr>
        <p:spPr>
          <a:xfrm>
            <a:off x="7953028" y="419971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6204FB4-2CE2-19A6-F9A4-DDF27C740653}"/>
                  </a:ext>
                </a:extLst>
              </p:cNvPr>
              <p:cNvSpPr txBox="1"/>
              <p:nvPr/>
            </p:nvSpPr>
            <p:spPr>
              <a:xfrm>
                <a:off x="1371011" y="5308406"/>
                <a:ext cx="6984220" cy="389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(3,3,2,1)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] +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6204FB4-2CE2-19A6-F9A4-DDF27C740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011" y="5308406"/>
                <a:ext cx="6984220" cy="389530"/>
              </a:xfrm>
              <a:prstGeom prst="rect">
                <a:avLst/>
              </a:prstGeom>
              <a:blipFill>
                <a:blip r:embed="rId4"/>
                <a:stretch>
                  <a:fillRect l="-363" t="-6452" r="-544" b="-2258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17401FE-4758-A8B7-6C27-477B1A749619}"/>
              </a:ext>
            </a:extLst>
          </p:cNvPr>
          <p:cNvCxnSpPr/>
          <p:nvPr/>
        </p:nvCxnSpPr>
        <p:spPr>
          <a:xfrm>
            <a:off x="520861" y="4611380"/>
            <a:ext cx="153943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9031754D-D98B-4C96-366A-8796875B1F01}"/>
              </a:ext>
            </a:extLst>
          </p:cNvPr>
          <p:cNvSpPr/>
          <p:nvPr/>
        </p:nvSpPr>
        <p:spPr>
          <a:xfrm>
            <a:off x="824752" y="4922922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0E91F87-788C-7EB7-17CB-A60EA5ECF2B0}"/>
              </a:ext>
            </a:extLst>
          </p:cNvPr>
          <p:cNvSpPr/>
          <p:nvPr/>
        </p:nvSpPr>
        <p:spPr>
          <a:xfrm>
            <a:off x="1124955" y="4922139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0D5CB89-C7A0-9A4E-34CD-6AD8803CD2E6}"/>
              </a:ext>
            </a:extLst>
          </p:cNvPr>
          <p:cNvSpPr/>
          <p:nvPr/>
        </p:nvSpPr>
        <p:spPr>
          <a:xfrm>
            <a:off x="824752" y="535508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D9925D0-E460-B980-3F6A-2C0E7166F03E}"/>
              </a:ext>
            </a:extLst>
          </p:cNvPr>
          <p:cNvSpPr/>
          <p:nvPr/>
        </p:nvSpPr>
        <p:spPr>
          <a:xfrm>
            <a:off x="824752" y="233988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4AD9583-DA07-801D-FCEF-A044A6A4DAC7}"/>
              </a:ext>
            </a:extLst>
          </p:cNvPr>
          <p:cNvSpPr/>
          <p:nvPr/>
        </p:nvSpPr>
        <p:spPr>
          <a:xfrm>
            <a:off x="824752" y="263926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94E928-C721-9C87-C562-438DD52F4D07}"/>
              </a:ext>
            </a:extLst>
          </p:cNvPr>
          <p:cNvSpPr/>
          <p:nvPr/>
        </p:nvSpPr>
        <p:spPr>
          <a:xfrm>
            <a:off x="824752" y="293708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0812EDC-7969-DCC8-2B66-BE1D35AC033B}"/>
              </a:ext>
            </a:extLst>
          </p:cNvPr>
          <p:cNvCxnSpPr>
            <a:cxnSpLocks/>
          </p:cNvCxnSpPr>
          <p:nvPr/>
        </p:nvCxnSpPr>
        <p:spPr>
          <a:xfrm flipH="1" flipV="1">
            <a:off x="1124955" y="3323968"/>
            <a:ext cx="194559" cy="614513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8798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6861-61E2-BC17-1518-2ADE8D94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/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Recursive Version: (size: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=(6,2,1)</m:t>
                    </m:r>
                  </m:oMath>
                </a14:m>
                <a:r>
                  <a:rPr lang="en-CN" dirty="0">
                    <a:solidFill>
                      <a:prstClr val="black"/>
                    </a:solidFill>
                    <a:latin typeface="Calibri Light" panose="020F0302020204030204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=(3,3,2,1)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  <a:blipFill>
                <a:blip r:embed="rId2"/>
                <a:stretch>
                  <a:fillRect l="-1190" t="-666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B471B2CB-5095-1A97-051B-BB5AFCEDE203}"/>
              </a:ext>
            </a:extLst>
          </p:cNvPr>
          <p:cNvSpPr/>
          <p:nvPr/>
        </p:nvSpPr>
        <p:spPr>
          <a:xfrm>
            <a:off x="824752" y="4457271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19471C-4039-89DC-A92A-179E9EE36703}"/>
              </a:ext>
            </a:extLst>
          </p:cNvPr>
          <p:cNvSpPr/>
          <p:nvPr/>
        </p:nvSpPr>
        <p:spPr>
          <a:xfrm>
            <a:off x="1124955" y="4457271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3153829-2E5C-6FB3-F0EB-3DD87BB16737}"/>
              </a:ext>
            </a:extLst>
          </p:cNvPr>
          <p:cNvSpPr/>
          <p:nvPr/>
        </p:nvSpPr>
        <p:spPr>
          <a:xfrm>
            <a:off x="1425158" y="4457270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6237EC-1D22-D699-6FE1-BF78552A3BE0}"/>
              </a:ext>
            </a:extLst>
          </p:cNvPr>
          <p:cNvSpPr/>
          <p:nvPr/>
        </p:nvSpPr>
        <p:spPr>
          <a:xfrm>
            <a:off x="824752" y="4154272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167C4B5-2AFA-E1CA-E1FE-D53F80F96C6E}"/>
              </a:ext>
            </a:extLst>
          </p:cNvPr>
          <p:cNvSpPr/>
          <p:nvPr/>
        </p:nvSpPr>
        <p:spPr>
          <a:xfrm>
            <a:off x="1124955" y="4152669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7C01A3-AF75-48EC-B91A-2B407710D7E2}"/>
              </a:ext>
            </a:extLst>
          </p:cNvPr>
          <p:cNvSpPr/>
          <p:nvPr/>
        </p:nvSpPr>
        <p:spPr>
          <a:xfrm>
            <a:off x="1425158" y="4152669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FF0F9093-1A38-126B-C8BE-ADA22842E755}"/>
              </a:ext>
            </a:extLst>
          </p:cNvPr>
          <p:cNvSpPr/>
          <p:nvPr/>
        </p:nvSpPr>
        <p:spPr>
          <a:xfrm>
            <a:off x="5362650" y="1599787"/>
            <a:ext cx="200416" cy="369332"/>
          </a:xfrm>
          <a:prstGeom prst="frame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E65AD6-BD22-BD53-EF21-35DADBE45FC3}"/>
              </a:ext>
            </a:extLst>
          </p:cNvPr>
          <p:cNvSpPr/>
          <p:nvPr/>
        </p:nvSpPr>
        <p:spPr>
          <a:xfrm>
            <a:off x="3966299" y="234149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76699-C327-A613-0A50-A98C4283D33F}"/>
              </a:ext>
            </a:extLst>
          </p:cNvPr>
          <p:cNvSpPr/>
          <p:nvPr/>
        </p:nvSpPr>
        <p:spPr>
          <a:xfrm>
            <a:off x="4266502" y="234149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83EC67-2DC1-3A2A-718D-27F6B5C20F0E}"/>
              </a:ext>
            </a:extLst>
          </p:cNvPr>
          <p:cNvSpPr/>
          <p:nvPr/>
        </p:nvSpPr>
        <p:spPr>
          <a:xfrm>
            <a:off x="4566705" y="234148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786EEA-F3FA-8D9A-5C4D-F4D31CA17612}"/>
              </a:ext>
            </a:extLst>
          </p:cNvPr>
          <p:cNvSpPr/>
          <p:nvPr/>
        </p:nvSpPr>
        <p:spPr>
          <a:xfrm>
            <a:off x="3966299" y="264087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01A19B-4A56-F764-FB1B-3DB23451E8D2}"/>
              </a:ext>
            </a:extLst>
          </p:cNvPr>
          <p:cNvSpPr/>
          <p:nvPr/>
        </p:nvSpPr>
        <p:spPr>
          <a:xfrm>
            <a:off x="4266502" y="264008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8FE27C-52F6-3509-9FE0-900F239EDF19}"/>
              </a:ext>
            </a:extLst>
          </p:cNvPr>
          <p:cNvSpPr/>
          <p:nvPr/>
        </p:nvSpPr>
        <p:spPr>
          <a:xfrm>
            <a:off x="3966299" y="293868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D710FB-35B8-4CED-252F-27070692DE8C}"/>
              </a:ext>
            </a:extLst>
          </p:cNvPr>
          <p:cNvSpPr/>
          <p:nvPr/>
        </p:nvSpPr>
        <p:spPr>
          <a:xfrm>
            <a:off x="4866908" y="2341489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2BB9D4-55E9-B1E1-FF17-108A9052EC3B}"/>
              </a:ext>
            </a:extLst>
          </p:cNvPr>
          <p:cNvSpPr/>
          <p:nvPr/>
        </p:nvSpPr>
        <p:spPr>
          <a:xfrm>
            <a:off x="5167113" y="234145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3EB37A-4274-C496-85D8-EA340BF01A68}"/>
              </a:ext>
            </a:extLst>
          </p:cNvPr>
          <p:cNvSpPr/>
          <p:nvPr/>
        </p:nvSpPr>
        <p:spPr>
          <a:xfrm>
            <a:off x="5467316" y="234145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63537F-5AF4-6B78-6098-476EAE51DCA4}"/>
              </a:ext>
            </a:extLst>
          </p:cNvPr>
          <p:cNvSpPr/>
          <p:nvPr/>
        </p:nvSpPr>
        <p:spPr>
          <a:xfrm>
            <a:off x="6217825" y="234152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86DB26-AD8C-43BC-5EB8-42C41F75927F}"/>
              </a:ext>
            </a:extLst>
          </p:cNvPr>
          <p:cNvSpPr/>
          <p:nvPr/>
        </p:nvSpPr>
        <p:spPr>
          <a:xfrm>
            <a:off x="6518028" y="2341523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189203-9A17-85EA-C7C6-0020CFFC0D56}"/>
              </a:ext>
            </a:extLst>
          </p:cNvPr>
          <p:cNvSpPr/>
          <p:nvPr/>
        </p:nvSpPr>
        <p:spPr>
          <a:xfrm>
            <a:off x="6818231" y="234152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C534C-578C-76CD-25E5-6CD9858CD41A}"/>
              </a:ext>
            </a:extLst>
          </p:cNvPr>
          <p:cNvSpPr/>
          <p:nvPr/>
        </p:nvSpPr>
        <p:spPr>
          <a:xfrm>
            <a:off x="6217825" y="2640905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E6C6B00-2C78-9561-FE29-B93BF1AF638C}"/>
              </a:ext>
            </a:extLst>
          </p:cNvPr>
          <p:cNvSpPr/>
          <p:nvPr/>
        </p:nvSpPr>
        <p:spPr>
          <a:xfrm>
            <a:off x="6518028" y="264012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3DD84B-C29B-027D-57F6-B6ABDD780D5A}"/>
              </a:ext>
            </a:extLst>
          </p:cNvPr>
          <p:cNvSpPr/>
          <p:nvPr/>
        </p:nvSpPr>
        <p:spPr>
          <a:xfrm>
            <a:off x="6217825" y="293872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B56C1C-D9BC-BFD3-6F8C-182939C705BC}"/>
              </a:ext>
            </a:extLst>
          </p:cNvPr>
          <p:cNvSpPr/>
          <p:nvPr/>
        </p:nvSpPr>
        <p:spPr>
          <a:xfrm>
            <a:off x="7118434" y="234152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9FF11B-2396-23CA-B802-161010B5A4BB}"/>
              </a:ext>
            </a:extLst>
          </p:cNvPr>
          <p:cNvSpPr/>
          <p:nvPr/>
        </p:nvSpPr>
        <p:spPr>
          <a:xfrm>
            <a:off x="7418639" y="234149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079194-0505-A983-B354-7AB7B935B7EB}"/>
              </a:ext>
            </a:extLst>
          </p:cNvPr>
          <p:cNvSpPr/>
          <p:nvPr/>
        </p:nvSpPr>
        <p:spPr>
          <a:xfrm>
            <a:off x="7718842" y="234149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/>
              <p:nvPr/>
            </p:nvSpPr>
            <p:spPr>
              <a:xfrm>
                <a:off x="2725768" y="3548951"/>
                <a:ext cx="4985467" cy="389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(3,3,2,1)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=</m:t>
                      </m:r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+     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768" y="3548951"/>
                <a:ext cx="4985467" cy="389530"/>
              </a:xfrm>
              <a:prstGeom prst="rect">
                <a:avLst/>
              </a:prstGeom>
              <a:blipFill>
                <a:blip r:embed="rId3"/>
                <a:stretch>
                  <a:fillRect l="-508" t="-3125" r="-254" b="-1875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4CB51F-87AF-597A-B5A4-67337A33E1DD}"/>
              </a:ext>
            </a:extLst>
          </p:cNvPr>
          <p:cNvCxnSpPr/>
          <p:nvPr/>
        </p:nvCxnSpPr>
        <p:spPr>
          <a:xfrm>
            <a:off x="520861" y="4294208"/>
            <a:ext cx="153943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164073A-DA4C-DBFD-C27A-F4C6031D9D59}"/>
              </a:ext>
            </a:extLst>
          </p:cNvPr>
          <p:cNvSpPr/>
          <p:nvPr/>
        </p:nvSpPr>
        <p:spPr>
          <a:xfrm>
            <a:off x="3365893" y="419975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201E61-15CF-09E5-D516-205FF40115C6}"/>
              </a:ext>
            </a:extLst>
          </p:cNvPr>
          <p:cNvSpPr/>
          <p:nvPr/>
        </p:nvSpPr>
        <p:spPr>
          <a:xfrm>
            <a:off x="3666096" y="419975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32ADF4-098D-9777-28E7-47A0853631E3}"/>
              </a:ext>
            </a:extLst>
          </p:cNvPr>
          <p:cNvSpPr/>
          <p:nvPr/>
        </p:nvSpPr>
        <p:spPr>
          <a:xfrm>
            <a:off x="3966299" y="419975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9724414-71BC-FA1E-F4E9-7898A70614AD}"/>
              </a:ext>
            </a:extLst>
          </p:cNvPr>
          <p:cNvSpPr/>
          <p:nvPr/>
        </p:nvSpPr>
        <p:spPr>
          <a:xfrm>
            <a:off x="3365893" y="449913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ED37EA7-1B6A-CF50-592A-8D699DF9DAA5}"/>
              </a:ext>
            </a:extLst>
          </p:cNvPr>
          <p:cNvSpPr/>
          <p:nvPr/>
        </p:nvSpPr>
        <p:spPr>
          <a:xfrm>
            <a:off x="3666096" y="449835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BC5CBF-4E7B-C09E-A78E-6F5CBAC0D7D6}"/>
              </a:ext>
            </a:extLst>
          </p:cNvPr>
          <p:cNvSpPr/>
          <p:nvPr/>
        </p:nvSpPr>
        <p:spPr>
          <a:xfrm>
            <a:off x="3365893" y="479695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535DA4-1AF2-389F-8EF6-895C39103D41}"/>
              </a:ext>
            </a:extLst>
          </p:cNvPr>
          <p:cNvSpPr/>
          <p:nvPr/>
        </p:nvSpPr>
        <p:spPr>
          <a:xfrm>
            <a:off x="4984003" y="420078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D606663-DC41-3E6C-8D2C-11B368861C3C}"/>
              </a:ext>
            </a:extLst>
          </p:cNvPr>
          <p:cNvSpPr/>
          <p:nvPr/>
        </p:nvSpPr>
        <p:spPr>
          <a:xfrm>
            <a:off x="5284206" y="420078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8DDE3FC-E780-8E93-1CBE-750925BB76EC}"/>
              </a:ext>
            </a:extLst>
          </p:cNvPr>
          <p:cNvSpPr/>
          <p:nvPr/>
        </p:nvSpPr>
        <p:spPr>
          <a:xfrm>
            <a:off x="5584409" y="4200779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807407-2CA2-9081-3E17-21A4371D0AAC}"/>
              </a:ext>
            </a:extLst>
          </p:cNvPr>
          <p:cNvSpPr/>
          <p:nvPr/>
        </p:nvSpPr>
        <p:spPr>
          <a:xfrm>
            <a:off x="4984003" y="450016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B74A7B7-28C7-41FA-8B8E-3E02FB415D12}"/>
              </a:ext>
            </a:extLst>
          </p:cNvPr>
          <p:cNvSpPr/>
          <p:nvPr/>
        </p:nvSpPr>
        <p:spPr>
          <a:xfrm>
            <a:off x="5284206" y="4499379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623D25-EF27-57FF-EBE9-1E3597E1A67C}"/>
              </a:ext>
            </a:extLst>
          </p:cNvPr>
          <p:cNvSpPr/>
          <p:nvPr/>
        </p:nvSpPr>
        <p:spPr>
          <a:xfrm>
            <a:off x="4984003" y="479797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A253BCE-7567-5EAA-61F2-24312F6912DE}"/>
              </a:ext>
            </a:extLst>
          </p:cNvPr>
          <p:cNvSpPr/>
          <p:nvPr/>
        </p:nvSpPr>
        <p:spPr>
          <a:xfrm>
            <a:off x="6452011" y="419975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55C6CEA-A83D-5002-ACE4-93EFB3B41BF6}"/>
              </a:ext>
            </a:extLst>
          </p:cNvPr>
          <p:cNvSpPr/>
          <p:nvPr/>
        </p:nvSpPr>
        <p:spPr>
          <a:xfrm>
            <a:off x="6752214" y="4199751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841030D-B664-B156-3410-669C0DA1BF55}"/>
              </a:ext>
            </a:extLst>
          </p:cNvPr>
          <p:cNvSpPr/>
          <p:nvPr/>
        </p:nvSpPr>
        <p:spPr>
          <a:xfrm>
            <a:off x="7052417" y="419975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79FBBF-8795-7A39-F1D2-8B5F7FD5E2B0}"/>
              </a:ext>
            </a:extLst>
          </p:cNvPr>
          <p:cNvSpPr/>
          <p:nvPr/>
        </p:nvSpPr>
        <p:spPr>
          <a:xfrm>
            <a:off x="7352620" y="4199750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C16FB92-89A3-3AE3-40B1-0550599A63DE}"/>
              </a:ext>
            </a:extLst>
          </p:cNvPr>
          <p:cNvSpPr/>
          <p:nvPr/>
        </p:nvSpPr>
        <p:spPr>
          <a:xfrm>
            <a:off x="7652825" y="419971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50AF866-BE25-665B-3533-AF1E5F633F81}"/>
              </a:ext>
            </a:extLst>
          </p:cNvPr>
          <p:cNvSpPr/>
          <p:nvPr/>
        </p:nvSpPr>
        <p:spPr>
          <a:xfrm>
            <a:off x="7953028" y="419971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6204FB4-2CE2-19A6-F9A4-DDF27C740653}"/>
                  </a:ext>
                </a:extLst>
              </p:cNvPr>
              <p:cNvSpPr txBox="1"/>
              <p:nvPr/>
            </p:nvSpPr>
            <p:spPr>
              <a:xfrm>
                <a:off x="1371011" y="5308406"/>
                <a:ext cx="6984220" cy="389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(3,3,2,1)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] +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6204FB4-2CE2-19A6-F9A4-DDF27C740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011" y="5308406"/>
                <a:ext cx="6984220" cy="389530"/>
              </a:xfrm>
              <a:prstGeom prst="rect">
                <a:avLst/>
              </a:prstGeom>
              <a:blipFill>
                <a:blip r:embed="rId4"/>
                <a:stretch>
                  <a:fillRect l="-363" t="-6452" r="-544" b="-2258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17401FE-4758-A8B7-6C27-477B1A749619}"/>
              </a:ext>
            </a:extLst>
          </p:cNvPr>
          <p:cNvCxnSpPr/>
          <p:nvPr/>
        </p:nvCxnSpPr>
        <p:spPr>
          <a:xfrm>
            <a:off x="520861" y="4611380"/>
            <a:ext cx="153943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9031754D-D98B-4C96-366A-8796875B1F01}"/>
              </a:ext>
            </a:extLst>
          </p:cNvPr>
          <p:cNvSpPr/>
          <p:nvPr/>
        </p:nvSpPr>
        <p:spPr>
          <a:xfrm>
            <a:off x="824752" y="4922922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0E91F87-788C-7EB7-17CB-A60EA5ECF2B0}"/>
              </a:ext>
            </a:extLst>
          </p:cNvPr>
          <p:cNvSpPr/>
          <p:nvPr/>
        </p:nvSpPr>
        <p:spPr>
          <a:xfrm>
            <a:off x="1124955" y="4922139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0D5CB89-C7A0-9A4E-34CD-6AD8803CD2E6}"/>
              </a:ext>
            </a:extLst>
          </p:cNvPr>
          <p:cNvSpPr/>
          <p:nvPr/>
        </p:nvSpPr>
        <p:spPr>
          <a:xfrm>
            <a:off x="824752" y="535508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D9925D0-E460-B980-3F6A-2C0E7166F03E}"/>
              </a:ext>
            </a:extLst>
          </p:cNvPr>
          <p:cNvSpPr/>
          <p:nvPr/>
        </p:nvSpPr>
        <p:spPr>
          <a:xfrm>
            <a:off x="824752" y="2339886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4AD9583-DA07-801D-FCEF-A044A6A4DAC7}"/>
              </a:ext>
            </a:extLst>
          </p:cNvPr>
          <p:cNvSpPr/>
          <p:nvPr/>
        </p:nvSpPr>
        <p:spPr>
          <a:xfrm>
            <a:off x="824752" y="2639268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94E928-C721-9C87-C562-438DD52F4D07}"/>
              </a:ext>
            </a:extLst>
          </p:cNvPr>
          <p:cNvSpPr/>
          <p:nvPr/>
        </p:nvSpPr>
        <p:spPr>
          <a:xfrm>
            <a:off x="824752" y="293708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26981EF-0F17-54D0-F1C1-D664FA797ADE}"/>
              </a:ext>
            </a:extLst>
          </p:cNvPr>
          <p:cNvCxnSpPr>
            <a:cxnSpLocks/>
          </p:cNvCxnSpPr>
          <p:nvPr/>
        </p:nvCxnSpPr>
        <p:spPr>
          <a:xfrm flipH="1" flipV="1">
            <a:off x="1124955" y="3323968"/>
            <a:ext cx="194559" cy="614513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9287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6861-61E2-BC17-1518-2ADE8D94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/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Recursive Version: (size: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=(6,2,1)</m:t>
                    </m:r>
                  </m:oMath>
                </a14:m>
                <a:r>
                  <a:rPr lang="en-CN" dirty="0">
                    <a:solidFill>
                      <a:prstClr val="black"/>
                    </a:solidFill>
                    <a:latin typeface="Calibri Light" panose="020F0302020204030204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=(3,3,2,1)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  <a:blipFill>
                <a:blip r:embed="rId2"/>
                <a:stretch>
                  <a:fillRect l="-1190" t="-666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B471B2CB-5095-1A97-051B-BB5AFCEDE203}"/>
              </a:ext>
            </a:extLst>
          </p:cNvPr>
          <p:cNvSpPr/>
          <p:nvPr/>
        </p:nvSpPr>
        <p:spPr>
          <a:xfrm>
            <a:off x="824752" y="4457271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19471C-4039-89DC-A92A-179E9EE36703}"/>
              </a:ext>
            </a:extLst>
          </p:cNvPr>
          <p:cNvSpPr/>
          <p:nvPr/>
        </p:nvSpPr>
        <p:spPr>
          <a:xfrm>
            <a:off x="1124955" y="4457271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3153829-2E5C-6FB3-F0EB-3DD87BB16737}"/>
              </a:ext>
            </a:extLst>
          </p:cNvPr>
          <p:cNvSpPr/>
          <p:nvPr/>
        </p:nvSpPr>
        <p:spPr>
          <a:xfrm>
            <a:off x="1425158" y="4457270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6237EC-1D22-D699-6FE1-BF78552A3BE0}"/>
              </a:ext>
            </a:extLst>
          </p:cNvPr>
          <p:cNvSpPr/>
          <p:nvPr/>
        </p:nvSpPr>
        <p:spPr>
          <a:xfrm>
            <a:off x="824752" y="4154272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167C4B5-2AFA-E1CA-E1FE-D53F80F96C6E}"/>
              </a:ext>
            </a:extLst>
          </p:cNvPr>
          <p:cNvSpPr/>
          <p:nvPr/>
        </p:nvSpPr>
        <p:spPr>
          <a:xfrm>
            <a:off x="1124955" y="4152669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7C01A3-AF75-48EC-B91A-2B407710D7E2}"/>
              </a:ext>
            </a:extLst>
          </p:cNvPr>
          <p:cNvSpPr/>
          <p:nvPr/>
        </p:nvSpPr>
        <p:spPr>
          <a:xfrm>
            <a:off x="1425158" y="4152669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FF0F9093-1A38-126B-C8BE-ADA22842E755}"/>
              </a:ext>
            </a:extLst>
          </p:cNvPr>
          <p:cNvSpPr/>
          <p:nvPr/>
        </p:nvSpPr>
        <p:spPr>
          <a:xfrm>
            <a:off x="5362650" y="1599787"/>
            <a:ext cx="200416" cy="369332"/>
          </a:xfrm>
          <a:prstGeom prst="frame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E65AD6-BD22-BD53-EF21-35DADBE45FC3}"/>
              </a:ext>
            </a:extLst>
          </p:cNvPr>
          <p:cNvSpPr/>
          <p:nvPr/>
        </p:nvSpPr>
        <p:spPr>
          <a:xfrm>
            <a:off x="3966299" y="234149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76699-C327-A613-0A50-A98C4283D33F}"/>
              </a:ext>
            </a:extLst>
          </p:cNvPr>
          <p:cNvSpPr/>
          <p:nvPr/>
        </p:nvSpPr>
        <p:spPr>
          <a:xfrm>
            <a:off x="4266502" y="234149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83EC67-2DC1-3A2A-718D-27F6B5C20F0E}"/>
              </a:ext>
            </a:extLst>
          </p:cNvPr>
          <p:cNvSpPr/>
          <p:nvPr/>
        </p:nvSpPr>
        <p:spPr>
          <a:xfrm>
            <a:off x="4566705" y="234148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786EEA-F3FA-8D9A-5C4D-F4D31CA17612}"/>
              </a:ext>
            </a:extLst>
          </p:cNvPr>
          <p:cNvSpPr/>
          <p:nvPr/>
        </p:nvSpPr>
        <p:spPr>
          <a:xfrm>
            <a:off x="3966299" y="264087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01A19B-4A56-F764-FB1B-3DB23451E8D2}"/>
              </a:ext>
            </a:extLst>
          </p:cNvPr>
          <p:cNvSpPr/>
          <p:nvPr/>
        </p:nvSpPr>
        <p:spPr>
          <a:xfrm>
            <a:off x="4266502" y="264008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8FE27C-52F6-3509-9FE0-900F239EDF19}"/>
              </a:ext>
            </a:extLst>
          </p:cNvPr>
          <p:cNvSpPr/>
          <p:nvPr/>
        </p:nvSpPr>
        <p:spPr>
          <a:xfrm>
            <a:off x="3966299" y="293868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D710FB-35B8-4CED-252F-27070692DE8C}"/>
              </a:ext>
            </a:extLst>
          </p:cNvPr>
          <p:cNvSpPr/>
          <p:nvPr/>
        </p:nvSpPr>
        <p:spPr>
          <a:xfrm>
            <a:off x="4866908" y="2341489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2BB9D4-55E9-B1E1-FF17-108A9052EC3B}"/>
              </a:ext>
            </a:extLst>
          </p:cNvPr>
          <p:cNvSpPr/>
          <p:nvPr/>
        </p:nvSpPr>
        <p:spPr>
          <a:xfrm>
            <a:off x="5167113" y="234145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3EB37A-4274-C496-85D8-EA340BF01A68}"/>
              </a:ext>
            </a:extLst>
          </p:cNvPr>
          <p:cNvSpPr/>
          <p:nvPr/>
        </p:nvSpPr>
        <p:spPr>
          <a:xfrm>
            <a:off x="5467316" y="234145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63537F-5AF4-6B78-6098-476EAE51DCA4}"/>
              </a:ext>
            </a:extLst>
          </p:cNvPr>
          <p:cNvSpPr/>
          <p:nvPr/>
        </p:nvSpPr>
        <p:spPr>
          <a:xfrm>
            <a:off x="6217825" y="234152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86DB26-AD8C-43BC-5EB8-42C41F75927F}"/>
              </a:ext>
            </a:extLst>
          </p:cNvPr>
          <p:cNvSpPr/>
          <p:nvPr/>
        </p:nvSpPr>
        <p:spPr>
          <a:xfrm>
            <a:off x="6518028" y="2341523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189203-9A17-85EA-C7C6-0020CFFC0D56}"/>
              </a:ext>
            </a:extLst>
          </p:cNvPr>
          <p:cNvSpPr/>
          <p:nvPr/>
        </p:nvSpPr>
        <p:spPr>
          <a:xfrm>
            <a:off x="6818231" y="234152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C534C-578C-76CD-25E5-6CD9858CD41A}"/>
              </a:ext>
            </a:extLst>
          </p:cNvPr>
          <p:cNvSpPr/>
          <p:nvPr/>
        </p:nvSpPr>
        <p:spPr>
          <a:xfrm>
            <a:off x="6217825" y="2640905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E6C6B00-2C78-9561-FE29-B93BF1AF638C}"/>
              </a:ext>
            </a:extLst>
          </p:cNvPr>
          <p:cNvSpPr/>
          <p:nvPr/>
        </p:nvSpPr>
        <p:spPr>
          <a:xfrm>
            <a:off x="6518028" y="264012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3DD84B-C29B-027D-57F6-B6ABDD780D5A}"/>
              </a:ext>
            </a:extLst>
          </p:cNvPr>
          <p:cNvSpPr/>
          <p:nvPr/>
        </p:nvSpPr>
        <p:spPr>
          <a:xfrm>
            <a:off x="6217825" y="293872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B56C1C-D9BC-BFD3-6F8C-182939C705BC}"/>
              </a:ext>
            </a:extLst>
          </p:cNvPr>
          <p:cNvSpPr/>
          <p:nvPr/>
        </p:nvSpPr>
        <p:spPr>
          <a:xfrm>
            <a:off x="7118434" y="234152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9FF11B-2396-23CA-B802-161010B5A4BB}"/>
              </a:ext>
            </a:extLst>
          </p:cNvPr>
          <p:cNvSpPr/>
          <p:nvPr/>
        </p:nvSpPr>
        <p:spPr>
          <a:xfrm>
            <a:off x="7418639" y="234149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079194-0505-A983-B354-7AB7B935B7EB}"/>
              </a:ext>
            </a:extLst>
          </p:cNvPr>
          <p:cNvSpPr/>
          <p:nvPr/>
        </p:nvSpPr>
        <p:spPr>
          <a:xfrm>
            <a:off x="7718842" y="234149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/>
              <p:nvPr/>
            </p:nvSpPr>
            <p:spPr>
              <a:xfrm>
                <a:off x="2725768" y="3548951"/>
                <a:ext cx="4985467" cy="389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(3,3,2,1)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=</m:t>
                      </m:r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+     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768" y="3548951"/>
                <a:ext cx="4985467" cy="389530"/>
              </a:xfrm>
              <a:prstGeom prst="rect">
                <a:avLst/>
              </a:prstGeom>
              <a:blipFill>
                <a:blip r:embed="rId3"/>
                <a:stretch>
                  <a:fillRect l="-508" t="-3125" r="-254" b="-1875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4CB51F-87AF-597A-B5A4-67337A33E1DD}"/>
              </a:ext>
            </a:extLst>
          </p:cNvPr>
          <p:cNvCxnSpPr/>
          <p:nvPr/>
        </p:nvCxnSpPr>
        <p:spPr>
          <a:xfrm>
            <a:off x="520861" y="4294208"/>
            <a:ext cx="153943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164073A-DA4C-DBFD-C27A-F4C6031D9D59}"/>
              </a:ext>
            </a:extLst>
          </p:cNvPr>
          <p:cNvSpPr/>
          <p:nvPr/>
        </p:nvSpPr>
        <p:spPr>
          <a:xfrm>
            <a:off x="3365893" y="419975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201E61-15CF-09E5-D516-205FF40115C6}"/>
              </a:ext>
            </a:extLst>
          </p:cNvPr>
          <p:cNvSpPr/>
          <p:nvPr/>
        </p:nvSpPr>
        <p:spPr>
          <a:xfrm>
            <a:off x="3666096" y="419975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32ADF4-098D-9777-28E7-47A0853631E3}"/>
              </a:ext>
            </a:extLst>
          </p:cNvPr>
          <p:cNvSpPr/>
          <p:nvPr/>
        </p:nvSpPr>
        <p:spPr>
          <a:xfrm>
            <a:off x="3966299" y="419975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9724414-71BC-FA1E-F4E9-7898A70614AD}"/>
              </a:ext>
            </a:extLst>
          </p:cNvPr>
          <p:cNvSpPr/>
          <p:nvPr/>
        </p:nvSpPr>
        <p:spPr>
          <a:xfrm>
            <a:off x="3365893" y="449913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ED37EA7-1B6A-CF50-592A-8D699DF9DAA5}"/>
              </a:ext>
            </a:extLst>
          </p:cNvPr>
          <p:cNvSpPr/>
          <p:nvPr/>
        </p:nvSpPr>
        <p:spPr>
          <a:xfrm>
            <a:off x="3666096" y="449835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BC5CBF-4E7B-C09E-A78E-6F5CBAC0D7D6}"/>
              </a:ext>
            </a:extLst>
          </p:cNvPr>
          <p:cNvSpPr/>
          <p:nvPr/>
        </p:nvSpPr>
        <p:spPr>
          <a:xfrm>
            <a:off x="3365893" y="479695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535DA4-1AF2-389F-8EF6-895C39103D41}"/>
              </a:ext>
            </a:extLst>
          </p:cNvPr>
          <p:cNvSpPr/>
          <p:nvPr/>
        </p:nvSpPr>
        <p:spPr>
          <a:xfrm>
            <a:off x="4984003" y="420078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D606663-DC41-3E6C-8D2C-11B368861C3C}"/>
              </a:ext>
            </a:extLst>
          </p:cNvPr>
          <p:cNvSpPr/>
          <p:nvPr/>
        </p:nvSpPr>
        <p:spPr>
          <a:xfrm>
            <a:off x="5284206" y="420078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8DDE3FC-E780-8E93-1CBE-750925BB76EC}"/>
              </a:ext>
            </a:extLst>
          </p:cNvPr>
          <p:cNvSpPr/>
          <p:nvPr/>
        </p:nvSpPr>
        <p:spPr>
          <a:xfrm>
            <a:off x="5584409" y="4200779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807407-2CA2-9081-3E17-21A4371D0AAC}"/>
              </a:ext>
            </a:extLst>
          </p:cNvPr>
          <p:cNvSpPr/>
          <p:nvPr/>
        </p:nvSpPr>
        <p:spPr>
          <a:xfrm>
            <a:off x="4984003" y="450016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B74A7B7-28C7-41FA-8B8E-3E02FB415D12}"/>
              </a:ext>
            </a:extLst>
          </p:cNvPr>
          <p:cNvSpPr/>
          <p:nvPr/>
        </p:nvSpPr>
        <p:spPr>
          <a:xfrm>
            <a:off x="5284206" y="4499379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623D25-EF27-57FF-EBE9-1E3597E1A67C}"/>
              </a:ext>
            </a:extLst>
          </p:cNvPr>
          <p:cNvSpPr/>
          <p:nvPr/>
        </p:nvSpPr>
        <p:spPr>
          <a:xfrm>
            <a:off x="4984003" y="479797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A253BCE-7567-5EAA-61F2-24312F6912DE}"/>
              </a:ext>
            </a:extLst>
          </p:cNvPr>
          <p:cNvSpPr/>
          <p:nvPr/>
        </p:nvSpPr>
        <p:spPr>
          <a:xfrm>
            <a:off x="6452011" y="419975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55C6CEA-A83D-5002-ACE4-93EFB3B41BF6}"/>
              </a:ext>
            </a:extLst>
          </p:cNvPr>
          <p:cNvSpPr/>
          <p:nvPr/>
        </p:nvSpPr>
        <p:spPr>
          <a:xfrm>
            <a:off x="6752214" y="4199751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841030D-B664-B156-3410-669C0DA1BF55}"/>
              </a:ext>
            </a:extLst>
          </p:cNvPr>
          <p:cNvSpPr/>
          <p:nvPr/>
        </p:nvSpPr>
        <p:spPr>
          <a:xfrm>
            <a:off x="7052417" y="419975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79FBBF-8795-7A39-F1D2-8B5F7FD5E2B0}"/>
              </a:ext>
            </a:extLst>
          </p:cNvPr>
          <p:cNvSpPr/>
          <p:nvPr/>
        </p:nvSpPr>
        <p:spPr>
          <a:xfrm>
            <a:off x="7352620" y="4199750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C16FB92-89A3-3AE3-40B1-0550599A63DE}"/>
              </a:ext>
            </a:extLst>
          </p:cNvPr>
          <p:cNvSpPr/>
          <p:nvPr/>
        </p:nvSpPr>
        <p:spPr>
          <a:xfrm>
            <a:off x="7652825" y="419971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50AF866-BE25-665B-3533-AF1E5F633F81}"/>
              </a:ext>
            </a:extLst>
          </p:cNvPr>
          <p:cNvSpPr/>
          <p:nvPr/>
        </p:nvSpPr>
        <p:spPr>
          <a:xfrm>
            <a:off x="7953028" y="419971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6204FB4-2CE2-19A6-F9A4-DDF27C740653}"/>
                  </a:ext>
                </a:extLst>
              </p:cNvPr>
              <p:cNvSpPr txBox="1"/>
              <p:nvPr/>
            </p:nvSpPr>
            <p:spPr>
              <a:xfrm>
                <a:off x="1371011" y="5308406"/>
                <a:ext cx="6984220" cy="389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(3,3,2,1)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] +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6204FB4-2CE2-19A6-F9A4-DDF27C740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011" y="5308406"/>
                <a:ext cx="6984220" cy="389530"/>
              </a:xfrm>
              <a:prstGeom prst="rect">
                <a:avLst/>
              </a:prstGeom>
              <a:blipFill>
                <a:blip r:embed="rId4"/>
                <a:stretch>
                  <a:fillRect l="-363" t="-6452" r="-544" b="-2258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17401FE-4758-A8B7-6C27-477B1A749619}"/>
              </a:ext>
            </a:extLst>
          </p:cNvPr>
          <p:cNvCxnSpPr/>
          <p:nvPr/>
        </p:nvCxnSpPr>
        <p:spPr>
          <a:xfrm>
            <a:off x="520861" y="4611380"/>
            <a:ext cx="153943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9031754D-D98B-4C96-366A-8796875B1F01}"/>
              </a:ext>
            </a:extLst>
          </p:cNvPr>
          <p:cNvSpPr/>
          <p:nvPr/>
        </p:nvSpPr>
        <p:spPr>
          <a:xfrm>
            <a:off x="824752" y="4922922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0E91F87-788C-7EB7-17CB-A60EA5ECF2B0}"/>
              </a:ext>
            </a:extLst>
          </p:cNvPr>
          <p:cNvSpPr/>
          <p:nvPr/>
        </p:nvSpPr>
        <p:spPr>
          <a:xfrm>
            <a:off x="1124955" y="4922139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0D5CB89-C7A0-9A4E-34CD-6AD8803CD2E6}"/>
              </a:ext>
            </a:extLst>
          </p:cNvPr>
          <p:cNvSpPr/>
          <p:nvPr/>
        </p:nvSpPr>
        <p:spPr>
          <a:xfrm>
            <a:off x="824752" y="535508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D9925D0-E460-B980-3F6A-2C0E7166F03E}"/>
              </a:ext>
            </a:extLst>
          </p:cNvPr>
          <p:cNvSpPr/>
          <p:nvPr/>
        </p:nvSpPr>
        <p:spPr>
          <a:xfrm>
            <a:off x="824752" y="2339886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4AD9583-DA07-801D-FCEF-A044A6A4DAC7}"/>
              </a:ext>
            </a:extLst>
          </p:cNvPr>
          <p:cNvSpPr/>
          <p:nvPr/>
        </p:nvSpPr>
        <p:spPr>
          <a:xfrm>
            <a:off x="824752" y="2639268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94E928-C721-9C87-C562-438DD52F4D07}"/>
              </a:ext>
            </a:extLst>
          </p:cNvPr>
          <p:cNvSpPr/>
          <p:nvPr/>
        </p:nvSpPr>
        <p:spPr>
          <a:xfrm>
            <a:off x="824752" y="2937084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86E8E7C-0131-0084-5AAF-A9068AC47240}"/>
              </a:ext>
            </a:extLst>
          </p:cNvPr>
          <p:cNvCxnSpPr>
            <a:cxnSpLocks/>
          </p:cNvCxnSpPr>
          <p:nvPr/>
        </p:nvCxnSpPr>
        <p:spPr>
          <a:xfrm flipH="1" flipV="1">
            <a:off x="1124955" y="3323968"/>
            <a:ext cx="194559" cy="614513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2464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6861-61E2-BC17-1518-2ADE8D94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/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Recursive Version: (size: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=(6,2,1)</m:t>
                    </m:r>
                  </m:oMath>
                </a14:m>
                <a:r>
                  <a:rPr lang="en-CN" dirty="0">
                    <a:solidFill>
                      <a:prstClr val="black"/>
                    </a:solidFill>
                    <a:latin typeface="Calibri Light" panose="020F0302020204030204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=(3,3,2,1)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  <a:blipFill>
                <a:blip r:embed="rId2"/>
                <a:stretch>
                  <a:fillRect l="-1190" t="-666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B471B2CB-5095-1A97-051B-BB5AFCEDE203}"/>
              </a:ext>
            </a:extLst>
          </p:cNvPr>
          <p:cNvSpPr/>
          <p:nvPr/>
        </p:nvSpPr>
        <p:spPr>
          <a:xfrm>
            <a:off x="824752" y="4457271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19471C-4039-89DC-A92A-179E9EE36703}"/>
              </a:ext>
            </a:extLst>
          </p:cNvPr>
          <p:cNvSpPr/>
          <p:nvPr/>
        </p:nvSpPr>
        <p:spPr>
          <a:xfrm>
            <a:off x="1124955" y="4457271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3153829-2E5C-6FB3-F0EB-3DD87BB16737}"/>
              </a:ext>
            </a:extLst>
          </p:cNvPr>
          <p:cNvSpPr/>
          <p:nvPr/>
        </p:nvSpPr>
        <p:spPr>
          <a:xfrm>
            <a:off x="1425158" y="4457270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6237EC-1D22-D699-6FE1-BF78552A3BE0}"/>
              </a:ext>
            </a:extLst>
          </p:cNvPr>
          <p:cNvSpPr/>
          <p:nvPr/>
        </p:nvSpPr>
        <p:spPr>
          <a:xfrm>
            <a:off x="824752" y="4154272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167C4B5-2AFA-E1CA-E1FE-D53F80F96C6E}"/>
              </a:ext>
            </a:extLst>
          </p:cNvPr>
          <p:cNvSpPr/>
          <p:nvPr/>
        </p:nvSpPr>
        <p:spPr>
          <a:xfrm>
            <a:off x="1124955" y="4152669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7C01A3-AF75-48EC-B91A-2B407710D7E2}"/>
              </a:ext>
            </a:extLst>
          </p:cNvPr>
          <p:cNvSpPr/>
          <p:nvPr/>
        </p:nvSpPr>
        <p:spPr>
          <a:xfrm>
            <a:off x="1425158" y="4152669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FF0F9093-1A38-126B-C8BE-ADA22842E755}"/>
              </a:ext>
            </a:extLst>
          </p:cNvPr>
          <p:cNvSpPr/>
          <p:nvPr/>
        </p:nvSpPr>
        <p:spPr>
          <a:xfrm>
            <a:off x="5362650" y="1599787"/>
            <a:ext cx="200416" cy="369332"/>
          </a:xfrm>
          <a:prstGeom prst="frame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E65AD6-BD22-BD53-EF21-35DADBE45FC3}"/>
              </a:ext>
            </a:extLst>
          </p:cNvPr>
          <p:cNvSpPr/>
          <p:nvPr/>
        </p:nvSpPr>
        <p:spPr>
          <a:xfrm>
            <a:off x="3966299" y="234149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76699-C327-A613-0A50-A98C4283D33F}"/>
              </a:ext>
            </a:extLst>
          </p:cNvPr>
          <p:cNvSpPr/>
          <p:nvPr/>
        </p:nvSpPr>
        <p:spPr>
          <a:xfrm>
            <a:off x="4266502" y="234149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83EC67-2DC1-3A2A-718D-27F6B5C20F0E}"/>
              </a:ext>
            </a:extLst>
          </p:cNvPr>
          <p:cNvSpPr/>
          <p:nvPr/>
        </p:nvSpPr>
        <p:spPr>
          <a:xfrm>
            <a:off x="4566705" y="234148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786EEA-F3FA-8D9A-5C4D-F4D31CA17612}"/>
              </a:ext>
            </a:extLst>
          </p:cNvPr>
          <p:cNvSpPr/>
          <p:nvPr/>
        </p:nvSpPr>
        <p:spPr>
          <a:xfrm>
            <a:off x="3966299" y="264087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01A19B-4A56-F764-FB1B-3DB23451E8D2}"/>
              </a:ext>
            </a:extLst>
          </p:cNvPr>
          <p:cNvSpPr/>
          <p:nvPr/>
        </p:nvSpPr>
        <p:spPr>
          <a:xfrm>
            <a:off x="4266502" y="264008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8FE27C-52F6-3509-9FE0-900F239EDF19}"/>
              </a:ext>
            </a:extLst>
          </p:cNvPr>
          <p:cNvSpPr/>
          <p:nvPr/>
        </p:nvSpPr>
        <p:spPr>
          <a:xfrm>
            <a:off x="3966299" y="293868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D710FB-35B8-4CED-252F-27070692DE8C}"/>
              </a:ext>
            </a:extLst>
          </p:cNvPr>
          <p:cNvSpPr/>
          <p:nvPr/>
        </p:nvSpPr>
        <p:spPr>
          <a:xfrm>
            <a:off x="4866908" y="2341489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2BB9D4-55E9-B1E1-FF17-108A9052EC3B}"/>
              </a:ext>
            </a:extLst>
          </p:cNvPr>
          <p:cNvSpPr/>
          <p:nvPr/>
        </p:nvSpPr>
        <p:spPr>
          <a:xfrm>
            <a:off x="5167113" y="234145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3EB37A-4274-C496-85D8-EA340BF01A68}"/>
              </a:ext>
            </a:extLst>
          </p:cNvPr>
          <p:cNvSpPr/>
          <p:nvPr/>
        </p:nvSpPr>
        <p:spPr>
          <a:xfrm>
            <a:off x="5467316" y="234145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63537F-5AF4-6B78-6098-476EAE51DCA4}"/>
              </a:ext>
            </a:extLst>
          </p:cNvPr>
          <p:cNvSpPr/>
          <p:nvPr/>
        </p:nvSpPr>
        <p:spPr>
          <a:xfrm>
            <a:off x="6217825" y="234152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86DB26-AD8C-43BC-5EB8-42C41F75927F}"/>
              </a:ext>
            </a:extLst>
          </p:cNvPr>
          <p:cNvSpPr/>
          <p:nvPr/>
        </p:nvSpPr>
        <p:spPr>
          <a:xfrm>
            <a:off x="6518028" y="2341523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189203-9A17-85EA-C7C6-0020CFFC0D56}"/>
              </a:ext>
            </a:extLst>
          </p:cNvPr>
          <p:cNvSpPr/>
          <p:nvPr/>
        </p:nvSpPr>
        <p:spPr>
          <a:xfrm>
            <a:off x="6818231" y="234152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C534C-578C-76CD-25E5-6CD9858CD41A}"/>
              </a:ext>
            </a:extLst>
          </p:cNvPr>
          <p:cNvSpPr/>
          <p:nvPr/>
        </p:nvSpPr>
        <p:spPr>
          <a:xfrm>
            <a:off x="6217825" y="2640905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E6C6B00-2C78-9561-FE29-B93BF1AF638C}"/>
              </a:ext>
            </a:extLst>
          </p:cNvPr>
          <p:cNvSpPr/>
          <p:nvPr/>
        </p:nvSpPr>
        <p:spPr>
          <a:xfrm>
            <a:off x="6518028" y="264012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3DD84B-C29B-027D-57F6-B6ABDD780D5A}"/>
              </a:ext>
            </a:extLst>
          </p:cNvPr>
          <p:cNvSpPr/>
          <p:nvPr/>
        </p:nvSpPr>
        <p:spPr>
          <a:xfrm>
            <a:off x="6217825" y="293872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B56C1C-D9BC-BFD3-6F8C-182939C705BC}"/>
              </a:ext>
            </a:extLst>
          </p:cNvPr>
          <p:cNvSpPr/>
          <p:nvPr/>
        </p:nvSpPr>
        <p:spPr>
          <a:xfrm>
            <a:off x="7118434" y="234152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9FF11B-2396-23CA-B802-161010B5A4BB}"/>
              </a:ext>
            </a:extLst>
          </p:cNvPr>
          <p:cNvSpPr/>
          <p:nvPr/>
        </p:nvSpPr>
        <p:spPr>
          <a:xfrm>
            <a:off x="7418639" y="234149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079194-0505-A983-B354-7AB7B935B7EB}"/>
              </a:ext>
            </a:extLst>
          </p:cNvPr>
          <p:cNvSpPr/>
          <p:nvPr/>
        </p:nvSpPr>
        <p:spPr>
          <a:xfrm>
            <a:off x="7718842" y="234149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/>
              <p:nvPr/>
            </p:nvSpPr>
            <p:spPr>
              <a:xfrm>
                <a:off x="2725768" y="3548951"/>
                <a:ext cx="4985467" cy="389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(3,3,2,1)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=</m:t>
                      </m:r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+     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768" y="3548951"/>
                <a:ext cx="4985467" cy="389530"/>
              </a:xfrm>
              <a:prstGeom prst="rect">
                <a:avLst/>
              </a:prstGeom>
              <a:blipFill>
                <a:blip r:embed="rId3"/>
                <a:stretch>
                  <a:fillRect l="-508" t="-3125" r="-254" b="-1875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4CB51F-87AF-597A-B5A4-67337A33E1DD}"/>
              </a:ext>
            </a:extLst>
          </p:cNvPr>
          <p:cNvCxnSpPr/>
          <p:nvPr/>
        </p:nvCxnSpPr>
        <p:spPr>
          <a:xfrm>
            <a:off x="520861" y="4294208"/>
            <a:ext cx="153943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164073A-DA4C-DBFD-C27A-F4C6031D9D59}"/>
              </a:ext>
            </a:extLst>
          </p:cNvPr>
          <p:cNvSpPr/>
          <p:nvPr/>
        </p:nvSpPr>
        <p:spPr>
          <a:xfrm>
            <a:off x="3365893" y="419975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201E61-15CF-09E5-D516-205FF40115C6}"/>
              </a:ext>
            </a:extLst>
          </p:cNvPr>
          <p:cNvSpPr/>
          <p:nvPr/>
        </p:nvSpPr>
        <p:spPr>
          <a:xfrm>
            <a:off x="3666096" y="419975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32ADF4-098D-9777-28E7-47A0853631E3}"/>
              </a:ext>
            </a:extLst>
          </p:cNvPr>
          <p:cNvSpPr/>
          <p:nvPr/>
        </p:nvSpPr>
        <p:spPr>
          <a:xfrm>
            <a:off x="3966299" y="419975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9724414-71BC-FA1E-F4E9-7898A70614AD}"/>
              </a:ext>
            </a:extLst>
          </p:cNvPr>
          <p:cNvSpPr/>
          <p:nvPr/>
        </p:nvSpPr>
        <p:spPr>
          <a:xfrm>
            <a:off x="3365893" y="449913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ED37EA7-1B6A-CF50-592A-8D699DF9DAA5}"/>
              </a:ext>
            </a:extLst>
          </p:cNvPr>
          <p:cNvSpPr/>
          <p:nvPr/>
        </p:nvSpPr>
        <p:spPr>
          <a:xfrm>
            <a:off x="3666096" y="449835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BC5CBF-4E7B-C09E-A78E-6F5CBAC0D7D6}"/>
              </a:ext>
            </a:extLst>
          </p:cNvPr>
          <p:cNvSpPr/>
          <p:nvPr/>
        </p:nvSpPr>
        <p:spPr>
          <a:xfrm>
            <a:off x="3365893" y="479695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535DA4-1AF2-389F-8EF6-895C39103D41}"/>
              </a:ext>
            </a:extLst>
          </p:cNvPr>
          <p:cNvSpPr/>
          <p:nvPr/>
        </p:nvSpPr>
        <p:spPr>
          <a:xfrm>
            <a:off x="4984003" y="420078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D606663-DC41-3E6C-8D2C-11B368861C3C}"/>
              </a:ext>
            </a:extLst>
          </p:cNvPr>
          <p:cNvSpPr/>
          <p:nvPr/>
        </p:nvSpPr>
        <p:spPr>
          <a:xfrm>
            <a:off x="5284206" y="420078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8DDE3FC-E780-8E93-1CBE-750925BB76EC}"/>
              </a:ext>
            </a:extLst>
          </p:cNvPr>
          <p:cNvSpPr/>
          <p:nvPr/>
        </p:nvSpPr>
        <p:spPr>
          <a:xfrm>
            <a:off x="5584409" y="4200779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807407-2CA2-9081-3E17-21A4371D0AAC}"/>
              </a:ext>
            </a:extLst>
          </p:cNvPr>
          <p:cNvSpPr/>
          <p:nvPr/>
        </p:nvSpPr>
        <p:spPr>
          <a:xfrm>
            <a:off x="4984003" y="450016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B74A7B7-28C7-41FA-8B8E-3E02FB415D12}"/>
              </a:ext>
            </a:extLst>
          </p:cNvPr>
          <p:cNvSpPr/>
          <p:nvPr/>
        </p:nvSpPr>
        <p:spPr>
          <a:xfrm>
            <a:off x="5284206" y="4499379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623D25-EF27-57FF-EBE9-1E3597E1A67C}"/>
              </a:ext>
            </a:extLst>
          </p:cNvPr>
          <p:cNvSpPr/>
          <p:nvPr/>
        </p:nvSpPr>
        <p:spPr>
          <a:xfrm>
            <a:off x="4984003" y="479797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A253BCE-7567-5EAA-61F2-24312F6912DE}"/>
              </a:ext>
            </a:extLst>
          </p:cNvPr>
          <p:cNvSpPr/>
          <p:nvPr/>
        </p:nvSpPr>
        <p:spPr>
          <a:xfrm>
            <a:off x="6452011" y="419975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55C6CEA-A83D-5002-ACE4-93EFB3B41BF6}"/>
              </a:ext>
            </a:extLst>
          </p:cNvPr>
          <p:cNvSpPr/>
          <p:nvPr/>
        </p:nvSpPr>
        <p:spPr>
          <a:xfrm>
            <a:off x="6752214" y="4199751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841030D-B664-B156-3410-669C0DA1BF55}"/>
              </a:ext>
            </a:extLst>
          </p:cNvPr>
          <p:cNvSpPr/>
          <p:nvPr/>
        </p:nvSpPr>
        <p:spPr>
          <a:xfrm>
            <a:off x="7052417" y="419975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79FBBF-8795-7A39-F1D2-8B5F7FD5E2B0}"/>
              </a:ext>
            </a:extLst>
          </p:cNvPr>
          <p:cNvSpPr/>
          <p:nvPr/>
        </p:nvSpPr>
        <p:spPr>
          <a:xfrm>
            <a:off x="7352620" y="4199750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C16FB92-89A3-3AE3-40B1-0550599A63DE}"/>
              </a:ext>
            </a:extLst>
          </p:cNvPr>
          <p:cNvSpPr/>
          <p:nvPr/>
        </p:nvSpPr>
        <p:spPr>
          <a:xfrm>
            <a:off x="7652825" y="419971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50AF866-BE25-665B-3533-AF1E5F633F81}"/>
              </a:ext>
            </a:extLst>
          </p:cNvPr>
          <p:cNvSpPr/>
          <p:nvPr/>
        </p:nvSpPr>
        <p:spPr>
          <a:xfrm>
            <a:off x="7953028" y="419971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6204FB4-2CE2-19A6-F9A4-DDF27C740653}"/>
                  </a:ext>
                </a:extLst>
              </p:cNvPr>
              <p:cNvSpPr txBox="1"/>
              <p:nvPr/>
            </p:nvSpPr>
            <p:spPr>
              <a:xfrm>
                <a:off x="1371011" y="5308406"/>
                <a:ext cx="6984220" cy="389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(3,3,2,1)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] +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6204FB4-2CE2-19A6-F9A4-DDF27C740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011" y="5308406"/>
                <a:ext cx="6984220" cy="389530"/>
              </a:xfrm>
              <a:prstGeom prst="rect">
                <a:avLst/>
              </a:prstGeom>
              <a:blipFill>
                <a:blip r:embed="rId4"/>
                <a:stretch>
                  <a:fillRect l="-363" t="-6452" r="-544" b="-2258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17401FE-4758-A8B7-6C27-477B1A749619}"/>
              </a:ext>
            </a:extLst>
          </p:cNvPr>
          <p:cNvCxnSpPr/>
          <p:nvPr/>
        </p:nvCxnSpPr>
        <p:spPr>
          <a:xfrm>
            <a:off x="520861" y="4611380"/>
            <a:ext cx="153943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9031754D-D98B-4C96-366A-8796875B1F01}"/>
              </a:ext>
            </a:extLst>
          </p:cNvPr>
          <p:cNvSpPr/>
          <p:nvPr/>
        </p:nvSpPr>
        <p:spPr>
          <a:xfrm>
            <a:off x="824752" y="4922922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0E91F87-788C-7EB7-17CB-A60EA5ECF2B0}"/>
              </a:ext>
            </a:extLst>
          </p:cNvPr>
          <p:cNvSpPr/>
          <p:nvPr/>
        </p:nvSpPr>
        <p:spPr>
          <a:xfrm>
            <a:off x="1124955" y="4922139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0D5CB89-C7A0-9A4E-34CD-6AD8803CD2E6}"/>
              </a:ext>
            </a:extLst>
          </p:cNvPr>
          <p:cNvSpPr/>
          <p:nvPr/>
        </p:nvSpPr>
        <p:spPr>
          <a:xfrm>
            <a:off x="824752" y="535508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D9925D0-E460-B980-3F6A-2C0E7166F03E}"/>
              </a:ext>
            </a:extLst>
          </p:cNvPr>
          <p:cNvSpPr/>
          <p:nvPr/>
        </p:nvSpPr>
        <p:spPr>
          <a:xfrm>
            <a:off x="824752" y="2339886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4AD9583-DA07-801D-FCEF-A044A6A4DAC7}"/>
              </a:ext>
            </a:extLst>
          </p:cNvPr>
          <p:cNvSpPr/>
          <p:nvPr/>
        </p:nvSpPr>
        <p:spPr>
          <a:xfrm>
            <a:off x="824752" y="2639268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94E928-C721-9C87-C562-438DD52F4D07}"/>
              </a:ext>
            </a:extLst>
          </p:cNvPr>
          <p:cNvSpPr/>
          <p:nvPr/>
        </p:nvSpPr>
        <p:spPr>
          <a:xfrm>
            <a:off x="824752" y="2937084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9E9844E-4841-47C3-6658-A778E40D3412}"/>
              </a:ext>
            </a:extLst>
          </p:cNvPr>
          <p:cNvSpPr/>
          <p:nvPr/>
        </p:nvSpPr>
        <p:spPr>
          <a:xfrm>
            <a:off x="3515994" y="581473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976CF60-3A6B-762D-8824-C4FBFA793793}"/>
              </a:ext>
            </a:extLst>
          </p:cNvPr>
          <p:cNvSpPr/>
          <p:nvPr/>
        </p:nvSpPr>
        <p:spPr>
          <a:xfrm>
            <a:off x="3515994" y="6114114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4088953-2AF7-39DC-1EF1-069B34DAFB39}"/>
              </a:ext>
            </a:extLst>
          </p:cNvPr>
          <p:cNvSpPr/>
          <p:nvPr/>
        </p:nvSpPr>
        <p:spPr>
          <a:xfrm>
            <a:off x="3515994" y="6411930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ACCAF01-C212-EE05-B839-1316A3A1D024}"/>
              </a:ext>
            </a:extLst>
          </p:cNvPr>
          <p:cNvCxnSpPr>
            <a:cxnSpLocks/>
          </p:cNvCxnSpPr>
          <p:nvPr/>
        </p:nvCxnSpPr>
        <p:spPr>
          <a:xfrm flipH="1" flipV="1">
            <a:off x="1124955" y="3323968"/>
            <a:ext cx="194559" cy="614513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2229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6861-61E2-BC17-1518-2ADE8D94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/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Recursive Version: (size: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=(6,2,1)</m:t>
                    </m:r>
                  </m:oMath>
                </a14:m>
                <a:r>
                  <a:rPr lang="en-CN" dirty="0">
                    <a:solidFill>
                      <a:prstClr val="black"/>
                    </a:solidFill>
                    <a:latin typeface="Calibri Light" panose="020F0302020204030204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=(3,3,2,1)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  <a:blipFill>
                <a:blip r:embed="rId2"/>
                <a:stretch>
                  <a:fillRect l="-1190" t="-666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B471B2CB-5095-1A97-051B-BB5AFCEDE203}"/>
              </a:ext>
            </a:extLst>
          </p:cNvPr>
          <p:cNvSpPr/>
          <p:nvPr/>
        </p:nvSpPr>
        <p:spPr>
          <a:xfrm>
            <a:off x="824752" y="4457271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19471C-4039-89DC-A92A-179E9EE36703}"/>
              </a:ext>
            </a:extLst>
          </p:cNvPr>
          <p:cNvSpPr/>
          <p:nvPr/>
        </p:nvSpPr>
        <p:spPr>
          <a:xfrm>
            <a:off x="1124955" y="4457271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3153829-2E5C-6FB3-F0EB-3DD87BB16737}"/>
              </a:ext>
            </a:extLst>
          </p:cNvPr>
          <p:cNvSpPr/>
          <p:nvPr/>
        </p:nvSpPr>
        <p:spPr>
          <a:xfrm>
            <a:off x="1425158" y="4457270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6237EC-1D22-D699-6FE1-BF78552A3BE0}"/>
              </a:ext>
            </a:extLst>
          </p:cNvPr>
          <p:cNvSpPr/>
          <p:nvPr/>
        </p:nvSpPr>
        <p:spPr>
          <a:xfrm>
            <a:off x="824752" y="4154272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167C4B5-2AFA-E1CA-E1FE-D53F80F96C6E}"/>
              </a:ext>
            </a:extLst>
          </p:cNvPr>
          <p:cNvSpPr/>
          <p:nvPr/>
        </p:nvSpPr>
        <p:spPr>
          <a:xfrm>
            <a:off x="1124955" y="4152669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7C01A3-AF75-48EC-B91A-2B407710D7E2}"/>
              </a:ext>
            </a:extLst>
          </p:cNvPr>
          <p:cNvSpPr/>
          <p:nvPr/>
        </p:nvSpPr>
        <p:spPr>
          <a:xfrm>
            <a:off x="1425158" y="4152669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FF0F9093-1A38-126B-C8BE-ADA22842E755}"/>
              </a:ext>
            </a:extLst>
          </p:cNvPr>
          <p:cNvSpPr/>
          <p:nvPr/>
        </p:nvSpPr>
        <p:spPr>
          <a:xfrm>
            <a:off x="5362650" y="1599787"/>
            <a:ext cx="200416" cy="369332"/>
          </a:xfrm>
          <a:prstGeom prst="frame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E65AD6-BD22-BD53-EF21-35DADBE45FC3}"/>
              </a:ext>
            </a:extLst>
          </p:cNvPr>
          <p:cNvSpPr/>
          <p:nvPr/>
        </p:nvSpPr>
        <p:spPr>
          <a:xfrm>
            <a:off x="3966299" y="234149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76699-C327-A613-0A50-A98C4283D33F}"/>
              </a:ext>
            </a:extLst>
          </p:cNvPr>
          <p:cNvSpPr/>
          <p:nvPr/>
        </p:nvSpPr>
        <p:spPr>
          <a:xfrm>
            <a:off x="4266502" y="234149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83EC67-2DC1-3A2A-718D-27F6B5C20F0E}"/>
              </a:ext>
            </a:extLst>
          </p:cNvPr>
          <p:cNvSpPr/>
          <p:nvPr/>
        </p:nvSpPr>
        <p:spPr>
          <a:xfrm>
            <a:off x="4566705" y="234148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786EEA-F3FA-8D9A-5C4D-F4D31CA17612}"/>
              </a:ext>
            </a:extLst>
          </p:cNvPr>
          <p:cNvSpPr/>
          <p:nvPr/>
        </p:nvSpPr>
        <p:spPr>
          <a:xfrm>
            <a:off x="3966299" y="264087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01A19B-4A56-F764-FB1B-3DB23451E8D2}"/>
              </a:ext>
            </a:extLst>
          </p:cNvPr>
          <p:cNvSpPr/>
          <p:nvPr/>
        </p:nvSpPr>
        <p:spPr>
          <a:xfrm>
            <a:off x="4266502" y="264008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8FE27C-52F6-3509-9FE0-900F239EDF19}"/>
              </a:ext>
            </a:extLst>
          </p:cNvPr>
          <p:cNvSpPr/>
          <p:nvPr/>
        </p:nvSpPr>
        <p:spPr>
          <a:xfrm>
            <a:off x="3966299" y="293868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D710FB-35B8-4CED-252F-27070692DE8C}"/>
              </a:ext>
            </a:extLst>
          </p:cNvPr>
          <p:cNvSpPr/>
          <p:nvPr/>
        </p:nvSpPr>
        <p:spPr>
          <a:xfrm>
            <a:off x="4866908" y="2341489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2BB9D4-55E9-B1E1-FF17-108A9052EC3B}"/>
              </a:ext>
            </a:extLst>
          </p:cNvPr>
          <p:cNvSpPr/>
          <p:nvPr/>
        </p:nvSpPr>
        <p:spPr>
          <a:xfrm>
            <a:off x="5167113" y="234145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3EB37A-4274-C496-85D8-EA340BF01A68}"/>
              </a:ext>
            </a:extLst>
          </p:cNvPr>
          <p:cNvSpPr/>
          <p:nvPr/>
        </p:nvSpPr>
        <p:spPr>
          <a:xfrm>
            <a:off x="5467316" y="234145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63537F-5AF4-6B78-6098-476EAE51DCA4}"/>
              </a:ext>
            </a:extLst>
          </p:cNvPr>
          <p:cNvSpPr/>
          <p:nvPr/>
        </p:nvSpPr>
        <p:spPr>
          <a:xfrm>
            <a:off x="6217825" y="234152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86DB26-AD8C-43BC-5EB8-42C41F75927F}"/>
              </a:ext>
            </a:extLst>
          </p:cNvPr>
          <p:cNvSpPr/>
          <p:nvPr/>
        </p:nvSpPr>
        <p:spPr>
          <a:xfrm>
            <a:off x="6518028" y="2341523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189203-9A17-85EA-C7C6-0020CFFC0D56}"/>
              </a:ext>
            </a:extLst>
          </p:cNvPr>
          <p:cNvSpPr/>
          <p:nvPr/>
        </p:nvSpPr>
        <p:spPr>
          <a:xfrm>
            <a:off x="6818231" y="234152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C534C-578C-76CD-25E5-6CD9858CD41A}"/>
              </a:ext>
            </a:extLst>
          </p:cNvPr>
          <p:cNvSpPr/>
          <p:nvPr/>
        </p:nvSpPr>
        <p:spPr>
          <a:xfrm>
            <a:off x="6217825" y="2640905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E6C6B00-2C78-9561-FE29-B93BF1AF638C}"/>
              </a:ext>
            </a:extLst>
          </p:cNvPr>
          <p:cNvSpPr/>
          <p:nvPr/>
        </p:nvSpPr>
        <p:spPr>
          <a:xfrm>
            <a:off x="6518028" y="264012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3DD84B-C29B-027D-57F6-B6ABDD780D5A}"/>
              </a:ext>
            </a:extLst>
          </p:cNvPr>
          <p:cNvSpPr/>
          <p:nvPr/>
        </p:nvSpPr>
        <p:spPr>
          <a:xfrm>
            <a:off x="6217825" y="293872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B56C1C-D9BC-BFD3-6F8C-182939C705BC}"/>
              </a:ext>
            </a:extLst>
          </p:cNvPr>
          <p:cNvSpPr/>
          <p:nvPr/>
        </p:nvSpPr>
        <p:spPr>
          <a:xfrm>
            <a:off x="7118434" y="234152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9FF11B-2396-23CA-B802-161010B5A4BB}"/>
              </a:ext>
            </a:extLst>
          </p:cNvPr>
          <p:cNvSpPr/>
          <p:nvPr/>
        </p:nvSpPr>
        <p:spPr>
          <a:xfrm>
            <a:off x="7418639" y="234149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079194-0505-A983-B354-7AB7B935B7EB}"/>
              </a:ext>
            </a:extLst>
          </p:cNvPr>
          <p:cNvSpPr/>
          <p:nvPr/>
        </p:nvSpPr>
        <p:spPr>
          <a:xfrm>
            <a:off x="7718842" y="234149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/>
              <p:nvPr/>
            </p:nvSpPr>
            <p:spPr>
              <a:xfrm>
                <a:off x="2725768" y="3548951"/>
                <a:ext cx="4985467" cy="389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(3,3,2,1)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=</m:t>
                      </m:r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+     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768" y="3548951"/>
                <a:ext cx="4985467" cy="389530"/>
              </a:xfrm>
              <a:prstGeom prst="rect">
                <a:avLst/>
              </a:prstGeom>
              <a:blipFill>
                <a:blip r:embed="rId3"/>
                <a:stretch>
                  <a:fillRect l="-508" t="-3125" r="-254" b="-1875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4CB51F-87AF-597A-B5A4-67337A33E1DD}"/>
              </a:ext>
            </a:extLst>
          </p:cNvPr>
          <p:cNvCxnSpPr/>
          <p:nvPr/>
        </p:nvCxnSpPr>
        <p:spPr>
          <a:xfrm>
            <a:off x="520861" y="4294208"/>
            <a:ext cx="153943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164073A-DA4C-DBFD-C27A-F4C6031D9D59}"/>
              </a:ext>
            </a:extLst>
          </p:cNvPr>
          <p:cNvSpPr/>
          <p:nvPr/>
        </p:nvSpPr>
        <p:spPr>
          <a:xfrm>
            <a:off x="3365893" y="419975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201E61-15CF-09E5-D516-205FF40115C6}"/>
              </a:ext>
            </a:extLst>
          </p:cNvPr>
          <p:cNvSpPr/>
          <p:nvPr/>
        </p:nvSpPr>
        <p:spPr>
          <a:xfrm>
            <a:off x="3666096" y="419975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32ADF4-098D-9777-28E7-47A0853631E3}"/>
              </a:ext>
            </a:extLst>
          </p:cNvPr>
          <p:cNvSpPr/>
          <p:nvPr/>
        </p:nvSpPr>
        <p:spPr>
          <a:xfrm>
            <a:off x="3966299" y="419975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9724414-71BC-FA1E-F4E9-7898A70614AD}"/>
              </a:ext>
            </a:extLst>
          </p:cNvPr>
          <p:cNvSpPr/>
          <p:nvPr/>
        </p:nvSpPr>
        <p:spPr>
          <a:xfrm>
            <a:off x="3365893" y="449913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ED37EA7-1B6A-CF50-592A-8D699DF9DAA5}"/>
              </a:ext>
            </a:extLst>
          </p:cNvPr>
          <p:cNvSpPr/>
          <p:nvPr/>
        </p:nvSpPr>
        <p:spPr>
          <a:xfrm>
            <a:off x="3666096" y="449835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BC5CBF-4E7B-C09E-A78E-6F5CBAC0D7D6}"/>
              </a:ext>
            </a:extLst>
          </p:cNvPr>
          <p:cNvSpPr/>
          <p:nvPr/>
        </p:nvSpPr>
        <p:spPr>
          <a:xfrm>
            <a:off x="3365893" y="479695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535DA4-1AF2-389F-8EF6-895C39103D41}"/>
              </a:ext>
            </a:extLst>
          </p:cNvPr>
          <p:cNvSpPr/>
          <p:nvPr/>
        </p:nvSpPr>
        <p:spPr>
          <a:xfrm>
            <a:off x="4984003" y="420078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D606663-DC41-3E6C-8D2C-11B368861C3C}"/>
              </a:ext>
            </a:extLst>
          </p:cNvPr>
          <p:cNvSpPr/>
          <p:nvPr/>
        </p:nvSpPr>
        <p:spPr>
          <a:xfrm>
            <a:off x="5284206" y="420078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8DDE3FC-E780-8E93-1CBE-750925BB76EC}"/>
              </a:ext>
            </a:extLst>
          </p:cNvPr>
          <p:cNvSpPr/>
          <p:nvPr/>
        </p:nvSpPr>
        <p:spPr>
          <a:xfrm>
            <a:off x="5584409" y="4200779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807407-2CA2-9081-3E17-21A4371D0AAC}"/>
              </a:ext>
            </a:extLst>
          </p:cNvPr>
          <p:cNvSpPr/>
          <p:nvPr/>
        </p:nvSpPr>
        <p:spPr>
          <a:xfrm>
            <a:off x="4984003" y="450016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B74A7B7-28C7-41FA-8B8E-3E02FB415D12}"/>
              </a:ext>
            </a:extLst>
          </p:cNvPr>
          <p:cNvSpPr/>
          <p:nvPr/>
        </p:nvSpPr>
        <p:spPr>
          <a:xfrm>
            <a:off x="5284206" y="4499379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623D25-EF27-57FF-EBE9-1E3597E1A67C}"/>
              </a:ext>
            </a:extLst>
          </p:cNvPr>
          <p:cNvSpPr/>
          <p:nvPr/>
        </p:nvSpPr>
        <p:spPr>
          <a:xfrm>
            <a:off x="4984003" y="479797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A253BCE-7567-5EAA-61F2-24312F6912DE}"/>
              </a:ext>
            </a:extLst>
          </p:cNvPr>
          <p:cNvSpPr/>
          <p:nvPr/>
        </p:nvSpPr>
        <p:spPr>
          <a:xfrm>
            <a:off x="6452011" y="419975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55C6CEA-A83D-5002-ACE4-93EFB3B41BF6}"/>
              </a:ext>
            </a:extLst>
          </p:cNvPr>
          <p:cNvSpPr/>
          <p:nvPr/>
        </p:nvSpPr>
        <p:spPr>
          <a:xfrm>
            <a:off x="6752214" y="4199751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841030D-B664-B156-3410-669C0DA1BF55}"/>
              </a:ext>
            </a:extLst>
          </p:cNvPr>
          <p:cNvSpPr/>
          <p:nvPr/>
        </p:nvSpPr>
        <p:spPr>
          <a:xfrm>
            <a:off x="7052417" y="419975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79FBBF-8795-7A39-F1D2-8B5F7FD5E2B0}"/>
              </a:ext>
            </a:extLst>
          </p:cNvPr>
          <p:cNvSpPr/>
          <p:nvPr/>
        </p:nvSpPr>
        <p:spPr>
          <a:xfrm>
            <a:off x="7352620" y="4199750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C16FB92-89A3-3AE3-40B1-0550599A63DE}"/>
              </a:ext>
            </a:extLst>
          </p:cNvPr>
          <p:cNvSpPr/>
          <p:nvPr/>
        </p:nvSpPr>
        <p:spPr>
          <a:xfrm>
            <a:off x="7652825" y="419971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50AF866-BE25-665B-3533-AF1E5F633F81}"/>
              </a:ext>
            </a:extLst>
          </p:cNvPr>
          <p:cNvSpPr/>
          <p:nvPr/>
        </p:nvSpPr>
        <p:spPr>
          <a:xfrm>
            <a:off x="7953028" y="419971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6204FB4-2CE2-19A6-F9A4-DDF27C740653}"/>
                  </a:ext>
                </a:extLst>
              </p:cNvPr>
              <p:cNvSpPr txBox="1"/>
              <p:nvPr/>
            </p:nvSpPr>
            <p:spPr>
              <a:xfrm>
                <a:off x="1371011" y="5308406"/>
                <a:ext cx="6984220" cy="389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(3,3,2,1)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] +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6204FB4-2CE2-19A6-F9A4-DDF27C740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011" y="5308406"/>
                <a:ext cx="6984220" cy="389530"/>
              </a:xfrm>
              <a:prstGeom prst="rect">
                <a:avLst/>
              </a:prstGeom>
              <a:blipFill>
                <a:blip r:embed="rId4"/>
                <a:stretch>
                  <a:fillRect l="-363" t="-6452" r="-544" b="-2258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17401FE-4758-A8B7-6C27-477B1A749619}"/>
              </a:ext>
            </a:extLst>
          </p:cNvPr>
          <p:cNvCxnSpPr/>
          <p:nvPr/>
        </p:nvCxnSpPr>
        <p:spPr>
          <a:xfrm>
            <a:off x="520861" y="4611380"/>
            <a:ext cx="153943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9031754D-D98B-4C96-366A-8796875B1F01}"/>
              </a:ext>
            </a:extLst>
          </p:cNvPr>
          <p:cNvSpPr/>
          <p:nvPr/>
        </p:nvSpPr>
        <p:spPr>
          <a:xfrm>
            <a:off x="824752" y="4922922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0E91F87-788C-7EB7-17CB-A60EA5ECF2B0}"/>
              </a:ext>
            </a:extLst>
          </p:cNvPr>
          <p:cNvSpPr/>
          <p:nvPr/>
        </p:nvSpPr>
        <p:spPr>
          <a:xfrm>
            <a:off x="1124955" y="4922139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0D5CB89-C7A0-9A4E-34CD-6AD8803CD2E6}"/>
              </a:ext>
            </a:extLst>
          </p:cNvPr>
          <p:cNvSpPr/>
          <p:nvPr/>
        </p:nvSpPr>
        <p:spPr>
          <a:xfrm>
            <a:off x="824752" y="535508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9E9844E-4841-47C3-6658-A778E40D3412}"/>
              </a:ext>
            </a:extLst>
          </p:cNvPr>
          <p:cNvSpPr/>
          <p:nvPr/>
        </p:nvSpPr>
        <p:spPr>
          <a:xfrm>
            <a:off x="3515994" y="581473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976CF60-3A6B-762D-8824-C4FBFA793793}"/>
              </a:ext>
            </a:extLst>
          </p:cNvPr>
          <p:cNvSpPr/>
          <p:nvPr/>
        </p:nvSpPr>
        <p:spPr>
          <a:xfrm>
            <a:off x="3515994" y="6114114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4088953-2AF7-39DC-1EF1-069B34DAFB39}"/>
              </a:ext>
            </a:extLst>
          </p:cNvPr>
          <p:cNvSpPr/>
          <p:nvPr/>
        </p:nvSpPr>
        <p:spPr>
          <a:xfrm>
            <a:off x="3515994" y="6411930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16957D3-9D18-0C8A-019A-CDDA780B13CE}"/>
              </a:ext>
            </a:extLst>
          </p:cNvPr>
          <p:cNvCxnSpPr>
            <a:cxnSpLocks/>
          </p:cNvCxnSpPr>
          <p:nvPr/>
        </p:nvCxnSpPr>
        <p:spPr>
          <a:xfrm flipH="1" flipV="1">
            <a:off x="1223319" y="2908259"/>
            <a:ext cx="96195" cy="1030222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200EB38D-F2A0-2531-E627-D38CFA2E7D84}"/>
              </a:ext>
            </a:extLst>
          </p:cNvPr>
          <p:cNvSpPr/>
          <p:nvPr/>
        </p:nvSpPr>
        <p:spPr>
          <a:xfrm>
            <a:off x="824752" y="233988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DD6A9A1-2A0B-EFBF-F814-05670FCD640F}"/>
              </a:ext>
            </a:extLst>
          </p:cNvPr>
          <p:cNvSpPr/>
          <p:nvPr/>
        </p:nvSpPr>
        <p:spPr>
          <a:xfrm>
            <a:off x="1124955" y="2339886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D68C775-0CC1-4439-2E82-65F76585B0C5}"/>
              </a:ext>
            </a:extLst>
          </p:cNvPr>
          <p:cNvSpPr/>
          <p:nvPr/>
        </p:nvSpPr>
        <p:spPr>
          <a:xfrm>
            <a:off x="1425158" y="2339885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329925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6861-61E2-BC17-1518-2ADE8D94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/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Recursive Version: (size: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=(6,2,1)</m:t>
                    </m:r>
                  </m:oMath>
                </a14:m>
                <a:r>
                  <a:rPr lang="en-CN" dirty="0">
                    <a:solidFill>
                      <a:prstClr val="black"/>
                    </a:solidFill>
                    <a:latin typeface="Calibri Light" panose="020F0302020204030204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=(3,3,2,1)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  <a:blipFill>
                <a:blip r:embed="rId2"/>
                <a:stretch>
                  <a:fillRect l="-1190" t="-666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B471B2CB-5095-1A97-051B-BB5AFCEDE203}"/>
              </a:ext>
            </a:extLst>
          </p:cNvPr>
          <p:cNvSpPr/>
          <p:nvPr/>
        </p:nvSpPr>
        <p:spPr>
          <a:xfrm>
            <a:off x="824752" y="4457271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19471C-4039-89DC-A92A-179E9EE36703}"/>
              </a:ext>
            </a:extLst>
          </p:cNvPr>
          <p:cNvSpPr/>
          <p:nvPr/>
        </p:nvSpPr>
        <p:spPr>
          <a:xfrm>
            <a:off x="1124955" y="4457271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3153829-2E5C-6FB3-F0EB-3DD87BB16737}"/>
              </a:ext>
            </a:extLst>
          </p:cNvPr>
          <p:cNvSpPr/>
          <p:nvPr/>
        </p:nvSpPr>
        <p:spPr>
          <a:xfrm>
            <a:off x="1425158" y="4457270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6237EC-1D22-D699-6FE1-BF78552A3BE0}"/>
              </a:ext>
            </a:extLst>
          </p:cNvPr>
          <p:cNvSpPr/>
          <p:nvPr/>
        </p:nvSpPr>
        <p:spPr>
          <a:xfrm>
            <a:off x="824752" y="4154272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167C4B5-2AFA-E1CA-E1FE-D53F80F96C6E}"/>
              </a:ext>
            </a:extLst>
          </p:cNvPr>
          <p:cNvSpPr/>
          <p:nvPr/>
        </p:nvSpPr>
        <p:spPr>
          <a:xfrm>
            <a:off x="1124955" y="4152669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7C01A3-AF75-48EC-B91A-2B407710D7E2}"/>
              </a:ext>
            </a:extLst>
          </p:cNvPr>
          <p:cNvSpPr/>
          <p:nvPr/>
        </p:nvSpPr>
        <p:spPr>
          <a:xfrm>
            <a:off x="1425158" y="4152669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FF0F9093-1A38-126B-C8BE-ADA22842E755}"/>
              </a:ext>
            </a:extLst>
          </p:cNvPr>
          <p:cNvSpPr/>
          <p:nvPr/>
        </p:nvSpPr>
        <p:spPr>
          <a:xfrm>
            <a:off x="5362650" y="1599787"/>
            <a:ext cx="200416" cy="369332"/>
          </a:xfrm>
          <a:prstGeom prst="frame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E65AD6-BD22-BD53-EF21-35DADBE45FC3}"/>
              </a:ext>
            </a:extLst>
          </p:cNvPr>
          <p:cNvSpPr/>
          <p:nvPr/>
        </p:nvSpPr>
        <p:spPr>
          <a:xfrm>
            <a:off x="3966299" y="234149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76699-C327-A613-0A50-A98C4283D33F}"/>
              </a:ext>
            </a:extLst>
          </p:cNvPr>
          <p:cNvSpPr/>
          <p:nvPr/>
        </p:nvSpPr>
        <p:spPr>
          <a:xfrm>
            <a:off x="4266502" y="234149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83EC67-2DC1-3A2A-718D-27F6B5C20F0E}"/>
              </a:ext>
            </a:extLst>
          </p:cNvPr>
          <p:cNvSpPr/>
          <p:nvPr/>
        </p:nvSpPr>
        <p:spPr>
          <a:xfrm>
            <a:off x="4566705" y="234148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786EEA-F3FA-8D9A-5C4D-F4D31CA17612}"/>
              </a:ext>
            </a:extLst>
          </p:cNvPr>
          <p:cNvSpPr/>
          <p:nvPr/>
        </p:nvSpPr>
        <p:spPr>
          <a:xfrm>
            <a:off x="3966299" y="264087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01A19B-4A56-F764-FB1B-3DB23451E8D2}"/>
              </a:ext>
            </a:extLst>
          </p:cNvPr>
          <p:cNvSpPr/>
          <p:nvPr/>
        </p:nvSpPr>
        <p:spPr>
          <a:xfrm>
            <a:off x="4266502" y="264008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8FE27C-52F6-3509-9FE0-900F239EDF19}"/>
              </a:ext>
            </a:extLst>
          </p:cNvPr>
          <p:cNvSpPr/>
          <p:nvPr/>
        </p:nvSpPr>
        <p:spPr>
          <a:xfrm>
            <a:off x="3966299" y="293868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D710FB-35B8-4CED-252F-27070692DE8C}"/>
              </a:ext>
            </a:extLst>
          </p:cNvPr>
          <p:cNvSpPr/>
          <p:nvPr/>
        </p:nvSpPr>
        <p:spPr>
          <a:xfrm>
            <a:off x="4866908" y="2341489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2BB9D4-55E9-B1E1-FF17-108A9052EC3B}"/>
              </a:ext>
            </a:extLst>
          </p:cNvPr>
          <p:cNvSpPr/>
          <p:nvPr/>
        </p:nvSpPr>
        <p:spPr>
          <a:xfrm>
            <a:off x="5167113" y="234145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3EB37A-4274-C496-85D8-EA340BF01A68}"/>
              </a:ext>
            </a:extLst>
          </p:cNvPr>
          <p:cNvSpPr/>
          <p:nvPr/>
        </p:nvSpPr>
        <p:spPr>
          <a:xfrm>
            <a:off x="5467316" y="234145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63537F-5AF4-6B78-6098-476EAE51DCA4}"/>
              </a:ext>
            </a:extLst>
          </p:cNvPr>
          <p:cNvSpPr/>
          <p:nvPr/>
        </p:nvSpPr>
        <p:spPr>
          <a:xfrm>
            <a:off x="6217825" y="234152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86DB26-AD8C-43BC-5EB8-42C41F75927F}"/>
              </a:ext>
            </a:extLst>
          </p:cNvPr>
          <p:cNvSpPr/>
          <p:nvPr/>
        </p:nvSpPr>
        <p:spPr>
          <a:xfrm>
            <a:off x="6518028" y="2341523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189203-9A17-85EA-C7C6-0020CFFC0D56}"/>
              </a:ext>
            </a:extLst>
          </p:cNvPr>
          <p:cNvSpPr/>
          <p:nvPr/>
        </p:nvSpPr>
        <p:spPr>
          <a:xfrm>
            <a:off x="6818231" y="234152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C534C-578C-76CD-25E5-6CD9858CD41A}"/>
              </a:ext>
            </a:extLst>
          </p:cNvPr>
          <p:cNvSpPr/>
          <p:nvPr/>
        </p:nvSpPr>
        <p:spPr>
          <a:xfrm>
            <a:off x="6217825" y="2640905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E6C6B00-2C78-9561-FE29-B93BF1AF638C}"/>
              </a:ext>
            </a:extLst>
          </p:cNvPr>
          <p:cNvSpPr/>
          <p:nvPr/>
        </p:nvSpPr>
        <p:spPr>
          <a:xfrm>
            <a:off x="6518028" y="264012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3DD84B-C29B-027D-57F6-B6ABDD780D5A}"/>
              </a:ext>
            </a:extLst>
          </p:cNvPr>
          <p:cNvSpPr/>
          <p:nvPr/>
        </p:nvSpPr>
        <p:spPr>
          <a:xfrm>
            <a:off x="6217825" y="293872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B56C1C-D9BC-BFD3-6F8C-182939C705BC}"/>
              </a:ext>
            </a:extLst>
          </p:cNvPr>
          <p:cNvSpPr/>
          <p:nvPr/>
        </p:nvSpPr>
        <p:spPr>
          <a:xfrm>
            <a:off x="7118434" y="234152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9FF11B-2396-23CA-B802-161010B5A4BB}"/>
              </a:ext>
            </a:extLst>
          </p:cNvPr>
          <p:cNvSpPr/>
          <p:nvPr/>
        </p:nvSpPr>
        <p:spPr>
          <a:xfrm>
            <a:off x="7418639" y="234149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079194-0505-A983-B354-7AB7B935B7EB}"/>
              </a:ext>
            </a:extLst>
          </p:cNvPr>
          <p:cNvSpPr/>
          <p:nvPr/>
        </p:nvSpPr>
        <p:spPr>
          <a:xfrm>
            <a:off x="7718842" y="234149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/>
              <p:nvPr/>
            </p:nvSpPr>
            <p:spPr>
              <a:xfrm>
                <a:off x="2725768" y="3548951"/>
                <a:ext cx="4985467" cy="389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(3,3,2,1)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=</m:t>
                      </m:r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+     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768" y="3548951"/>
                <a:ext cx="4985467" cy="389530"/>
              </a:xfrm>
              <a:prstGeom prst="rect">
                <a:avLst/>
              </a:prstGeom>
              <a:blipFill>
                <a:blip r:embed="rId3"/>
                <a:stretch>
                  <a:fillRect l="-508" t="-3125" r="-254" b="-1875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4CB51F-87AF-597A-B5A4-67337A33E1DD}"/>
              </a:ext>
            </a:extLst>
          </p:cNvPr>
          <p:cNvCxnSpPr/>
          <p:nvPr/>
        </p:nvCxnSpPr>
        <p:spPr>
          <a:xfrm>
            <a:off x="520861" y="4294208"/>
            <a:ext cx="153943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164073A-DA4C-DBFD-C27A-F4C6031D9D59}"/>
              </a:ext>
            </a:extLst>
          </p:cNvPr>
          <p:cNvSpPr/>
          <p:nvPr/>
        </p:nvSpPr>
        <p:spPr>
          <a:xfrm>
            <a:off x="3365893" y="419975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201E61-15CF-09E5-D516-205FF40115C6}"/>
              </a:ext>
            </a:extLst>
          </p:cNvPr>
          <p:cNvSpPr/>
          <p:nvPr/>
        </p:nvSpPr>
        <p:spPr>
          <a:xfrm>
            <a:off x="3666096" y="419975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32ADF4-098D-9777-28E7-47A0853631E3}"/>
              </a:ext>
            </a:extLst>
          </p:cNvPr>
          <p:cNvSpPr/>
          <p:nvPr/>
        </p:nvSpPr>
        <p:spPr>
          <a:xfrm>
            <a:off x="3966299" y="419975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9724414-71BC-FA1E-F4E9-7898A70614AD}"/>
              </a:ext>
            </a:extLst>
          </p:cNvPr>
          <p:cNvSpPr/>
          <p:nvPr/>
        </p:nvSpPr>
        <p:spPr>
          <a:xfrm>
            <a:off x="3365893" y="449913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ED37EA7-1B6A-CF50-592A-8D699DF9DAA5}"/>
              </a:ext>
            </a:extLst>
          </p:cNvPr>
          <p:cNvSpPr/>
          <p:nvPr/>
        </p:nvSpPr>
        <p:spPr>
          <a:xfrm>
            <a:off x="3666096" y="449835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BC5CBF-4E7B-C09E-A78E-6F5CBAC0D7D6}"/>
              </a:ext>
            </a:extLst>
          </p:cNvPr>
          <p:cNvSpPr/>
          <p:nvPr/>
        </p:nvSpPr>
        <p:spPr>
          <a:xfrm>
            <a:off x="3365893" y="479695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535DA4-1AF2-389F-8EF6-895C39103D41}"/>
              </a:ext>
            </a:extLst>
          </p:cNvPr>
          <p:cNvSpPr/>
          <p:nvPr/>
        </p:nvSpPr>
        <p:spPr>
          <a:xfrm>
            <a:off x="4984003" y="420078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D606663-DC41-3E6C-8D2C-11B368861C3C}"/>
              </a:ext>
            </a:extLst>
          </p:cNvPr>
          <p:cNvSpPr/>
          <p:nvPr/>
        </p:nvSpPr>
        <p:spPr>
          <a:xfrm>
            <a:off x="5284206" y="420078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8DDE3FC-E780-8E93-1CBE-750925BB76EC}"/>
              </a:ext>
            </a:extLst>
          </p:cNvPr>
          <p:cNvSpPr/>
          <p:nvPr/>
        </p:nvSpPr>
        <p:spPr>
          <a:xfrm>
            <a:off x="5584409" y="4200779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807407-2CA2-9081-3E17-21A4371D0AAC}"/>
              </a:ext>
            </a:extLst>
          </p:cNvPr>
          <p:cNvSpPr/>
          <p:nvPr/>
        </p:nvSpPr>
        <p:spPr>
          <a:xfrm>
            <a:off x="4984003" y="450016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B74A7B7-28C7-41FA-8B8E-3E02FB415D12}"/>
              </a:ext>
            </a:extLst>
          </p:cNvPr>
          <p:cNvSpPr/>
          <p:nvPr/>
        </p:nvSpPr>
        <p:spPr>
          <a:xfrm>
            <a:off x="5284206" y="4499379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623D25-EF27-57FF-EBE9-1E3597E1A67C}"/>
              </a:ext>
            </a:extLst>
          </p:cNvPr>
          <p:cNvSpPr/>
          <p:nvPr/>
        </p:nvSpPr>
        <p:spPr>
          <a:xfrm>
            <a:off x="4984003" y="479797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A253BCE-7567-5EAA-61F2-24312F6912DE}"/>
              </a:ext>
            </a:extLst>
          </p:cNvPr>
          <p:cNvSpPr/>
          <p:nvPr/>
        </p:nvSpPr>
        <p:spPr>
          <a:xfrm>
            <a:off x="6452011" y="419975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55C6CEA-A83D-5002-ACE4-93EFB3B41BF6}"/>
              </a:ext>
            </a:extLst>
          </p:cNvPr>
          <p:cNvSpPr/>
          <p:nvPr/>
        </p:nvSpPr>
        <p:spPr>
          <a:xfrm>
            <a:off x="6752214" y="4199751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841030D-B664-B156-3410-669C0DA1BF55}"/>
              </a:ext>
            </a:extLst>
          </p:cNvPr>
          <p:cNvSpPr/>
          <p:nvPr/>
        </p:nvSpPr>
        <p:spPr>
          <a:xfrm>
            <a:off x="7052417" y="419975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79FBBF-8795-7A39-F1D2-8B5F7FD5E2B0}"/>
              </a:ext>
            </a:extLst>
          </p:cNvPr>
          <p:cNvSpPr/>
          <p:nvPr/>
        </p:nvSpPr>
        <p:spPr>
          <a:xfrm>
            <a:off x="7352620" y="4199750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C16FB92-89A3-3AE3-40B1-0550599A63DE}"/>
              </a:ext>
            </a:extLst>
          </p:cNvPr>
          <p:cNvSpPr/>
          <p:nvPr/>
        </p:nvSpPr>
        <p:spPr>
          <a:xfrm>
            <a:off x="7652825" y="419971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50AF866-BE25-665B-3533-AF1E5F633F81}"/>
              </a:ext>
            </a:extLst>
          </p:cNvPr>
          <p:cNvSpPr/>
          <p:nvPr/>
        </p:nvSpPr>
        <p:spPr>
          <a:xfrm>
            <a:off x="7953028" y="419971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6204FB4-2CE2-19A6-F9A4-DDF27C740653}"/>
                  </a:ext>
                </a:extLst>
              </p:cNvPr>
              <p:cNvSpPr txBox="1"/>
              <p:nvPr/>
            </p:nvSpPr>
            <p:spPr>
              <a:xfrm>
                <a:off x="1371011" y="5308406"/>
                <a:ext cx="6984220" cy="389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(3,3,2,1)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] +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6204FB4-2CE2-19A6-F9A4-DDF27C740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011" y="5308406"/>
                <a:ext cx="6984220" cy="389530"/>
              </a:xfrm>
              <a:prstGeom prst="rect">
                <a:avLst/>
              </a:prstGeom>
              <a:blipFill>
                <a:blip r:embed="rId4"/>
                <a:stretch>
                  <a:fillRect l="-363" t="-6452" r="-544" b="-2258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17401FE-4758-A8B7-6C27-477B1A749619}"/>
              </a:ext>
            </a:extLst>
          </p:cNvPr>
          <p:cNvCxnSpPr/>
          <p:nvPr/>
        </p:nvCxnSpPr>
        <p:spPr>
          <a:xfrm>
            <a:off x="520861" y="4611380"/>
            <a:ext cx="153943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9031754D-D98B-4C96-366A-8796875B1F01}"/>
              </a:ext>
            </a:extLst>
          </p:cNvPr>
          <p:cNvSpPr/>
          <p:nvPr/>
        </p:nvSpPr>
        <p:spPr>
          <a:xfrm>
            <a:off x="824752" y="4922922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0E91F87-788C-7EB7-17CB-A60EA5ECF2B0}"/>
              </a:ext>
            </a:extLst>
          </p:cNvPr>
          <p:cNvSpPr/>
          <p:nvPr/>
        </p:nvSpPr>
        <p:spPr>
          <a:xfrm>
            <a:off x="1124955" y="4922139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0D5CB89-C7A0-9A4E-34CD-6AD8803CD2E6}"/>
              </a:ext>
            </a:extLst>
          </p:cNvPr>
          <p:cNvSpPr/>
          <p:nvPr/>
        </p:nvSpPr>
        <p:spPr>
          <a:xfrm>
            <a:off x="824752" y="535508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9E9844E-4841-47C3-6658-A778E40D3412}"/>
              </a:ext>
            </a:extLst>
          </p:cNvPr>
          <p:cNvSpPr/>
          <p:nvPr/>
        </p:nvSpPr>
        <p:spPr>
          <a:xfrm>
            <a:off x="3515994" y="581473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976CF60-3A6B-762D-8824-C4FBFA793793}"/>
              </a:ext>
            </a:extLst>
          </p:cNvPr>
          <p:cNvSpPr/>
          <p:nvPr/>
        </p:nvSpPr>
        <p:spPr>
          <a:xfrm>
            <a:off x="3515994" y="6114114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4088953-2AF7-39DC-1EF1-069B34DAFB39}"/>
              </a:ext>
            </a:extLst>
          </p:cNvPr>
          <p:cNvSpPr/>
          <p:nvPr/>
        </p:nvSpPr>
        <p:spPr>
          <a:xfrm>
            <a:off x="3515994" y="6411930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16957D3-9D18-0C8A-019A-CDDA780B13CE}"/>
              </a:ext>
            </a:extLst>
          </p:cNvPr>
          <p:cNvCxnSpPr>
            <a:cxnSpLocks/>
          </p:cNvCxnSpPr>
          <p:nvPr/>
        </p:nvCxnSpPr>
        <p:spPr>
          <a:xfrm flipH="1" flipV="1">
            <a:off x="1223319" y="2908259"/>
            <a:ext cx="96195" cy="1030222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200EB38D-F2A0-2531-E627-D38CFA2E7D84}"/>
              </a:ext>
            </a:extLst>
          </p:cNvPr>
          <p:cNvSpPr/>
          <p:nvPr/>
        </p:nvSpPr>
        <p:spPr>
          <a:xfrm>
            <a:off x="824752" y="233988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DD6A9A1-2A0B-EFBF-F814-05670FCD640F}"/>
              </a:ext>
            </a:extLst>
          </p:cNvPr>
          <p:cNvSpPr/>
          <p:nvPr/>
        </p:nvSpPr>
        <p:spPr>
          <a:xfrm>
            <a:off x="1124955" y="2339886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D68C775-0CC1-4439-2E82-65F76585B0C5}"/>
              </a:ext>
            </a:extLst>
          </p:cNvPr>
          <p:cNvSpPr/>
          <p:nvPr/>
        </p:nvSpPr>
        <p:spPr>
          <a:xfrm>
            <a:off x="1425158" y="2339885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292976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6861-61E2-BC17-1518-2ADE8D94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/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Recursive Version: (size: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=(6,2,1)</m:t>
                    </m:r>
                  </m:oMath>
                </a14:m>
                <a:r>
                  <a:rPr lang="en-CN" dirty="0">
                    <a:solidFill>
                      <a:prstClr val="black"/>
                    </a:solidFill>
                    <a:latin typeface="Calibri Light" panose="020F0302020204030204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=(3,3,2,1)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  <a:blipFill>
                <a:blip r:embed="rId2"/>
                <a:stretch>
                  <a:fillRect l="-1190" t="-666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B471B2CB-5095-1A97-051B-BB5AFCEDE203}"/>
              </a:ext>
            </a:extLst>
          </p:cNvPr>
          <p:cNvSpPr/>
          <p:nvPr/>
        </p:nvSpPr>
        <p:spPr>
          <a:xfrm>
            <a:off x="824752" y="4457271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19471C-4039-89DC-A92A-179E9EE36703}"/>
              </a:ext>
            </a:extLst>
          </p:cNvPr>
          <p:cNvSpPr/>
          <p:nvPr/>
        </p:nvSpPr>
        <p:spPr>
          <a:xfrm>
            <a:off x="1124955" y="4457271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3153829-2E5C-6FB3-F0EB-3DD87BB16737}"/>
              </a:ext>
            </a:extLst>
          </p:cNvPr>
          <p:cNvSpPr/>
          <p:nvPr/>
        </p:nvSpPr>
        <p:spPr>
          <a:xfrm>
            <a:off x="1425158" y="4457270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6237EC-1D22-D699-6FE1-BF78552A3BE0}"/>
              </a:ext>
            </a:extLst>
          </p:cNvPr>
          <p:cNvSpPr/>
          <p:nvPr/>
        </p:nvSpPr>
        <p:spPr>
          <a:xfrm>
            <a:off x="824752" y="4154272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167C4B5-2AFA-E1CA-E1FE-D53F80F96C6E}"/>
              </a:ext>
            </a:extLst>
          </p:cNvPr>
          <p:cNvSpPr/>
          <p:nvPr/>
        </p:nvSpPr>
        <p:spPr>
          <a:xfrm>
            <a:off x="1124955" y="4152669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7C01A3-AF75-48EC-B91A-2B407710D7E2}"/>
              </a:ext>
            </a:extLst>
          </p:cNvPr>
          <p:cNvSpPr/>
          <p:nvPr/>
        </p:nvSpPr>
        <p:spPr>
          <a:xfrm>
            <a:off x="1425158" y="4152669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FF0F9093-1A38-126B-C8BE-ADA22842E755}"/>
              </a:ext>
            </a:extLst>
          </p:cNvPr>
          <p:cNvSpPr/>
          <p:nvPr/>
        </p:nvSpPr>
        <p:spPr>
          <a:xfrm>
            <a:off x="5362650" y="1599787"/>
            <a:ext cx="200416" cy="369332"/>
          </a:xfrm>
          <a:prstGeom prst="frame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E65AD6-BD22-BD53-EF21-35DADBE45FC3}"/>
              </a:ext>
            </a:extLst>
          </p:cNvPr>
          <p:cNvSpPr/>
          <p:nvPr/>
        </p:nvSpPr>
        <p:spPr>
          <a:xfrm>
            <a:off x="3966299" y="234149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76699-C327-A613-0A50-A98C4283D33F}"/>
              </a:ext>
            </a:extLst>
          </p:cNvPr>
          <p:cNvSpPr/>
          <p:nvPr/>
        </p:nvSpPr>
        <p:spPr>
          <a:xfrm>
            <a:off x="4266502" y="234149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83EC67-2DC1-3A2A-718D-27F6B5C20F0E}"/>
              </a:ext>
            </a:extLst>
          </p:cNvPr>
          <p:cNvSpPr/>
          <p:nvPr/>
        </p:nvSpPr>
        <p:spPr>
          <a:xfrm>
            <a:off x="4566705" y="234148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786EEA-F3FA-8D9A-5C4D-F4D31CA17612}"/>
              </a:ext>
            </a:extLst>
          </p:cNvPr>
          <p:cNvSpPr/>
          <p:nvPr/>
        </p:nvSpPr>
        <p:spPr>
          <a:xfrm>
            <a:off x="3966299" y="264087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01A19B-4A56-F764-FB1B-3DB23451E8D2}"/>
              </a:ext>
            </a:extLst>
          </p:cNvPr>
          <p:cNvSpPr/>
          <p:nvPr/>
        </p:nvSpPr>
        <p:spPr>
          <a:xfrm>
            <a:off x="4266502" y="264008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8FE27C-52F6-3509-9FE0-900F239EDF19}"/>
              </a:ext>
            </a:extLst>
          </p:cNvPr>
          <p:cNvSpPr/>
          <p:nvPr/>
        </p:nvSpPr>
        <p:spPr>
          <a:xfrm>
            <a:off x="3966299" y="293868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D710FB-35B8-4CED-252F-27070692DE8C}"/>
              </a:ext>
            </a:extLst>
          </p:cNvPr>
          <p:cNvSpPr/>
          <p:nvPr/>
        </p:nvSpPr>
        <p:spPr>
          <a:xfrm>
            <a:off x="4866908" y="2341489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2BB9D4-55E9-B1E1-FF17-108A9052EC3B}"/>
              </a:ext>
            </a:extLst>
          </p:cNvPr>
          <p:cNvSpPr/>
          <p:nvPr/>
        </p:nvSpPr>
        <p:spPr>
          <a:xfrm>
            <a:off x="5167113" y="234145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3EB37A-4274-C496-85D8-EA340BF01A68}"/>
              </a:ext>
            </a:extLst>
          </p:cNvPr>
          <p:cNvSpPr/>
          <p:nvPr/>
        </p:nvSpPr>
        <p:spPr>
          <a:xfrm>
            <a:off x="5467316" y="234145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63537F-5AF4-6B78-6098-476EAE51DCA4}"/>
              </a:ext>
            </a:extLst>
          </p:cNvPr>
          <p:cNvSpPr/>
          <p:nvPr/>
        </p:nvSpPr>
        <p:spPr>
          <a:xfrm>
            <a:off x="6217825" y="234152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86DB26-AD8C-43BC-5EB8-42C41F75927F}"/>
              </a:ext>
            </a:extLst>
          </p:cNvPr>
          <p:cNvSpPr/>
          <p:nvPr/>
        </p:nvSpPr>
        <p:spPr>
          <a:xfrm>
            <a:off x="6518028" y="2341523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189203-9A17-85EA-C7C6-0020CFFC0D56}"/>
              </a:ext>
            </a:extLst>
          </p:cNvPr>
          <p:cNvSpPr/>
          <p:nvPr/>
        </p:nvSpPr>
        <p:spPr>
          <a:xfrm>
            <a:off x="6818231" y="234152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C534C-578C-76CD-25E5-6CD9858CD41A}"/>
              </a:ext>
            </a:extLst>
          </p:cNvPr>
          <p:cNvSpPr/>
          <p:nvPr/>
        </p:nvSpPr>
        <p:spPr>
          <a:xfrm>
            <a:off x="6217825" y="2640905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E6C6B00-2C78-9561-FE29-B93BF1AF638C}"/>
              </a:ext>
            </a:extLst>
          </p:cNvPr>
          <p:cNvSpPr/>
          <p:nvPr/>
        </p:nvSpPr>
        <p:spPr>
          <a:xfrm>
            <a:off x="6518028" y="264012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3DD84B-C29B-027D-57F6-B6ABDD780D5A}"/>
              </a:ext>
            </a:extLst>
          </p:cNvPr>
          <p:cNvSpPr/>
          <p:nvPr/>
        </p:nvSpPr>
        <p:spPr>
          <a:xfrm>
            <a:off x="6217825" y="293872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B56C1C-D9BC-BFD3-6F8C-182939C705BC}"/>
              </a:ext>
            </a:extLst>
          </p:cNvPr>
          <p:cNvSpPr/>
          <p:nvPr/>
        </p:nvSpPr>
        <p:spPr>
          <a:xfrm>
            <a:off x="7118434" y="234152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9FF11B-2396-23CA-B802-161010B5A4BB}"/>
              </a:ext>
            </a:extLst>
          </p:cNvPr>
          <p:cNvSpPr/>
          <p:nvPr/>
        </p:nvSpPr>
        <p:spPr>
          <a:xfrm>
            <a:off x="7418639" y="234149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079194-0505-A983-B354-7AB7B935B7EB}"/>
              </a:ext>
            </a:extLst>
          </p:cNvPr>
          <p:cNvSpPr/>
          <p:nvPr/>
        </p:nvSpPr>
        <p:spPr>
          <a:xfrm>
            <a:off x="7718842" y="234149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/>
              <p:nvPr/>
            </p:nvSpPr>
            <p:spPr>
              <a:xfrm>
                <a:off x="2725768" y="3548951"/>
                <a:ext cx="4985467" cy="389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(3,3,2,1)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=</m:t>
                      </m:r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+     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768" y="3548951"/>
                <a:ext cx="4985467" cy="389530"/>
              </a:xfrm>
              <a:prstGeom prst="rect">
                <a:avLst/>
              </a:prstGeom>
              <a:blipFill>
                <a:blip r:embed="rId3"/>
                <a:stretch>
                  <a:fillRect l="-508" t="-3125" r="-254" b="-1875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4CB51F-87AF-597A-B5A4-67337A33E1DD}"/>
              </a:ext>
            </a:extLst>
          </p:cNvPr>
          <p:cNvCxnSpPr/>
          <p:nvPr/>
        </p:nvCxnSpPr>
        <p:spPr>
          <a:xfrm>
            <a:off x="520861" y="4294208"/>
            <a:ext cx="153943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164073A-DA4C-DBFD-C27A-F4C6031D9D59}"/>
              </a:ext>
            </a:extLst>
          </p:cNvPr>
          <p:cNvSpPr/>
          <p:nvPr/>
        </p:nvSpPr>
        <p:spPr>
          <a:xfrm>
            <a:off x="3365893" y="419975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201E61-15CF-09E5-D516-205FF40115C6}"/>
              </a:ext>
            </a:extLst>
          </p:cNvPr>
          <p:cNvSpPr/>
          <p:nvPr/>
        </p:nvSpPr>
        <p:spPr>
          <a:xfrm>
            <a:off x="3666096" y="419975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32ADF4-098D-9777-28E7-47A0853631E3}"/>
              </a:ext>
            </a:extLst>
          </p:cNvPr>
          <p:cNvSpPr/>
          <p:nvPr/>
        </p:nvSpPr>
        <p:spPr>
          <a:xfrm>
            <a:off x="3966299" y="419975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9724414-71BC-FA1E-F4E9-7898A70614AD}"/>
              </a:ext>
            </a:extLst>
          </p:cNvPr>
          <p:cNvSpPr/>
          <p:nvPr/>
        </p:nvSpPr>
        <p:spPr>
          <a:xfrm>
            <a:off x="3365893" y="449913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ED37EA7-1B6A-CF50-592A-8D699DF9DAA5}"/>
              </a:ext>
            </a:extLst>
          </p:cNvPr>
          <p:cNvSpPr/>
          <p:nvPr/>
        </p:nvSpPr>
        <p:spPr>
          <a:xfrm>
            <a:off x="3666096" y="449835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BC5CBF-4E7B-C09E-A78E-6F5CBAC0D7D6}"/>
              </a:ext>
            </a:extLst>
          </p:cNvPr>
          <p:cNvSpPr/>
          <p:nvPr/>
        </p:nvSpPr>
        <p:spPr>
          <a:xfrm>
            <a:off x="3365893" y="479695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535DA4-1AF2-389F-8EF6-895C39103D41}"/>
              </a:ext>
            </a:extLst>
          </p:cNvPr>
          <p:cNvSpPr/>
          <p:nvPr/>
        </p:nvSpPr>
        <p:spPr>
          <a:xfrm>
            <a:off x="4984003" y="420078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D606663-DC41-3E6C-8D2C-11B368861C3C}"/>
              </a:ext>
            </a:extLst>
          </p:cNvPr>
          <p:cNvSpPr/>
          <p:nvPr/>
        </p:nvSpPr>
        <p:spPr>
          <a:xfrm>
            <a:off x="5284206" y="420078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8DDE3FC-E780-8E93-1CBE-750925BB76EC}"/>
              </a:ext>
            </a:extLst>
          </p:cNvPr>
          <p:cNvSpPr/>
          <p:nvPr/>
        </p:nvSpPr>
        <p:spPr>
          <a:xfrm>
            <a:off x="5584409" y="4200779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807407-2CA2-9081-3E17-21A4371D0AAC}"/>
              </a:ext>
            </a:extLst>
          </p:cNvPr>
          <p:cNvSpPr/>
          <p:nvPr/>
        </p:nvSpPr>
        <p:spPr>
          <a:xfrm>
            <a:off x="4984003" y="450016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B74A7B7-28C7-41FA-8B8E-3E02FB415D12}"/>
              </a:ext>
            </a:extLst>
          </p:cNvPr>
          <p:cNvSpPr/>
          <p:nvPr/>
        </p:nvSpPr>
        <p:spPr>
          <a:xfrm>
            <a:off x="5284206" y="4499379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623D25-EF27-57FF-EBE9-1E3597E1A67C}"/>
              </a:ext>
            </a:extLst>
          </p:cNvPr>
          <p:cNvSpPr/>
          <p:nvPr/>
        </p:nvSpPr>
        <p:spPr>
          <a:xfrm>
            <a:off x="4984003" y="479797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A253BCE-7567-5EAA-61F2-24312F6912DE}"/>
              </a:ext>
            </a:extLst>
          </p:cNvPr>
          <p:cNvSpPr/>
          <p:nvPr/>
        </p:nvSpPr>
        <p:spPr>
          <a:xfrm>
            <a:off x="6452011" y="419975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55C6CEA-A83D-5002-ACE4-93EFB3B41BF6}"/>
              </a:ext>
            </a:extLst>
          </p:cNvPr>
          <p:cNvSpPr/>
          <p:nvPr/>
        </p:nvSpPr>
        <p:spPr>
          <a:xfrm>
            <a:off x="6752214" y="4199751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841030D-B664-B156-3410-669C0DA1BF55}"/>
              </a:ext>
            </a:extLst>
          </p:cNvPr>
          <p:cNvSpPr/>
          <p:nvPr/>
        </p:nvSpPr>
        <p:spPr>
          <a:xfrm>
            <a:off x="7052417" y="419975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79FBBF-8795-7A39-F1D2-8B5F7FD5E2B0}"/>
              </a:ext>
            </a:extLst>
          </p:cNvPr>
          <p:cNvSpPr/>
          <p:nvPr/>
        </p:nvSpPr>
        <p:spPr>
          <a:xfrm>
            <a:off x="7352620" y="4199750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C16FB92-89A3-3AE3-40B1-0550599A63DE}"/>
              </a:ext>
            </a:extLst>
          </p:cNvPr>
          <p:cNvSpPr/>
          <p:nvPr/>
        </p:nvSpPr>
        <p:spPr>
          <a:xfrm>
            <a:off x="7652825" y="419971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50AF866-BE25-665B-3533-AF1E5F633F81}"/>
              </a:ext>
            </a:extLst>
          </p:cNvPr>
          <p:cNvSpPr/>
          <p:nvPr/>
        </p:nvSpPr>
        <p:spPr>
          <a:xfrm>
            <a:off x="7953028" y="419971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6204FB4-2CE2-19A6-F9A4-DDF27C740653}"/>
                  </a:ext>
                </a:extLst>
              </p:cNvPr>
              <p:cNvSpPr txBox="1"/>
              <p:nvPr/>
            </p:nvSpPr>
            <p:spPr>
              <a:xfrm>
                <a:off x="1371011" y="5308406"/>
                <a:ext cx="6984220" cy="389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(3,3,2,1)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] +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6204FB4-2CE2-19A6-F9A4-DDF27C740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011" y="5308406"/>
                <a:ext cx="6984220" cy="389530"/>
              </a:xfrm>
              <a:prstGeom prst="rect">
                <a:avLst/>
              </a:prstGeom>
              <a:blipFill>
                <a:blip r:embed="rId4"/>
                <a:stretch>
                  <a:fillRect l="-363" t="-6452" r="-544" b="-2258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17401FE-4758-A8B7-6C27-477B1A749619}"/>
              </a:ext>
            </a:extLst>
          </p:cNvPr>
          <p:cNvCxnSpPr/>
          <p:nvPr/>
        </p:nvCxnSpPr>
        <p:spPr>
          <a:xfrm>
            <a:off x="520861" y="4611380"/>
            <a:ext cx="153943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9031754D-D98B-4C96-366A-8796875B1F01}"/>
              </a:ext>
            </a:extLst>
          </p:cNvPr>
          <p:cNvSpPr/>
          <p:nvPr/>
        </p:nvSpPr>
        <p:spPr>
          <a:xfrm>
            <a:off x="824752" y="4922922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0E91F87-788C-7EB7-17CB-A60EA5ECF2B0}"/>
              </a:ext>
            </a:extLst>
          </p:cNvPr>
          <p:cNvSpPr/>
          <p:nvPr/>
        </p:nvSpPr>
        <p:spPr>
          <a:xfrm>
            <a:off x="1124955" y="4922139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0D5CB89-C7A0-9A4E-34CD-6AD8803CD2E6}"/>
              </a:ext>
            </a:extLst>
          </p:cNvPr>
          <p:cNvSpPr/>
          <p:nvPr/>
        </p:nvSpPr>
        <p:spPr>
          <a:xfrm>
            <a:off x="824752" y="535508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9E9844E-4841-47C3-6658-A778E40D3412}"/>
              </a:ext>
            </a:extLst>
          </p:cNvPr>
          <p:cNvSpPr/>
          <p:nvPr/>
        </p:nvSpPr>
        <p:spPr>
          <a:xfrm>
            <a:off x="3515994" y="581473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976CF60-3A6B-762D-8824-C4FBFA793793}"/>
              </a:ext>
            </a:extLst>
          </p:cNvPr>
          <p:cNvSpPr/>
          <p:nvPr/>
        </p:nvSpPr>
        <p:spPr>
          <a:xfrm>
            <a:off x="3515994" y="6114114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4088953-2AF7-39DC-1EF1-069B34DAFB39}"/>
              </a:ext>
            </a:extLst>
          </p:cNvPr>
          <p:cNvSpPr/>
          <p:nvPr/>
        </p:nvSpPr>
        <p:spPr>
          <a:xfrm>
            <a:off x="3515994" y="6411930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16957D3-9D18-0C8A-019A-CDDA780B13CE}"/>
              </a:ext>
            </a:extLst>
          </p:cNvPr>
          <p:cNvCxnSpPr>
            <a:cxnSpLocks/>
          </p:cNvCxnSpPr>
          <p:nvPr/>
        </p:nvCxnSpPr>
        <p:spPr>
          <a:xfrm flipH="1" flipV="1">
            <a:off x="1223319" y="2908259"/>
            <a:ext cx="96195" cy="1030222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200EB38D-F2A0-2531-E627-D38CFA2E7D84}"/>
              </a:ext>
            </a:extLst>
          </p:cNvPr>
          <p:cNvSpPr/>
          <p:nvPr/>
        </p:nvSpPr>
        <p:spPr>
          <a:xfrm>
            <a:off x="824752" y="233988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DD6A9A1-2A0B-EFBF-F814-05670FCD640F}"/>
              </a:ext>
            </a:extLst>
          </p:cNvPr>
          <p:cNvSpPr/>
          <p:nvPr/>
        </p:nvSpPr>
        <p:spPr>
          <a:xfrm>
            <a:off x="1124955" y="2339886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D68C775-0CC1-4439-2E82-65F76585B0C5}"/>
              </a:ext>
            </a:extLst>
          </p:cNvPr>
          <p:cNvSpPr/>
          <p:nvPr/>
        </p:nvSpPr>
        <p:spPr>
          <a:xfrm>
            <a:off x="1425158" y="2339885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B63B28B-DAFF-2CBE-0405-6114F2C35C70}"/>
              </a:ext>
            </a:extLst>
          </p:cNvPr>
          <p:cNvSpPr/>
          <p:nvPr/>
        </p:nvSpPr>
        <p:spPr>
          <a:xfrm>
            <a:off x="4962660" y="605587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ACF891-71BE-F7C5-8A11-9C8833DBB85D}"/>
              </a:ext>
            </a:extLst>
          </p:cNvPr>
          <p:cNvSpPr/>
          <p:nvPr/>
        </p:nvSpPr>
        <p:spPr>
          <a:xfrm>
            <a:off x="5262863" y="6055876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14ED3F8-ABA9-E971-1371-28768E9D881D}"/>
              </a:ext>
            </a:extLst>
          </p:cNvPr>
          <p:cNvSpPr/>
          <p:nvPr/>
        </p:nvSpPr>
        <p:spPr>
          <a:xfrm>
            <a:off x="5563066" y="6055875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774946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6861-61E2-BC17-1518-2ADE8D94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/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Recursive Version: (size: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=(6,2,1)</m:t>
                    </m:r>
                  </m:oMath>
                </a14:m>
                <a:r>
                  <a:rPr lang="en-CN" dirty="0">
                    <a:solidFill>
                      <a:prstClr val="black"/>
                    </a:solidFill>
                    <a:latin typeface="Calibri Light" panose="020F0302020204030204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=(3,3,2,1)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  <a:blipFill>
                <a:blip r:embed="rId2"/>
                <a:stretch>
                  <a:fillRect l="-1190" t="-666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B471B2CB-5095-1A97-051B-BB5AFCEDE203}"/>
              </a:ext>
            </a:extLst>
          </p:cNvPr>
          <p:cNvSpPr/>
          <p:nvPr/>
        </p:nvSpPr>
        <p:spPr>
          <a:xfrm>
            <a:off x="824752" y="4457271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19471C-4039-89DC-A92A-179E9EE36703}"/>
              </a:ext>
            </a:extLst>
          </p:cNvPr>
          <p:cNvSpPr/>
          <p:nvPr/>
        </p:nvSpPr>
        <p:spPr>
          <a:xfrm>
            <a:off x="1124955" y="4457271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3153829-2E5C-6FB3-F0EB-3DD87BB16737}"/>
              </a:ext>
            </a:extLst>
          </p:cNvPr>
          <p:cNvSpPr/>
          <p:nvPr/>
        </p:nvSpPr>
        <p:spPr>
          <a:xfrm>
            <a:off x="1425158" y="4457270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6237EC-1D22-D699-6FE1-BF78552A3BE0}"/>
              </a:ext>
            </a:extLst>
          </p:cNvPr>
          <p:cNvSpPr/>
          <p:nvPr/>
        </p:nvSpPr>
        <p:spPr>
          <a:xfrm>
            <a:off x="824752" y="4154272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167C4B5-2AFA-E1CA-E1FE-D53F80F96C6E}"/>
              </a:ext>
            </a:extLst>
          </p:cNvPr>
          <p:cNvSpPr/>
          <p:nvPr/>
        </p:nvSpPr>
        <p:spPr>
          <a:xfrm>
            <a:off x="1124955" y="4152669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7C01A3-AF75-48EC-B91A-2B407710D7E2}"/>
              </a:ext>
            </a:extLst>
          </p:cNvPr>
          <p:cNvSpPr/>
          <p:nvPr/>
        </p:nvSpPr>
        <p:spPr>
          <a:xfrm>
            <a:off x="1425158" y="4152669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FF0F9093-1A38-126B-C8BE-ADA22842E755}"/>
              </a:ext>
            </a:extLst>
          </p:cNvPr>
          <p:cNvSpPr/>
          <p:nvPr/>
        </p:nvSpPr>
        <p:spPr>
          <a:xfrm>
            <a:off x="5362650" y="1599787"/>
            <a:ext cx="200416" cy="369332"/>
          </a:xfrm>
          <a:prstGeom prst="frame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E65AD6-BD22-BD53-EF21-35DADBE45FC3}"/>
              </a:ext>
            </a:extLst>
          </p:cNvPr>
          <p:cNvSpPr/>
          <p:nvPr/>
        </p:nvSpPr>
        <p:spPr>
          <a:xfrm>
            <a:off x="3966299" y="234149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76699-C327-A613-0A50-A98C4283D33F}"/>
              </a:ext>
            </a:extLst>
          </p:cNvPr>
          <p:cNvSpPr/>
          <p:nvPr/>
        </p:nvSpPr>
        <p:spPr>
          <a:xfrm>
            <a:off x="4266502" y="234149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83EC67-2DC1-3A2A-718D-27F6B5C20F0E}"/>
              </a:ext>
            </a:extLst>
          </p:cNvPr>
          <p:cNvSpPr/>
          <p:nvPr/>
        </p:nvSpPr>
        <p:spPr>
          <a:xfrm>
            <a:off x="4566705" y="234148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786EEA-F3FA-8D9A-5C4D-F4D31CA17612}"/>
              </a:ext>
            </a:extLst>
          </p:cNvPr>
          <p:cNvSpPr/>
          <p:nvPr/>
        </p:nvSpPr>
        <p:spPr>
          <a:xfrm>
            <a:off x="3966299" y="264087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01A19B-4A56-F764-FB1B-3DB23451E8D2}"/>
              </a:ext>
            </a:extLst>
          </p:cNvPr>
          <p:cNvSpPr/>
          <p:nvPr/>
        </p:nvSpPr>
        <p:spPr>
          <a:xfrm>
            <a:off x="4266502" y="264008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8FE27C-52F6-3509-9FE0-900F239EDF19}"/>
              </a:ext>
            </a:extLst>
          </p:cNvPr>
          <p:cNvSpPr/>
          <p:nvPr/>
        </p:nvSpPr>
        <p:spPr>
          <a:xfrm>
            <a:off x="3966299" y="293868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D710FB-35B8-4CED-252F-27070692DE8C}"/>
              </a:ext>
            </a:extLst>
          </p:cNvPr>
          <p:cNvSpPr/>
          <p:nvPr/>
        </p:nvSpPr>
        <p:spPr>
          <a:xfrm>
            <a:off x="4866908" y="2341489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2BB9D4-55E9-B1E1-FF17-108A9052EC3B}"/>
              </a:ext>
            </a:extLst>
          </p:cNvPr>
          <p:cNvSpPr/>
          <p:nvPr/>
        </p:nvSpPr>
        <p:spPr>
          <a:xfrm>
            <a:off x="5167113" y="234145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3EB37A-4274-C496-85D8-EA340BF01A68}"/>
              </a:ext>
            </a:extLst>
          </p:cNvPr>
          <p:cNvSpPr/>
          <p:nvPr/>
        </p:nvSpPr>
        <p:spPr>
          <a:xfrm>
            <a:off x="5467316" y="234145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63537F-5AF4-6B78-6098-476EAE51DCA4}"/>
              </a:ext>
            </a:extLst>
          </p:cNvPr>
          <p:cNvSpPr/>
          <p:nvPr/>
        </p:nvSpPr>
        <p:spPr>
          <a:xfrm>
            <a:off x="6217825" y="234152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86DB26-AD8C-43BC-5EB8-42C41F75927F}"/>
              </a:ext>
            </a:extLst>
          </p:cNvPr>
          <p:cNvSpPr/>
          <p:nvPr/>
        </p:nvSpPr>
        <p:spPr>
          <a:xfrm>
            <a:off x="6518028" y="2341523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189203-9A17-85EA-C7C6-0020CFFC0D56}"/>
              </a:ext>
            </a:extLst>
          </p:cNvPr>
          <p:cNvSpPr/>
          <p:nvPr/>
        </p:nvSpPr>
        <p:spPr>
          <a:xfrm>
            <a:off x="6818231" y="234152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C534C-578C-76CD-25E5-6CD9858CD41A}"/>
              </a:ext>
            </a:extLst>
          </p:cNvPr>
          <p:cNvSpPr/>
          <p:nvPr/>
        </p:nvSpPr>
        <p:spPr>
          <a:xfrm>
            <a:off x="6217825" y="2640905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E6C6B00-2C78-9561-FE29-B93BF1AF638C}"/>
              </a:ext>
            </a:extLst>
          </p:cNvPr>
          <p:cNvSpPr/>
          <p:nvPr/>
        </p:nvSpPr>
        <p:spPr>
          <a:xfrm>
            <a:off x="6518028" y="264012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3DD84B-C29B-027D-57F6-B6ABDD780D5A}"/>
              </a:ext>
            </a:extLst>
          </p:cNvPr>
          <p:cNvSpPr/>
          <p:nvPr/>
        </p:nvSpPr>
        <p:spPr>
          <a:xfrm>
            <a:off x="6217825" y="293872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B56C1C-D9BC-BFD3-6F8C-182939C705BC}"/>
              </a:ext>
            </a:extLst>
          </p:cNvPr>
          <p:cNvSpPr/>
          <p:nvPr/>
        </p:nvSpPr>
        <p:spPr>
          <a:xfrm>
            <a:off x="7118434" y="234152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9FF11B-2396-23CA-B802-161010B5A4BB}"/>
              </a:ext>
            </a:extLst>
          </p:cNvPr>
          <p:cNvSpPr/>
          <p:nvPr/>
        </p:nvSpPr>
        <p:spPr>
          <a:xfrm>
            <a:off x="7418639" y="234149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079194-0505-A983-B354-7AB7B935B7EB}"/>
              </a:ext>
            </a:extLst>
          </p:cNvPr>
          <p:cNvSpPr/>
          <p:nvPr/>
        </p:nvSpPr>
        <p:spPr>
          <a:xfrm>
            <a:off x="7718842" y="234149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/>
              <p:nvPr/>
            </p:nvSpPr>
            <p:spPr>
              <a:xfrm>
                <a:off x="2725768" y="3548951"/>
                <a:ext cx="4985467" cy="389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(3,3,2,1)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=</m:t>
                      </m:r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+     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768" y="3548951"/>
                <a:ext cx="4985467" cy="389530"/>
              </a:xfrm>
              <a:prstGeom prst="rect">
                <a:avLst/>
              </a:prstGeom>
              <a:blipFill>
                <a:blip r:embed="rId3"/>
                <a:stretch>
                  <a:fillRect l="-508" t="-3125" r="-254" b="-1875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4CB51F-87AF-597A-B5A4-67337A33E1DD}"/>
              </a:ext>
            </a:extLst>
          </p:cNvPr>
          <p:cNvCxnSpPr/>
          <p:nvPr/>
        </p:nvCxnSpPr>
        <p:spPr>
          <a:xfrm>
            <a:off x="520861" y="4294208"/>
            <a:ext cx="153943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164073A-DA4C-DBFD-C27A-F4C6031D9D59}"/>
              </a:ext>
            </a:extLst>
          </p:cNvPr>
          <p:cNvSpPr/>
          <p:nvPr/>
        </p:nvSpPr>
        <p:spPr>
          <a:xfrm>
            <a:off x="3365893" y="419975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201E61-15CF-09E5-D516-205FF40115C6}"/>
              </a:ext>
            </a:extLst>
          </p:cNvPr>
          <p:cNvSpPr/>
          <p:nvPr/>
        </p:nvSpPr>
        <p:spPr>
          <a:xfrm>
            <a:off x="3666096" y="419975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32ADF4-098D-9777-28E7-47A0853631E3}"/>
              </a:ext>
            </a:extLst>
          </p:cNvPr>
          <p:cNvSpPr/>
          <p:nvPr/>
        </p:nvSpPr>
        <p:spPr>
          <a:xfrm>
            <a:off x="3966299" y="419975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9724414-71BC-FA1E-F4E9-7898A70614AD}"/>
              </a:ext>
            </a:extLst>
          </p:cNvPr>
          <p:cNvSpPr/>
          <p:nvPr/>
        </p:nvSpPr>
        <p:spPr>
          <a:xfrm>
            <a:off x="3365893" y="449913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ED37EA7-1B6A-CF50-592A-8D699DF9DAA5}"/>
              </a:ext>
            </a:extLst>
          </p:cNvPr>
          <p:cNvSpPr/>
          <p:nvPr/>
        </p:nvSpPr>
        <p:spPr>
          <a:xfrm>
            <a:off x="3666096" y="449835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BC5CBF-4E7B-C09E-A78E-6F5CBAC0D7D6}"/>
              </a:ext>
            </a:extLst>
          </p:cNvPr>
          <p:cNvSpPr/>
          <p:nvPr/>
        </p:nvSpPr>
        <p:spPr>
          <a:xfrm>
            <a:off x="3365893" y="479695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535DA4-1AF2-389F-8EF6-895C39103D41}"/>
              </a:ext>
            </a:extLst>
          </p:cNvPr>
          <p:cNvSpPr/>
          <p:nvPr/>
        </p:nvSpPr>
        <p:spPr>
          <a:xfrm>
            <a:off x="4984003" y="420078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D606663-DC41-3E6C-8D2C-11B368861C3C}"/>
              </a:ext>
            </a:extLst>
          </p:cNvPr>
          <p:cNvSpPr/>
          <p:nvPr/>
        </p:nvSpPr>
        <p:spPr>
          <a:xfrm>
            <a:off x="5284206" y="420078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8DDE3FC-E780-8E93-1CBE-750925BB76EC}"/>
              </a:ext>
            </a:extLst>
          </p:cNvPr>
          <p:cNvSpPr/>
          <p:nvPr/>
        </p:nvSpPr>
        <p:spPr>
          <a:xfrm>
            <a:off x="5584409" y="4200779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807407-2CA2-9081-3E17-21A4371D0AAC}"/>
              </a:ext>
            </a:extLst>
          </p:cNvPr>
          <p:cNvSpPr/>
          <p:nvPr/>
        </p:nvSpPr>
        <p:spPr>
          <a:xfrm>
            <a:off x="4984003" y="450016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B74A7B7-28C7-41FA-8B8E-3E02FB415D12}"/>
              </a:ext>
            </a:extLst>
          </p:cNvPr>
          <p:cNvSpPr/>
          <p:nvPr/>
        </p:nvSpPr>
        <p:spPr>
          <a:xfrm>
            <a:off x="5284206" y="4499379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623D25-EF27-57FF-EBE9-1E3597E1A67C}"/>
              </a:ext>
            </a:extLst>
          </p:cNvPr>
          <p:cNvSpPr/>
          <p:nvPr/>
        </p:nvSpPr>
        <p:spPr>
          <a:xfrm>
            <a:off x="4984003" y="479797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A253BCE-7567-5EAA-61F2-24312F6912DE}"/>
              </a:ext>
            </a:extLst>
          </p:cNvPr>
          <p:cNvSpPr/>
          <p:nvPr/>
        </p:nvSpPr>
        <p:spPr>
          <a:xfrm>
            <a:off x="6452011" y="419975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55C6CEA-A83D-5002-ACE4-93EFB3B41BF6}"/>
              </a:ext>
            </a:extLst>
          </p:cNvPr>
          <p:cNvSpPr/>
          <p:nvPr/>
        </p:nvSpPr>
        <p:spPr>
          <a:xfrm>
            <a:off x="6752214" y="4199751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841030D-B664-B156-3410-669C0DA1BF55}"/>
              </a:ext>
            </a:extLst>
          </p:cNvPr>
          <p:cNvSpPr/>
          <p:nvPr/>
        </p:nvSpPr>
        <p:spPr>
          <a:xfrm>
            <a:off x="7052417" y="419975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79FBBF-8795-7A39-F1D2-8B5F7FD5E2B0}"/>
              </a:ext>
            </a:extLst>
          </p:cNvPr>
          <p:cNvSpPr/>
          <p:nvPr/>
        </p:nvSpPr>
        <p:spPr>
          <a:xfrm>
            <a:off x="7352620" y="4199750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C16FB92-89A3-3AE3-40B1-0550599A63DE}"/>
              </a:ext>
            </a:extLst>
          </p:cNvPr>
          <p:cNvSpPr/>
          <p:nvPr/>
        </p:nvSpPr>
        <p:spPr>
          <a:xfrm>
            <a:off x="7652825" y="419971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50AF866-BE25-665B-3533-AF1E5F633F81}"/>
              </a:ext>
            </a:extLst>
          </p:cNvPr>
          <p:cNvSpPr/>
          <p:nvPr/>
        </p:nvSpPr>
        <p:spPr>
          <a:xfrm>
            <a:off x="7953028" y="419971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6204FB4-2CE2-19A6-F9A4-DDF27C740653}"/>
                  </a:ext>
                </a:extLst>
              </p:cNvPr>
              <p:cNvSpPr txBox="1"/>
              <p:nvPr/>
            </p:nvSpPr>
            <p:spPr>
              <a:xfrm>
                <a:off x="1371011" y="5308406"/>
                <a:ext cx="6984220" cy="389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(3,3,2,1)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] +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6204FB4-2CE2-19A6-F9A4-DDF27C740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011" y="5308406"/>
                <a:ext cx="6984220" cy="389530"/>
              </a:xfrm>
              <a:prstGeom prst="rect">
                <a:avLst/>
              </a:prstGeom>
              <a:blipFill>
                <a:blip r:embed="rId4"/>
                <a:stretch>
                  <a:fillRect l="-363" t="-6452" r="-544" b="-2258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17401FE-4758-A8B7-6C27-477B1A749619}"/>
              </a:ext>
            </a:extLst>
          </p:cNvPr>
          <p:cNvCxnSpPr/>
          <p:nvPr/>
        </p:nvCxnSpPr>
        <p:spPr>
          <a:xfrm>
            <a:off x="520861" y="4611380"/>
            <a:ext cx="153943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9031754D-D98B-4C96-366A-8796875B1F01}"/>
              </a:ext>
            </a:extLst>
          </p:cNvPr>
          <p:cNvSpPr/>
          <p:nvPr/>
        </p:nvSpPr>
        <p:spPr>
          <a:xfrm>
            <a:off x="824752" y="4922922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0E91F87-788C-7EB7-17CB-A60EA5ECF2B0}"/>
              </a:ext>
            </a:extLst>
          </p:cNvPr>
          <p:cNvSpPr/>
          <p:nvPr/>
        </p:nvSpPr>
        <p:spPr>
          <a:xfrm>
            <a:off x="1124955" y="4922139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0D5CB89-C7A0-9A4E-34CD-6AD8803CD2E6}"/>
              </a:ext>
            </a:extLst>
          </p:cNvPr>
          <p:cNvSpPr/>
          <p:nvPr/>
        </p:nvSpPr>
        <p:spPr>
          <a:xfrm>
            <a:off x="824752" y="535508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9E9844E-4841-47C3-6658-A778E40D3412}"/>
              </a:ext>
            </a:extLst>
          </p:cNvPr>
          <p:cNvSpPr/>
          <p:nvPr/>
        </p:nvSpPr>
        <p:spPr>
          <a:xfrm>
            <a:off x="3515994" y="581473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976CF60-3A6B-762D-8824-C4FBFA793793}"/>
              </a:ext>
            </a:extLst>
          </p:cNvPr>
          <p:cNvSpPr/>
          <p:nvPr/>
        </p:nvSpPr>
        <p:spPr>
          <a:xfrm>
            <a:off x="3515994" y="6114114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4088953-2AF7-39DC-1EF1-069B34DAFB39}"/>
              </a:ext>
            </a:extLst>
          </p:cNvPr>
          <p:cNvSpPr/>
          <p:nvPr/>
        </p:nvSpPr>
        <p:spPr>
          <a:xfrm>
            <a:off x="3515994" y="6411930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16957D3-9D18-0C8A-019A-CDDA780B13CE}"/>
              </a:ext>
            </a:extLst>
          </p:cNvPr>
          <p:cNvCxnSpPr>
            <a:cxnSpLocks/>
          </p:cNvCxnSpPr>
          <p:nvPr/>
        </p:nvCxnSpPr>
        <p:spPr>
          <a:xfrm flipH="1" flipV="1">
            <a:off x="1223319" y="2908259"/>
            <a:ext cx="96195" cy="1030222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200EB38D-F2A0-2531-E627-D38CFA2E7D84}"/>
              </a:ext>
            </a:extLst>
          </p:cNvPr>
          <p:cNvSpPr/>
          <p:nvPr/>
        </p:nvSpPr>
        <p:spPr>
          <a:xfrm>
            <a:off x="824752" y="2339886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DD6A9A1-2A0B-EFBF-F814-05670FCD640F}"/>
              </a:ext>
            </a:extLst>
          </p:cNvPr>
          <p:cNvSpPr/>
          <p:nvPr/>
        </p:nvSpPr>
        <p:spPr>
          <a:xfrm>
            <a:off x="1124955" y="2339886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D68C775-0CC1-4439-2E82-65F76585B0C5}"/>
              </a:ext>
            </a:extLst>
          </p:cNvPr>
          <p:cNvSpPr/>
          <p:nvPr/>
        </p:nvSpPr>
        <p:spPr>
          <a:xfrm>
            <a:off x="1425158" y="2339885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B63B28B-DAFF-2CBE-0405-6114F2C35C70}"/>
              </a:ext>
            </a:extLst>
          </p:cNvPr>
          <p:cNvSpPr/>
          <p:nvPr/>
        </p:nvSpPr>
        <p:spPr>
          <a:xfrm>
            <a:off x="4962660" y="605587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ACF891-71BE-F7C5-8A11-9C8833DBB85D}"/>
              </a:ext>
            </a:extLst>
          </p:cNvPr>
          <p:cNvSpPr/>
          <p:nvPr/>
        </p:nvSpPr>
        <p:spPr>
          <a:xfrm>
            <a:off x="5262863" y="6055876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14ED3F8-ABA9-E971-1371-28768E9D881D}"/>
              </a:ext>
            </a:extLst>
          </p:cNvPr>
          <p:cNvSpPr/>
          <p:nvPr/>
        </p:nvSpPr>
        <p:spPr>
          <a:xfrm>
            <a:off x="5563066" y="6055875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78857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6861-61E2-BC17-1518-2ADE8D94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/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Recursive Version: (size: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=(6,2,1)</m:t>
                    </m:r>
                  </m:oMath>
                </a14:m>
                <a:r>
                  <a:rPr lang="en-CN" dirty="0">
                    <a:solidFill>
                      <a:prstClr val="black"/>
                    </a:solidFill>
                    <a:latin typeface="Calibri Light" panose="020F0302020204030204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=(3,3,2,1)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  <a:blipFill>
                <a:blip r:embed="rId2"/>
                <a:stretch>
                  <a:fillRect l="-1190" t="-666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B471B2CB-5095-1A97-051B-BB5AFCEDE203}"/>
              </a:ext>
            </a:extLst>
          </p:cNvPr>
          <p:cNvSpPr/>
          <p:nvPr/>
        </p:nvSpPr>
        <p:spPr>
          <a:xfrm>
            <a:off x="824752" y="4457271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19471C-4039-89DC-A92A-179E9EE36703}"/>
              </a:ext>
            </a:extLst>
          </p:cNvPr>
          <p:cNvSpPr/>
          <p:nvPr/>
        </p:nvSpPr>
        <p:spPr>
          <a:xfrm>
            <a:off x="1124955" y="4457271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3153829-2E5C-6FB3-F0EB-3DD87BB16737}"/>
              </a:ext>
            </a:extLst>
          </p:cNvPr>
          <p:cNvSpPr/>
          <p:nvPr/>
        </p:nvSpPr>
        <p:spPr>
          <a:xfrm>
            <a:off x="1425158" y="4457270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6237EC-1D22-D699-6FE1-BF78552A3BE0}"/>
              </a:ext>
            </a:extLst>
          </p:cNvPr>
          <p:cNvSpPr/>
          <p:nvPr/>
        </p:nvSpPr>
        <p:spPr>
          <a:xfrm>
            <a:off x="824752" y="4154272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167C4B5-2AFA-E1CA-E1FE-D53F80F96C6E}"/>
              </a:ext>
            </a:extLst>
          </p:cNvPr>
          <p:cNvSpPr/>
          <p:nvPr/>
        </p:nvSpPr>
        <p:spPr>
          <a:xfrm>
            <a:off x="1124955" y="4152669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7C01A3-AF75-48EC-B91A-2B407710D7E2}"/>
              </a:ext>
            </a:extLst>
          </p:cNvPr>
          <p:cNvSpPr/>
          <p:nvPr/>
        </p:nvSpPr>
        <p:spPr>
          <a:xfrm>
            <a:off x="1425158" y="4152669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FF0F9093-1A38-126B-C8BE-ADA22842E755}"/>
              </a:ext>
            </a:extLst>
          </p:cNvPr>
          <p:cNvSpPr/>
          <p:nvPr/>
        </p:nvSpPr>
        <p:spPr>
          <a:xfrm>
            <a:off x="5362650" y="1599787"/>
            <a:ext cx="200416" cy="369332"/>
          </a:xfrm>
          <a:prstGeom prst="frame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E65AD6-BD22-BD53-EF21-35DADBE45FC3}"/>
              </a:ext>
            </a:extLst>
          </p:cNvPr>
          <p:cNvSpPr/>
          <p:nvPr/>
        </p:nvSpPr>
        <p:spPr>
          <a:xfrm>
            <a:off x="3966299" y="234149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76699-C327-A613-0A50-A98C4283D33F}"/>
              </a:ext>
            </a:extLst>
          </p:cNvPr>
          <p:cNvSpPr/>
          <p:nvPr/>
        </p:nvSpPr>
        <p:spPr>
          <a:xfrm>
            <a:off x="4266502" y="234149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83EC67-2DC1-3A2A-718D-27F6B5C20F0E}"/>
              </a:ext>
            </a:extLst>
          </p:cNvPr>
          <p:cNvSpPr/>
          <p:nvPr/>
        </p:nvSpPr>
        <p:spPr>
          <a:xfrm>
            <a:off x="4566705" y="234148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786EEA-F3FA-8D9A-5C4D-F4D31CA17612}"/>
              </a:ext>
            </a:extLst>
          </p:cNvPr>
          <p:cNvSpPr/>
          <p:nvPr/>
        </p:nvSpPr>
        <p:spPr>
          <a:xfrm>
            <a:off x="3966299" y="264087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01A19B-4A56-F764-FB1B-3DB23451E8D2}"/>
              </a:ext>
            </a:extLst>
          </p:cNvPr>
          <p:cNvSpPr/>
          <p:nvPr/>
        </p:nvSpPr>
        <p:spPr>
          <a:xfrm>
            <a:off x="4266502" y="264008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8FE27C-52F6-3509-9FE0-900F239EDF19}"/>
              </a:ext>
            </a:extLst>
          </p:cNvPr>
          <p:cNvSpPr/>
          <p:nvPr/>
        </p:nvSpPr>
        <p:spPr>
          <a:xfrm>
            <a:off x="3966299" y="293868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D710FB-35B8-4CED-252F-27070692DE8C}"/>
              </a:ext>
            </a:extLst>
          </p:cNvPr>
          <p:cNvSpPr/>
          <p:nvPr/>
        </p:nvSpPr>
        <p:spPr>
          <a:xfrm>
            <a:off x="4866908" y="2341489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2BB9D4-55E9-B1E1-FF17-108A9052EC3B}"/>
              </a:ext>
            </a:extLst>
          </p:cNvPr>
          <p:cNvSpPr/>
          <p:nvPr/>
        </p:nvSpPr>
        <p:spPr>
          <a:xfrm>
            <a:off x="5167113" y="234145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3EB37A-4274-C496-85D8-EA340BF01A68}"/>
              </a:ext>
            </a:extLst>
          </p:cNvPr>
          <p:cNvSpPr/>
          <p:nvPr/>
        </p:nvSpPr>
        <p:spPr>
          <a:xfrm>
            <a:off x="5467316" y="234145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63537F-5AF4-6B78-6098-476EAE51DCA4}"/>
              </a:ext>
            </a:extLst>
          </p:cNvPr>
          <p:cNvSpPr/>
          <p:nvPr/>
        </p:nvSpPr>
        <p:spPr>
          <a:xfrm>
            <a:off x="6217825" y="234152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86DB26-AD8C-43BC-5EB8-42C41F75927F}"/>
              </a:ext>
            </a:extLst>
          </p:cNvPr>
          <p:cNvSpPr/>
          <p:nvPr/>
        </p:nvSpPr>
        <p:spPr>
          <a:xfrm>
            <a:off x="6518028" y="2341523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189203-9A17-85EA-C7C6-0020CFFC0D56}"/>
              </a:ext>
            </a:extLst>
          </p:cNvPr>
          <p:cNvSpPr/>
          <p:nvPr/>
        </p:nvSpPr>
        <p:spPr>
          <a:xfrm>
            <a:off x="6818231" y="234152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C534C-578C-76CD-25E5-6CD9858CD41A}"/>
              </a:ext>
            </a:extLst>
          </p:cNvPr>
          <p:cNvSpPr/>
          <p:nvPr/>
        </p:nvSpPr>
        <p:spPr>
          <a:xfrm>
            <a:off x="6217825" y="2640905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E6C6B00-2C78-9561-FE29-B93BF1AF638C}"/>
              </a:ext>
            </a:extLst>
          </p:cNvPr>
          <p:cNvSpPr/>
          <p:nvPr/>
        </p:nvSpPr>
        <p:spPr>
          <a:xfrm>
            <a:off x="6518028" y="264012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3DD84B-C29B-027D-57F6-B6ABDD780D5A}"/>
              </a:ext>
            </a:extLst>
          </p:cNvPr>
          <p:cNvSpPr/>
          <p:nvPr/>
        </p:nvSpPr>
        <p:spPr>
          <a:xfrm>
            <a:off x="6217825" y="293872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B56C1C-D9BC-BFD3-6F8C-182939C705BC}"/>
              </a:ext>
            </a:extLst>
          </p:cNvPr>
          <p:cNvSpPr/>
          <p:nvPr/>
        </p:nvSpPr>
        <p:spPr>
          <a:xfrm>
            <a:off x="7118434" y="234152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9FF11B-2396-23CA-B802-161010B5A4BB}"/>
              </a:ext>
            </a:extLst>
          </p:cNvPr>
          <p:cNvSpPr/>
          <p:nvPr/>
        </p:nvSpPr>
        <p:spPr>
          <a:xfrm>
            <a:off x="7418639" y="234149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079194-0505-A983-B354-7AB7B935B7EB}"/>
              </a:ext>
            </a:extLst>
          </p:cNvPr>
          <p:cNvSpPr/>
          <p:nvPr/>
        </p:nvSpPr>
        <p:spPr>
          <a:xfrm>
            <a:off x="7718842" y="234149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/>
              <p:nvPr/>
            </p:nvSpPr>
            <p:spPr>
              <a:xfrm>
                <a:off x="2725768" y="3548951"/>
                <a:ext cx="4985467" cy="389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(3,3,2,1)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=</m:t>
                      </m:r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+     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768" y="3548951"/>
                <a:ext cx="4985467" cy="389530"/>
              </a:xfrm>
              <a:prstGeom prst="rect">
                <a:avLst/>
              </a:prstGeom>
              <a:blipFill>
                <a:blip r:embed="rId3"/>
                <a:stretch>
                  <a:fillRect l="-508" t="-3125" r="-254" b="-1875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4CB51F-87AF-597A-B5A4-67337A33E1DD}"/>
              </a:ext>
            </a:extLst>
          </p:cNvPr>
          <p:cNvCxnSpPr/>
          <p:nvPr/>
        </p:nvCxnSpPr>
        <p:spPr>
          <a:xfrm>
            <a:off x="520861" y="4294208"/>
            <a:ext cx="153943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164073A-DA4C-DBFD-C27A-F4C6031D9D59}"/>
              </a:ext>
            </a:extLst>
          </p:cNvPr>
          <p:cNvSpPr/>
          <p:nvPr/>
        </p:nvSpPr>
        <p:spPr>
          <a:xfrm>
            <a:off x="3365893" y="419975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201E61-15CF-09E5-D516-205FF40115C6}"/>
              </a:ext>
            </a:extLst>
          </p:cNvPr>
          <p:cNvSpPr/>
          <p:nvPr/>
        </p:nvSpPr>
        <p:spPr>
          <a:xfrm>
            <a:off x="3666096" y="419975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32ADF4-098D-9777-28E7-47A0853631E3}"/>
              </a:ext>
            </a:extLst>
          </p:cNvPr>
          <p:cNvSpPr/>
          <p:nvPr/>
        </p:nvSpPr>
        <p:spPr>
          <a:xfrm>
            <a:off x="3966299" y="419975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9724414-71BC-FA1E-F4E9-7898A70614AD}"/>
              </a:ext>
            </a:extLst>
          </p:cNvPr>
          <p:cNvSpPr/>
          <p:nvPr/>
        </p:nvSpPr>
        <p:spPr>
          <a:xfrm>
            <a:off x="3365893" y="449913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ED37EA7-1B6A-CF50-592A-8D699DF9DAA5}"/>
              </a:ext>
            </a:extLst>
          </p:cNvPr>
          <p:cNvSpPr/>
          <p:nvPr/>
        </p:nvSpPr>
        <p:spPr>
          <a:xfrm>
            <a:off x="3666096" y="449835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BC5CBF-4E7B-C09E-A78E-6F5CBAC0D7D6}"/>
              </a:ext>
            </a:extLst>
          </p:cNvPr>
          <p:cNvSpPr/>
          <p:nvPr/>
        </p:nvSpPr>
        <p:spPr>
          <a:xfrm>
            <a:off x="3365893" y="479695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535DA4-1AF2-389F-8EF6-895C39103D41}"/>
              </a:ext>
            </a:extLst>
          </p:cNvPr>
          <p:cNvSpPr/>
          <p:nvPr/>
        </p:nvSpPr>
        <p:spPr>
          <a:xfrm>
            <a:off x="4984003" y="420078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D606663-DC41-3E6C-8D2C-11B368861C3C}"/>
              </a:ext>
            </a:extLst>
          </p:cNvPr>
          <p:cNvSpPr/>
          <p:nvPr/>
        </p:nvSpPr>
        <p:spPr>
          <a:xfrm>
            <a:off x="5284206" y="420078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8DDE3FC-E780-8E93-1CBE-750925BB76EC}"/>
              </a:ext>
            </a:extLst>
          </p:cNvPr>
          <p:cNvSpPr/>
          <p:nvPr/>
        </p:nvSpPr>
        <p:spPr>
          <a:xfrm>
            <a:off x="5584409" y="4200779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807407-2CA2-9081-3E17-21A4371D0AAC}"/>
              </a:ext>
            </a:extLst>
          </p:cNvPr>
          <p:cNvSpPr/>
          <p:nvPr/>
        </p:nvSpPr>
        <p:spPr>
          <a:xfrm>
            <a:off x="4984003" y="450016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B74A7B7-28C7-41FA-8B8E-3E02FB415D12}"/>
              </a:ext>
            </a:extLst>
          </p:cNvPr>
          <p:cNvSpPr/>
          <p:nvPr/>
        </p:nvSpPr>
        <p:spPr>
          <a:xfrm>
            <a:off x="5284206" y="4499379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623D25-EF27-57FF-EBE9-1E3597E1A67C}"/>
              </a:ext>
            </a:extLst>
          </p:cNvPr>
          <p:cNvSpPr/>
          <p:nvPr/>
        </p:nvSpPr>
        <p:spPr>
          <a:xfrm>
            <a:off x="4984003" y="479797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A253BCE-7567-5EAA-61F2-24312F6912DE}"/>
              </a:ext>
            </a:extLst>
          </p:cNvPr>
          <p:cNvSpPr/>
          <p:nvPr/>
        </p:nvSpPr>
        <p:spPr>
          <a:xfrm>
            <a:off x="6452011" y="419975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55C6CEA-A83D-5002-ACE4-93EFB3B41BF6}"/>
              </a:ext>
            </a:extLst>
          </p:cNvPr>
          <p:cNvSpPr/>
          <p:nvPr/>
        </p:nvSpPr>
        <p:spPr>
          <a:xfrm>
            <a:off x="6752214" y="4199751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841030D-B664-B156-3410-669C0DA1BF55}"/>
              </a:ext>
            </a:extLst>
          </p:cNvPr>
          <p:cNvSpPr/>
          <p:nvPr/>
        </p:nvSpPr>
        <p:spPr>
          <a:xfrm>
            <a:off x="7052417" y="419975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79FBBF-8795-7A39-F1D2-8B5F7FD5E2B0}"/>
              </a:ext>
            </a:extLst>
          </p:cNvPr>
          <p:cNvSpPr/>
          <p:nvPr/>
        </p:nvSpPr>
        <p:spPr>
          <a:xfrm>
            <a:off x="7352620" y="4199750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C16FB92-89A3-3AE3-40B1-0550599A63DE}"/>
              </a:ext>
            </a:extLst>
          </p:cNvPr>
          <p:cNvSpPr/>
          <p:nvPr/>
        </p:nvSpPr>
        <p:spPr>
          <a:xfrm>
            <a:off x="7652825" y="419971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50AF866-BE25-665B-3533-AF1E5F633F81}"/>
              </a:ext>
            </a:extLst>
          </p:cNvPr>
          <p:cNvSpPr/>
          <p:nvPr/>
        </p:nvSpPr>
        <p:spPr>
          <a:xfrm>
            <a:off x="7953028" y="419971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6204FB4-2CE2-19A6-F9A4-DDF27C740653}"/>
                  </a:ext>
                </a:extLst>
              </p:cNvPr>
              <p:cNvSpPr txBox="1"/>
              <p:nvPr/>
            </p:nvSpPr>
            <p:spPr>
              <a:xfrm>
                <a:off x="1371011" y="5308406"/>
                <a:ext cx="6984220" cy="389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(3,3,2,1)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] +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6204FB4-2CE2-19A6-F9A4-DDF27C740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011" y="5308406"/>
                <a:ext cx="6984220" cy="389530"/>
              </a:xfrm>
              <a:prstGeom prst="rect">
                <a:avLst/>
              </a:prstGeom>
              <a:blipFill>
                <a:blip r:embed="rId4"/>
                <a:stretch>
                  <a:fillRect l="-363" t="-6452" r="-544" b="-2258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17401FE-4758-A8B7-6C27-477B1A749619}"/>
              </a:ext>
            </a:extLst>
          </p:cNvPr>
          <p:cNvCxnSpPr/>
          <p:nvPr/>
        </p:nvCxnSpPr>
        <p:spPr>
          <a:xfrm>
            <a:off x="520861" y="4611380"/>
            <a:ext cx="153943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9031754D-D98B-4C96-366A-8796875B1F01}"/>
              </a:ext>
            </a:extLst>
          </p:cNvPr>
          <p:cNvSpPr/>
          <p:nvPr/>
        </p:nvSpPr>
        <p:spPr>
          <a:xfrm>
            <a:off x="824752" y="4922922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0E91F87-788C-7EB7-17CB-A60EA5ECF2B0}"/>
              </a:ext>
            </a:extLst>
          </p:cNvPr>
          <p:cNvSpPr/>
          <p:nvPr/>
        </p:nvSpPr>
        <p:spPr>
          <a:xfrm>
            <a:off x="1124955" y="4922139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0D5CB89-C7A0-9A4E-34CD-6AD8803CD2E6}"/>
              </a:ext>
            </a:extLst>
          </p:cNvPr>
          <p:cNvSpPr/>
          <p:nvPr/>
        </p:nvSpPr>
        <p:spPr>
          <a:xfrm>
            <a:off x="824752" y="535508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9E9844E-4841-47C3-6658-A778E40D3412}"/>
              </a:ext>
            </a:extLst>
          </p:cNvPr>
          <p:cNvSpPr/>
          <p:nvPr/>
        </p:nvSpPr>
        <p:spPr>
          <a:xfrm>
            <a:off x="3515994" y="581473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976CF60-3A6B-762D-8824-C4FBFA793793}"/>
              </a:ext>
            </a:extLst>
          </p:cNvPr>
          <p:cNvSpPr/>
          <p:nvPr/>
        </p:nvSpPr>
        <p:spPr>
          <a:xfrm>
            <a:off x="3515994" y="6114114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4088953-2AF7-39DC-1EF1-069B34DAFB39}"/>
              </a:ext>
            </a:extLst>
          </p:cNvPr>
          <p:cNvSpPr/>
          <p:nvPr/>
        </p:nvSpPr>
        <p:spPr>
          <a:xfrm>
            <a:off x="3515994" y="6411930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B63B28B-DAFF-2CBE-0405-6114F2C35C70}"/>
              </a:ext>
            </a:extLst>
          </p:cNvPr>
          <p:cNvSpPr/>
          <p:nvPr/>
        </p:nvSpPr>
        <p:spPr>
          <a:xfrm>
            <a:off x="4962660" y="605587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ACF891-71BE-F7C5-8A11-9C8833DBB85D}"/>
              </a:ext>
            </a:extLst>
          </p:cNvPr>
          <p:cNvSpPr/>
          <p:nvPr/>
        </p:nvSpPr>
        <p:spPr>
          <a:xfrm>
            <a:off x="5262863" y="6055876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14ED3F8-ABA9-E971-1371-28768E9D881D}"/>
              </a:ext>
            </a:extLst>
          </p:cNvPr>
          <p:cNvSpPr/>
          <p:nvPr/>
        </p:nvSpPr>
        <p:spPr>
          <a:xfrm>
            <a:off x="5563066" y="6055875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370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500" y="-2"/>
            <a:ext cx="3052451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DED10-2156-C8DF-35FD-25BC608B0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40080"/>
            <a:ext cx="2322320" cy="984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5121F3-C5C6-F986-73DC-252AA9191EE5}"/>
              </a:ext>
            </a:extLst>
          </p:cNvPr>
          <p:cNvSpPr txBox="1"/>
          <p:nvPr/>
        </p:nvSpPr>
        <p:spPr>
          <a:xfrm>
            <a:off x="3507792" y="382286"/>
            <a:ext cx="5136536" cy="719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Character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4EBAC4-304C-FD84-3BD3-2EC65E0FC637}"/>
                  </a:ext>
                </a:extLst>
              </p:cNvPr>
              <p:cNvSpPr txBox="1"/>
              <p:nvPr/>
            </p:nvSpPr>
            <p:spPr>
              <a:xfrm>
                <a:off x="3477431" y="1264271"/>
                <a:ext cx="51719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kumimoji="0" lang="en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Theorem 1.</a:t>
                </a:r>
                <a:r>
                  <a:rPr kumimoji="0" lang="en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T</a:t>
                </a:r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he conjugacy classes of symmetric 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 are determined by partitions.</a:t>
                </a: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4EBAC4-304C-FD84-3BD3-2EC65E0FC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431" y="1264271"/>
                <a:ext cx="5171937" cy="523220"/>
              </a:xfrm>
              <a:prstGeom prst="rect">
                <a:avLst/>
              </a:prstGeom>
              <a:blipFill>
                <a:blip r:embed="rId3"/>
                <a:stretch>
                  <a:fillRect l="-244" t="-2381" b="-1190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0148AC-1A2E-2D8D-405C-29298E73ED01}"/>
                  </a:ext>
                </a:extLst>
              </p:cNvPr>
              <p:cNvSpPr txBox="1"/>
              <p:nvPr/>
            </p:nvSpPr>
            <p:spPr>
              <a:xfrm>
                <a:off x="3472391" y="2889344"/>
                <a:ext cx="3720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Example.</a:t>
                </a:r>
                <a:r>
                  <a:rPr kumimoji="0" lang="en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CN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: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{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 (123),(132),(12),(13),(23),()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}</m:t>
                    </m:r>
                  </m:oMath>
                </a14:m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0148AC-1A2E-2D8D-405C-29298E73E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91" y="2889344"/>
                <a:ext cx="3720827" cy="307777"/>
              </a:xfrm>
              <a:prstGeom prst="rect">
                <a:avLst/>
              </a:prstGeom>
              <a:blipFill>
                <a:blip r:embed="rId4"/>
                <a:stretch>
                  <a:fillRect l="-680" t="-4000" b="-2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6B1F6A-774D-A320-6B2E-421501761A9F}"/>
                  </a:ext>
                </a:extLst>
              </p:cNvPr>
              <p:cNvSpPr txBox="1"/>
              <p:nvPr/>
            </p:nvSpPr>
            <p:spPr>
              <a:xfrm>
                <a:off x="3472391" y="2019369"/>
                <a:ext cx="51719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kumimoji="0" lang="en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Theorem 2.</a:t>
                </a:r>
                <a:r>
                  <a:rPr kumimoji="0" lang="en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T</a:t>
                </a:r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he irreducible representations of symmetric 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 are determined by partitions.</a:t>
                </a: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6B1F6A-774D-A320-6B2E-421501761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91" y="2019369"/>
                <a:ext cx="5171937" cy="523220"/>
              </a:xfrm>
              <a:prstGeom prst="rect">
                <a:avLst/>
              </a:prstGeom>
              <a:blipFill>
                <a:blip r:embed="rId5"/>
                <a:stretch>
                  <a:fillRect l="-490" t="-2326" b="-1162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4B81812F-79D4-274B-F56F-F1BC72EAB3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1425117"/>
                  </p:ext>
                </p:extLst>
              </p:nvPr>
            </p:nvGraphicFramePr>
            <p:xfrm>
              <a:off x="3530782" y="3428999"/>
              <a:ext cx="5136537" cy="1743114"/>
            </p:xfrm>
            <a:graphic>
              <a:graphicData uri="http://schemas.openxmlformats.org/drawingml/2006/table">
                <a:tbl>
                  <a:tblPr>
                    <a:effectLst>
                      <a:outerShdw blurRad="50800" dist="50800" dir="5400000" algn="ctr" rotWithShape="0">
                        <a:srgbClr val="000000">
                          <a:alpha val="24768"/>
                        </a:srgbClr>
                      </a:outerShdw>
                    </a:effectLst>
                    <a:tableStyleId>{2D5ABB26-0587-4C30-8999-92F81FD0307C}</a:tableStyleId>
                  </a:tblPr>
                  <a:tblGrid>
                    <a:gridCol w="1712179">
                      <a:extLst>
                        <a:ext uri="{9D8B030D-6E8A-4147-A177-3AD203B41FA5}">
                          <a16:colId xmlns:a16="http://schemas.microsoft.com/office/drawing/2014/main" val="355341830"/>
                        </a:ext>
                      </a:extLst>
                    </a:gridCol>
                    <a:gridCol w="1712179">
                      <a:extLst>
                        <a:ext uri="{9D8B030D-6E8A-4147-A177-3AD203B41FA5}">
                          <a16:colId xmlns:a16="http://schemas.microsoft.com/office/drawing/2014/main" val="2801644339"/>
                        </a:ext>
                      </a:extLst>
                    </a:gridCol>
                    <a:gridCol w="1712179">
                      <a:extLst>
                        <a:ext uri="{9D8B030D-6E8A-4147-A177-3AD203B41FA5}">
                          <a16:colId xmlns:a16="http://schemas.microsoft.com/office/drawing/2014/main" val="4137157663"/>
                        </a:ext>
                      </a:extLst>
                    </a:gridCol>
                  </a:tblGrid>
                  <a:tr h="39254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CN" dirty="0">
                              <a:solidFill>
                                <a:schemeClr val="bg1"/>
                              </a:solidFill>
                              <a:effectLst/>
                            </a:rPr>
                            <a:t>Partition</a:t>
                          </a: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CN" dirty="0">
                              <a:solidFill>
                                <a:schemeClr val="bg1"/>
                              </a:solidFill>
                              <a:effectLst/>
                            </a:rPr>
                            <a:t>Conjugacy Classes </a:t>
                          </a: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CN" dirty="0">
                              <a:solidFill>
                                <a:schemeClr val="bg1"/>
                              </a:solidFill>
                              <a:effectLst/>
                            </a:rPr>
                            <a:t>Irreducible Representations</a:t>
                          </a: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2563550"/>
                      </a:ext>
                    </a:extLst>
                  </a:tr>
                  <a:tr h="367678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(1,1,1)</m:t>
                              </m:r>
                            </m:oMath>
                          </a14:m>
                          <a:r>
                            <a:rPr lang="en-CN" dirty="0">
                              <a:solidFill>
                                <a:schemeClr val="bg1"/>
                              </a:solidFill>
                              <a:effectLst/>
                            </a:rPr>
                            <a:t> </a:t>
                          </a: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()</m:t>
                              </m:r>
                            </m:oMath>
                          </a14:m>
                          <a:r>
                            <a:rPr lang="en-CN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Times" pitchFamily="2" charset="0"/>
                            </a:rPr>
                            <a:t> </a:t>
                          </a: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Times" pitchFamily="2" charset="0"/>
                            </a:rPr>
                            <a:t>alternating</a:t>
                          </a:r>
                          <a:endParaRPr lang="en-CN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Times" pitchFamily="2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122560"/>
                      </a:ext>
                    </a:extLst>
                  </a:tr>
                  <a:tr h="367678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(2,1)</m:t>
                              </m:r>
                            </m:oMath>
                          </a14:m>
                          <a:r>
                            <a:rPr lang="en-CN" dirty="0">
                              <a:solidFill>
                                <a:schemeClr val="bg1"/>
                              </a:solidFill>
                              <a:effectLst/>
                            </a:rPr>
                            <a:t> </a:t>
                          </a: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12</m:t>
                                  </m:r>
                                </m:e>
                              </m:d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13</m:t>
                                  </m:r>
                                </m:e>
                              </m:d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23</m:t>
                                  </m:r>
                                </m:e>
                              </m:d>
                            </m:oMath>
                          </a14:m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 Light" panose="020F0302020204030204"/>
                              <a:ea typeface="+mn-ea"/>
                              <a:cs typeface="+mn-cs"/>
                            </a:rPr>
                            <a:t> </a:t>
                          </a:r>
                          <a:endParaRPr lang="en-CN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Times" pitchFamily="2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Times" pitchFamily="2" charset="0"/>
                            </a:rPr>
                            <a:t>standard</a:t>
                          </a:r>
                          <a:endParaRPr lang="en-CN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Times" pitchFamily="2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3380016"/>
                      </a:ext>
                    </a:extLst>
                  </a:tr>
                  <a:tr h="367678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(3)</m:t>
                              </m:r>
                            </m:oMath>
                          </a14:m>
                          <a:r>
                            <a:rPr lang="en-CN" dirty="0">
                              <a:solidFill>
                                <a:schemeClr val="bg1"/>
                              </a:solidFill>
                              <a:effectLst/>
                            </a:rPr>
                            <a:t> </a:t>
                          </a: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123</m:t>
                                  </m:r>
                                </m:e>
                              </m:d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132</m:t>
                                  </m:r>
                                </m:e>
                              </m:d>
                            </m:oMath>
                          </a14:m>
                          <a:r>
                            <a:rPr lang="en-CN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Times" pitchFamily="2" charset="0"/>
                            </a:rPr>
                            <a:t> </a:t>
                          </a: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Times" pitchFamily="2" charset="0"/>
                            </a:rPr>
                            <a:t>trivial</a:t>
                          </a:r>
                          <a:endParaRPr lang="en-CN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Times" pitchFamily="2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66037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4B81812F-79D4-274B-F56F-F1BC72EAB3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1425117"/>
                  </p:ext>
                </p:extLst>
              </p:nvPr>
            </p:nvGraphicFramePr>
            <p:xfrm>
              <a:off x="3530782" y="3428999"/>
              <a:ext cx="5136537" cy="1743114"/>
            </p:xfrm>
            <a:graphic>
              <a:graphicData uri="http://schemas.openxmlformats.org/drawingml/2006/table">
                <a:tbl>
                  <a:tblPr>
                    <a:effectLst>
                      <a:outerShdw blurRad="50800" dist="50800" dir="5400000" algn="ctr" rotWithShape="0">
                        <a:srgbClr val="000000">
                          <a:alpha val="24768"/>
                        </a:srgbClr>
                      </a:outerShdw>
                    </a:effectLst>
                    <a:tableStyleId>{2D5ABB26-0587-4C30-8999-92F81FD0307C}</a:tableStyleId>
                  </a:tblPr>
                  <a:tblGrid>
                    <a:gridCol w="1712179">
                      <a:extLst>
                        <a:ext uri="{9D8B030D-6E8A-4147-A177-3AD203B41FA5}">
                          <a16:colId xmlns:a16="http://schemas.microsoft.com/office/drawing/2014/main" val="355341830"/>
                        </a:ext>
                      </a:extLst>
                    </a:gridCol>
                    <a:gridCol w="1712179">
                      <a:extLst>
                        <a:ext uri="{9D8B030D-6E8A-4147-A177-3AD203B41FA5}">
                          <a16:colId xmlns:a16="http://schemas.microsoft.com/office/drawing/2014/main" val="2801644339"/>
                        </a:ext>
                      </a:extLst>
                    </a:gridCol>
                    <a:gridCol w="1712179">
                      <a:extLst>
                        <a:ext uri="{9D8B030D-6E8A-4147-A177-3AD203B41FA5}">
                          <a16:colId xmlns:a16="http://schemas.microsoft.com/office/drawing/2014/main" val="4137157663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CN" dirty="0">
                              <a:solidFill>
                                <a:schemeClr val="bg1"/>
                              </a:solidFill>
                              <a:effectLst/>
                            </a:rPr>
                            <a:t>Partition</a:t>
                          </a: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CN" dirty="0">
                              <a:solidFill>
                                <a:schemeClr val="bg1"/>
                              </a:solidFill>
                              <a:effectLst/>
                            </a:rPr>
                            <a:t>Conjugacy Classes </a:t>
                          </a: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CN" dirty="0">
                              <a:solidFill>
                                <a:schemeClr val="bg1"/>
                              </a:solidFill>
                              <a:effectLst/>
                            </a:rPr>
                            <a:t>Irreducible Representations</a:t>
                          </a: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2563550"/>
                      </a:ext>
                    </a:extLst>
                  </a:tr>
                  <a:tr h="367678"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704" t="-182759" r="-203704" b="-2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3704" t="-182759" r="-103704" b="-2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Times" pitchFamily="2" charset="0"/>
                            </a:rPr>
                            <a:t>alternating</a:t>
                          </a:r>
                          <a:endParaRPr lang="en-CN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Times" pitchFamily="2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122560"/>
                      </a:ext>
                    </a:extLst>
                  </a:tr>
                  <a:tr h="367678"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704" t="-273333" r="-203704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3704" t="-273333" r="-103704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Times" pitchFamily="2" charset="0"/>
                            </a:rPr>
                            <a:t>standard</a:t>
                          </a:r>
                          <a:endParaRPr lang="en-CN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Times" pitchFamily="2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3380016"/>
                      </a:ext>
                    </a:extLst>
                  </a:tr>
                  <a:tr h="367678"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704" t="-386207" r="-203704" b="-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3704" t="-386207" r="-103704" b="-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Times" pitchFamily="2" charset="0"/>
                            </a:rPr>
                            <a:t>trivial</a:t>
                          </a:r>
                          <a:endParaRPr lang="en-CN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Times" pitchFamily="2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66037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08C51B3-1225-138C-9893-6D850AB3DDBA}"/>
              </a:ext>
            </a:extLst>
          </p:cNvPr>
          <p:cNvSpPr txBox="1"/>
          <p:nvPr/>
        </p:nvSpPr>
        <p:spPr>
          <a:xfrm>
            <a:off x="482600" y="1719793"/>
            <a:ext cx="1642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schemeClr val="bg1"/>
                </a:solidFill>
              </a:rPr>
              <a:t>Character Table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7793509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6861-61E2-BC17-1518-2ADE8D94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/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Recursive Version: (size: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=(6,2,1)</m:t>
                    </m:r>
                  </m:oMath>
                </a14:m>
                <a:r>
                  <a:rPr lang="en-CN" dirty="0">
                    <a:solidFill>
                      <a:prstClr val="black"/>
                    </a:solidFill>
                    <a:latin typeface="Calibri Light" panose="020F0302020204030204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=(3,3,2,1)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E8D7809-E90B-3583-5C56-F3ADFA3ED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5" y="1582696"/>
                <a:ext cx="5322226" cy="369332"/>
              </a:xfrm>
              <a:prstGeom prst="rect">
                <a:avLst/>
              </a:prstGeom>
              <a:blipFill>
                <a:blip r:embed="rId2"/>
                <a:stretch>
                  <a:fillRect l="-1190" t="-666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B471B2CB-5095-1A97-051B-BB5AFCEDE203}"/>
              </a:ext>
            </a:extLst>
          </p:cNvPr>
          <p:cNvSpPr/>
          <p:nvPr/>
        </p:nvSpPr>
        <p:spPr>
          <a:xfrm>
            <a:off x="824752" y="4457271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19471C-4039-89DC-A92A-179E9EE36703}"/>
              </a:ext>
            </a:extLst>
          </p:cNvPr>
          <p:cNvSpPr/>
          <p:nvPr/>
        </p:nvSpPr>
        <p:spPr>
          <a:xfrm>
            <a:off x="1124955" y="4457271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3153829-2E5C-6FB3-F0EB-3DD87BB16737}"/>
              </a:ext>
            </a:extLst>
          </p:cNvPr>
          <p:cNvSpPr/>
          <p:nvPr/>
        </p:nvSpPr>
        <p:spPr>
          <a:xfrm>
            <a:off x="1425158" y="4457270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6237EC-1D22-D699-6FE1-BF78552A3BE0}"/>
              </a:ext>
            </a:extLst>
          </p:cNvPr>
          <p:cNvSpPr/>
          <p:nvPr/>
        </p:nvSpPr>
        <p:spPr>
          <a:xfrm>
            <a:off x="824752" y="4154272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167C4B5-2AFA-E1CA-E1FE-D53F80F96C6E}"/>
              </a:ext>
            </a:extLst>
          </p:cNvPr>
          <p:cNvSpPr/>
          <p:nvPr/>
        </p:nvSpPr>
        <p:spPr>
          <a:xfrm>
            <a:off x="1124955" y="4152669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7C01A3-AF75-48EC-B91A-2B407710D7E2}"/>
              </a:ext>
            </a:extLst>
          </p:cNvPr>
          <p:cNvSpPr/>
          <p:nvPr/>
        </p:nvSpPr>
        <p:spPr>
          <a:xfrm>
            <a:off x="1425158" y="4152669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FF0F9093-1A38-126B-C8BE-ADA22842E755}"/>
              </a:ext>
            </a:extLst>
          </p:cNvPr>
          <p:cNvSpPr/>
          <p:nvPr/>
        </p:nvSpPr>
        <p:spPr>
          <a:xfrm>
            <a:off x="5362650" y="1599787"/>
            <a:ext cx="200416" cy="369332"/>
          </a:xfrm>
          <a:prstGeom prst="frame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E65AD6-BD22-BD53-EF21-35DADBE45FC3}"/>
              </a:ext>
            </a:extLst>
          </p:cNvPr>
          <p:cNvSpPr/>
          <p:nvPr/>
        </p:nvSpPr>
        <p:spPr>
          <a:xfrm>
            <a:off x="3966299" y="234149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76699-C327-A613-0A50-A98C4283D33F}"/>
              </a:ext>
            </a:extLst>
          </p:cNvPr>
          <p:cNvSpPr/>
          <p:nvPr/>
        </p:nvSpPr>
        <p:spPr>
          <a:xfrm>
            <a:off x="4266502" y="234149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83EC67-2DC1-3A2A-718D-27F6B5C20F0E}"/>
              </a:ext>
            </a:extLst>
          </p:cNvPr>
          <p:cNvSpPr/>
          <p:nvPr/>
        </p:nvSpPr>
        <p:spPr>
          <a:xfrm>
            <a:off x="4566705" y="234148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786EEA-F3FA-8D9A-5C4D-F4D31CA17612}"/>
              </a:ext>
            </a:extLst>
          </p:cNvPr>
          <p:cNvSpPr/>
          <p:nvPr/>
        </p:nvSpPr>
        <p:spPr>
          <a:xfrm>
            <a:off x="3966299" y="264087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01A19B-4A56-F764-FB1B-3DB23451E8D2}"/>
              </a:ext>
            </a:extLst>
          </p:cNvPr>
          <p:cNvSpPr/>
          <p:nvPr/>
        </p:nvSpPr>
        <p:spPr>
          <a:xfrm>
            <a:off x="4266502" y="264008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8FE27C-52F6-3509-9FE0-900F239EDF19}"/>
              </a:ext>
            </a:extLst>
          </p:cNvPr>
          <p:cNvSpPr/>
          <p:nvPr/>
        </p:nvSpPr>
        <p:spPr>
          <a:xfrm>
            <a:off x="3966299" y="293868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D710FB-35B8-4CED-252F-27070692DE8C}"/>
              </a:ext>
            </a:extLst>
          </p:cNvPr>
          <p:cNvSpPr/>
          <p:nvPr/>
        </p:nvSpPr>
        <p:spPr>
          <a:xfrm>
            <a:off x="4866908" y="2341489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2BB9D4-55E9-B1E1-FF17-108A9052EC3B}"/>
              </a:ext>
            </a:extLst>
          </p:cNvPr>
          <p:cNvSpPr/>
          <p:nvPr/>
        </p:nvSpPr>
        <p:spPr>
          <a:xfrm>
            <a:off x="5167113" y="234145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3EB37A-4274-C496-85D8-EA340BF01A68}"/>
              </a:ext>
            </a:extLst>
          </p:cNvPr>
          <p:cNvSpPr/>
          <p:nvPr/>
        </p:nvSpPr>
        <p:spPr>
          <a:xfrm>
            <a:off x="5467316" y="234145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63537F-5AF4-6B78-6098-476EAE51DCA4}"/>
              </a:ext>
            </a:extLst>
          </p:cNvPr>
          <p:cNvSpPr/>
          <p:nvPr/>
        </p:nvSpPr>
        <p:spPr>
          <a:xfrm>
            <a:off x="6217825" y="234152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86DB26-AD8C-43BC-5EB8-42C41F75927F}"/>
              </a:ext>
            </a:extLst>
          </p:cNvPr>
          <p:cNvSpPr/>
          <p:nvPr/>
        </p:nvSpPr>
        <p:spPr>
          <a:xfrm>
            <a:off x="6518028" y="2341523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189203-9A17-85EA-C7C6-0020CFFC0D56}"/>
              </a:ext>
            </a:extLst>
          </p:cNvPr>
          <p:cNvSpPr/>
          <p:nvPr/>
        </p:nvSpPr>
        <p:spPr>
          <a:xfrm>
            <a:off x="6818231" y="234152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C534C-578C-76CD-25E5-6CD9858CD41A}"/>
              </a:ext>
            </a:extLst>
          </p:cNvPr>
          <p:cNvSpPr/>
          <p:nvPr/>
        </p:nvSpPr>
        <p:spPr>
          <a:xfrm>
            <a:off x="6217825" y="2640905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E6C6B00-2C78-9561-FE29-B93BF1AF638C}"/>
              </a:ext>
            </a:extLst>
          </p:cNvPr>
          <p:cNvSpPr/>
          <p:nvPr/>
        </p:nvSpPr>
        <p:spPr>
          <a:xfrm>
            <a:off x="6518028" y="264012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3DD84B-C29B-027D-57F6-B6ABDD780D5A}"/>
              </a:ext>
            </a:extLst>
          </p:cNvPr>
          <p:cNvSpPr/>
          <p:nvPr/>
        </p:nvSpPr>
        <p:spPr>
          <a:xfrm>
            <a:off x="6217825" y="293872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B56C1C-D9BC-BFD3-6F8C-182939C705BC}"/>
              </a:ext>
            </a:extLst>
          </p:cNvPr>
          <p:cNvSpPr/>
          <p:nvPr/>
        </p:nvSpPr>
        <p:spPr>
          <a:xfrm>
            <a:off x="7118434" y="234152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9FF11B-2396-23CA-B802-161010B5A4BB}"/>
              </a:ext>
            </a:extLst>
          </p:cNvPr>
          <p:cNvSpPr/>
          <p:nvPr/>
        </p:nvSpPr>
        <p:spPr>
          <a:xfrm>
            <a:off x="7418639" y="234149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079194-0505-A983-B354-7AB7B935B7EB}"/>
              </a:ext>
            </a:extLst>
          </p:cNvPr>
          <p:cNvSpPr/>
          <p:nvPr/>
        </p:nvSpPr>
        <p:spPr>
          <a:xfrm>
            <a:off x="7718842" y="234149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/>
              <p:nvPr/>
            </p:nvSpPr>
            <p:spPr>
              <a:xfrm>
                <a:off x="2725768" y="3548951"/>
                <a:ext cx="4985467" cy="389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(3,3,2,1)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=</m:t>
                      </m:r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+     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768" y="3548951"/>
                <a:ext cx="4985467" cy="389530"/>
              </a:xfrm>
              <a:prstGeom prst="rect">
                <a:avLst/>
              </a:prstGeom>
              <a:blipFill>
                <a:blip r:embed="rId3"/>
                <a:stretch>
                  <a:fillRect l="-508" t="-3125" r="-254" b="-1875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4CB51F-87AF-597A-B5A4-67337A33E1DD}"/>
              </a:ext>
            </a:extLst>
          </p:cNvPr>
          <p:cNvCxnSpPr/>
          <p:nvPr/>
        </p:nvCxnSpPr>
        <p:spPr>
          <a:xfrm>
            <a:off x="520861" y="4294208"/>
            <a:ext cx="153943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164073A-DA4C-DBFD-C27A-F4C6031D9D59}"/>
              </a:ext>
            </a:extLst>
          </p:cNvPr>
          <p:cNvSpPr/>
          <p:nvPr/>
        </p:nvSpPr>
        <p:spPr>
          <a:xfrm>
            <a:off x="3365893" y="419975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201E61-15CF-09E5-D516-205FF40115C6}"/>
              </a:ext>
            </a:extLst>
          </p:cNvPr>
          <p:cNvSpPr/>
          <p:nvPr/>
        </p:nvSpPr>
        <p:spPr>
          <a:xfrm>
            <a:off x="3666096" y="419975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32ADF4-098D-9777-28E7-47A0853631E3}"/>
              </a:ext>
            </a:extLst>
          </p:cNvPr>
          <p:cNvSpPr/>
          <p:nvPr/>
        </p:nvSpPr>
        <p:spPr>
          <a:xfrm>
            <a:off x="3966299" y="419975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9724414-71BC-FA1E-F4E9-7898A70614AD}"/>
              </a:ext>
            </a:extLst>
          </p:cNvPr>
          <p:cNvSpPr/>
          <p:nvPr/>
        </p:nvSpPr>
        <p:spPr>
          <a:xfrm>
            <a:off x="3365893" y="449913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ED37EA7-1B6A-CF50-592A-8D699DF9DAA5}"/>
              </a:ext>
            </a:extLst>
          </p:cNvPr>
          <p:cNvSpPr/>
          <p:nvPr/>
        </p:nvSpPr>
        <p:spPr>
          <a:xfrm>
            <a:off x="3666096" y="449835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BC5CBF-4E7B-C09E-A78E-6F5CBAC0D7D6}"/>
              </a:ext>
            </a:extLst>
          </p:cNvPr>
          <p:cNvSpPr/>
          <p:nvPr/>
        </p:nvSpPr>
        <p:spPr>
          <a:xfrm>
            <a:off x="3365893" y="479695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535DA4-1AF2-389F-8EF6-895C39103D41}"/>
              </a:ext>
            </a:extLst>
          </p:cNvPr>
          <p:cNvSpPr/>
          <p:nvPr/>
        </p:nvSpPr>
        <p:spPr>
          <a:xfrm>
            <a:off x="4984003" y="420078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D606663-DC41-3E6C-8D2C-11B368861C3C}"/>
              </a:ext>
            </a:extLst>
          </p:cNvPr>
          <p:cNvSpPr/>
          <p:nvPr/>
        </p:nvSpPr>
        <p:spPr>
          <a:xfrm>
            <a:off x="5284206" y="420078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8DDE3FC-E780-8E93-1CBE-750925BB76EC}"/>
              </a:ext>
            </a:extLst>
          </p:cNvPr>
          <p:cNvSpPr/>
          <p:nvPr/>
        </p:nvSpPr>
        <p:spPr>
          <a:xfrm>
            <a:off x="5584409" y="4200779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807407-2CA2-9081-3E17-21A4371D0AAC}"/>
              </a:ext>
            </a:extLst>
          </p:cNvPr>
          <p:cNvSpPr/>
          <p:nvPr/>
        </p:nvSpPr>
        <p:spPr>
          <a:xfrm>
            <a:off x="4984003" y="450016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B74A7B7-28C7-41FA-8B8E-3E02FB415D12}"/>
              </a:ext>
            </a:extLst>
          </p:cNvPr>
          <p:cNvSpPr/>
          <p:nvPr/>
        </p:nvSpPr>
        <p:spPr>
          <a:xfrm>
            <a:off x="5284206" y="4499379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623D25-EF27-57FF-EBE9-1E3597E1A67C}"/>
              </a:ext>
            </a:extLst>
          </p:cNvPr>
          <p:cNvSpPr/>
          <p:nvPr/>
        </p:nvSpPr>
        <p:spPr>
          <a:xfrm>
            <a:off x="4984003" y="479797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A253BCE-7567-5EAA-61F2-24312F6912DE}"/>
              </a:ext>
            </a:extLst>
          </p:cNvPr>
          <p:cNvSpPr/>
          <p:nvPr/>
        </p:nvSpPr>
        <p:spPr>
          <a:xfrm>
            <a:off x="6452011" y="419975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55C6CEA-A83D-5002-ACE4-93EFB3B41BF6}"/>
              </a:ext>
            </a:extLst>
          </p:cNvPr>
          <p:cNvSpPr/>
          <p:nvPr/>
        </p:nvSpPr>
        <p:spPr>
          <a:xfrm>
            <a:off x="6752214" y="4199751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841030D-B664-B156-3410-669C0DA1BF55}"/>
              </a:ext>
            </a:extLst>
          </p:cNvPr>
          <p:cNvSpPr/>
          <p:nvPr/>
        </p:nvSpPr>
        <p:spPr>
          <a:xfrm>
            <a:off x="7052417" y="419975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79FBBF-8795-7A39-F1D2-8B5F7FD5E2B0}"/>
              </a:ext>
            </a:extLst>
          </p:cNvPr>
          <p:cNvSpPr/>
          <p:nvPr/>
        </p:nvSpPr>
        <p:spPr>
          <a:xfrm>
            <a:off x="7352620" y="4199750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C16FB92-89A3-3AE3-40B1-0550599A63DE}"/>
              </a:ext>
            </a:extLst>
          </p:cNvPr>
          <p:cNvSpPr/>
          <p:nvPr/>
        </p:nvSpPr>
        <p:spPr>
          <a:xfrm>
            <a:off x="7652825" y="419971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50AF866-BE25-665B-3533-AF1E5F633F81}"/>
              </a:ext>
            </a:extLst>
          </p:cNvPr>
          <p:cNvSpPr/>
          <p:nvPr/>
        </p:nvSpPr>
        <p:spPr>
          <a:xfrm>
            <a:off x="7953028" y="419971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6204FB4-2CE2-19A6-F9A4-DDF27C740653}"/>
                  </a:ext>
                </a:extLst>
              </p:cNvPr>
              <p:cNvSpPr txBox="1"/>
              <p:nvPr/>
            </p:nvSpPr>
            <p:spPr>
              <a:xfrm>
                <a:off x="1371011" y="5308406"/>
                <a:ext cx="6984220" cy="389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(3,3,2,1)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] +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6204FB4-2CE2-19A6-F9A4-DDF27C740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011" y="5308406"/>
                <a:ext cx="6984220" cy="389530"/>
              </a:xfrm>
              <a:prstGeom prst="rect">
                <a:avLst/>
              </a:prstGeom>
              <a:blipFill>
                <a:blip r:embed="rId4"/>
                <a:stretch>
                  <a:fillRect l="-363" t="-6452" r="-544" b="-2258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17401FE-4758-A8B7-6C27-477B1A749619}"/>
              </a:ext>
            </a:extLst>
          </p:cNvPr>
          <p:cNvCxnSpPr/>
          <p:nvPr/>
        </p:nvCxnSpPr>
        <p:spPr>
          <a:xfrm>
            <a:off x="520861" y="4611380"/>
            <a:ext cx="153943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9031754D-D98B-4C96-366A-8796875B1F01}"/>
              </a:ext>
            </a:extLst>
          </p:cNvPr>
          <p:cNvSpPr/>
          <p:nvPr/>
        </p:nvSpPr>
        <p:spPr>
          <a:xfrm>
            <a:off x="824752" y="4922922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0E91F87-788C-7EB7-17CB-A60EA5ECF2B0}"/>
              </a:ext>
            </a:extLst>
          </p:cNvPr>
          <p:cNvSpPr/>
          <p:nvPr/>
        </p:nvSpPr>
        <p:spPr>
          <a:xfrm>
            <a:off x="1124955" y="4922139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0D5CB89-C7A0-9A4E-34CD-6AD8803CD2E6}"/>
              </a:ext>
            </a:extLst>
          </p:cNvPr>
          <p:cNvSpPr/>
          <p:nvPr/>
        </p:nvSpPr>
        <p:spPr>
          <a:xfrm>
            <a:off x="824752" y="535508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9E9844E-4841-47C3-6658-A778E40D3412}"/>
              </a:ext>
            </a:extLst>
          </p:cNvPr>
          <p:cNvSpPr/>
          <p:nvPr/>
        </p:nvSpPr>
        <p:spPr>
          <a:xfrm>
            <a:off x="3515994" y="581473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976CF60-3A6B-762D-8824-C4FBFA793793}"/>
              </a:ext>
            </a:extLst>
          </p:cNvPr>
          <p:cNvSpPr/>
          <p:nvPr/>
        </p:nvSpPr>
        <p:spPr>
          <a:xfrm>
            <a:off x="3515994" y="6114114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4088953-2AF7-39DC-1EF1-069B34DAFB39}"/>
              </a:ext>
            </a:extLst>
          </p:cNvPr>
          <p:cNvSpPr/>
          <p:nvPr/>
        </p:nvSpPr>
        <p:spPr>
          <a:xfrm>
            <a:off x="3515994" y="6411930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B63B28B-DAFF-2CBE-0405-6114F2C35C70}"/>
              </a:ext>
            </a:extLst>
          </p:cNvPr>
          <p:cNvSpPr/>
          <p:nvPr/>
        </p:nvSpPr>
        <p:spPr>
          <a:xfrm>
            <a:off x="4962660" y="605587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ACF891-71BE-F7C5-8A11-9C8833DBB85D}"/>
              </a:ext>
            </a:extLst>
          </p:cNvPr>
          <p:cNvSpPr/>
          <p:nvPr/>
        </p:nvSpPr>
        <p:spPr>
          <a:xfrm>
            <a:off x="5262863" y="6055876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14ED3F8-ABA9-E971-1371-28768E9D881D}"/>
              </a:ext>
            </a:extLst>
          </p:cNvPr>
          <p:cNvSpPr/>
          <p:nvPr/>
        </p:nvSpPr>
        <p:spPr>
          <a:xfrm>
            <a:off x="5563066" y="6055875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C301808-CA62-5B2C-65D3-0DB0F61E1A28}"/>
              </a:ext>
            </a:extLst>
          </p:cNvPr>
          <p:cNvSpPr/>
          <p:nvPr/>
        </p:nvSpPr>
        <p:spPr>
          <a:xfrm>
            <a:off x="6968332" y="6055875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24B9597-6990-D36E-E681-E3554DDD2883}"/>
              </a:ext>
            </a:extLst>
          </p:cNvPr>
          <p:cNvSpPr/>
          <p:nvPr/>
        </p:nvSpPr>
        <p:spPr>
          <a:xfrm>
            <a:off x="7268535" y="6055875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C8630F0-8107-BFE2-C57C-E84B0D5DFC04}"/>
              </a:ext>
            </a:extLst>
          </p:cNvPr>
          <p:cNvSpPr/>
          <p:nvPr/>
        </p:nvSpPr>
        <p:spPr>
          <a:xfrm>
            <a:off x="7568738" y="6055874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864645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B471B2CB-5095-1A97-051B-BB5AFCEDE203}"/>
              </a:ext>
            </a:extLst>
          </p:cNvPr>
          <p:cNvSpPr/>
          <p:nvPr/>
        </p:nvSpPr>
        <p:spPr>
          <a:xfrm>
            <a:off x="824752" y="4457271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19471C-4039-89DC-A92A-179E9EE36703}"/>
              </a:ext>
            </a:extLst>
          </p:cNvPr>
          <p:cNvSpPr/>
          <p:nvPr/>
        </p:nvSpPr>
        <p:spPr>
          <a:xfrm>
            <a:off x="1124955" y="4457271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3153829-2E5C-6FB3-F0EB-3DD87BB16737}"/>
              </a:ext>
            </a:extLst>
          </p:cNvPr>
          <p:cNvSpPr/>
          <p:nvPr/>
        </p:nvSpPr>
        <p:spPr>
          <a:xfrm>
            <a:off x="1425158" y="4457270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6237EC-1D22-D699-6FE1-BF78552A3BE0}"/>
              </a:ext>
            </a:extLst>
          </p:cNvPr>
          <p:cNvSpPr/>
          <p:nvPr/>
        </p:nvSpPr>
        <p:spPr>
          <a:xfrm>
            <a:off x="824752" y="4154272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167C4B5-2AFA-E1CA-E1FE-D53F80F96C6E}"/>
              </a:ext>
            </a:extLst>
          </p:cNvPr>
          <p:cNvSpPr/>
          <p:nvPr/>
        </p:nvSpPr>
        <p:spPr>
          <a:xfrm>
            <a:off x="1124955" y="4152669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7C01A3-AF75-48EC-B91A-2B407710D7E2}"/>
              </a:ext>
            </a:extLst>
          </p:cNvPr>
          <p:cNvSpPr/>
          <p:nvPr/>
        </p:nvSpPr>
        <p:spPr>
          <a:xfrm>
            <a:off x="1425158" y="4152669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E65AD6-BD22-BD53-EF21-35DADBE45FC3}"/>
              </a:ext>
            </a:extLst>
          </p:cNvPr>
          <p:cNvSpPr/>
          <p:nvPr/>
        </p:nvSpPr>
        <p:spPr>
          <a:xfrm>
            <a:off x="3895771" y="38683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76699-C327-A613-0A50-A98C4283D33F}"/>
              </a:ext>
            </a:extLst>
          </p:cNvPr>
          <p:cNvSpPr/>
          <p:nvPr/>
        </p:nvSpPr>
        <p:spPr>
          <a:xfrm>
            <a:off x="4195974" y="38683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83EC67-2DC1-3A2A-718D-27F6B5C20F0E}"/>
              </a:ext>
            </a:extLst>
          </p:cNvPr>
          <p:cNvSpPr/>
          <p:nvPr/>
        </p:nvSpPr>
        <p:spPr>
          <a:xfrm>
            <a:off x="4496177" y="38682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786EEA-F3FA-8D9A-5C4D-F4D31CA17612}"/>
              </a:ext>
            </a:extLst>
          </p:cNvPr>
          <p:cNvSpPr/>
          <p:nvPr/>
        </p:nvSpPr>
        <p:spPr>
          <a:xfrm>
            <a:off x="3895771" y="68621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01A19B-4A56-F764-FB1B-3DB23451E8D2}"/>
              </a:ext>
            </a:extLst>
          </p:cNvPr>
          <p:cNvSpPr/>
          <p:nvPr/>
        </p:nvSpPr>
        <p:spPr>
          <a:xfrm>
            <a:off x="4195974" y="68542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8FE27C-52F6-3509-9FE0-900F239EDF19}"/>
              </a:ext>
            </a:extLst>
          </p:cNvPr>
          <p:cNvSpPr/>
          <p:nvPr/>
        </p:nvSpPr>
        <p:spPr>
          <a:xfrm>
            <a:off x="3895771" y="98402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D710FB-35B8-4CED-252F-27070692DE8C}"/>
              </a:ext>
            </a:extLst>
          </p:cNvPr>
          <p:cNvSpPr/>
          <p:nvPr/>
        </p:nvSpPr>
        <p:spPr>
          <a:xfrm>
            <a:off x="4796380" y="386829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2BB9D4-55E9-B1E1-FF17-108A9052EC3B}"/>
              </a:ext>
            </a:extLst>
          </p:cNvPr>
          <p:cNvSpPr/>
          <p:nvPr/>
        </p:nvSpPr>
        <p:spPr>
          <a:xfrm>
            <a:off x="5096585" y="38679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3EB37A-4274-C496-85D8-EA340BF01A68}"/>
              </a:ext>
            </a:extLst>
          </p:cNvPr>
          <p:cNvSpPr/>
          <p:nvPr/>
        </p:nvSpPr>
        <p:spPr>
          <a:xfrm>
            <a:off x="5396788" y="38679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63537F-5AF4-6B78-6098-476EAE51DCA4}"/>
              </a:ext>
            </a:extLst>
          </p:cNvPr>
          <p:cNvSpPr/>
          <p:nvPr/>
        </p:nvSpPr>
        <p:spPr>
          <a:xfrm>
            <a:off x="6147297" y="38686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86DB26-AD8C-43BC-5EB8-42C41F75927F}"/>
              </a:ext>
            </a:extLst>
          </p:cNvPr>
          <p:cNvSpPr/>
          <p:nvPr/>
        </p:nvSpPr>
        <p:spPr>
          <a:xfrm>
            <a:off x="6447500" y="386863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189203-9A17-85EA-C7C6-0020CFFC0D56}"/>
              </a:ext>
            </a:extLst>
          </p:cNvPr>
          <p:cNvSpPr/>
          <p:nvPr/>
        </p:nvSpPr>
        <p:spPr>
          <a:xfrm>
            <a:off x="6747703" y="38686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C534C-578C-76CD-25E5-6CD9858CD41A}"/>
              </a:ext>
            </a:extLst>
          </p:cNvPr>
          <p:cNvSpPr/>
          <p:nvPr/>
        </p:nvSpPr>
        <p:spPr>
          <a:xfrm>
            <a:off x="6147297" y="686245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E6C6B00-2C78-9561-FE29-B93BF1AF638C}"/>
              </a:ext>
            </a:extLst>
          </p:cNvPr>
          <p:cNvSpPr/>
          <p:nvPr/>
        </p:nvSpPr>
        <p:spPr>
          <a:xfrm>
            <a:off x="6447500" y="68546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3DD84B-C29B-027D-57F6-B6ABDD780D5A}"/>
              </a:ext>
            </a:extLst>
          </p:cNvPr>
          <p:cNvSpPr/>
          <p:nvPr/>
        </p:nvSpPr>
        <p:spPr>
          <a:xfrm>
            <a:off x="6147297" y="98406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B56C1C-D9BC-BFD3-6F8C-182939C705BC}"/>
              </a:ext>
            </a:extLst>
          </p:cNvPr>
          <p:cNvSpPr/>
          <p:nvPr/>
        </p:nvSpPr>
        <p:spPr>
          <a:xfrm>
            <a:off x="7047906" y="38686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9FF11B-2396-23CA-B802-161010B5A4BB}"/>
              </a:ext>
            </a:extLst>
          </p:cNvPr>
          <p:cNvSpPr/>
          <p:nvPr/>
        </p:nvSpPr>
        <p:spPr>
          <a:xfrm>
            <a:off x="7348111" y="38683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079194-0505-A983-B354-7AB7B935B7EB}"/>
              </a:ext>
            </a:extLst>
          </p:cNvPr>
          <p:cNvSpPr/>
          <p:nvPr/>
        </p:nvSpPr>
        <p:spPr>
          <a:xfrm>
            <a:off x="7648314" y="38683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/>
              <p:nvPr/>
            </p:nvSpPr>
            <p:spPr>
              <a:xfrm>
                <a:off x="2963050" y="1612768"/>
                <a:ext cx="4985467" cy="389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(3,3,2,1)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=</m:t>
                      </m:r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+     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050" y="1612768"/>
                <a:ext cx="4985467" cy="389530"/>
              </a:xfrm>
              <a:prstGeom prst="rect">
                <a:avLst/>
              </a:prstGeom>
              <a:blipFill>
                <a:blip r:embed="rId2"/>
                <a:stretch>
                  <a:fillRect l="-763" t="-6452" r="-509" b="-2258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4CB51F-87AF-597A-B5A4-67337A33E1DD}"/>
              </a:ext>
            </a:extLst>
          </p:cNvPr>
          <p:cNvCxnSpPr/>
          <p:nvPr/>
        </p:nvCxnSpPr>
        <p:spPr>
          <a:xfrm>
            <a:off x="520861" y="4294208"/>
            <a:ext cx="153943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164073A-DA4C-DBFD-C27A-F4C6031D9D59}"/>
              </a:ext>
            </a:extLst>
          </p:cNvPr>
          <p:cNvSpPr/>
          <p:nvPr/>
        </p:nvSpPr>
        <p:spPr>
          <a:xfrm>
            <a:off x="3295365" y="224509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201E61-15CF-09E5-D516-205FF40115C6}"/>
              </a:ext>
            </a:extLst>
          </p:cNvPr>
          <p:cNvSpPr/>
          <p:nvPr/>
        </p:nvSpPr>
        <p:spPr>
          <a:xfrm>
            <a:off x="3595568" y="224509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32ADF4-098D-9777-28E7-47A0853631E3}"/>
              </a:ext>
            </a:extLst>
          </p:cNvPr>
          <p:cNvSpPr/>
          <p:nvPr/>
        </p:nvSpPr>
        <p:spPr>
          <a:xfrm>
            <a:off x="3895771" y="224509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9724414-71BC-FA1E-F4E9-7898A70614AD}"/>
              </a:ext>
            </a:extLst>
          </p:cNvPr>
          <p:cNvSpPr/>
          <p:nvPr/>
        </p:nvSpPr>
        <p:spPr>
          <a:xfrm>
            <a:off x="3295365" y="254447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ED37EA7-1B6A-CF50-592A-8D699DF9DAA5}"/>
              </a:ext>
            </a:extLst>
          </p:cNvPr>
          <p:cNvSpPr/>
          <p:nvPr/>
        </p:nvSpPr>
        <p:spPr>
          <a:xfrm>
            <a:off x="3595568" y="254369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BC5CBF-4E7B-C09E-A78E-6F5CBAC0D7D6}"/>
              </a:ext>
            </a:extLst>
          </p:cNvPr>
          <p:cNvSpPr/>
          <p:nvPr/>
        </p:nvSpPr>
        <p:spPr>
          <a:xfrm>
            <a:off x="3295365" y="284229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535DA4-1AF2-389F-8EF6-895C39103D41}"/>
              </a:ext>
            </a:extLst>
          </p:cNvPr>
          <p:cNvSpPr/>
          <p:nvPr/>
        </p:nvSpPr>
        <p:spPr>
          <a:xfrm>
            <a:off x="4913475" y="224612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D606663-DC41-3E6C-8D2C-11B368861C3C}"/>
              </a:ext>
            </a:extLst>
          </p:cNvPr>
          <p:cNvSpPr/>
          <p:nvPr/>
        </p:nvSpPr>
        <p:spPr>
          <a:xfrm>
            <a:off x="5213678" y="224612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8DDE3FC-E780-8E93-1CBE-750925BB76EC}"/>
              </a:ext>
            </a:extLst>
          </p:cNvPr>
          <p:cNvSpPr/>
          <p:nvPr/>
        </p:nvSpPr>
        <p:spPr>
          <a:xfrm>
            <a:off x="5513881" y="2246119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807407-2CA2-9081-3E17-21A4371D0AAC}"/>
              </a:ext>
            </a:extLst>
          </p:cNvPr>
          <p:cNvSpPr/>
          <p:nvPr/>
        </p:nvSpPr>
        <p:spPr>
          <a:xfrm>
            <a:off x="4913475" y="254550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B74A7B7-28C7-41FA-8B8E-3E02FB415D12}"/>
              </a:ext>
            </a:extLst>
          </p:cNvPr>
          <p:cNvSpPr/>
          <p:nvPr/>
        </p:nvSpPr>
        <p:spPr>
          <a:xfrm>
            <a:off x="5213678" y="2544719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623D25-EF27-57FF-EBE9-1E3597E1A67C}"/>
              </a:ext>
            </a:extLst>
          </p:cNvPr>
          <p:cNvSpPr/>
          <p:nvPr/>
        </p:nvSpPr>
        <p:spPr>
          <a:xfrm>
            <a:off x="4913475" y="284331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A253BCE-7567-5EAA-61F2-24312F6912DE}"/>
              </a:ext>
            </a:extLst>
          </p:cNvPr>
          <p:cNvSpPr/>
          <p:nvPr/>
        </p:nvSpPr>
        <p:spPr>
          <a:xfrm>
            <a:off x="6381483" y="224509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55C6CEA-A83D-5002-ACE4-93EFB3B41BF6}"/>
              </a:ext>
            </a:extLst>
          </p:cNvPr>
          <p:cNvSpPr/>
          <p:nvPr/>
        </p:nvSpPr>
        <p:spPr>
          <a:xfrm>
            <a:off x="6681686" y="2245091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841030D-B664-B156-3410-669C0DA1BF55}"/>
              </a:ext>
            </a:extLst>
          </p:cNvPr>
          <p:cNvSpPr/>
          <p:nvPr/>
        </p:nvSpPr>
        <p:spPr>
          <a:xfrm>
            <a:off x="6981889" y="224509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79FBBF-8795-7A39-F1D2-8B5F7FD5E2B0}"/>
              </a:ext>
            </a:extLst>
          </p:cNvPr>
          <p:cNvSpPr/>
          <p:nvPr/>
        </p:nvSpPr>
        <p:spPr>
          <a:xfrm>
            <a:off x="7282092" y="2245090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C16FB92-89A3-3AE3-40B1-0550599A63DE}"/>
              </a:ext>
            </a:extLst>
          </p:cNvPr>
          <p:cNvSpPr/>
          <p:nvPr/>
        </p:nvSpPr>
        <p:spPr>
          <a:xfrm>
            <a:off x="7582297" y="224505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50AF866-BE25-665B-3533-AF1E5F633F81}"/>
              </a:ext>
            </a:extLst>
          </p:cNvPr>
          <p:cNvSpPr/>
          <p:nvPr/>
        </p:nvSpPr>
        <p:spPr>
          <a:xfrm>
            <a:off x="7882500" y="224505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6204FB4-2CE2-19A6-F9A4-DDF27C740653}"/>
                  </a:ext>
                </a:extLst>
              </p:cNvPr>
              <p:cNvSpPr txBox="1"/>
              <p:nvPr/>
            </p:nvSpPr>
            <p:spPr>
              <a:xfrm>
                <a:off x="1300483" y="3353746"/>
                <a:ext cx="6984220" cy="389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(3,3,2,1)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] +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6204FB4-2CE2-19A6-F9A4-DDF27C740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483" y="3353746"/>
                <a:ext cx="6984220" cy="389530"/>
              </a:xfrm>
              <a:prstGeom prst="rect">
                <a:avLst/>
              </a:prstGeom>
              <a:blipFill>
                <a:blip r:embed="rId3"/>
                <a:stretch>
                  <a:fillRect l="-363" t="-3226" r="-726" b="-2258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17401FE-4758-A8B7-6C27-477B1A749619}"/>
              </a:ext>
            </a:extLst>
          </p:cNvPr>
          <p:cNvCxnSpPr/>
          <p:nvPr/>
        </p:nvCxnSpPr>
        <p:spPr>
          <a:xfrm>
            <a:off x="520861" y="4611380"/>
            <a:ext cx="153943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9031754D-D98B-4C96-366A-8796875B1F01}"/>
              </a:ext>
            </a:extLst>
          </p:cNvPr>
          <p:cNvSpPr/>
          <p:nvPr/>
        </p:nvSpPr>
        <p:spPr>
          <a:xfrm>
            <a:off x="824752" y="4922922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0E91F87-788C-7EB7-17CB-A60EA5ECF2B0}"/>
              </a:ext>
            </a:extLst>
          </p:cNvPr>
          <p:cNvSpPr/>
          <p:nvPr/>
        </p:nvSpPr>
        <p:spPr>
          <a:xfrm>
            <a:off x="1124955" y="4922139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0D5CB89-C7A0-9A4E-34CD-6AD8803CD2E6}"/>
              </a:ext>
            </a:extLst>
          </p:cNvPr>
          <p:cNvSpPr/>
          <p:nvPr/>
        </p:nvSpPr>
        <p:spPr>
          <a:xfrm>
            <a:off x="824752" y="535508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9E9844E-4841-47C3-6658-A778E40D3412}"/>
              </a:ext>
            </a:extLst>
          </p:cNvPr>
          <p:cNvSpPr/>
          <p:nvPr/>
        </p:nvSpPr>
        <p:spPr>
          <a:xfrm>
            <a:off x="3445466" y="386007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976CF60-3A6B-762D-8824-C4FBFA793793}"/>
              </a:ext>
            </a:extLst>
          </p:cNvPr>
          <p:cNvSpPr/>
          <p:nvPr/>
        </p:nvSpPr>
        <p:spPr>
          <a:xfrm>
            <a:off x="3445466" y="4159454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4088953-2AF7-39DC-1EF1-069B34DAFB39}"/>
              </a:ext>
            </a:extLst>
          </p:cNvPr>
          <p:cNvSpPr/>
          <p:nvPr/>
        </p:nvSpPr>
        <p:spPr>
          <a:xfrm>
            <a:off x="3445466" y="4457270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B63B28B-DAFF-2CBE-0405-6114F2C35C70}"/>
              </a:ext>
            </a:extLst>
          </p:cNvPr>
          <p:cNvSpPr/>
          <p:nvPr/>
        </p:nvSpPr>
        <p:spPr>
          <a:xfrm>
            <a:off x="4892132" y="410121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ACF891-71BE-F7C5-8A11-9C8833DBB85D}"/>
              </a:ext>
            </a:extLst>
          </p:cNvPr>
          <p:cNvSpPr/>
          <p:nvPr/>
        </p:nvSpPr>
        <p:spPr>
          <a:xfrm>
            <a:off x="5192335" y="4101216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14ED3F8-ABA9-E971-1371-28768E9D881D}"/>
              </a:ext>
            </a:extLst>
          </p:cNvPr>
          <p:cNvSpPr/>
          <p:nvPr/>
        </p:nvSpPr>
        <p:spPr>
          <a:xfrm>
            <a:off x="5492538" y="4101215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C301808-CA62-5B2C-65D3-0DB0F61E1A28}"/>
              </a:ext>
            </a:extLst>
          </p:cNvPr>
          <p:cNvSpPr/>
          <p:nvPr/>
        </p:nvSpPr>
        <p:spPr>
          <a:xfrm>
            <a:off x="6897804" y="4101215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24B9597-6990-D36E-E681-E3554DDD2883}"/>
              </a:ext>
            </a:extLst>
          </p:cNvPr>
          <p:cNvSpPr/>
          <p:nvPr/>
        </p:nvSpPr>
        <p:spPr>
          <a:xfrm>
            <a:off x="7198007" y="4101215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C8630F0-8107-BFE2-C57C-E84B0D5DFC04}"/>
              </a:ext>
            </a:extLst>
          </p:cNvPr>
          <p:cNvSpPr/>
          <p:nvPr/>
        </p:nvSpPr>
        <p:spPr>
          <a:xfrm>
            <a:off x="7498210" y="4101214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727B2CE-2451-6064-AC94-EBA6BB182945}"/>
                  </a:ext>
                </a:extLst>
              </p:cNvPr>
              <p:cNvSpPr txBox="1"/>
              <p:nvPr/>
            </p:nvSpPr>
            <p:spPr>
              <a:xfrm>
                <a:off x="2252982" y="5054468"/>
                <a:ext cx="5987408" cy="779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(3,3,2,1)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p>
                            <m:sSupPr>
                              <m:ctrlPr>
                                <a:rPr lang="en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 }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b="0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sSubSup>
                      <m:sSubSupPr>
                        <m:ctrlPr>
                          <a:rPr lang="en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] }</m:t>
                    </m:r>
                  </m:oMath>
                </a14:m>
                <a:endParaRPr lang="en-CN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727B2CE-2451-6064-AC94-EBA6BB182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982" y="5054468"/>
                <a:ext cx="5987408" cy="779059"/>
              </a:xfrm>
              <a:prstGeom prst="rect">
                <a:avLst/>
              </a:prstGeom>
              <a:blipFill>
                <a:blip r:embed="rId4"/>
                <a:stretch>
                  <a:fillRect l="-424" t="-1587" r="-1059" b="-952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9107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B471B2CB-5095-1A97-051B-BB5AFCEDE203}"/>
              </a:ext>
            </a:extLst>
          </p:cNvPr>
          <p:cNvSpPr/>
          <p:nvPr/>
        </p:nvSpPr>
        <p:spPr>
          <a:xfrm>
            <a:off x="824752" y="4457271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19471C-4039-89DC-A92A-179E9EE36703}"/>
              </a:ext>
            </a:extLst>
          </p:cNvPr>
          <p:cNvSpPr/>
          <p:nvPr/>
        </p:nvSpPr>
        <p:spPr>
          <a:xfrm>
            <a:off x="1124955" y="4457271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3153829-2E5C-6FB3-F0EB-3DD87BB16737}"/>
              </a:ext>
            </a:extLst>
          </p:cNvPr>
          <p:cNvSpPr/>
          <p:nvPr/>
        </p:nvSpPr>
        <p:spPr>
          <a:xfrm>
            <a:off x="1425158" y="4457270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6237EC-1D22-D699-6FE1-BF78552A3BE0}"/>
              </a:ext>
            </a:extLst>
          </p:cNvPr>
          <p:cNvSpPr/>
          <p:nvPr/>
        </p:nvSpPr>
        <p:spPr>
          <a:xfrm>
            <a:off x="824752" y="4154272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167C4B5-2AFA-E1CA-E1FE-D53F80F96C6E}"/>
              </a:ext>
            </a:extLst>
          </p:cNvPr>
          <p:cNvSpPr/>
          <p:nvPr/>
        </p:nvSpPr>
        <p:spPr>
          <a:xfrm>
            <a:off x="1124955" y="4152669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7C01A3-AF75-48EC-B91A-2B407710D7E2}"/>
              </a:ext>
            </a:extLst>
          </p:cNvPr>
          <p:cNvSpPr/>
          <p:nvPr/>
        </p:nvSpPr>
        <p:spPr>
          <a:xfrm>
            <a:off x="1425158" y="4152669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E65AD6-BD22-BD53-EF21-35DADBE45FC3}"/>
              </a:ext>
            </a:extLst>
          </p:cNvPr>
          <p:cNvSpPr/>
          <p:nvPr/>
        </p:nvSpPr>
        <p:spPr>
          <a:xfrm>
            <a:off x="3895771" y="38683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76699-C327-A613-0A50-A98C4283D33F}"/>
              </a:ext>
            </a:extLst>
          </p:cNvPr>
          <p:cNvSpPr/>
          <p:nvPr/>
        </p:nvSpPr>
        <p:spPr>
          <a:xfrm>
            <a:off x="4195974" y="38683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83EC67-2DC1-3A2A-718D-27F6B5C20F0E}"/>
              </a:ext>
            </a:extLst>
          </p:cNvPr>
          <p:cNvSpPr/>
          <p:nvPr/>
        </p:nvSpPr>
        <p:spPr>
          <a:xfrm>
            <a:off x="4496177" y="38682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786EEA-F3FA-8D9A-5C4D-F4D31CA17612}"/>
              </a:ext>
            </a:extLst>
          </p:cNvPr>
          <p:cNvSpPr/>
          <p:nvPr/>
        </p:nvSpPr>
        <p:spPr>
          <a:xfrm>
            <a:off x="3895771" y="68621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01A19B-4A56-F764-FB1B-3DB23451E8D2}"/>
              </a:ext>
            </a:extLst>
          </p:cNvPr>
          <p:cNvSpPr/>
          <p:nvPr/>
        </p:nvSpPr>
        <p:spPr>
          <a:xfrm>
            <a:off x="4195974" y="68542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8FE27C-52F6-3509-9FE0-900F239EDF19}"/>
              </a:ext>
            </a:extLst>
          </p:cNvPr>
          <p:cNvSpPr/>
          <p:nvPr/>
        </p:nvSpPr>
        <p:spPr>
          <a:xfrm>
            <a:off x="3895771" y="98402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D710FB-35B8-4CED-252F-27070692DE8C}"/>
              </a:ext>
            </a:extLst>
          </p:cNvPr>
          <p:cNvSpPr/>
          <p:nvPr/>
        </p:nvSpPr>
        <p:spPr>
          <a:xfrm>
            <a:off x="4796380" y="386829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2BB9D4-55E9-B1E1-FF17-108A9052EC3B}"/>
              </a:ext>
            </a:extLst>
          </p:cNvPr>
          <p:cNvSpPr/>
          <p:nvPr/>
        </p:nvSpPr>
        <p:spPr>
          <a:xfrm>
            <a:off x="5096585" y="38679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3EB37A-4274-C496-85D8-EA340BF01A68}"/>
              </a:ext>
            </a:extLst>
          </p:cNvPr>
          <p:cNvSpPr/>
          <p:nvPr/>
        </p:nvSpPr>
        <p:spPr>
          <a:xfrm>
            <a:off x="5396788" y="38679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63537F-5AF4-6B78-6098-476EAE51DCA4}"/>
              </a:ext>
            </a:extLst>
          </p:cNvPr>
          <p:cNvSpPr/>
          <p:nvPr/>
        </p:nvSpPr>
        <p:spPr>
          <a:xfrm>
            <a:off x="6147297" y="38686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86DB26-AD8C-43BC-5EB8-42C41F75927F}"/>
              </a:ext>
            </a:extLst>
          </p:cNvPr>
          <p:cNvSpPr/>
          <p:nvPr/>
        </p:nvSpPr>
        <p:spPr>
          <a:xfrm>
            <a:off x="6447500" y="386863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189203-9A17-85EA-C7C6-0020CFFC0D56}"/>
              </a:ext>
            </a:extLst>
          </p:cNvPr>
          <p:cNvSpPr/>
          <p:nvPr/>
        </p:nvSpPr>
        <p:spPr>
          <a:xfrm>
            <a:off x="6747703" y="38686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C534C-578C-76CD-25E5-6CD9858CD41A}"/>
              </a:ext>
            </a:extLst>
          </p:cNvPr>
          <p:cNvSpPr/>
          <p:nvPr/>
        </p:nvSpPr>
        <p:spPr>
          <a:xfrm>
            <a:off x="6147297" y="686245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E6C6B00-2C78-9561-FE29-B93BF1AF638C}"/>
              </a:ext>
            </a:extLst>
          </p:cNvPr>
          <p:cNvSpPr/>
          <p:nvPr/>
        </p:nvSpPr>
        <p:spPr>
          <a:xfrm>
            <a:off x="6447500" y="68546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3DD84B-C29B-027D-57F6-B6ABDD780D5A}"/>
              </a:ext>
            </a:extLst>
          </p:cNvPr>
          <p:cNvSpPr/>
          <p:nvPr/>
        </p:nvSpPr>
        <p:spPr>
          <a:xfrm>
            <a:off x="6147297" y="98406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B56C1C-D9BC-BFD3-6F8C-182939C705BC}"/>
              </a:ext>
            </a:extLst>
          </p:cNvPr>
          <p:cNvSpPr/>
          <p:nvPr/>
        </p:nvSpPr>
        <p:spPr>
          <a:xfrm>
            <a:off x="7047906" y="38686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9FF11B-2396-23CA-B802-161010B5A4BB}"/>
              </a:ext>
            </a:extLst>
          </p:cNvPr>
          <p:cNvSpPr/>
          <p:nvPr/>
        </p:nvSpPr>
        <p:spPr>
          <a:xfrm>
            <a:off x="7348111" y="38683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079194-0505-A983-B354-7AB7B935B7EB}"/>
              </a:ext>
            </a:extLst>
          </p:cNvPr>
          <p:cNvSpPr/>
          <p:nvPr/>
        </p:nvSpPr>
        <p:spPr>
          <a:xfrm>
            <a:off x="7648314" y="38683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/>
              <p:nvPr/>
            </p:nvSpPr>
            <p:spPr>
              <a:xfrm>
                <a:off x="2963050" y="1612768"/>
                <a:ext cx="4985467" cy="389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(3,3,2,1)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=</m:t>
                      </m:r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+     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050" y="1612768"/>
                <a:ext cx="4985467" cy="389530"/>
              </a:xfrm>
              <a:prstGeom prst="rect">
                <a:avLst/>
              </a:prstGeom>
              <a:blipFill>
                <a:blip r:embed="rId2"/>
                <a:stretch>
                  <a:fillRect l="-763" t="-6452" r="-509" b="-2258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4CB51F-87AF-597A-B5A4-67337A33E1DD}"/>
              </a:ext>
            </a:extLst>
          </p:cNvPr>
          <p:cNvCxnSpPr/>
          <p:nvPr/>
        </p:nvCxnSpPr>
        <p:spPr>
          <a:xfrm>
            <a:off x="520861" y="4294208"/>
            <a:ext cx="153943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164073A-DA4C-DBFD-C27A-F4C6031D9D59}"/>
              </a:ext>
            </a:extLst>
          </p:cNvPr>
          <p:cNvSpPr/>
          <p:nvPr/>
        </p:nvSpPr>
        <p:spPr>
          <a:xfrm>
            <a:off x="3295365" y="224509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201E61-15CF-09E5-D516-205FF40115C6}"/>
              </a:ext>
            </a:extLst>
          </p:cNvPr>
          <p:cNvSpPr/>
          <p:nvPr/>
        </p:nvSpPr>
        <p:spPr>
          <a:xfrm>
            <a:off x="3595568" y="224509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32ADF4-098D-9777-28E7-47A0853631E3}"/>
              </a:ext>
            </a:extLst>
          </p:cNvPr>
          <p:cNvSpPr/>
          <p:nvPr/>
        </p:nvSpPr>
        <p:spPr>
          <a:xfrm>
            <a:off x="3895771" y="224509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9724414-71BC-FA1E-F4E9-7898A70614AD}"/>
              </a:ext>
            </a:extLst>
          </p:cNvPr>
          <p:cNvSpPr/>
          <p:nvPr/>
        </p:nvSpPr>
        <p:spPr>
          <a:xfrm>
            <a:off x="3295365" y="254447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ED37EA7-1B6A-CF50-592A-8D699DF9DAA5}"/>
              </a:ext>
            </a:extLst>
          </p:cNvPr>
          <p:cNvSpPr/>
          <p:nvPr/>
        </p:nvSpPr>
        <p:spPr>
          <a:xfrm>
            <a:off x="3595568" y="254369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BC5CBF-4E7B-C09E-A78E-6F5CBAC0D7D6}"/>
              </a:ext>
            </a:extLst>
          </p:cNvPr>
          <p:cNvSpPr/>
          <p:nvPr/>
        </p:nvSpPr>
        <p:spPr>
          <a:xfrm>
            <a:off x="3295365" y="284229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535DA4-1AF2-389F-8EF6-895C39103D41}"/>
              </a:ext>
            </a:extLst>
          </p:cNvPr>
          <p:cNvSpPr/>
          <p:nvPr/>
        </p:nvSpPr>
        <p:spPr>
          <a:xfrm>
            <a:off x="4913475" y="224612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D606663-DC41-3E6C-8D2C-11B368861C3C}"/>
              </a:ext>
            </a:extLst>
          </p:cNvPr>
          <p:cNvSpPr/>
          <p:nvPr/>
        </p:nvSpPr>
        <p:spPr>
          <a:xfrm>
            <a:off x="5213678" y="224612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8DDE3FC-E780-8E93-1CBE-750925BB76EC}"/>
              </a:ext>
            </a:extLst>
          </p:cNvPr>
          <p:cNvSpPr/>
          <p:nvPr/>
        </p:nvSpPr>
        <p:spPr>
          <a:xfrm>
            <a:off x="5513881" y="2246119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807407-2CA2-9081-3E17-21A4371D0AAC}"/>
              </a:ext>
            </a:extLst>
          </p:cNvPr>
          <p:cNvSpPr/>
          <p:nvPr/>
        </p:nvSpPr>
        <p:spPr>
          <a:xfrm>
            <a:off x="4913475" y="254550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B74A7B7-28C7-41FA-8B8E-3E02FB415D12}"/>
              </a:ext>
            </a:extLst>
          </p:cNvPr>
          <p:cNvSpPr/>
          <p:nvPr/>
        </p:nvSpPr>
        <p:spPr>
          <a:xfrm>
            <a:off x="5213678" y="2544719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623D25-EF27-57FF-EBE9-1E3597E1A67C}"/>
              </a:ext>
            </a:extLst>
          </p:cNvPr>
          <p:cNvSpPr/>
          <p:nvPr/>
        </p:nvSpPr>
        <p:spPr>
          <a:xfrm>
            <a:off x="4913475" y="284331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A253BCE-7567-5EAA-61F2-24312F6912DE}"/>
              </a:ext>
            </a:extLst>
          </p:cNvPr>
          <p:cNvSpPr/>
          <p:nvPr/>
        </p:nvSpPr>
        <p:spPr>
          <a:xfrm>
            <a:off x="6381483" y="224509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55C6CEA-A83D-5002-ACE4-93EFB3B41BF6}"/>
              </a:ext>
            </a:extLst>
          </p:cNvPr>
          <p:cNvSpPr/>
          <p:nvPr/>
        </p:nvSpPr>
        <p:spPr>
          <a:xfrm>
            <a:off x="6681686" y="2245091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841030D-B664-B156-3410-669C0DA1BF55}"/>
              </a:ext>
            </a:extLst>
          </p:cNvPr>
          <p:cNvSpPr/>
          <p:nvPr/>
        </p:nvSpPr>
        <p:spPr>
          <a:xfrm>
            <a:off x="6981889" y="224509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79FBBF-8795-7A39-F1D2-8B5F7FD5E2B0}"/>
              </a:ext>
            </a:extLst>
          </p:cNvPr>
          <p:cNvSpPr/>
          <p:nvPr/>
        </p:nvSpPr>
        <p:spPr>
          <a:xfrm>
            <a:off x="7282092" y="2245090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C16FB92-89A3-3AE3-40B1-0550599A63DE}"/>
              </a:ext>
            </a:extLst>
          </p:cNvPr>
          <p:cNvSpPr/>
          <p:nvPr/>
        </p:nvSpPr>
        <p:spPr>
          <a:xfrm>
            <a:off x="7582297" y="224505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50AF866-BE25-665B-3533-AF1E5F633F81}"/>
              </a:ext>
            </a:extLst>
          </p:cNvPr>
          <p:cNvSpPr/>
          <p:nvPr/>
        </p:nvSpPr>
        <p:spPr>
          <a:xfrm>
            <a:off x="7882500" y="224505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6204FB4-2CE2-19A6-F9A4-DDF27C740653}"/>
                  </a:ext>
                </a:extLst>
              </p:cNvPr>
              <p:cNvSpPr txBox="1"/>
              <p:nvPr/>
            </p:nvSpPr>
            <p:spPr>
              <a:xfrm>
                <a:off x="1300483" y="3353746"/>
                <a:ext cx="6984220" cy="389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(3,3,2,1)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] +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6204FB4-2CE2-19A6-F9A4-DDF27C740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483" y="3353746"/>
                <a:ext cx="6984220" cy="389530"/>
              </a:xfrm>
              <a:prstGeom prst="rect">
                <a:avLst/>
              </a:prstGeom>
              <a:blipFill>
                <a:blip r:embed="rId3"/>
                <a:stretch>
                  <a:fillRect l="-363" t="-3226" r="-726" b="-2258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17401FE-4758-A8B7-6C27-477B1A749619}"/>
              </a:ext>
            </a:extLst>
          </p:cNvPr>
          <p:cNvCxnSpPr/>
          <p:nvPr/>
        </p:nvCxnSpPr>
        <p:spPr>
          <a:xfrm>
            <a:off x="520861" y="4611380"/>
            <a:ext cx="153943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D9E9844E-4841-47C3-6658-A778E40D3412}"/>
              </a:ext>
            </a:extLst>
          </p:cNvPr>
          <p:cNvSpPr/>
          <p:nvPr/>
        </p:nvSpPr>
        <p:spPr>
          <a:xfrm>
            <a:off x="3445466" y="386007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976CF60-3A6B-762D-8824-C4FBFA793793}"/>
              </a:ext>
            </a:extLst>
          </p:cNvPr>
          <p:cNvSpPr/>
          <p:nvPr/>
        </p:nvSpPr>
        <p:spPr>
          <a:xfrm>
            <a:off x="3445466" y="4159454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4088953-2AF7-39DC-1EF1-069B34DAFB39}"/>
              </a:ext>
            </a:extLst>
          </p:cNvPr>
          <p:cNvSpPr/>
          <p:nvPr/>
        </p:nvSpPr>
        <p:spPr>
          <a:xfrm>
            <a:off x="3445466" y="4457270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B63B28B-DAFF-2CBE-0405-6114F2C35C70}"/>
              </a:ext>
            </a:extLst>
          </p:cNvPr>
          <p:cNvSpPr/>
          <p:nvPr/>
        </p:nvSpPr>
        <p:spPr>
          <a:xfrm>
            <a:off x="4892132" y="410121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ACF891-71BE-F7C5-8A11-9C8833DBB85D}"/>
              </a:ext>
            </a:extLst>
          </p:cNvPr>
          <p:cNvSpPr/>
          <p:nvPr/>
        </p:nvSpPr>
        <p:spPr>
          <a:xfrm>
            <a:off x="5192335" y="4101216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14ED3F8-ABA9-E971-1371-28768E9D881D}"/>
              </a:ext>
            </a:extLst>
          </p:cNvPr>
          <p:cNvSpPr/>
          <p:nvPr/>
        </p:nvSpPr>
        <p:spPr>
          <a:xfrm>
            <a:off x="5492538" y="4101215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C301808-CA62-5B2C-65D3-0DB0F61E1A28}"/>
              </a:ext>
            </a:extLst>
          </p:cNvPr>
          <p:cNvSpPr/>
          <p:nvPr/>
        </p:nvSpPr>
        <p:spPr>
          <a:xfrm>
            <a:off x="6897804" y="4101215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24B9597-6990-D36E-E681-E3554DDD2883}"/>
              </a:ext>
            </a:extLst>
          </p:cNvPr>
          <p:cNvSpPr/>
          <p:nvPr/>
        </p:nvSpPr>
        <p:spPr>
          <a:xfrm>
            <a:off x="7198007" y="4101215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C8630F0-8107-BFE2-C57C-E84B0D5DFC04}"/>
              </a:ext>
            </a:extLst>
          </p:cNvPr>
          <p:cNvSpPr/>
          <p:nvPr/>
        </p:nvSpPr>
        <p:spPr>
          <a:xfrm>
            <a:off x="7498210" y="4101214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727B2CE-2451-6064-AC94-EBA6BB182945}"/>
                  </a:ext>
                </a:extLst>
              </p:cNvPr>
              <p:cNvSpPr txBox="1"/>
              <p:nvPr/>
            </p:nvSpPr>
            <p:spPr>
              <a:xfrm>
                <a:off x="2252982" y="5054468"/>
                <a:ext cx="5987408" cy="779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(3,3,2,1)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p>
                            <m:sSupPr>
                              <m:ctrlPr>
                                <a:rPr lang="en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 }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b="0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sSubSup>
                      <m:sSubSupPr>
                        <m:ctrlPr>
                          <a:rPr lang="en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] }</m:t>
                    </m:r>
                  </m:oMath>
                </a14:m>
                <a:endParaRPr lang="en-CN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727B2CE-2451-6064-AC94-EBA6BB182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982" y="5054468"/>
                <a:ext cx="5987408" cy="779059"/>
              </a:xfrm>
              <a:prstGeom prst="rect">
                <a:avLst/>
              </a:prstGeom>
              <a:blipFill>
                <a:blip r:embed="rId4"/>
                <a:stretch>
                  <a:fillRect l="-424" t="-1587" r="-1059" b="-952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1A3B0E9C-DB27-443B-1063-6E4D1EA0595C}"/>
              </a:ext>
            </a:extLst>
          </p:cNvPr>
          <p:cNvSpPr/>
          <p:nvPr/>
        </p:nvSpPr>
        <p:spPr>
          <a:xfrm>
            <a:off x="824752" y="4764125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EEDC73A-4E15-424D-CE5C-01B3DB8605D2}"/>
              </a:ext>
            </a:extLst>
          </p:cNvPr>
          <p:cNvSpPr/>
          <p:nvPr/>
        </p:nvSpPr>
        <p:spPr>
          <a:xfrm>
            <a:off x="1124955" y="4763342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195C67E-037D-3CE9-AD2E-A44BD73E08BE}"/>
              </a:ext>
            </a:extLst>
          </p:cNvPr>
          <p:cNvSpPr/>
          <p:nvPr/>
        </p:nvSpPr>
        <p:spPr>
          <a:xfrm>
            <a:off x="824752" y="5256228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C6CDB7C-D5C7-F48F-9CCF-F4C24AEAF407}"/>
              </a:ext>
            </a:extLst>
          </p:cNvPr>
          <p:cNvCxnSpPr/>
          <p:nvPr/>
        </p:nvCxnSpPr>
        <p:spPr>
          <a:xfrm>
            <a:off x="530766" y="4932228"/>
            <a:ext cx="153943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9D679903-C768-5EB0-C887-2D5D4A574F40}"/>
              </a:ext>
            </a:extLst>
          </p:cNvPr>
          <p:cNvSpPr/>
          <p:nvPr/>
        </p:nvSpPr>
        <p:spPr>
          <a:xfrm>
            <a:off x="824752" y="2393589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158D9E4-A734-D0EE-870D-49A7246D2F3A}"/>
              </a:ext>
            </a:extLst>
          </p:cNvPr>
          <p:cNvCxnSpPr>
            <a:cxnSpLocks/>
          </p:cNvCxnSpPr>
          <p:nvPr/>
        </p:nvCxnSpPr>
        <p:spPr>
          <a:xfrm flipH="1" flipV="1">
            <a:off x="974853" y="2843894"/>
            <a:ext cx="344661" cy="1094587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5598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B471B2CB-5095-1A97-051B-BB5AFCEDE203}"/>
              </a:ext>
            </a:extLst>
          </p:cNvPr>
          <p:cNvSpPr/>
          <p:nvPr/>
        </p:nvSpPr>
        <p:spPr>
          <a:xfrm>
            <a:off x="824752" y="4457271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19471C-4039-89DC-A92A-179E9EE36703}"/>
              </a:ext>
            </a:extLst>
          </p:cNvPr>
          <p:cNvSpPr/>
          <p:nvPr/>
        </p:nvSpPr>
        <p:spPr>
          <a:xfrm>
            <a:off x="1124955" y="4457271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3153829-2E5C-6FB3-F0EB-3DD87BB16737}"/>
              </a:ext>
            </a:extLst>
          </p:cNvPr>
          <p:cNvSpPr/>
          <p:nvPr/>
        </p:nvSpPr>
        <p:spPr>
          <a:xfrm>
            <a:off x="1425158" y="4457270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6237EC-1D22-D699-6FE1-BF78552A3BE0}"/>
              </a:ext>
            </a:extLst>
          </p:cNvPr>
          <p:cNvSpPr/>
          <p:nvPr/>
        </p:nvSpPr>
        <p:spPr>
          <a:xfrm>
            <a:off x="824752" y="4154272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167C4B5-2AFA-E1CA-E1FE-D53F80F96C6E}"/>
              </a:ext>
            </a:extLst>
          </p:cNvPr>
          <p:cNvSpPr/>
          <p:nvPr/>
        </p:nvSpPr>
        <p:spPr>
          <a:xfrm>
            <a:off x="1124955" y="4152669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7C01A3-AF75-48EC-B91A-2B407710D7E2}"/>
              </a:ext>
            </a:extLst>
          </p:cNvPr>
          <p:cNvSpPr/>
          <p:nvPr/>
        </p:nvSpPr>
        <p:spPr>
          <a:xfrm>
            <a:off x="1425158" y="4152669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E65AD6-BD22-BD53-EF21-35DADBE45FC3}"/>
              </a:ext>
            </a:extLst>
          </p:cNvPr>
          <p:cNvSpPr/>
          <p:nvPr/>
        </p:nvSpPr>
        <p:spPr>
          <a:xfrm>
            <a:off x="3895771" y="38683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76699-C327-A613-0A50-A98C4283D33F}"/>
              </a:ext>
            </a:extLst>
          </p:cNvPr>
          <p:cNvSpPr/>
          <p:nvPr/>
        </p:nvSpPr>
        <p:spPr>
          <a:xfrm>
            <a:off x="4195974" y="38683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83EC67-2DC1-3A2A-718D-27F6B5C20F0E}"/>
              </a:ext>
            </a:extLst>
          </p:cNvPr>
          <p:cNvSpPr/>
          <p:nvPr/>
        </p:nvSpPr>
        <p:spPr>
          <a:xfrm>
            <a:off x="4496177" y="38682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786EEA-F3FA-8D9A-5C4D-F4D31CA17612}"/>
              </a:ext>
            </a:extLst>
          </p:cNvPr>
          <p:cNvSpPr/>
          <p:nvPr/>
        </p:nvSpPr>
        <p:spPr>
          <a:xfrm>
            <a:off x="3895771" y="68621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01A19B-4A56-F764-FB1B-3DB23451E8D2}"/>
              </a:ext>
            </a:extLst>
          </p:cNvPr>
          <p:cNvSpPr/>
          <p:nvPr/>
        </p:nvSpPr>
        <p:spPr>
          <a:xfrm>
            <a:off x="4195974" y="68542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8FE27C-52F6-3509-9FE0-900F239EDF19}"/>
              </a:ext>
            </a:extLst>
          </p:cNvPr>
          <p:cNvSpPr/>
          <p:nvPr/>
        </p:nvSpPr>
        <p:spPr>
          <a:xfrm>
            <a:off x="3895771" y="98402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D710FB-35B8-4CED-252F-27070692DE8C}"/>
              </a:ext>
            </a:extLst>
          </p:cNvPr>
          <p:cNvSpPr/>
          <p:nvPr/>
        </p:nvSpPr>
        <p:spPr>
          <a:xfrm>
            <a:off x="4796380" y="386829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2BB9D4-55E9-B1E1-FF17-108A9052EC3B}"/>
              </a:ext>
            </a:extLst>
          </p:cNvPr>
          <p:cNvSpPr/>
          <p:nvPr/>
        </p:nvSpPr>
        <p:spPr>
          <a:xfrm>
            <a:off x="5096585" y="38679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3EB37A-4274-C496-85D8-EA340BF01A68}"/>
              </a:ext>
            </a:extLst>
          </p:cNvPr>
          <p:cNvSpPr/>
          <p:nvPr/>
        </p:nvSpPr>
        <p:spPr>
          <a:xfrm>
            <a:off x="5396788" y="38679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63537F-5AF4-6B78-6098-476EAE51DCA4}"/>
              </a:ext>
            </a:extLst>
          </p:cNvPr>
          <p:cNvSpPr/>
          <p:nvPr/>
        </p:nvSpPr>
        <p:spPr>
          <a:xfrm>
            <a:off x="6147297" y="38686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86DB26-AD8C-43BC-5EB8-42C41F75927F}"/>
              </a:ext>
            </a:extLst>
          </p:cNvPr>
          <p:cNvSpPr/>
          <p:nvPr/>
        </p:nvSpPr>
        <p:spPr>
          <a:xfrm>
            <a:off x="6447500" y="386863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189203-9A17-85EA-C7C6-0020CFFC0D56}"/>
              </a:ext>
            </a:extLst>
          </p:cNvPr>
          <p:cNvSpPr/>
          <p:nvPr/>
        </p:nvSpPr>
        <p:spPr>
          <a:xfrm>
            <a:off x="6747703" y="38686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C534C-578C-76CD-25E5-6CD9858CD41A}"/>
              </a:ext>
            </a:extLst>
          </p:cNvPr>
          <p:cNvSpPr/>
          <p:nvPr/>
        </p:nvSpPr>
        <p:spPr>
          <a:xfrm>
            <a:off x="6147297" y="686245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E6C6B00-2C78-9561-FE29-B93BF1AF638C}"/>
              </a:ext>
            </a:extLst>
          </p:cNvPr>
          <p:cNvSpPr/>
          <p:nvPr/>
        </p:nvSpPr>
        <p:spPr>
          <a:xfrm>
            <a:off x="6447500" y="68546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3DD84B-C29B-027D-57F6-B6ABDD780D5A}"/>
              </a:ext>
            </a:extLst>
          </p:cNvPr>
          <p:cNvSpPr/>
          <p:nvPr/>
        </p:nvSpPr>
        <p:spPr>
          <a:xfrm>
            <a:off x="6147297" y="98406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B56C1C-D9BC-BFD3-6F8C-182939C705BC}"/>
              </a:ext>
            </a:extLst>
          </p:cNvPr>
          <p:cNvSpPr/>
          <p:nvPr/>
        </p:nvSpPr>
        <p:spPr>
          <a:xfrm>
            <a:off x="7047906" y="38686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9FF11B-2396-23CA-B802-161010B5A4BB}"/>
              </a:ext>
            </a:extLst>
          </p:cNvPr>
          <p:cNvSpPr/>
          <p:nvPr/>
        </p:nvSpPr>
        <p:spPr>
          <a:xfrm>
            <a:off x="7348111" y="38683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079194-0505-A983-B354-7AB7B935B7EB}"/>
              </a:ext>
            </a:extLst>
          </p:cNvPr>
          <p:cNvSpPr/>
          <p:nvPr/>
        </p:nvSpPr>
        <p:spPr>
          <a:xfrm>
            <a:off x="7648314" y="38683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/>
              <p:nvPr/>
            </p:nvSpPr>
            <p:spPr>
              <a:xfrm>
                <a:off x="2963050" y="1612768"/>
                <a:ext cx="4985467" cy="389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(3,3,2,1)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=</m:t>
                      </m:r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+     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050" y="1612768"/>
                <a:ext cx="4985467" cy="389530"/>
              </a:xfrm>
              <a:prstGeom prst="rect">
                <a:avLst/>
              </a:prstGeom>
              <a:blipFill>
                <a:blip r:embed="rId2"/>
                <a:stretch>
                  <a:fillRect l="-763" t="-6452" r="-509" b="-2258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4CB51F-87AF-597A-B5A4-67337A33E1DD}"/>
              </a:ext>
            </a:extLst>
          </p:cNvPr>
          <p:cNvCxnSpPr/>
          <p:nvPr/>
        </p:nvCxnSpPr>
        <p:spPr>
          <a:xfrm>
            <a:off x="520861" y="4294208"/>
            <a:ext cx="153943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164073A-DA4C-DBFD-C27A-F4C6031D9D59}"/>
              </a:ext>
            </a:extLst>
          </p:cNvPr>
          <p:cNvSpPr/>
          <p:nvPr/>
        </p:nvSpPr>
        <p:spPr>
          <a:xfrm>
            <a:off x="3295365" y="224509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201E61-15CF-09E5-D516-205FF40115C6}"/>
              </a:ext>
            </a:extLst>
          </p:cNvPr>
          <p:cNvSpPr/>
          <p:nvPr/>
        </p:nvSpPr>
        <p:spPr>
          <a:xfrm>
            <a:off x="3595568" y="224509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32ADF4-098D-9777-28E7-47A0853631E3}"/>
              </a:ext>
            </a:extLst>
          </p:cNvPr>
          <p:cNvSpPr/>
          <p:nvPr/>
        </p:nvSpPr>
        <p:spPr>
          <a:xfrm>
            <a:off x="3895771" y="224509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9724414-71BC-FA1E-F4E9-7898A70614AD}"/>
              </a:ext>
            </a:extLst>
          </p:cNvPr>
          <p:cNvSpPr/>
          <p:nvPr/>
        </p:nvSpPr>
        <p:spPr>
          <a:xfrm>
            <a:off x="3295365" y="254447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ED37EA7-1B6A-CF50-592A-8D699DF9DAA5}"/>
              </a:ext>
            </a:extLst>
          </p:cNvPr>
          <p:cNvSpPr/>
          <p:nvPr/>
        </p:nvSpPr>
        <p:spPr>
          <a:xfrm>
            <a:off x="3595568" y="254369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BC5CBF-4E7B-C09E-A78E-6F5CBAC0D7D6}"/>
              </a:ext>
            </a:extLst>
          </p:cNvPr>
          <p:cNvSpPr/>
          <p:nvPr/>
        </p:nvSpPr>
        <p:spPr>
          <a:xfrm>
            <a:off x="3295365" y="284229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535DA4-1AF2-389F-8EF6-895C39103D41}"/>
              </a:ext>
            </a:extLst>
          </p:cNvPr>
          <p:cNvSpPr/>
          <p:nvPr/>
        </p:nvSpPr>
        <p:spPr>
          <a:xfrm>
            <a:off x="4913475" y="224612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D606663-DC41-3E6C-8D2C-11B368861C3C}"/>
              </a:ext>
            </a:extLst>
          </p:cNvPr>
          <p:cNvSpPr/>
          <p:nvPr/>
        </p:nvSpPr>
        <p:spPr>
          <a:xfrm>
            <a:off x="5213678" y="224612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8DDE3FC-E780-8E93-1CBE-750925BB76EC}"/>
              </a:ext>
            </a:extLst>
          </p:cNvPr>
          <p:cNvSpPr/>
          <p:nvPr/>
        </p:nvSpPr>
        <p:spPr>
          <a:xfrm>
            <a:off x="5513881" y="2246119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807407-2CA2-9081-3E17-21A4371D0AAC}"/>
              </a:ext>
            </a:extLst>
          </p:cNvPr>
          <p:cNvSpPr/>
          <p:nvPr/>
        </p:nvSpPr>
        <p:spPr>
          <a:xfrm>
            <a:off x="4913475" y="254550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B74A7B7-28C7-41FA-8B8E-3E02FB415D12}"/>
              </a:ext>
            </a:extLst>
          </p:cNvPr>
          <p:cNvSpPr/>
          <p:nvPr/>
        </p:nvSpPr>
        <p:spPr>
          <a:xfrm>
            <a:off x="5213678" y="2544719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623D25-EF27-57FF-EBE9-1E3597E1A67C}"/>
              </a:ext>
            </a:extLst>
          </p:cNvPr>
          <p:cNvSpPr/>
          <p:nvPr/>
        </p:nvSpPr>
        <p:spPr>
          <a:xfrm>
            <a:off x="4913475" y="284331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A253BCE-7567-5EAA-61F2-24312F6912DE}"/>
              </a:ext>
            </a:extLst>
          </p:cNvPr>
          <p:cNvSpPr/>
          <p:nvPr/>
        </p:nvSpPr>
        <p:spPr>
          <a:xfrm>
            <a:off x="6381483" y="224509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55C6CEA-A83D-5002-ACE4-93EFB3B41BF6}"/>
              </a:ext>
            </a:extLst>
          </p:cNvPr>
          <p:cNvSpPr/>
          <p:nvPr/>
        </p:nvSpPr>
        <p:spPr>
          <a:xfrm>
            <a:off x="6681686" y="2245091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841030D-B664-B156-3410-669C0DA1BF55}"/>
              </a:ext>
            </a:extLst>
          </p:cNvPr>
          <p:cNvSpPr/>
          <p:nvPr/>
        </p:nvSpPr>
        <p:spPr>
          <a:xfrm>
            <a:off x="6981889" y="224509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79FBBF-8795-7A39-F1D2-8B5F7FD5E2B0}"/>
              </a:ext>
            </a:extLst>
          </p:cNvPr>
          <p:cNvSpPr/>
          <p:nvPr/>
        </p:nvSpPr>
        <p:spPr>
          <a:xfrm>
            <a:off x="7282092" y="2245090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C16FB92-89A3-3AE3-40B1-0550599A63DE}"/>
              </a:ext>
            </a:extLst>
          </p:cNvPr>
          <p:cNvSpPr/>
          <p:nvPr/>
        </p:nvSpPr>
        <p:spPr>
          <a:xfrm>
            <a:off x="7582297" y="224505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50AF866-BE25-665B-3533-AF1E5F633F81}"/>
              </a:ext>
            </a:extLst>
          </p:cNvPr>
          <p:cNvSpPr/>
          <p:nvPr/>
        </p:nvSpPr>
        <p:spPr>
          <a:xfrm>
            <a:off x="7882500" y="224505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6204FB4-2CE2-19A6-F9A4-DDF27C740653}"/>
                  </a:ext>
                </a:extLst>
              </p:cNvPr>
              <p:cNvSpPr txBox="1"/>
              <p:nvPr/>
            </p:nvSpPr>
            <p:spPr>
              <a:xfrm>
                <a:off x="1300483" y="3353746"/>
                <a:ext cx="6984220" cy="389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(3,3,2,1)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] +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6204FB4-2CE2-19A6-F9A4-DDF27C740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483" y="3353746"/>
                <a:ext cx="6984220" cy="389530"/>
              </a:xfrm>
              <a:prstGeom prst="rect">
                <a:avLst/>
              </a:prstGeom>
              <a:blipFill>
                <a:blip r:embed="rId3"/>
                <a:stretch>
                  <a:fillRect l="-363" t="-3226" r="-726" b="-2258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17401FE-4758-A8B7-6C27-477B1A749619}"/>
              </a:ext>
            </a:extLst>
          </p:cNvPr>
          <p:cNvCxnSpPr/>
          <p:nvPr/>
        </p:nvCxnSpPr>
        <p:spPr>
          <a:xfrm>
            <a:off x="520861" y="4611380"/>
            <a:ext cx="153943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D9E9844E-4841-47C3-6658-A778E40D3412}"/>
              </a:ext>
            </a:extLst>
          </p:cNvPr>
          <p:cNvSpPr/>
          <p:nvPr/>
        </p:nvSpPr>
        <p:spPr>
          <a:xfrm>
            <a:off x="3445466" y="386007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976CF60-3A6B-762D-8824-C4FBFA793793}"/>
              </a:ext>
            </a:extLst>
          </p:cNvPr>
          <p:cNvSpPr/>
          <p:nvPr/>
        </p:nvSpPr>
        <p:spPr>
          <a:xfrm>
            <a:off x="3445466" y="4159454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4088953-2AF7-39DC-1EF1-069B34DAFB39}"/>
              </a:ext>
            </a:extLst>
          </p:cNvPr>
          <p:cNvSpPr/>
          <p:nvPr/>
        </p:nvSpPr>
        <p:spPr>
          <a:xfrm>
            <a:off x="3445466" y="4457270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B63B28B-DAFF-2CBE-0405-6114F2C35C70}"/>
              </a:ext>
            </a:extLst>
          </p:cNvPr>
          <p:cNvSpPr/>
          <p:nvPr/>
        </p:nvSpPr>
        <p:spPr>
          <a:xfrm>
            <a:off x="4892132" y="410121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ACF891-71BE-F7C5-8A11-9C8833DBB85D}"/>
              </a:ext>
            </a:extLst>
          </p:cNvPr>
          <p:cNvSpPr/>
          <p:nvPr/>
        </p:nvSpPr>
        <p:spPr>
          <a:xfrm>
            <a:off x="5192335" y="4101216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14ED3F8-ABA9-E971-1371-28768E9D881D}"/>
              </a:ext>
            </a:extLst>
          </p:cNvPr>
          <p:cNvSpPr/>
          <p:nvPr/>
        </p:nvSpPr>
        <p:spPr>
          <a:xfrm>
            <a:off x="5492538" y="4101215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C301808-CA62-5B2C-65D3-0DB0F61E1A28}"/>
              </a:ext>
            </a:extLst>
          </p:cNvPr>
          <p:cNvSpPr/>
          <p:nvPr/>
        </p:nvSpPr>
        <p:spPr>
          <a:xfrm>
            <a:off x="6897804" y="4101215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24B9597-6990-D36E-E681-E3554DDD2883}"/>
              </a:ext>
            </a:extLst>
          </p:cNvPr>
          <p:cNvSpPr/>
          <p:nvPr/>
        </p:nvSpPr>
        <p:spPr>
          <a:xfrm>
            <a:off x="7198007" y="4101215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C8630F0-8107-BFE2-C57C-E84B0D5DFC04}"/>
              </a:ext>
            </a:extLst>
          </p:cNvPr>
          <p:cNvSpPr/>
          <p:nvPr/>
        </p:nvSpPr>
        <p:spPr>
          <a:xfrm>
            <a:off x="7498210" y="4101214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727B2CE-2451-6064-AC94-EBA6BB182945}"/>
                  </a:ext>
                </a:extLst>
              </p:cNvPr>
              <p:cNvSpPr txBox="1"/>
              <p:nvPr/>
            </p:nvSpPr>
            <p:spPr>
              <a:xfrm>
                <a:off x="2252982" y="5054468"/>
                <a:ext cx="5987408" cy="779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(3,3,2,1)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p>
                            <m:sSupPr>
                              <m:ctrlPr>
                                <a:rPr lang="en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 }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b="0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sSubSup>
                      <m:sSubSupPr>
                        <m:ctrlPr>
                          <a:rPr lang="en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] }</m:t>
                    </m:r>
                  </m:oMath>
                </a14:m>
                <a:endParaRPr lang="en-CN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727B2CE-2451-6064-AC94-EBA6BB182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982" y="5054468"/>
                <a:ext cx="5987408" cy="779059"/>
              </a:xfrm>
              <a:prstGeom prst="rect">
                <a:avLst/>
              </a:prstGeom>
              <a:blipFill>
                <a:blip r:embed="rId4"/>
                <a:stretch>
                  <a:fillRect l="-424" t="-1587" r="-1059" b="-952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1A3B0E9C-DB27-443B-1063-6E4D1EA0595C}"/>
              </a:ext>
            </a:extLst>
          </p:cNvPr>
          <p:cNvSpPr/>
          <p:nvPr/>
        </p:nvSpPr>
        <p:spPr>
          <a:xfrm>
            <a:off x="824752" y="4764125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EEDC73A-4E15-424D-CE5C-01B3DB8605D2}"/>
              </a:ext>
            </a:extLst>
          </p:cNvPr>
          <p:cNvSpPr/>
          <p:nvPr/>
        </p:nvSpPr>
        <p:spPr>
          <a:xfrm>
            <a:off x="1124955" y="4763342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195C67E-037D-3CE9-AD2E-A44BD73E08BE}"/>
              </a:ext>
            </a:extLst>
          </p:cNvPr>
          <p:cNvSpPr/>
          <p:nvPr/>
        </p:nvSpPr>
        <p:spPr>
          <a:xfrm>
            <a:off x="824752" y="5256228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C6CDB7C-D5C7-F48F-9CCF-F4C24AEAF407}"/>
              </a:ext>
            </a:extLst>
          </p:cNvPr>
          <p:cNvCxnSpPr/>
          <p:nvPr/>
        </p:nvCxnSpPr>
        <p:spPr>
          <a:xfrm>
            <a:off x="530766" y="4932228"/>
            <a:ext cx="153943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9D679903-C768-5EB0-C887-2D5D4A574F40}"/>
              </a:ext>
            </a:extLst>
          </p:cNvPr>
          <p:cNvSpPr/>
          <p:nvPr/>
        </p:nvSpPr>
        <p:spPr>
          <a:xfrm>
            <a:off x="824752" y="2393589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158D9E4-A734-D0EE-870D-49A7246D2F3A}"/>
              </a:ext>
            </a:extLst>
          </p:cNvPr>
          <p:cNvCxnSpPr>
            <a:cxnSpLocks/>
          </p:cNvCxnSpPr>
          <p:nvPr/>
        </p:nvCxnSpPr>
        <p:spPr>
          <a:xfrm flipH="1" flipV="1">
            <a:off x="974853" y="2843894"/>
            <a:ext cx="344661" cy="1094587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9647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B471B2CB-5095-1A97-051B-BB5AFCEDE203}"/>
              </a:ext>
            </a:extLst>
          </p:cNvPr>
          <p:cNvSpPr/>
          <p:nvPr/>
        </p:nvSpPr>
        <p:spPr>
          <a:xfrm>
            <a:off x="824752" y="4457271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19471C-4039-89DC-A92A-179E9EE36703}"/>
              </a:ext>
            </a:extLst>
          </p:cNvPr>
          <p:cNvSpPr/>
          <p:nvPr/>
        </p:nvSpPr>
        <p:spPr>
          <a:xfrm>
            <a:off x="1124955" y="4457271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3153829-2E5C-6FB3-F0EB-3DD87BB16737}"/>
              </a:ext>
            </a:extLst>
          </p:cNvPr>
          <p:cNvSpPr/>
          <p:nvPr/>
        </p:nvSpPr>
        <p:spPr>
          <a:xfrm>
            <a:off x="1425158" y="4457270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6237EC-1D22-D699-6FE1-BF78552A3BE0}"/>
              </a:ext>
            </a:extLst>
          </p:cNvPr>
          <p:cNvSpPr/>
          <p:nvPr/>
        </p:nvSpPr>
        <p:spPr>
          <a:xfrm>
            <a:off x="824752" y="4154272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167C4B5-2AFA-E1CA-E1FE-D53F80F96C6E}"/>
              </a:ext>
            </a:extLst>
          </p:cNvPr>
          <p:cNvSpPr/>
          <p:nvPr/>
        </p:nvSpPr>
        <p:spPr>
          <a:xfrm>
            <a:off x="1124955" y="4152669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7C01A3-AF75-48EC-B91A-2B407710D7E2}"/>
              </a:ext>
            </a:extLst>
          </p:cNvPr>
          <p:cNvSpPr/>
          <p:nvPr/>
        </p:nvSpPr>
        <p:spPr>
          <a:xfrm>
            <a:off x="1425158" y="4152669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E65AD6-BD22-BD53-EF21-35DADBE45FC3}"/>
              </a:ext>
            </a:extLst>
          </p:cNvPr>
          <p:cNvSpPr/>
          <p:nvPr/>
        </p:nvSpPr>
        <p:spPr>
          <a:xfrm>
            <a:off x="3895771" y="38683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76699-C327-A613-0A50-A98C4283D33F}"/>
              </a:ext>
            </a:extLst>
          </p:cNvPr>
          <p:cNvSpPr/>
          <p:nvPr/>
        </p:nvSpPr>
        <p:spPr>
          <a:xfrm>
            <a:off x="4195974" y="38683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83EC67-2DC1-3A2A-718D-27F6B5C20F0E}"/>
              </a:ext>
            </a:extLst>
          </p:cNvPr>
          <p:cNvSpPr/>
          <p:nvPr/>
        </p:nvSpPr>
        <p:spPr>
          <a:xfrm>
            <a:off x="4496177" y="38682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786EEA-F3FA-8D9A-5C4D-F4D31CA17612}"/>
              </a:ext>
            </a:extLst>
          </p:cNvPr>
          <p:cNvSpPr/>
          <p:nvPr/>
        </p:nvSpPr>
        <p:spPr>
          <a:xfrm>
            <a:off x="3895771" y="68621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01A19B-4A56-F764-FB1B-3DB23451E8D2}"/>
              </a:ext>
            </a:extLst>
          </p:cNvPr>
          <p:cNvSpPr/>
          <p:nvPr/>
        </p:nvSpPr>
        <p:spPr>
          <a:xfrm>
            <a:off x="4195974" y="68542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8FE27C-52F6-3509-9FE0-900F239EDF19}"/>
              </a:ext>
            </a:extLst>
          </p:cNvPr>
          <p:cNvSpPr/>
          <p:nvPr/>
        </p:nvSpPr>
        <p:spPr>
          <a:xfrm>
            <a:off x="3895771" y="98402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D710FB-35B8-4CED-252F-27070692DE8C}"/>
              </a:ext>
            </a:extLst>
          </p:cNvPr>
          <p:cNvSpPr/>
          <p:nvPr/>
        </p:nvSpPr>
        <p:spPr>
          <a:xfrm>
            <a:off x="4796380" y="386829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2BB9D4-55E9-B1E1-FF17-108A9052EC3B}"/>
              </a:ext>
            </a:extLst>
          </p:cNvPr>
          <p:cNvSpPr/>
          <p:nvPr/>
        </p:nvSpPr>
        <p:spPr>
          <a:xfrm>
            <a:off x="5096585" y="38679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3EB37A-4274-C496-85D8-EA340BF01A68}"/>
              </a:ext>
            </a:extLst>
          </p:cNvPr>
          <p:cNvSpPr/>
          <p:nvPr/>
        </p:nvSpPr>
        <p:spPr>
          <a:xfrm>
            <a:off x="5396788" y="38679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63537F-5AF4-6B78-6098-476EAE51DCA4}"/>
              </a:ext>
            </a:extLst>
          </p:cNvPr>
          <p:cNvSpPr/>
          <p:nvPr/>
        </p:nvSpPr>
        <p:spPr>
          <a:xfrm>
            <a:off x="6147297" y="38686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86DB26-AD8C-43BC-5EB8-42C41F75927F}"/>
              </a:ext>
            </a:extLst>
          </p:cNvPr>
          <p:cNvSpPr/>
          <p:nvPr/>
        </p:nvSpPr>
        <p:spPr>
          <a:xfrm>
            <a:off x="6447500" y="386863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189203-9A17-85EA-C7C6-0020CFFC0D56}"/>
              </a:ext>
            </a:extLst>
          </p:cNvPr>
          <p:cNvSpPr/>
          <p:nvPr/>
        </p:nvSpPr>
        <p:spPr>
          <a:xfrm>
            <a:off x="6747703" y="38686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C534C-578C-76CD-25E5-6CD9858CD41A}"/>
              </a:ext>
            </a:extLst>
          </p:cNvPr>
          <p:cNvSpPr/>
          <p:nvPr/>
        </p:nvSpPr>
        <p:spPr>
          <a:xfrm>
            <a:off x="6147297" y="686245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E6C6B00-2C78-9561-FE29-B93BF1AF638C}"/>
              </a:ext>
            </a:extLst>
          </p:cNvPr>
          <p:cNvSpPr/>
          <p:nvPr/>
        </p:nvSpPr>
        <p:spPr>
          <a:xfrm>
            <a:off x="6447500" y="68546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3DD84B-C29B-027D-57F6-B6ABDD780D5A}"/>
              </a:ext>
            </a:extLst>
          </p:cNvPr>
          <p:cNvSpPr/>
          <p:nvPr/>
        </p:nvSpPr>
        <p:spPr>
          <a:xfrm>
            <a:off x="6147297" y="98406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B56C1C-D9BC-BFD3-6F8C-182939C705BC}"/>
              </a:ext>
            </a:extLst>
          </p:cNvPr>
          <p:cNvSpPr/>
          <p:nvPr/>
        </p:nvSpPr>
        <p:spPr>
          <a:xfrm>
            <a:off x="7047906" y="38686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9FF11B-2396-23CA-B802-161010B5A4BB}"/>
              </a:ext>
            </a:extLst>
          </p:cNvPr>
          <p:cNvSpPr/>
          <p:nvPr/>
        </p:nvSpPr>
        <p:spPr>
          <a:xfrm>
            <a:off x="7348111" y="38683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079194-0505-A983-B354-7AB7B935B7EB}"/>
              </a:ext>
            </a:extLst>
          </p:cNvPr>
          <p:cNvSpPr/>
          <p:nvPr/>
        </p:nvSpPr>
        <p:spPr>
          <a:xfrm>
            <a:off x="7648314" y="38683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/>
              <p:nvPr/>
            </p:nvSpPr>
            <p:spPr>
              <a:xfrm>
                <a:off x="2963050" y="1612768"/>
                <a:ext cx="4985467" cy="389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(3,3,2,1)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=</m:t>
                      </m:r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+     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050" y="1612768"/>
                <a:ext cx="4985467" cy="389530"/>
              </a:xfrm>
              <a:prstGeom prst="rect">
                <a:avLst/>
              </a:prstGeom>
              <a:blipFill>
                <a:blip r:embed="rId2"/>
                <a:stretch>
                  <a:fillRect l="-763" t="-6452" r="-509" b="-2258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4CB51F-87AF-597A-B5A4-67337A33E1DD}"/>
              </a:ext>
            </a:extLst>
          </p:cNvPr>
          <p:cNvCxnSpPr/>
          <p:nvPr/>
        </p:nvCxnSpPr>
        <p:spPr>
          <a:xfrm>
            <a:off x="520861" y="4294208"/>
            <a:ext cx="153943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164073A-DA4C-DBFD-C27A-F4C6031D9D59}"/>
              </a:ext>
            </a:extLst>
          </p:cNvPr>
          <p:cNvSpPr/>
          <p:nvPr/>
        </p:nvSpPr>
        <p:spPr>
          <a:xfrm>
            <a:off x="3295365" y="224509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201E61-15CF-09E5-D516-205FF40115C6}"/>
              </a:ext>
            </a:extLst>
          </p:cNvPr>
          <p:cNvSpPr/>
          <p:nvPr/>
        </p:nvSpPr>
        <p:spPr>
          <a:xfrm>
            <a:off x="3595568" y="224509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32ADF4-098D-9777-28E7-47A0853631E3}"/>
              </a:ext>
            </a:extLst>
          </p:cNvPr>
          <p:cNvSpPr/>
          <p:nvPr/>
        </p:nvSpPr>
        <p:spPr>
          <a:xfrm>
            <a:off x="3895771" y="224509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9724414-71BC-FA1E-F4E9-7898A70614AD}"/>
              </a:ext>
            </a:extLst>
          </p:cNvPr>
          <p:cNvSpPr/>
          <p:nvPr/>
        </p:nvSpPr>
        <p:spPr>
          <a:xfrm>
            <a:off x="3295365" y="254447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ED37EA7-1B6A-CF50-592A-8D699DF9DAA5}"/>
              </a:ext>
            </a:extLst>
          </p:cNvPr>
          <p:cNvSpPr/>
          <p:nvPr/>
        </p:nvSpPr>
        <p:spPr>
          <a:xfrm>
            <a:off x="3595568" y="254369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BC5CBF-4E7B-C09E-A78E-6F5CBAC0D7D6}"/>
              </a:ext>
            </a:extLst>
          </p:cNvPr>
          <p:cNvSpPr/>
          <p:nvPr/>
        </p:nvSpPr>
        <p:spPr>
          <a:xfrm>
            <a:off x="3295365" y="284229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535DA4-1AF2-389F-8EF6-895C39103D41}"/>
              </a:ext>
            </a:extLst>
          </p:cNvPr>
          <p:cNvSpPr/>
          <p:nvPr/>
        </p:nvSpPr>
        <p:spPr>
          <a:xfrm>
            <a:off x="4913475" y="224612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D606663-DC41-3E6C-8D2C-11B368861C3C}"/>
              </a:ext>
            </a:extLst>
          </p:cNvPr>
          <p:cNvSpPr/>
          <p:nvPr/>
        </p:nvSpPr>
        <p:spPr>
          <a:xfrm>
            <a:off x="5213678" y="224612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8DDE3FC-E780-8E93-1CBE-750925BB76EC}"/>
              </a:ext>
            </a:extLst>
          </p:cNvPr>
          <p:cNvSpPr/>
          <p:nvPr/>
        </p:nvSpPr>
        <p:spPr>
          <a:xfrm>
            <a:off x="5513881" y="2246119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807407-2CA2-9081-3E17-21A4371D0AAC}"/>
              </a:ext>
            </a:extLst>
          </p:cNvPr>
          <p:cNvSpPr/>
          <p:nvPr/>
        </p:nvSpPr>
        <p:spPr>
          <a:xfrm>
            <a:off x="4913475" y="254550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B74A7B7-28C7-41FA-8B8E-3E02FB415D12}"/>
              </a:ext>
            </a:extLst>
          </p:cNvPr>
          <p:cNvSpPr/>
          <p:nvPr/>
        </p:nvSpPr>
        <p:spPr>
          <a:xfrm>
            <a:off x="5213678" y="2544719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623D25-EF27-57FF-EBE9-1E3597E1A67C}"/>
              </a:ext>
            </a:extLst>
          </p:cNvPr>
          <p:cNvSpPr/>
          <p:nvPr/>
        </p:nvSpPr>
        <p:spPr>
          <a:xfrm>
            <a:off x="4913475" y="284331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A253BCE-7567-5EAA-61F2-24312F6912DE}"/>
              </a:ext>
            </a:extLst>
          </p:cNvPr>
          <p:cNvSpPr/>
          <p:nvPr/>
        </p:nvSpPr>
        <p:spPr>
          <a:xfrm>
            <a:off x="6381483" y="224509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55C6CEA-A83D-5002-ACE4-93EFB3B41BF6}"/>
              </a:ext>
            </a:extLst>
          </p:cNvPr>
          <p:cNvSpPr/>
          <p:nvPr/>
        </p:nvSpPr>
        <p:spPr>
          <a:xfrm>
            <a:off x="6681686" y="2245091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841030D-B664-B156-3410-669C0DA1BF55}"/>
              </a:ext>
            </a:extLst>
          </p:cNvPr>
          <p:cNvSpPr/>
          <p:nvPr/>
        </p:nvSpPr>
        <p:spPr>
          <a:xfrm>
            <a:off x="6981889" y="224509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79FBBF-8795-7A39-F1D2-8B5F7FD5E2B0}"/>
              </a:ext>
            </a:extLst>
          </p:cNvPr>
          <p:cNvSpPr/>
          <p:nvPr/>
        </p:nvSpPr>
        <p:spPr>
          <a:xfrm>
            <a:off x="7282092" y="2245090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C16FB92-89A3-3AE3-40B1-0550599A63DE}"/>
              </a:ext>
            </a:extLst>
          </p:cNvPr>
          <p:cNvSpPr/>
          <p:nvPr/>
        </p:nvSpPr>
        <p:spPr>
          <a:xfrm>
            <a:off x="7582297" y="224505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50AF866-BE25-665B-3533-AF1E5F633F81}"/>
              </a:ext>
            </a:extLst>
          </p:cNvPr>
          <p:cNvSpPr/>
          <p:nvPr/>
        </p:nvSpPr>
        <p:spPr>
          <a:xfrm>
            <a:off x="7882500" y="224505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6204FB4-2CE2-19A6-F9A4-DDF27C740653}"/>
                  </a:ext>
                </a:extLst>
              </p:cNvPr>
              <p:cNvSpPr txBox="1"/>
              <p:nvPr/>
            </p:nvSpPr>
            <p:spPr>
              <a:xfrm>
                <a:off x="1300483" y="3353746"/>
                <a:ext cx="6984220" cy="389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(3,3,2,1)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] +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6204FB4-2CE2-19A6-F9A4-DDF27C740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483" y="3353746"/>
                <a:ext cx="6984220" cy="389530"/>
              </a:xfrm>
              <a:prstGeom prst="rect">
                <a:avLst/>
              </a:prstGeom>
              <a:blipFill>
                <a:blip r:embed="rId3"/>
                <a:stretch>
                  <a:fillRect l="-363" t="-3226" r="-726" b="-2258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17401FE-4758-A8B7-6C27-477B1A749619}"/>
              </a:ext>
            </a:extLst>
          </p:cNvPr>
          <p:cNvCxnSpPr/>
          <p:nvPr/>
        </p:nvCxnSpPr>
        <p:spPr>
          <a:xfrm>
            <a:off x="520861" y="4611380"/>
            <a:ext cx="153943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D9E9844E-4841-47C3-6658-A778E40D3412}"/>
              </a:ext>
            </a:extLst>
          </p:cNvPr>
          <p:cNvSpPr/>
          <p:nvPr/>
        </p:nvSpPr>
        <p:spPr>
          <a:xfrm>
            <a:off x="3445466" y="386007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976CF60-3A6B-762D-8824-C4FBFA793793}"/>
              </a:ext>
            </a:extLst>
          </p:cNvPr>
          <p:cNvSpPr/>
          <p:nvPr/>
        </p:nvSpPr>
        <p:spPr>
          <a:xfrm>
            <a:off x="3445466" y="4159454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4088953-2AF7-39DC-1EF1-069B34DAFB39}"/>
              </a:ext>
            </a:extLst>
          </p:cNvPr>
          <p:cNvSpPr/>
          <p:nvPr/>
        </p:nvSpPr>
        <p:spPr>
          <a:xfrm>
            <a:off x="3445466" y="4457270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B63B28B-DAFF-2CBE-0405-6114F2C35C70}"/>
              </a:ext>
            </a:extLst>
          </p:cNvPr>
          <p:cNvSpPr/>
          <p:nvPr/>
        </p:nvSpPr>
        <p:spPr>
          <a:xfrm>
            <a:off x="4892132" y="410121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ACF891-71BE-F7C5-8A11-9C8833DBB85D}"/>
              </a:ext>
            </a:extLst>
          </p:cNvPr>
          <p:cNvSpPr/>
          <p:nvPr/>
        </p:nvSpPr>
        <p:spPr>
          <a:xfrm>
            <a:off x="5192335" y="4101216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14ED3F8-ABA9-E971-1371-28768E9D881D}"/>
              </a:ext>
            </a:extLst>
          </p:cNvPr>
          <p:cNvSpPr/>
          <p:nvPr/>
        </p:nvSpPr>
        <p:spPr>
          <a:xfrm>
            <a:off x="5492538" y="4101215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C301808-CA62-5B2C-65D3-0DB0F61E1A28}"/>
              </a:ext>
            </a:extLst>
          </p:cNvPr>
          <p:cNvSpPr/>
          <p:nvPr/>
        </p:nvSpPr>
        <p:spPr>
          <a:xfrm>
            <a:off x="6897804" y="4101215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24B9597-6990-D36E-E681-E3554DDD2883}"/>
              </a:ext>
            </a:extLst>
          </p:cNvPr>
          <p:cNvSpPr/>
          <p:nvPr/>
        </p:nvSpPr>
        <p:spPr>
          <a:xfrm>
            <a:off x="7198007" y="4101215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C8630F0-8107-BFE2-C57C-E84B0D5DFC04}"/>
              </a:ext>
            </a:extLst>
          </p:cNvPr>
          <p:cNvSpPr/>
          <p:nvPr/>
        </p:nvSpPr>
        <p:spPr>
          <a:xfrm>
            <a:off x="7498210" y="4101214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727B2CE-2451-6064-AC94-EBA6BB182945}"/>
                  </a:ext>
                </a:extLst>
              </p:cNvPr>
              <p:cNvSpPr txBox="1"/>
              <p:nvPr/>
            </p:nvSpPr>
            <p:spPr>
              <a:xfrm>
                <a:off x="2252982" y="5054468"/>
                <a:ext cx="5987408" cy="779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(3,3,2,1)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p>
                            <m:sSupPr>
                              <m:ctrlPr>
                                <a:rPr lang="en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 }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b="0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sSubSup>
                      <m:sSubSupPr>
                        <m:ctrlPr>
                          <a:rPr lang="en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] }</m:t>
                    </m:r>
                  </m:oMath>
                </a14:m>
                <a:endParaRPr lang="en-CN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727B2CE-2451-6064-AC94-EBA6BB182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982" y="5054468"/>
                <a:ext cx="5987408" cy="779059"/>
              </a:xfrm>
              <a:prstGeom prst="rect">
                <a:avLst/>
              </a:prstGeom>
              <a:blipFill>
                <a:blip r:embed="rId4"/>
                <a:stretch>
                  <a:fillRect l="-424" t="-1587" r="-1059" b="-952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1A3B0E9C-DB27-443B-1063-6E4D1EA0595C}"/>
              </a:ext>
            </a:extLst>
          </p:cNvPr>
          <p:cNvSpPr/>
          <p:nvPr/>
        </p:nvSpPr>
        <p:spPr>
          <a:xfrm>
            <a:off x="824752" y="4764125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EEDC73A-4E15-424D-CE5C-01B3DB8605D2}"/>
              </a:ext>
            </a:extLst>
          </p:cNvPr>
          <p:cNvSpPr/>
          <p:nvPr/>
        </p:nvSpPr>
        <p:spPr>
          <a:xfrm>
            <a:off x="1124955" y="4763342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195C67E-037D-3CE9-AD2E-A44BD73E08BE}"/>
              </a:ext>
            </a:extLst>
          </p:cNvPr>
          <p:cNvSpPr/>
          <p:nvPr/>
        </p:nvSpPr>
        <p:spPr>
          <a:xfrm>
            <a:off x="824752" y="5256228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C6CDB7C-D5C7-F48F-9CCF-F4C24AEAF407}"/>
              </a:ext>
            </a:extLst>
          </p:cNvPr>
          <p:cNvCxnSpPr/>
          <p:nvPr/>
        </p:nvCxnSpPr>
        <p:spPr>
          <a:xfrm>
            <a:off x="530766" y="4932228"/>
            <a:ext cx="153943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9D679903-C768-5EB0-C887-2D5D4A574F40}"/>
              </a:ext>
            </a:extLst>
          </p:cNvPr>
          <p:cNvSpPr/>
          <p:nvPr/>
        </p:nvSpPr>
        <p:spPr>
          <a:xfrm>
            <a:off x="824752" y="2393589"/>
            <a:ext cx="300203" cy="300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158D9E4-A734-D0EE-870D-49A7246D2F3A}"/>
              </a:ext>
            </a:extLst>
          </p:cNvPr>
          <p:cNvCxnSpPr>
            <a:cxnSpLocks/>
          </p:cNvCxnSpPr>
          <p:nvPr/>
        </p:nvCxnSpPr>
        <p:spPr>
          <a:xfrm flipH="1" flipV="1">
            <a:off x="974853" y="2843894"/>
            <a:ext cx="344661" cy="1094587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5E1ADDDF-BB16-22E0-8D46-64CA269B7428}"/>
              </a:ext>
            </a:extLst>
          </p:cNvPr>
          <p:cNvSpPr/>
          <p:nvPr/>
        </p:nvSpPr>
        <p:spPr>
          <a:xfrm>
            <a:off x="3445956" y="5980420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7B6417-F0C8-06C6-ED4D-C8CCF7EED326}"/>
              </a:ext>
            </a:extLst>
          </p:cNvPr>
          <p:cNvSpPr/>
          <p:nvPr/>
        </p:nvSpPr>
        <p:spPr>
          <a:xfrm>
            <a:off x="5246686" y="5980419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80DCA09-5012-40EE-BDF4-558AED2629FE}"/>
              </a:ext>
            </a:extLst>
          </p:cNvPr>
          <p:cNvSpPr/>
          <p:nvPr/>
        </p:nvSpPr>
        <p:spPr>
          <a:xfrm>
            <a:off x="7133562" y="5959095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734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B471B2CB-5095-1A97-051B-BB5AFCEDE203}"/>
              </a:ext>
            </a:extLst>
          </p:cNvPr>
          <p:cNvSpPr/>
          <p:nvPr/>
        </p:nvSpPr>
        <p:spPr>
          <a:xfrm>
            <a:off x="824752" y="4457271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19471C-4039-89DC-A92A-179E9EE36703}"/>
              </a:ext>
            </a:extLst>
          </p:cNvPr>
          <p:cNvSpPr/>
          <p:nvPr/>
        </p:nvSpPr>
        <p:spPr>
          <a:xfrm>
            <a:off x="1124955" y="4457271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3153829-2E5C-6FB3-F0EB-3DD87BB16737}"/>
              </a:ext>
            </a:extLst>
          </p:cNvPr>
          <p:cNvSpPr/>
          <p:nvPr/>
        </p:nvSpPr>
        <p:spPr>
          <a:xfrm>
            <a:off x="1425158" y="4457270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6237EC-1D22-D699-6FE1-BF78552A3BE0}"/>
              </a:ext>
            </a:extLst>
          </p:cNvPr>
          <p:cNvSpPr/>
          <p:nvPr/>
        </p:nvSpPr>
        <p:spPr>
          <a:xfrm>
            <a:off x="824752" y="4154272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167C4B5-2AFA-E1CA-E1FE-D53F80F96C6E}"/>
              </a:ext>
            </a:extLst>
          </p:cNvPr>
          <p:cNvSpPr/>
          <p:nvPr/>
        </p:nvSpPr>
        <p:spPr>
          <a:xfrm>
            <a:off x="1124955" y="4152669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7C01A3-AF75-48EC-B91A-2B407710D7E2}"/>
              </a:ext>
            </a:extLst>
          </p:cNvPr>
          <p:cNvSpPr/>
          <p:nvPr/>
        </p:nvSpPr>
        <p:spPr>
          <a:xfrm>
            <a:off x="1425158" y="4152669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E65AD6-BD22-BD53-EF21-35DADBE45FC3}"/>
              </a:ext>
            </a:extLst>
          </p:cNvPr>
          <p:cNvSpPr/>
          <p:nvPr/>
        </p:nvSpPr>
        <p:spPr>
          <a:xfrm>
            <a:off x="3895771" y="38683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76699-C327-A613-0A50-A98C4283D33F}"/>
              </a:ext>
            </a:extLst>
          </p:cNvPr>
          <p:cNvSpPr/>
          <p:nvPr/>
        </p:nvSpPr>
        <p:spPr>
          <a:xfrm>
            <a:off x="4195974" y="38683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83EC67-2DC1-3A2A-718D-27F6B5C20F0E}"/>
              </a:ext>
            </a:extLst>
          </p:cNvPr>
          <p:cNvSpPr/>
          <p:nvPr/>
        </p:nvSpPr>
        <p:spPr>
          <a:xfrm>
            <a:off x="4496177" y="38682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786EEA-F3FA-8D9A-5C4D-F4D31CA17612}"/>
              </a:ext>
            </a:extLst>
          </p:cNvPr>
          <p:cNvSpPr/>
          <p:nvPr/>
        </p:nvSpPr>
        <p:spPr>
          <a:xfrm>
            <a:off x="3895771" y="68621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01A19B-4A56-F764-FB1B-3DB23451E8D2}"/>
              </a:ext>
            </a:extLst>
          </p:cNvPr>
          <p:cNvSpPr/>
          <p:nvPr/>
        </p:nvSpPr>
        <p:spPr>
          <a:xfrm>
            <a:off x="4195974" y="68542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8FE27C-52F6-3509-9FE0-900F239EDF19}"/>
              </a:ext>
            </a:extLst>
          </p:cNvPr>
          <p:cNvSpPr/>
          <p:nvPr/>
        </p:nvSpPr>
        <p:spPr>
          <a:xfrm>
            <a:off x="3895771" y="98402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D710FB-35B8-4CED-252F-27070692DE8C}"/>
              </a:ext>
            </a:extLst>
          </p:cNvPr>
          <p:cNvSpPr/>
          <p:nvPr/>
        </p:nvSpPr>
        <p:spPr>
          <a:xfrm>
            <a:off x="4796380" y="386829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2BB9D4-55E9-B1E1-FF17-108A9052EC3B}"/>
              </a:ext>
            </a:extLst>
          </p:cNvPr>
          <p:cNvSpPr/>
          <p:nvPr/>
        </p:nvSpPr>
        <p:spPr>
          <a:xfrm>
            <a:off x="5096585" y="38679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3EB37A-4274-C496-85D8-EA340BF01A68}"/>
              </a:ext>
            </a:extLst>
          </p:cNvPr>
          <p:cNvSpPr/>
          <p:nvPr/>
        </p:nvSpPr>
        <p:spPr>
          <a:xfrm>
            <a:off x="5396788" y="38679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63537F-5AF4-6B78-6098-476EAE51DCA4}"/>
              </a:ext>
            </a:extLst>
          </p:cNvPr>
          <p:cNvSpPr/>
          <p:nvPr/>
        </p:nvSpPr>
        <p:spPr>
          <a:xfrm>
            <a:off x="6147297" y="38686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86DB26-AD8C-43BC-5EB8-42C41F75927F}"/>
              </a:ext>
            </a:extLst>
          </p:cNvPr>
          <p:cNvSpPr/>
          <p:nvPr/>
        </p:nvSpPr>
        <p:spPr>
          <a:xfrm>
            <a:off x="6447500" y="386863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189203-9A17-85EA-C7C6-0020CFFC0D56}"/>
              </a:ext>
            </a:extLst>
          </p:cNvPr>
          <p:cNvSpPr/>
          <p:nvPr/>
        </p:nvSpPr>
        <p:spPr>
          <a:xfrm>
            <a:off x="6747703" y="38686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C534C-578C-76CD-25E5-6CD9858CD41A}"/>
              </a:ext>
            </a:extLst>
          </p:cNvPr>
          <p:cNvSpPr/>
          <p:nvPr/>
        </p:nvSpPr>
        <p:spPr>
          <a:xfrm>
            <a:off x="6147297" y="686245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E6C6B00-2C78-9561-FE29-B93BF1AF638C}"/>
              </a:ext>
            </a:extLst>
          </p:cNvPr>
          <p:cNvSpPr/>
          <p:nvPr/>
        </p:nvSpPr>
        <p:spPr>
          <a:xfrm>
            <a:off x="6447500" y="68546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3DD84B-C29B-027D-57F6-B6ABDD780D5A}"/>
              </a:ext>
            </a:extLst>
          </p:cNvPr>
          <p:cNvSpPr/>
          <p:nvPr/>
        </p:nvSpPr>
        <p:spPr>
          <a:xfrm>
            <a:off x="6147297" y="98406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B56C1C-D9BC-BFD3-6F8C-182939C705BC}"/>
              </a:ext>
            </a:extLst>
          </p:cNvPr>
          <p:cNvSpPr/>
          <p:nvPr/>
        </p:nvSpPr>
        <p:spPr>
          <a:xfrm>
            <a:off x="7047906" y="38686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9FF11B-2396-23CA-B802-161010B5A4BB}"/>
              </a:ext>
            </a:extLst>
          </p:cNvPr>
          <p:cNvSpPr/>
          <p:nvPr/>
        </p:nvSpPr>
        <p:spPr>
          <a:xfrm>
            <a:off x="7348111" y="38683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079194-0505-A983-B354-7AB7B935B7EB}"/>
              </a:ext>
            </a:extLst>
          </p:cNvPr>
          <p:cNvSpPr/>
          <p:nvPr/>
        </p:nvSpPr>
        <p:spPr>
          <a:xfrm>
            <a:off x="7648314" y="38683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/>
              <p:nvPr/>
            </p:nvSpPr>
            <p:spPr>
              <a:xfrm>
                <a:off x="2963050" y="1612768"/>
                <a:ext cx="4985467" cy="389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(3,3,2,1)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=</m:t>
                      </m:r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+     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(3,2,1)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214C8-BB03-194B-3CF8-048800CFA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050" y="1612768"/>
                <a:ext cx="4985467" cy="389530"/>
              </a:xfrm>
              <a:prstGeom prst="rect">
                <a:avLst/>
              </a:prstGeom>
              <a:blipFill>
                <a:blip r:embed="rId2"/>
                <a:stretch>
                  <a:fillRect l="-763" t="-6452" r="-509" b="-2258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4CB51F-87AF-597A-B5A4-67337A33E1DD}"/>
              </a:ext>
            </a:extLst>
          </p:cNvPr>
          <p:cNvCxnSpPr/>
          <p:nvPr/>
        </p:nvCxnSpPr>
        <p:spPr>
          <a:xfrm>
            <a:off x="520861" y="4294208"/>
            <a:ext cx="153943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164073A-DA4C-DBFD-C27A-F4C6031D9D59}"/>
              </a:ext>
            </a:extLst>
          </p:cNvPr>
          <p:cNvSpPr/>
          <p:nvPr/>
        </p:nvSpPr>
        <p:spPr>
          <a:xfrm>
            <a:off x="3295365" y="224509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201E61-15CF-09E5-D516-205FF40115C6}"/>
              </a:ext>
            </a:extLst>
          </p:cNvPr>
          <p:cNvSpPr/>
          <p:nvPr/>
        </p:nvSpPr>
        <p:spPr>
          <a:xfrm>
            <a:off x="3595568" y="224509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32ADF4-098D-9777-28E7-47A0853631E3}"/>
              </a:ext>
            </a:extLst>
          </p:cNvPr>
          <p:cNvSpPr/>
          <p:nvPr/>
        </p:nvSpPr>
        <p:spPr>
          <a:xfrm>
            <a:off x="3895771" y="224509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9724414-71BC-FA1E-F4E9-7898A70614AD}"/>
              </a:ext>
            </a:extLst>
          </p:cNvPr>
          <p:cNvSpPr/>
          <p:nvPr/>
        </p:nvSpPr>
        <p:spPr>
          <a:xfrm>
            <a:off x="3295365" y="2544474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ED37EA7-1B6A-CF50-592A-8D699DF9DAA5}"/>
              </a:ext>
            </a:extLst>
          </p:cNvPr>
          <p:cNvSpPr/>
          <p:nvPr/>
        </p:nvSpPr>
        <p:spPr>
          <a:xfrm>
            <a:off x="3595568" y="254369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BC5CBF-4E7B-C09E-A78E-6F5CBAC0D7D6}"/>
              </a:ext>
            </a:extLst>
          </p:cNvPr>
          <p:cNvSpPr/>
          <p:nvPr/>
        </p:nvSpPr>
        <p:spPr>
          <a:xfrm>
            <a:off x="3295365" y="284229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535DA4-1AF2-389F-8EF6-895C39103D41}"/>
              </a:ext>
            </a:extLst>
          </p:cNvPr>
          <p:cNvSpPr/>
          <p:nvPr/>
        </p:nvSpPr>
        <p:spPr>
          <a:xfrm>
            <a:off x="4913475" y="2246120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D606663-DC41-3E6C-8D2C-11B368861C3C}"/>
              </a:ext>
            </a:extLst>
          </p:cNvPr>
          <p:cNvSpPr/>
          <p:nvPr/>
        </p:nvSpPr>
        <p:spPr>
          <a:xfrm>
            <a:off x="5213678" y="224612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8DDE3FC-E780-8E93-1CBE-750925BB76EC}"/>
              </a:ext>
            </a:extLst>
          </p:cNvPr>
          <p:cNvSpPr/>
          <p:nvPr/>
        </p:nvSpPr>
        <p:spPr>
          <a:xfrm>
            <a:off x="5513881" y="2246119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807407-2CA2-9081-3E17-21A4371D0AAC}"/>
              </a:ext>
            </a:extLst>
          </p:cNvPr>
          <p:cNvSpPr/>
          <p:nvPr/>
        </p:nvSpPr>
        <p:spPr>
          <a:xfrm>
            <a:off x="4913475" y="254550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B74A7B7-28C7-41FA-8B8E-3E02FB415D12}"/>
              </a:ext>
            </a:extLst>
          </p:cNvPr>
          <p:cNvSpPr/>
          <p:nvPr/>
        </p:nvSpPr>
        <p:spPr>
          <a:xfrm>
            <a:off x="5213678" y="2544719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623D25-EF27-57FF-EBE9-1E3597E1A67C}"/>
              </a:ext>
            </a:extLst>
          </p:cNvPr>
          <p:cNvSpPr/>
          <p:nvPr/>
        </p:nvSpPr>
        <p:spPr>
          <a:xfrm>
            <a:off x="4913475" y="284331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A253BCE-7567-5EAA-61F2-24312F6912DE}"/>
              </a:ext>
            </a:extLst>
          </p:cNvPr>
          <p:cNvSpPr/>
          <p:nvPr/>
        </p:nvSpPr>
        <p:spPr>
          <a:xfrm>
            <a:off x="6381483" y="224509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55C6CEA-A83D-5002-ACE4-93EFB3B41BF6}"/>
              </a:ext>
            </a:extLst>
          </p:cNvPr>
          <p:cNvSpPr/>
          <p:nvPr/>
        </p:nvSpPr>
        <p:spPr>
          <a:xfrm>
            <a:off x="6681686" y="2245091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841030D-B664-B156-3410-669C0DA1BF55}"/>
              </a:ext>
            </a:extLst>
          </p:cNvPr>
          <p:cNvSpPr/>
          <p:nvPr/>
        </p:nvSpPr>
        <p:spPr>
          <a:xfrm>
            <a:off x="6981889" y="224509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79FBBF-8795-7A39-F1D2-8B5F7FD5E2B0}"/>
              </a:ext>
            </a:extLst>
          </p:cNvPr>
          <p:cNvSpPr/>
          <p:nvPr/>
        </p:nvSpPr>
        <p:spPr>
          <a:xfrm>
            <a:off x="7282092" y="2245090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C16FB92-89A3-3AE3-40B1-0550599A63DE}"/>
              </a:ext>
            </a:extLst>
          </p:cNvPr>
          <p:cNvSpPr/>
          <p:nvPr/>
        </p:nvSpPr>
        <p:spPr>
          <a:xfrm>
            <a:off x="7582297" y="224505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50AF866-BE25-665B-3533-AF1E5F633F81}"/>
              </a:ext>
            </a:extLst>
          </p:cNvPr>
          <p:cNvSpPr/>
          <p:nvPr/>
        </p:nvSpPr>
        <p:spPr>
          <a:xfrm>
            <a:off x="7882500" y="224505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6204FB4-2CE2-19A6-F9A4-DDF27C740653}"/>
                  </a:ext>
                </a:extLst>
              </p:cNvPr>
              <p:cNvSpPr txBox="1"/>
              <p:nvPr/>
            </p:nvSpPr>
            <p:spPr>
              <a:xfrm>
                <a:off x="1300483" y="3353746"/>
                <a:ext cx="6984220" cy="389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(3,3,2,1)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] +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(2,1)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6204FB4-2CE2-19A6-F9A4-DDF27C740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483" y="3353746"/>
                <a:ext cx="6984220" cy="389530"/>
              </a:xfrm>
              <a:prstGeom prst="rect">
                <a:avLst/>
              </a:prstGeom>
              <a:blipFill>
                <a:blip r:embed="rId3"/>
                <a:stretch>
                  <a:fillRect l="-363" t="-3226" r="-726" b="-2258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17401FE-4758-A8B7-6C27-477B1A749619}"/>
              </a:ext>
            </a:extLst>
          </p:cNvPr>
          <p:cNvCxnSpPr/>
          <p:nvPr/>
        </p:nvCxnSpPr>
        <p:spPr>
          <a:xfrm>
            <a:off x="520861" y="4611380"/>
            <a:ext cx="153943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D9E9844E-4841-47C3-6658-A778E40D3412}"/>
              </a:ext>
            </a:extLst>
          </p:cNvPr>
          <p:cNvSpPr/>
          <p:nvPr/>
        </p:nvSpPr>
        <p:spPr>
          <a:xfrm>
            <a:off x="3445466" y="386007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976CF60-3A6B-762D-8824-C4FBFA793793}"/>
              </a:ext>
            </a:extLst>
          </p:cNvPr>
          <p:cNvSpPr/>
          <p:nvPr/>
        </p:nvSpPr>
        <p:spPr>
          <a:xfrm>
            <a:off x="3445466" y="4159454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4088953-2AF7-39DC-1EF1-069B34DAFB39}"/>
              </a:ext>
            </a:extLst>
          </p:cNvPr>
          <p:cNvSpPr/>
          <p:nvPr/>
        </p:nvSpPr>
        <p:spPr>
          <a:xfrm>
            <a:off x="3445466" y="4457270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B63B28B-DAFF-2CBE-0405-6114F2C35C70}"/>
              </a:ext>
            </a:extLst>
          </p:cNvPr>
          <p:cNvSpPr/>
          <p:nvPr/>
        </p:nvSpPr>
        <p:spPr>
          <a:xfrm>
            <a:off x="4892132" y="410121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ACF891-71BE-F7C5-8A11-9C8833DBB85D}"/>
              </a:ext>
            </a:extLst>
          </p:cNvPr>
          <p:cNvSpPr/>
          <p:nvPr/>
        </p:nvSpPr>
        <p:spPr>
          <a:xfrm>
            <a:off x="5192335" y="4101216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14ED3F8-ABA9-E971-1371-28768E9D881D}"/>
              </a:ext>
            </a:extLst>
          </p:cNvPr>
          <p:cNvSpPr/>
          <p:nvPr/>
        </p:nvSpPr>
        <p:spPr>
          <a:xfrm>
            <a:off x="5492538" y="4101215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C301808-CA62-5B2C-65D3-0DB0F61E1A28}"/>
              </a:ext>
            </a:extLst>
          </p:cNvPr>
          <p:cNvSpPr/>
          <p:nvPr/>
        </p:nvSpPr>
        <p:spPr>
          <a:xfrm>
            <a:off x="6897804" y="4101215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24B9597-6990-D36E-E681-E3554DDD2883}"/>
              </a:ext>
            </a:extLst>
          </p:cNvPr>
          <p:cNvSpPr/>
          <p:nvPr/>
        </p:nvSpPr>
        <p:spPr>
          <a:xfrm>
            <a:off x="7198007" y="4101215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C8630F0-8107-BFE2-C57C-E84B0D5DFC04}"/>
              </a:ext>
            </a:extLst>
          </p:cNvPr>
          <p:cNvSpPr/>
          <p:nvPr/>
        </p:nvSpPr>
        <p:spPr>
          <a:xfrm>
            <a:off x="7498210" y="4101214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727B2CE-2451-6064-AC94-EBA6BB182945}"/>
                  </a:ext>
                </a:extLst>
              </p:cNvPr>
              <p:cNvSpPr txBox="1"/>
              <p:nvPr/>
            </p:nvSpPr>
            <p:spPr>
              <a:xfrm>
                <a:off x="2252982" y="5054468"/>
                <a:ext cx="5987408" cy="779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(3,3,2,1)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(6,2,1)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p>
                            <m:sSupPr>
                              <m:ctrlPr>
                                <a:rPr lang="en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 }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b="0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sSubSup>
                      <m:sSubSupPr>
                        <m:ctrlPr>
                          <a:rPr lang="en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] }</m:t>
                    </m:r>
                  </m:oMath>
                </a14:m>
                <a:endParaRPr lang="en-CN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727B2CE-2451-6064-AC94-EBA6BB182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982" y="5054468"/>
                <a:ext cx="5987408" cy="779059"/>
              </a:xfrm>
              <a:prstGeom prst="rect">
                <a:avLst/>
              </a:prstGeom>
              <a:blipFill>
                <a:blip r:embed="rId4"/>
                <a:stretch>
                  <a:fillRect l="-424" t="-1587" r="-1059" b="-952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1A3B0E9C-DB27-443B-1063-6E4D1EA0595C}"/>
              </a:ext>
            </a:extLst>
          </p:cNvPr>
          <p:cNvSpPr/>
          <p:nvPr/>
        </p:nvSpPr>
        <p:spPr>
          <a:xfrm>
            <a:off x="824752" y="4764125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EEDC73A-4E15-424D-CE5C-01B3DB8605D2}"/>
              </a:ext>
            </a:extLst>
          </p:cNvPr>
          <p:cNvSpPr/>
          <p:nvPr/>
        </p:nvSpPr>
        <p:spPr>
          <a:xfrm>
            <a:off x="1124955" y="4763342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195C67E-037D-3CE9-AD2E-A44BD73E08BE}"/>
              </a:ext>
            </a:extLst>
          </p:cNvPr>
          <p:cNvSpPr/>
          <p:nvPr/>
        </p:nvSpPr>
        <p:spPr>
          <a:xfrm>
            <a:off x="824752" y="5070196"/>
            <a:ext cx="300203" cy="3002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C6CDB7C-D5C7-F48F-9CCF-F4C24AEAF407}"/>
              </a:ext>
            </a:extLst>
          </p:cNvPr>
          <p:cNvCxnSpPr/>
          <p:nvPr/>
        </p:nvCxnSpPr>
        <p:spPr>
          <a:xfrm>
            <a:off x="530766" y="4932228"/>
            <a:ext cx="153943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5E1ADDDF-BB16-22E0-8D46-64CA269B7428}"/>
              </a:ext>
            </a:extLst>
          </p:cNvPr>
          <p:cNvSpPr/>
          <p:nvPr/>
        </p:nvSpPr>
        <p:spPr>
          <a:xfrm>
            <a:off x="3445956" y="5980420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7B6417-F0C8-06C6-ED4D-C8CCF7EED326}"/>
              </a:ext>
            </a:extLst>
          </p:cNvPr>
          <p:cNvSpPr/>
          <p:nvPr/>
        </p:nvSpPr>
        <p:spPr>
          <a:xfrm>
            <a:off x="5246686" y="5980419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80DCA09-5012-40EE-BDF4-558AED2629FE}"/>
              </a:ext>
            </a:extLst>
          </p:cNvPr>
          <p:cNvSpPr/>
          <p:nvPr/>
        </p:nvSpPr>
        <p:spPr>
          <a:xfrm>
            <a:off x="7133562" y="5959095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1FFD771-301C-A005-0C83-E5018B052FE8}"/>
              </a:ext>
            </a:extLst>
          </p:cNvPr>
          <p:cNvCxnSpPr/>
          <p:nvPr/>
        </p:nvCxnSpPr>
        <p:spPr>
          <a:xfrm>
            <a:off x="505339" y="5220297"/>
            <a:ext cx="153943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9521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9E65AD6-BD22-BD53-EF21-35DADBE45FC3}"/>
              </a:ext>
            </a:extLst>
          </p:cNvPr>
          <p:cNvSpPr/>
          <p:nvPr/>
        </p:nvSpPr>
        <p:spPr>
          <a:xfrm>
            <a:off x="2697165" y="38682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76699-C327-A613-0A50-A98C4283D33F}"/>
              </a:ext>
            </a:extLst>
          </p:cNvPr>
          <p:cNvSpPr/>
          <p:nvPr/>
        </p:nvSpPr>
        <p:spPr>
          <a:xfrm>
            <a:off x="2997368" y="386829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83EC67-2DC1-3A2A-718D-27F6B5C20F0E}"/>
              </a:ext>
            </a:extLst>
          </p:cNvPr>
          <p:cNvSpPr/>
          <p:nvPr/>
        </p:nvSpPr>
        <p:spPr>
          <a:xfrm>
            <a:off x="3297571" y="38682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786EEA-F3FA-8D9A-5C4D-F4D31CA17612}"/>
              </a:ext>
            </a:extLst>
          </p:cNvPr>
          <p:cNvSpPr/>
          <p:nvPr/>
        </p:nvSpPr>
        <p:spPr>
          <a:xfrm>
            <a:off x="2697165" y="68621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01A19B-4A56-F764-FB1B-3DB23451E8D2}"/>
              </a:ext>
            </a:extLst>
          </p:cNvPr>
          <p:cNvSpPr/>
          <p:nvPr/>
        </p:nvSpPr>
        <p:spPr>
          <a:xfrm>
            <a:off x="2997368" y="685428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8FE27C-52F6-3509-9FE0-900F239EDF19}"/>
              </a:ext>
            </a:extLst>
          </p:cNvPr>
          <p:cNvSpPr/>
          <p:nvPr/>
        </p:nvSpPr>
        <p:spPr>
          <a:xfrm>
            <a:off x="2697165" y="984027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D710FB-35B8-4CED-252F-27070692DE8C}"/>
              </a:ext>
            </a:extLst>
          </p:cNvPr>
          <p:cNvSpPr/>
          <p:nvPr/>
        </p:nvSpPr>
        <p:spPr>
          <a:xfrm>
            <a:off x="3597774" y="38682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2BB9D4-55E9-B1E1-FF17-108A9052EC3B}"/>
              </a:ext>
            </a:extLst>
          </p:cNvPr>
          <p:cNvSpPr/>
          <p:nvPr/>
        </p:nvSpPr>
        <p:spPr>
          <a:xfrm>
            <a:off x="3897979" y="386796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3EB37A-4274-C496-85D8-EA340BF01A68}"/>
              </a:ext>
            </a:extLst>
          </p:cNvPr>
          <p:cNvSpPr/>
          <p:nvPr/>
        </p:nvSpPr>
        <p:spPr>
          <a:xfrm>
            <a:off x="4198182" y="386796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63537F-5AF4-6B78-6098-476EAE51DCA4}"/>
              </a:ext>
            </a:extLst>
          </p:cNvPr>
          <p:cNvSpPr/>
          <p:nvPr/>
        </p:nvSpPr>
        <p:spPr>
          <a:xfrm>
            <a:off x="4948691" y="38686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86DB26-AD8C-43BC-5EB8-42C41F75927F}"/>
              </a:ext>
            </a:extLst>
          </p:cNvPr>
          <p:cNvSpPr/>
          <p:nvPr/>
        </p:nvSpPr>
        <p:spPr>
          <a:xfrm>
            <a:off x="5248894" y="38686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189203-9A17-85EA-C7C6-0020CFFC0D56}"/>
              </a:ext>
            </a:extLst>
          </p:cNvPr>
          <p:cNvSpPr/>
          <p:nvPr/>
        </p:nvSpPr>
        <p:spPr>
          <a:xfrm>
            <a:off x="5549097" y="386861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C534C-578C-76CD-25E5-6CD9858CD41A}"/>
              </a:ext>
            </a:extLst>
          </p:cNvPr>
          <p:cNvSpPr/>
          <p:nvPr/>
        </p:nvSpPr>
        <p:spPr>
          <a:xfrm>
            <a:off x="4948691" y="686244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E6C6B00-2C78-9561-FE29-B93BF1AF638C}"/>
              </a:ext>
            </a:extLst>
          </p:cNvPr>
          <p:cNvSpPr/>
          <p:nvPr/>
        </p:nvSpPr>
        <p:spPr>
          <a:xfrm>
            <a:off x="5248894" y="68546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3DD84B-C29B-027D-57F6-B6ABDD780D5A}"/>
              </a:ext>
            </a:extLst>
          </p:cNvPr>
          <p:cNvSpPr/>
          <p:nvPr/>
        </p:nvSpPr>
        <p:spPr>
          <a:xfrm>
            <a:off x="4948691" y="984060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B56C1C-D9BC-BFD3-6F8C-182939C705BC}"/>
              </a:ext>
            </a:extLst>
          </p:cNvPr>
          <p:cNvSpPr/>
          <p:nvPr/>
        </p:nvSpPr>
        <p:spPr>
          <a:xfrm>
            <a:off x="5849300" y="386861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9FF11B-2396-23CA-B802-161010B5A4BB}"/>
              </a:ext>
            </a:extLst>
          </p:cNvPr>
          <p:cNvSpPr/>
          <p:nvPr/>
        </p:nvSpPr>
        <p:spPr>
          <a:xfrm>
            <a:off x="6149505" y="386829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079194-0505-A983-B354-7AB7B935B7EB}"/>
              </a:ext>
            </a:extLst>
          </p:cNvPr>
          <p:cNvSpPr/>
          <p:nvPr/>
        </p:nvSpPr>
        <p:spPr>
          <a:xfrm>
            <a:off x="6449708" y="386829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64073A-DA4C-DBFD-C27A-F4C6031D9D59}"/>
              </a:ext>
            </a:extLst>
          </p:cNvPr>
          <p:cNvSpPr/>
          <p:nvPr/>
        </p:nvSpPr>
        <p:spPr>
          <a:xfrm>
            <a:off x="2047332" y="1973243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201E61-15CF-09E5-D516-205FF40115C6}"/>
              </a:ext>
            </a:extLst>
          </p:cNvPr>
          <p:cNvSpPr/>
          <p:nvPr/>
        </p:nvSpPr>
        <p:spPr>
          <a:xfrm>
            <a:off x="2347535" y="1973243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32ADF4-098D-9777-28E7-47A0853631E3}"/>
              </a:ext>
            </a:extLst>
          </p:cNvPr>
          <p:cNvSpPr/>
          <p:nvPr/>
        </p:nvSpPr>
        <p:spPr>
          <a:xfrm>
            <a:off x="2647738" y="197324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9724414-71BC-FA1E-F4E9-7898A70614AD}"/>
              </a:ext>
            </a:extLst>
          </p:cNvPr>
          <p:cNvSpPr/>
          <p:nvPr/>
        </p:nvSpPr>
        <p:spPr>
          <a:xfrm>
            <a:off x="2047332" y="2272625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ED37EA7-1B6A-CF50-592A-8D699DF9DAA5}"/>
              </a:ext>
            </a:extLst>
          </p:cNvPr>
          <p:cNvSpPr/>
          <p:nvPr/>
        </p:nvSpPr>
        <p:spPr>
          <a:xfrm>
            <a:off x="2347535" y="2271842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BC5CBF-4E7B-C09E-A78E-6F5CBAC0D7D6}"/>
              </a:ext>
            </a:extLst>
          </p:cNvPr>
          <p:cNvSpPr/>
          <p:nvPr/>
        </p:nvSpPr>
        <p:spPr>
          <a:xfrm>
            <a:off x="2047332" y="257044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535DA4-1AF2-389F-8EF6-895C39103D41}"/>
              </a:ext>
            </a:extLst>
          </p:cNvPr>
          <p:cNvSpPr/>
          <p:nvPr/>
        </p:nvSpPr>
        <p:spPr>
          <a:xfrm>
            <a:off x="3665442" y="1974271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D606663-DC41-3E6C-8D2C-11B368861C3C}"/>
              </a:ext>
            </a:extLst>
          </p:cNvPr>
          <p:cNvSpPr/>
          <p:nvPr/>
        </p:nvSpPr>
        <p:spPr>
          <a:xfrm>
            <a:off x="3965645" y="1974271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8DDE3FC-E780-8E93-1CBE-750925BB76EC}"/>
              </a:ext>
            </a:extLst>
          </p:cNvPr>
          <p:cNvSpPr/>
          <p:nvPr/>
        </p:nvSpPr>
        <p:spPr>
          <a:xfrm>
            <a:off x="4265848" y="1974270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807407-2CA2-9081-3E17-21A4371D0AAC}"/>
              </a:ext>
            </a:extLst>
          </p:cNvPr>
          <p:cNvSpPr/>
          <p:nvPr/>
        </p:nvSpPr>
        <p:spPr>
          <a:xfrm>
            <a:off x="3665442" y="2273653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B74A7B7-28C7-41FA-8B8E-3E02FB415D12}"/>
              </a:ext>
            </a:extLst>
          </p:cNvPr>
          <p:cNvSpPr/>
          <p:nvPr/>
        </p:nvSpPr>
        <p:spPr>
          <a:xfrm>
            <a:off x="3965645" y="2272870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623D25-EF27-57FF-EBE9-1E3597E1A67C}"/>
              </a:ext>
            </a:extLst>
          </p:cNvPr>
          <p:cNvSpPr/>
          <p:nvPr/>
        </p:nvSpPr>
        <p:spPr>
          <a:xfrm>
            <a:off x="3665442" y="2571469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A253BCE-7567-5EAA-61F2-24312F6912DE}"/>
              </a:ext>
            </a:extLst>
          </p:cNvPr>
          <p:cNvSpPr/>
          <p:nvPr/>
        </p:nvSpPr>
        <p:spPr>
          <a:xfrm>
            <a:off x="5133450" y="1973242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55C6CEA-A83D-5002-ACE4-93EFB3B41BF6}"/>
              </a:ext>
            </a:extLst>
          </p:cNvPr>
          <p:cNvSpPr/>
          <p:nvPr/>
        </p:nvSpPr>
        <p:spPr>
          <a:xfrm>
            <a:off x="5433653" y="1973242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841030D-B664-B156-3410-669C0DA1BF55}"/>
              </a:ext>
            </a:extLst>
          </p:cNvPr>
          <p:cNvSpPr/>
          <p:nvPr/>
        </p:nvSpPr>
        <p:spPr>
          <a:xfrm>
            <a:off x="5733856" y="1973241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79FBBF-8795-7A39-F1D2-8B5F7FD5E2B0}"/>
              </a:ext>
            </a:extLst>
          </p:cNvPr>
          <p:cNvSpPr/>
          <p:nvPr/>
        </p:nvSpPr>
        <p:spPr>
          <a:xfrm>
            <a:off x="6034059" y="197324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C16FB92-89A3-3AE3-40B1-0550599A63DE}"/>
              </a:ext>
            </a:extLst>
          </p:cNvPr>
          <p:cNvSpPr/>
          <p:nvPr/>
        </p:nvSpPr>
        <p:spPr>
          <a:xfrm>
            <a:off x="6334264" y="1973209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50AF866-BE25-665B-3533-AF1E5F633F81}"/>
              </a:ext>
            </a:extLst>
          </p:cNvPr>
          <p:cNvSpPr/>
          <p:nvPr/>
        </p:nvSpPr>
        <p:spPr>
          <a:xfrm>
            <a:off x="6634467" y="1973209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9E9844E-4841-47C3-6658-A778E40D3412}"/>
              </a:ext>
            </a:extLst>
          </p:cNvPr>
          <p:cNvSpPr/>
          <p:nvPr/>
        </p:nvSpPr>
        <p:spPr>
          <a:xfrm>
            <a:off x="2197433" y="3399763"/>
            <a:ext cx="300203" cy="3002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976CF60-3A6B-762D-8824-C4FBFA793793}"/>
              </a:ext>
            </a:extLst>
          </p:cNvPr>
          <p:cNvSpPr/>
          <p:nvPr/>
        </p:nvSpPr>
        <p:spPr>
          <a:xfrm>
            <a:off x="2197433" y="3699145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4088953-2AF7-39DC-1EF1-069B34DAFB39}"/>
              </a:ext>
            </a:extLst>
          </p:cNvPr>
          <p:cNvSpPr/>
          <p:nvPr/>
        </p:nvSpPr>
        <p:spPr>
          <a:xfrm>
            <a:off x="2197433" y="3996961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B63B28B-DAFF-2CBE-0405-6114F2C35C70}"/>
              </a:ext>
            </a:extLst>
          </p:cNvPr>
          <p:cNvSpPr/>
          <p:nvPr/>
        </p:nvSpPr>
        <p:spPr>
          <a:xfrm>
            <a:off x="3644099" y="3640907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ACF891-71BE-F7C5-8A11-9C8833DBB85D}"/>
              </a:ext>
            </a:extLst>
          </p:cNvPr>
          <p:cNvSpPr/>
          <p:nvPr/>
        </p:nvSpPr>
        <p:spPr>
          <a:xfrm>
            <a:off x="3944302" y="364090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14ED3F8-ABA9-E971-1371-28768E9D881D}"/>
              </a:ext>
            </a:extLst>
          </p:cNvPr>
          <p:cNvSpPr/>
          <p:nvPr/>
        </p:nvSpPr>
        <p:spPr>
          <a:xfrm>
            <a:off x="4244505" y="3640906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C301808-CA62-5B2C-65D3-0DB0F61E1A28}"/>
              </a:ext>
            </a:extLst>
          </p:cNvPr>
          <p:cNvSpPr/>
          <p:nvPr/>
        </p:nvSpPr>
        <p:spPr>
          <a:xfrm>
            <a:off x="5649771" y="3640906"/>
            <a:ext cx="300203" cy="300203"/>
          </a:xfrm>
          <a:prstGeom prst="rect">
            <a:avLst/>
          </a:prstGeom>
          <a:solidFill>
            <a:schemeClr val="bg1">
              <a:alpha val="72352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24B9597-6990-D36E-E681-E3554DDD2883}"/>
              </a:ext>
            </a:extLst>
          </p:cNvPr>
          <p:cNvSpPr/>
          <p:nvPr/>
        </p:nvSpPr>
        <p:spPr>
          <a:xfrm>
            <a:off x="5949974" y="3640906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C8630F0-8107-BFE2-C57C-E84B0D5DFC04}"/>
              </a:ext>
            </a:extLst>
          </p:cNvPr>
          <p:cNvSpPr/>
          <p:nvPr/>
        </p:nvSpPr>
        <p:spPr>
          <a:xfrm>
            <a:off x="6250177" y="3640905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E1ADDDF-BB16-22E0-8D46-64CA269B7428}"/>
              </a:ext>
            </a:extLst>
          </p:cNvPr>
          <p:cNvSpPr/>
          <p:nvPr/>
        </p:nvSpPr>
        <p:spPr>
          <a:xfrm>
            <a:off x="2197433" y="4858058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7B6417-F0C8-06C6-ED4D-C8CCF7EED326}"/>
              </a:ext>
            </a:extLst>
          </p:cNvPr>
          <p:cNvSpPr/>
          <p:nvPr/>
        </p:nvSpPr>
        <p:spPr>
          <a:xfrm>
            <a:off x="3998163" y="4858057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80DCA09-5012-40EE-BDF4-558AED2629FE}"/>
              </a:ext>
            </a:extLst>
          </p:cNvPr>
          <p:cNvSpPr/>
          <p:nvPr/>
        </p:nvSpPr>
        <p:spPr>
          <a:xfrm>
            <a:off x="5959181" y="4836733"/>
            <a:ext cx="300203" cy="3002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DAAFD8-C8F5-BEE8-F85B-930959383E56}"/>
              </a:ext>
            </a:extLst>
          </p:cNvPr>
          <p:cNvCxnSpPr/>
          <p:nvPr/>
        </p:nvCxnSpPr>
        <p:spPr>
          <a:xfrm flipH="1">
            <a:off x="2829697" y="1173892"/>
            <a:ext cx="467874" cy="630194"/>
          </a:xfrm>
          <a:prstGeom prst="straightConnector1">
            <a:avLst/>
          </a:prstGeom>
          <a:ln w="476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2A6A682-FF15-A5FF-4C00-137180752226}"/>
              </a:ext>
            </a:extLst>
          </p:cNvPr>
          <p:cNvCxnSpPr>
            <a:cxnSpLocks/>
          </p:cNvCxnSpPr>
          <p:nvPr/>
        </p:nvCxnSpPr>
        <p:spPr>
          <a:xfrm>
            <a:off x="3598628" y="1161535"/>
            <a:ext cx="517118" cy="628342"/>
          </a:xfrm>
          <a:prstGeom prst="straightConnector1">
            <a:avLst/>
          </a:prstGeom>
          <a:ln w="476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437C5AD-771A-A912-978D-73A4A9214BD9}"/>
              </a:ext>
            </a:extLst>
          </p:cNvPr>
          <p:cNvCxnSpPr>
            <a:cxnSpLocks/>
          </p:cNvCxnSpPr>
          <p:nvPr/>
        </p:nvCxnSpPr>
        <p:spPr>
          <a:xfrm>
            <a:off x="5949486" y="1173892"/>
            <a:ext cx="0" cy="630194"/>
          </a:xfrm>
          <a:prstGeom prst="straightConnector1">
            <a:avLst/>
          </a:prstGeom>
          <a:ln w="476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646182C-0C9C-5672-242F-78352B222E6A}"/>
              </a:ext>
            </a:extLst>
          </p:cNvPr>
          <p:cNvCxnSpPr>
            <a:cxnSpLocks/>
          </p:cNvCxnSpPr>
          <p:nvPr/>
        </p:nvCxnSpPr>
        <p:spPr>
          <a:xfrm>
            <a:off x="2386175" y="2870644"/>
            <a:ext cx="0" cy="480092"/>
          </a:xfrm>
          <a:prstGeom prst="straightConnector1">
            <a:avLst/>
          </a:prstGeom>
          <a:ln w="476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0A6BAD8-FA47-AA3D-0504-E0F4140A028D}"/>
              </a:ext>
            </a:extLst>
          </p:cNvPr>
          <p:cNvCxnSpPr>
            <a:cxnSpLocks/>
          </p:cNvCxnSpPr>
          <p:nvPr/>
        </p:nvCxnSpPr>
        <p:spPr>
          <a:xfrm>
            <a:off x="4148264" y="2870644"/>
            <a:ext cx="0" cy="480092"/>
          </a:xfrm>
          <a:prstGeom prst="straightConnector1">
            <a:avLst/>
          </a:prstGeom>
          <a:ln w="476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3D10BB2-69EB-7687-EEC3-7ACAFF25A0FD}"/>
              </a:ext>
            </a:extLst>
          </p:cNvPr>
          <p:cNvCxnSpPr>
            <a:cxnSpLocks/>
          </p:cNvCxnSpPr>
          <p:nvPr/>
        </p:nvCxnSpPr>
        <p:spPr>
          <a:xfrm>
            <a:off x="6100075" y="2870644"/>
            <a:ext cx="0" cy="480092"/>
          </a:xfrm>
          <a:prstGeom prst="straightConnector1">
            <a:avLst/>
          </a:prstGeom>
          <a:ln w="476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7E039DC-CD03-6FC9-60FD-BD4D7EBA9342}"/>
              </a:ext>
            </a:extLst>
          </p:cNvPr>
          <p:cNvCxnSpPr>
            <a:cxnSpLocks/>
          </p:cNvCxnSpPr>
          <p:nvPr/>
        </p:nvCxnSpPr>
        <p:spPr>
          <a:xfrm>
            <a:off x="2366901" y="4356641"/>
            <a:ext cx="0" cy="480092"/>
          </a:xfrm>
          <a:prstGeom prst="straightConnector1">
            <a:avLst/>
          </a:prstGeom>
          <a:ln w="476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270AC5B-D9B3-EA34-2205-2F530DBA2D86}"/>
              </a:ext>
            </a:extLst>
          </p:cNvPr>
          <p:cNvCxnSpPr>
            <a:cxnSpLocks/>
          </p:cNvCxnSpPr>
          <p:nvPr/>
        </p:nvCxnSpPr>
        <p:spPr>
          <a:xfrm>
            <a:off x="4133543" y="4297164"/>
            <a:ext cx="0" cy="480092"/>
          </a:xfrm>
          <a:prstGeom prst="straightConnector1">
            <a:avLst/>
          </a:prstGeom>
          <a:ln w="476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3E8FC42-29D1-A954-12BD-C2702F4AEB64}"/>
              </a:ext>
            </a:extLst>
          </p:cNvPr>
          <p:cNvCxnSpPr>
            <a:cxnSpLocks/>
          </p:cNvCxnSpPr>
          <p:nvPr/>
        </p:nvCxnSpPr>
        <p:spPr>
          <a:xfrm>
            <a:off x="6100075" y="4297164"/>
            <a:ext cx="0" cy="480092"/>
          </a:xfrm>
          <a:prstGeom prst="straightConnector1">
            <a:avLst/>
          </a:prstGeom>
          <a:ln w="476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9E3863F-31D4-D9C0-C54A-7F35A64CDCFC}"/>
                  </a:ext>
                </a:extLst>
              </p:cNvPr>
              <p:cNvSpPr txBox="1"/>
              <p:nvPr/>
            </p:nvSpPr>
            <p:spPr>
              <a:xfrm>
                <a:off x="446603" y="5238515"/>
                <a:ext cx="8103564" cy="1415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(3,3,2,1)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(6,2,1)</m:t>
                          </m:r>
                        </m:sup>
                      </m:sSubSup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(−1)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1] }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1×1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9E3863F-31D4-D9C0-C54A-7F35A64CD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03" y="5238515"/>
                <a:ext cx="8103564" cy="1415324"/>
              </a:xfrm>
              <a:prstGeom prst="rect">
                <a:avLst/>
              </a:prstGeom>
              <a:blipFill>
                <a:blip r:embed="rId2"/>
                <a:stretch>
                  <a:fillRect l="-156" r="-46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62494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6861-61E2-BC17-1518-2ADE8D94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87A4B2-291E-7C88-0F30-CE29C478F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7" y="1369412"/>
            <a:ext cx="6990012" cy="296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043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6861-61E2-BC17-1518-2ADE8D94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19418-D3EC-F65A-4479-7CBA019E2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934" y="1398029"/>
            <a:ext cx="7076131" cy="536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194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BB691-8D70-54E9-8D8A-C6E1FB5C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93338"/>
            <a:ext cx="6858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Optimization</a:t>
            </a:r>
            <a:endParaRPr lang="en-US" sz="6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430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500" y="-2"/>
            <a:ext cx="3052451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DED10-2156-C8DF-35FD-25BC608B0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40080"/>
            <a:ext cx="2322320" cy="984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5121F3-C5C6-F986-73DC-252AA9191EE5}"/>
              </a:ext>
            </a:extLst>
          </p:cNvPr>
          <p:cNvSpPr txBox="1"/>
          <p:nvPr/>
        </p:nvSpPr>
        <p:spPr>
          <a:xfrm>
            <a:off x="3507792" y="382286"/>
            <a:ext cx="5136536" cy="719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Character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C52770-A4FF-FB0F-3850-BCE54CD4D858}"/>
                  </a:ext>
                </a:extLst>
              </p:cNvPr>
              <p:cNvSpPr txBox="1"/>
              <p:nvPr/>
            </p:nvSpPr>
            <p:spPr>
              <a:xfrm>
                <a:off x="5234541" y="3836231"/>
                <a:ext cx="15223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1200" dirty="0">
                    <a:latin typeface="+mj-lt"/>
                  </a:rPr>
                  <a:t>Character Table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CN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C52770-A4FF-FB0F-3850-BCE54CD4D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541" y="3836231"/>
                <a:ext cx="1522340" cy="276999"/>
              </a:xfrm>
              <a:prstGeom prst="rect">
                <a:avLst/>
              </a:prstGeom>
              <a:blipFill>
                <a:blip r:embed="rId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5DAF71C0-41CF-122F-FFFE-7A53C79B53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3816782"/>
                  </p:ext>
                </p:extLst>
              </p:nvPr>
            </p:nvGraphicFramePr>
            <p:xfrm>
              <a:off x="3593379" y="2176954"/>
              <a:ext cx="4804664" cy="1495582"/>
            </p:xfrm>
            <a:graphic>
              <a:graphicData uri="http://schemas.openxmlformats.org/drawingml/2006/table">
                <a:tbl>
                  <a:tblPr>
                    <a:effectLst>
                      <a:outerShdw blurRad="50800" dist="50800" dir="5400000" algn="ctr" rotWithShape="0">
                        <a:srgbClr val="000000">
                          <a:alpha val="24768"/>
                        </a:srgbClr>
                      </a:outerShdw>
                    </a:effectLst>
                    <a:tableStyleId>{2D5ABB26-0587-4C30-8999-92F81FD0307C}</a:tableStyleId>
                  </a:tblPr>
                  <a:tblGrid>
                    <a:gridCol w="1201166">
                      <a:extLst>
                        <a:ext uri="{9D8B030D-6E8A-4147-A177-3AD203B41FA5}">
                          <a16:colId xmlns:a16="http://schemas.microsoft.com/office/drawing/2014/main" val="355341830"/>
                        </a:ext>
                      </a:extLst>
                    </a:gridCol>
                    <a:gridCol w="1201166">
                      <a:extLst>
                        <a:ext uri="{9D8B030D-6E8A-4147-A177-3AD203B41FA5}">
                          <a16:colId xmlns:a16="http://schemas.microsoft.com/office/drawing/2014/main" val="2801644339"/>
                        </a:ext>
                      </a:extLst>
                    </a:gridCol>
                    <a:gridCol w="1201166">
                      <a:extLst>
                        <a:ext uri="{9D8B030D-6E8A-4147-A177-3AD203B41FA5}">
                          <a16:colId xmlns:a16="http://schemas.microsoft.com/office/drawing/2014/main" val="4137157663"/>
                        </a:ext>
                      </a:extLst>
                    </a:gridCol>
                    <a:gridCol w="1201166">
                      <a:extLst>
                        <a:ext uri="{9D8B030D-6E8A-4147-A177-3AD203B41FA5}">
                          <a16:colId xmlns:a16="http://schemas.microsoft.com/office/drawing/2014/main" val="1588390949"/>
                        </a:ext>
                      </a:extLst>
                    </a:gridCol>
                  </a:tblGrid>
                  <a:tr h="392548">
                    <a:tc>
                      <a:txBody>
                        <a:bodyPr/>
                        <a:lstStyle/>
                        <a:p>
                          <a:pPr algn="l"/>
                          <a:endParaRPr lang="en-CN" dirty="0">
                            <a:solidFill>
                              <a:schemeClr val="bg1"/>
                            </a:solidFill>
                            <a:effectLst/>
                            <a:latin typeface="Times" pitchFamily="2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(1,1,1)</m:t>
                              </m:r>
                            </m:oMath>
                          </a14:m>
                          <a:r>
                            <a:rPr lang="en-CN" dirty="0">
                              <a:solidFill>
                                <a:schemeClr val="bg1"/>
                              </a:solidFill>
                              <a:effectLst/>
                            </a:rPr>
                            <a:t> </a:t>
                          </a: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(2,1)</m:t>
                              </m:r>
                            </m:oMath>
                          </a14:m>
                          <a:r>
                            <a:rPr lang="en-CN" dirty="0">
                              <a:solidFill>
                                <a:schemeClr val="bg1"/>
                              </a:solidFill>
                              <a:effectLst/>
                            </a:rPr>
                            <a:t> </a:t>
                          </a: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(3)</m:t>
                              </m:r>
                            </m:oMath>
                          </a14:m>
                          <a:r>
                            <a:rPr lang="en-CN" dirty="0">
                              <a:solidFill>
                                <a:schemeClr val="bg1"/>
                              </a:solidFill>
                              <a:effectLst/>
                            </a:rPr>
                            <a:t> </a:t>
                          </a: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2563550"/>
                      </a:ext>
                    </a:extLst>
                  </a:tr>
                  <a:tr h="36767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bg1"/>
                              </a:solidFill>
                              <a:effectLst/>
                              <a:latin typeface="Times" pitchFamily="2" charset="0"/>
                            </a:rPr>
                            <a:t>trivial</a:t>
                          </a:r>
                          <a:endParaRPr lang="en-CN" dirty="0">
                            <a:solidFill>
                              <a:schemeClr val="bg1"/>
                            </a:solidFill>
                            <a:effectLst/>
                            <a:latin typeface="Times" pitchFamily="2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N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Times" pitchFamily="2" charset="0"/>
                            </a:rPr>
                            <a:t>1</a:t>
                          </a: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N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Times" pitchFamily="2" charset="0"/>
                            </a:rPr>
                            <a:t>1</a:t>
                          </a: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N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Times" pitchFamily="2" charset="0"/>
                            </a:rPr>
                            <a:t>1</a:t>
                          </a: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122560"/>
                      </a:ext>
                    </a:extLst>
                  </a:tr>
                  <a:tr h="36767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bg1"/>
                              </a:solidFill>
                              <a:effectLst/>
                              <a:latin typeface="Times" pitchFamily="2" charset="0"/>
                            </a:rPr>
                            <a:t>standard</a:t>
                          </a:r>
                          <a:endParaRPr lang="en-CN" dirty="0">
                            <a:solidFill>
                              <a:schemeClr val="bg1"/>
                            </a:solidFill>
                            <a:effectLst/>
                            <a:latin typeface="Times" pitchFamily="2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N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Times" pitchFamily="2" charset="0"/>
                            </a:rPr>
                            <a:t>2</a:t>
                          </a: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N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Times" pitchFamily="2" charset="0"/>
                            </a:rPr>
                            <a:t>0</a:t>
                          </a: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N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Times" pitchFamily="2" charset="0"/>
                            </a:rPr>
                            <a:t>-1</a:t>
                          </a: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3380016"/>
                      </a:ext>
                    </a:extLst>
                  </a:tr>
                  <a:tr h="36767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bg1"/>
                              </a:solidFill>
                              <a:effectLst/>
                              <a:latin typeface="Times" pitchFamily="2" charset="0"/>
                            </a:rPr>
                            <a:t>alternating</a:t>
                          </a:r>
                          <a:endParaRPr lang="en-CN" dirty="0">
                            <a:solidFill>
                              <a:schemeClr val="bg1"/>
                            </a:solidFill>
                            <a:effectLst/>
                            <a:latin typeface="Times" pitchFamily="2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N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Times" pitchFamily="2" charset="0"/>
                            </a:rPr>
                            <a:t>1</a:t>
                          </a: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N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Times" pitchFamily="2" charset="0"/>
                            </a:rPr>
                            <a:t>-1</a:t>
                          </a: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N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Times" pitchFamily="2" charset="0"/>
                            </a:rPr>
                            <a:t>1</a:t>
                          </a: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66037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5DAF71C0-41CF-122F-FFFE-7A53C79B53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3816782"/>
                  </p:ext>
                </p:extLst>
              </p:nvPr>
            </p:nvGraphicFramePr>
            <p:xfrm>
              <a:off x="3593379" y="2176954"/>
              <a:ext cx="4804664" cy="1495582"/>
            </p:xfrm>
            <a:graphic>
              <a:graphicData uri="http://schemas.openxmlformats.org/drawingml/2006/table">
                <a:tbl>
                  <a:tblPr>
                    <a:effectLst>
                      <a:outerShdw blurRad="50800" dist="50800" dir="5400000" algn="ctr" rotWithShape="0">
                        <a:srgbClr val="000000">
                          <a:alpha val="24768"/>
                        </a:srgbClr>
                      </a:outerShdw>
                    </a:effectLst>
                    <a:tableStyleId>{2D5ABB26-0587-4C30-8999-92F81FD0307C}</a:tableStyleId>
                  </a:tblPr>
                  <a:tblGrid>
                    <a:gridCol w="1201166">
                      <a:extLst>
                        <a:ext uri="{9D8B030D-6E8A-4147-A177-3AD203B41FA5}">
                          <a16:colId xmlns:a16="http://schemas.microsoft.com/office/drawing/2014/main" val="355341830"/>
                        </a:ext>
                      </a:extLst>
                    </a:gridCol>
                    <a:gridCol w="1201166">
                      <a:extLst>
                        <a:ext uri="{9D8B030D-6E8A-4147-A177-3AD203B41FA5}">
                          <a16:colId xmlns:a16="http://schemas.microsoft.com/office/drawing/2014/main" val="2801644339"/>
                        </a:ext>
                      </a:extLst>
                    </a:gridCol>
                    <a:gridCol w="1201166">
                      <a:extLst>
                        <a:ext uri="{9D8B030D-6E8A-4147-A177-3AD203B41FA5}">
                          <a16:colId xmlns:a16="http://schemas.microsoft.com/office/drawing/2014/main" val="4137157663"/>
                        </a:ext>
                      </a:extLst>
                    </a:gridCol>
                    <a:gridCol w="1201166">
                      <a:extLst>
                        <a:ext uri="{9D8B030D-6E8A-4147-A177-3AD203B41FA5}">
                          <a16:colId xmlns:a16="http://schemas.microsoft.com/office/drawing/2014/main" val="1588390949"/>
                        </a:ext>
                      </a:extLst>
                    </a:gridCol>
                  </a:tblGrid>
                  <a:tr h="392548">
                    <a:tc>
                      <a:txBody>
                        <a:bodyPr/>
                        <a:lstStyle/>
                        <a:p>
                          <a:pPr algn="l"/>
                          <a:endParaRPr lang="en-CN" dirty="0">
                            <a:solidFill>
                              <a:schemeClr val="bg1"/>
                            </a:solidFill>
                            <a:effectLst/>
                            <a:latin typeface="Times" pitchFamily="2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4211" t="-3226" r="-205263" b="-3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4211" t="-3226" r="-105263" b="-3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4211" t="-3226" r="-5263" b="-3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2563550"/>
                      </a:ext>
                    </a:extLst>
                  </a:tr>
                  <a:tr h="36767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bg1"/>
                              </a:solidFill>
                              <a:effectLst/>
                              <a:latin typeface="Times" pitchFamily="2" charset="0"/>
                            </a:rPr>
                            <a:t>trivial</a:t>
                          </a:r>
                          <a:endParaRPr lang="en-CN" dirty="0">
                            <a:solidFill>
                              <a:schemeClr val="bg1"/>
                            </a:solidFill>
                            <a:effectLst/>
                            <a:latin typeface="Times" pitchFamily="2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N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Times" pitchFamily="2" charset="0"/>
                            </a:rPr>
                            <a:t>1</a:t>
                          </a: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N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Times" pitchFamily="2" charset="0"/>
                            </a:rPr>
                            <a:t>1</a:t>
                          </a: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N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Times" pitchFamily="2" charset="0"/>
                            </a:rPr>
                            <a:t>1</a:t>
                          </a: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122560"/>
                      </a:ext>
                    </a:extLst>
                  </a:tr>
                  <a:tr h="36767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bg1"/>
                              </a:solidFill>
                              <a:effectLst/>
                              <a:latin typeface="Times" pitchFamily="2" charset="0"/>
                            </a:rPr>
                            <a:t>standard</a:t>
                          </a:r>
                          <a:endParaRPr lang="en-CN" dirty="0">
                            <a:solidFill>
                              <a:schemeClr val="bg1"/>
                            </a:solidFill>
                            <a:effectLst/>
                            <a:latin typeface="Times" pitchFamily="2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N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Times" pitchFamily="2" charset="0"/>
                            </a:rPr>
                            <a:t>2</a:t>
                          </a: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N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Times" pitchFamily="2" charset="0"/>
                            </a:rPr>
                            <a:t>0</a:t>
                          </a: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N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Times" pitchFamily="2" charset="0"/>
                            </a:rPr>
                            <a:t>-1</a:t>
                          </a: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3380016"/>
                      </a:ext>
                    </a:extLst>
                  </a:tr>
                  <a:tr h="36767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bg1"/>
                              </a:solidFill>
                              <a:effectLst/>
                              <a:latin typeface="Times" pitchFamily="2" charset="0"/>
                            </a:rPr>
                            <a:t>alternating</a:t>
                          </a:r>
                          <a:endParaRPr lang="en-CN" dirty="0">
                            <a:solidFill>
                              <a:schemeClr val="bg1"/>
                            </a:solidFill>
                            <a:effectLst/>
                            <a:latin typeface="Times" pitchFamily="2" charset="0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N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Times" pitchFamily="2" charset="0"/>
                            </a:rPr>
                            <a:t>1</a:t>
                          </a: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N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Times" pitchFamily="2" charset="0"/>
                            </a:rPr>
                            <a:t>-1</a:t>
                          </a: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N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Times" pitchFamily="2" charset="0"/>
                            </a:rPr>
                            <a:t>1</a:t>
                          </a:r>
                        </a:p>
                      </a:txBody>
                      <a:tcPr marL="45720" marR="45720" anchor="ctr">
                        <a:lnL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660372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55C11E-BC60-0481-0429-EB5F2D2AF7AD}"/>
                  </a:ext>
                </a:extLst>
              </p:cNvPr>
              <p:cNvSpPr txBox="1"/>
              <p:nvPr/>
            </p:nvSpPr>
            <p:spPr>
              <a:xfrm>
                <a:off x="3469580" y="1274595"/>
                <a:ext cx="513653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Example.</a:t>
                </a:r>
              </a:p>
              <a:p>
                <a:pPr lvl="1"/>
                <a:endParaRPr lang="en-CN" sz="140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r>
                  <a:rPr lang="en-CN" sz="1400" dirty="0">
                    <a:solidFill>
                      <a:prstClr val="black"/>
                    </a:solidFill>
                    <a:latin typeface="Calibri Light" panose="020F0302020204030204"/>
                  </a:rPr>
                  <a:t>The character table of symmetric 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N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55C11E-BC60-0481-0429-EB5F2D2AF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580" y="1274595"/>
                <a:ext cx="5136536" cy="738664"/>
              </a:xfrm>
              <a:prstGeom prst="rect">
                <a:avLst/>
              </a:prstGeom>
              <a:blipFill>
                <a:blip r:embed="rId4"/>
                <a:stretch>
                  <a:fillRect l="-494" t="-1695" b="-847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B3C77D3-7719-2343-BFCD-CD26F148E91D}"/>
                  </a:ext>
                </a:extLst>
              </p:cNvPr>
              <p:cNvSpPr txBox="1"/>
              <p:nvPr/>
            </p:nvSpPr>
            <p:spPr>
              <a:xfrm>
                <a:off x="3593379" y="4460963"/>
                <a:ext cx="48046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CN" sz="1400" dirty="0">
                    <a:solidFill>
                      <a:prstClr val="black"/>
                    </a:solidFill>
                    <a:latin typeface="Calibri Light" panose="020F0302020204030204"/>
                  </a:rPr>
                  <a:t>The first </a:t>
                </a:r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row lists the </a:t>
                </a:r>
                <a:r>
                  <a:rPr lang="en-US" sz="1400" i="1" dirty="0">
                    <a:solidFill>
                      <a:prstClr val="black"/>
                    </a:solidFill>
                    <a:latin typeface="Calibri Light" panose="020F0302020204030204"/>
                  </a:rPr>
                  <a:t>conjugacy classes</a:t>
                </a:r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.</a:t>
                </a:r>
              </a:p>
              <a:p>
                <a:pPr lvl="1"/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lvl="1"/>
                <a:r>
                  <a:rPr lang="en-CN" sz="1400" dirty="0">
                    <a:solidFill>
                      <a:prstClr val="black"/>
                    </a:solidFill>
                    <a:latin typeface="Calibri Light" panose="020F0302020204030204"/>
                  </a:rPr>
                  <a:t>The first column lists the </a:t>
                </a:r>
                <a:r>
                  <a:rPr lang="en-CN" sz="1400" i="1" dirty="0">
                    <a:solidFill>
                      <a:prstClr val="black"/>
                    </a:solidFill>
                    <a:latin typeface="Calibri Light" panose="020F0302020204030204"/>
                  </a:rPr>
                  <a:t>irreducible representations</a:t>
                </a:r>
                <a:r>
                  <a:rPr lang="en-CN" sz="1400" dirty="0">
                    <a:solidFill>
                      <a:prstClr val="black"/>
                    </a:solidFill>
                    <a:latin typeface="Calibri Light" panose="020F0302020204030204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.</a:t>
                </a:r>
              </a:p>
              <a:p>
                <a:pPr lvl="1"/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lvl="1"/>
                <a:r>
                  <a:rPr lang="en-CN" sz="1400" dirty="0">
                    <a:solidFill>
                      <a:prstClr val="black"/>
                    </a:solidFill>
                    <a:latin typeface="Calibri Light" panose="020F0302020204030204"/>
                  </a:rPr>
                  <a:t>The rest entires are </a:t>
                </a:r>
                <a:r>
                  <a:rPr lang="en-CN" sz="1400" i="1" dirty="0">
                    <a:solidFill>
                      <a:prstClr val="black"/>
                    </a:solidFill>
                    <a:latin typeface="Calibri Light" panose="020F0302020204030204"/>
                  </a:rPr>
                  <a:t>character values</a:t>
                </a:r>
                <a:r>
                  <a:rPr lang="en-CN" sz="1400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each corresponding the conjugacy class and irreducible representation.</a:t>
                </a: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B3C77D3-7719-2343-BFCD-CD26F148E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379" y="4460963"/>
                <a:ext cx="4804664" cy="1384995"/>
              </a:xfrm>
              <a:prstGeom prst="rect">
                <a:avLst/>
              </a:prstGeom>
              <a:blipFill>
                <a:blip r:embed="rId5"/>
                <a:stretch>
                  <a:fillRect t="-909" b="-363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C71D9D80-29D2-2E5E-66B0-DDBD66863C6D}"/>
              </a:ext>
            </a:extLst>
          </p:cNvPr>
          <p:cNvSpPr/>
          <p:nvPr/>
        </p:nvSpPr>
        <p:spPr>
          <a:xfrm>
            <a:off x="3593379" y="4531011"/>
            <a:ext cx="457200" cy="1804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DB7DBF-DC97-C93F-5068-B5B1D5475645}"/>
              </a:ext>
            </a:extLst>
          </p:cNvPr>
          <p:cNvSpPr/>
          <p:nvPr/>
        </p:nvSpPr>
        <p:spPr>
          <a:xfrm>
            <a:off x="3593379" y="4960955"/>
            <a:ext cx="457200" cy="1804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29D016-8FD9-AF16-B0B4-2DB59C945E11}"/>
              </a:ext>
            </a:extLst>
          </p:cNvPr>
          <p:cNvSpPr/>
          <p:nvPr/>
        </p:nvSpPr>
        <p:spPr>
          <a:xfrm>
            <a:off x="3593379" y="5390899"/>
            <a:ext cx="457200" cy="18047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A08E74-1200-EB63-9FD0-6F9669B978AB}"/>
              </a:ext>
            </a:extLst>
          </p:cNvPr>
          <p:cNvSpPr txBox="1"/>
          <p:nvPr/>
        </p:nvSpPr>
        <p:spPr>
          <a:xfrm>
            <a:off x="482600" y="1719793"/>
            <a:ext cx="1642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schemeClr val="bg1"/>
                </a:solidFill>
              </a:rPr>
              <a:t>Character Table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4950103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500" y="-2"/>
            <a:ext cx="3052451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DED10-2156-C8DF-35FD-25BC608B0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40080"/>
            <a:ext cx="2322320" cy="984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Optimization</a:t>
            </a: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5121F3-C5C6-F986-73DC-252AA9191EE5}"/>
              </a:ext>
            </a:extLst>
          </p:cNvPr>
          <p:cNvSpPr txBox="1"/>
          <p:nvPr/>
        </p:nvSpPr>
        <p:spPr>
          <a:xfrm>
            <a:off x="3507792" y="382286"/>
            <a:ext cx="5136536" cy="719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90DB1B-74A4-41D9-64DD-81FBE15058D0}"/>
              </a:ext>
            </a:extLst>
          </p:cNvPr>
          <p:cNvSpPr txBox="1"/>
          <p:nvPr/>
        </p:nvSpPr>
        <p:spPr>
          <a:xfrm>
            <a:off x="482600" y="1719793"/>
            <a:ext cx="14749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FFFF"/>
              </a:solidFill>
              <a:latin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Partition Map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CB744C-6399-A5C7-FE09-83CDAE884A75}"/>
              </a:ext>
            </a:extLst>
          </p:cNvPr>
          <p:cNvSpPr txBox="1"/>
          <p:nvPr/>
        </p:nvSpPr>
        <p:spPr>
          <a:xfrm>
            <a:off x="3506981" y="1316486"/>
            <a:ext cx="2512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We developed several versions…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ABA360F-D575-356F-AAE2-F2DA756E4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820460"/>
              </p:ext>
            </p:extLst>
          </p:nvPr>
        </p:nvGraphicFramePr>
        <p:xfrm>
          <a:off x="3552121" y="1838977"/>
          <a:ext cx="5109279" cy="21234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rgbClr val="000000">
                      <a:alpha val="25000"/>
                    </a:srgbClr>
                  </a:outerShdw>
                </a:effectLst>
                <a:tableStyleId>{5C22544A-7EE6-4342-B048-85BDC9FD1C3A}</a:tableStyleId>
              </a:tblPr>
              <a:tblGrid>
                <a:gridCol w="987522">
                  <a:extLst>
                    <a:ext uri="{9D8B030D-6E8A-4147-A177-3AD203B41FA5}">
                      <a16:colId xmlns:a16="http://schemas.microsoft.com/office/drawing/2014/main" val="1894461690"/>
                    </a:ext>
                  </a:extLst>
                </a:gridCol>
                <a:gridCol w="1099751">
                  <a:extLst>
                    <a:ext uri="{9D8B030D-6E8A-4147-A177-3AD203B41FA5}">
                      <a16:colId xmlns:a16="http://schemas.microsoft.com/office/drawing/2014/main" val="1044736291"/>
                    </a:ext>
                  </a:extLst>
                </a:gridCol>
                <a:gridCol w="3022006">
                  <a:extLst>
                    <a:ext uri="{9D8B030D-6E8A-4147-A177-3AD203B41FA5}">
                      <a16:colId xmlns:a16="http://schemas.microsoft.com/office/drawing/2014/main" val="837060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Version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Language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Problem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6725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Python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Slow (when n&gt;25)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63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Java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java.lang.OutOfMemoryError</a:t>
                      </a:r>
                      <a:r>
                        <a:rPr lang="en-US" dirty="0"/>
                        <a:t> (when n&gt;30)</a:t>
                      </a:r>
                      <a:endParaRPr lang="en-C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9713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Golang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Hashmap does not work well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2273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4 # final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Golang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218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6538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500" y="-2"/>
            <a:ext cx="3052451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DED10-2156-C8DF-35FD-25BC608B0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40080"/>
            <a:ext cx="2322320" cy="984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Optimization</a:t>
            </a: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5121F3-C5C6-F986-73DC-252AA9191EE5}"/>
              </a:ext>
            </a:extLst>
          </p:cNvPr>
          <p:cNvSpPr txBox="1"/>
          <p:nvPr/>
        </p:nvSpPr>
        <p:spPr>
          <a:xfrm>
            <a:off x="3507792" y="382286"/>
            <a:ext cx="5136536" cy="719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90DB1B-74A4-41D9-64DD-81FBE15058D0}"/>
              </a:ext>
            </a:extLst>
          </p:cNvPr>
          <p:cNvSpPr txBox="1"/>
          <p:nvPr/>
        </p:nvSpPr>
        <p:spPr>
          <a:xfrm>
            <a:off x="482600" y="1719793"/>
            <a:ext cx="14749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Partition Map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CB744C-6399-A5C7-FE09-83CDAE884A75}"/>
              </a:ext>
            </a:extLst>
          </p:cNvPr>
          <p:cNvSpPr txBox="1"/>
          <p:nvPr/>
        </p:nvSpPr>
        <p:spPr>
          <a:xfrm>
            <a:off x="3506981" y="1316486"/>
            <a:ext cx="2512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CN" sz="1400" dirty="0">
                <a:solidFill>
                  <a:prstClr val="black"/>
                </a:solidFill>
                <a:latin typeface="Calibri Light" panose="020F0302020204030204"/>
              </a:rPr>
              <a:t>We developed </a:t>
            </a:r>
            <a:r>
              <a:rPr kumimoji="0" lang="en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several versions…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ABA360F-D575-356F-AAE2-F2DA756E4CCD}"/>
              </a:ext>
            </a:extLst>
          </p:cNvPr>
          <p:cNvGraphicFramePr>
            <a:graphicFrameLocks noGrp="1"/>
          </p:cNvGraphicFramePr>
          <p:nvPr/>
        </p:nvGraphicFramePr>
        <p:xfrm>
          <a:off x="3552121" y="1838977"/>
          <a:ext cx="5109279" cy="21234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rgbClr val="000000">
                      <a:alpha val="25000"/>
                    </a:srgbClr>
                  </a:outerShdw>
                </a:effectLst>
                <a:tableStyleId>{5C22544A-7EE6-4342-B048-85BDC9FD1C3A}</a:tableStyleId>
              </a:tblPr>
              <a:tblGrid>
                <a:gridCol w="987522">
                  <a:extLst>
                    <a:ext uri="{9D8B030D-6E8A-4147-A177-3AD203B41FA5}">
                      <a16:colId xmlns:a16="http://schemas.microsoft.com/office/drawing/2014/main" val="1894461690"/>
                    </a:ext>
                  </a:extLst>
                </a:gridCol>
                <a:gridCol w="1099751">
                  <a:extLst>
                    <a:ext uri="{9D8B030D-6E8A-4147-A177-3AD203B41FA5}">
                      <a16:colId xmlns:a16="http://schemas.microsoft.com/office/drawing/2014/main" val="1044736291"/>
                    </a:ext>
                  </a:extLst>
                </a:gridCol>
                <a:gridCol w="3022006">
                  <a:extLst>
                    <a:ext uri="{9D8B030D-6E8A-4147-A177-3AD203B41FA5}">
                      <a16:colId xmlns:a16="http://schemas.microsoft.com/office/drawing/2014/main" val="837060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Version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Language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Problem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6725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Python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Slow (when n&gt;25)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63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Java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java.lang.OutOfMemoryError</a:t>
                      </a:r>
                      <a:r>
                        <a:rPr lang="en-US" dirty="0"/>
                        <a:t> (when n&gt;30)</a:t>
                      </a:r>
                      <a:endParaRPr lang="en-C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9713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Golang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Hashmap does not work well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2273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4 # final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Golang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21861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1E77334-9099-D6A0-D26D-158C204A75FA}"/>
              </a:ext>
            </a:extLst>
          </p:cNvPr>
          <p:cNvSpPr txBox="1"/>
          <p:nvPr/>
        </p:nvSpPr>
        <p:spPr>
          <a:xfrm>
            <a:off x="3552121" y="4298583"/>
            <a:ext cx="5109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Since we can not use partition directly as the </a:t>
            </a:r>
            <a:r>
              <a:rPr lang="en-US" sz="1400" b="1" dirty="0">
                <a:solidFill>
                  <a:prstClr val="black"/>
                </a:solidFill>
                <a:latin typeface="Calibri Light" panose="020F0302020204030204"/>
              </a:rPr>
              <a:t>key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of the </a:t>
            </a:r>
            <a:r>
              <a:rPr lang="en-US" sz="1400" b="1" dirty="0">
                <a:solidFill>
                  <a:prstClr val="black"/>
                </a:solidFill>
                <a:latin typeface="Calibri Light" panose="020F0302020204030204"/>
              </a:rPr>
              <a:t>map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in Golang, and using </a:t>
            </a:r>
            <a:r>
              <a:rPr lang="en-US" sz="1400" b="1" dirty="0">
                <a:solidFill>
                  <a:prstClr val="black"/>
                </a:solidFill>
                <a:latin typeface="Calibri Light" panose="020F0302020204030204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as the key is very inefficient even though we can easily turn a partition into a string.</a:t>
            </a:r>
          </a:p>
          <a:p>
            <a:pPr>
              <a:defRPr/>
            </a:pPr>
            <a:endParaRPr lang="en-US" sz="1400" dirty="0">
              <a:solidFill>
                <a:prstClr val="black"/>
              </a:solidFill>
              <a:latin typeface="Calibri Light" panose="020F0302020204030204"/>
            </a:endParaRPr>
          </a:p>
          <a:p>
            <a:pPr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We then need to construct an injection or bijection from partition to integer.</a:t>
            </a:r>
            <a:endParaRPr kumimoji="0" lang="en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9529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500" y="-2"/>
            <a:ext cx="3052451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DED10-2156-C8DF-35FD-25BC608B0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40080"/>
            <a:ext cx="2322320" cy="984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Optimization</a:t>
            </a: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5121F3-C5C6-F986-73DC-252AA9191EE5}"/>
              </a:ext>
            </a:extLst>
          </p:cNvPr>
          <p:cNvSpPr txBox="1"/>
          <p:nvPr/>
        </p:nvSpPr>
        <p:spPr>
          <a:xfrm>
            <a:off x="3507792" y="382286"/>
            <a:ext cx="5136536" cy="719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Partition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90DB1B-74A4-41D9-64DD-81FBE15058D0}"/>
              </a:ext>
            </a:extLst>
          </p:cNvPr>
          <p:cNvSpPr txBox="1"/>
          <p:nvPr/>
        </p:nvSpPr>
        <p:spPr>
          <a:xfrm>
            <a:off x="482600" y="1719793"/>
            <a:ext cx="14749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Partition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CB744C-6399-A5C7-FE09-83CDAE884A75}"/>
                  </a:ext>
                </a:extLst>
              </p:cNvPr>
              <p:cNvSpPr txBox="1"/>
              <p:nvPr/>
            </p:nvSpPr>
            <p:spPr>
              <a:xfrm>
                <a:off x="3506981" y="1316486"/>
                <a:ext cx="5154419" cy="3178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kumimoji="0" lang="en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Definition. </a:t>
                </a:r>
                <a:r>
                  <a:rPr kumimoji="0" lang="en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(Ordering of Partition) </a:t>
                </a:r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For the same size partitions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l-GR" sz="1400" dirty="0">
                    <a:solidFill>
                      <a:prstClr val="black"/>
                    </a:solidFill>
                    <a:latin typeface="Calibri Light" panose="020F0302020204030204"/>
                  </a:rPr>
                  <a:t>, </a:t>
                </a:r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if the number of rows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l-GR" sz="1400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is less than or equal to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l-GR" sz="1400" dirty="0">
                    <a:solidFill>
                      <a:prstClr val="black"/>
                    </a:solidFill>
                    <a:latin typeface="Calibri Light" panose="020F0302020204030204"/>
                  </a:rPr>
                  <a:t>, </a:t>
                </a:r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we say partition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l-GR" sz="1400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if the first different row (denote the index by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) satisfy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.</a:t>
                </a:r>
              </a:p>
              <a:p>
                <a:pPr>
                  <a:defRPr/>
                </a:pPr>
                <a:endParaRPr lang="en-US" sz="140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Then for partitions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, we have an increasing sequence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4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1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sz="1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sz="1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 </m:t>
                    </m:r>
                    <m:sSup>
                      <m:sSupPr>
                        <m:ctrlPr>
                          <a:rPr lang="en-US" sz="1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sz="1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by the compare method above, we say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 is the index of such sequence, where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starts from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.</a:t>
                </a:r>
                <a:endParaRPr lang="en-CN" sz="140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>
                  <a:defRPr/>
                </a:pP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>
                  <a:defRPr/>
                </a:pPr>
                <a:endParaRPr lang="en-CN" sz="140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>
                  <a:defRPr/>
                </a:pPr>
                <a:r>
                  <a:rPr kumimoji="0" lang="en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Example. </a:t>
                </a:r>
                <a:r>
                  <a:rPr kumimoji="0" lang="en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(n=4)</a:t>
                </a:r>
              </a:p>
              <a:p>
                <a:pPr>
                  <a:defRPr/>
                </a:pP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(1, 1, 1, 1) &lt; (2, 1, 1) &lt; (2, 2) &lt; (3, 1) &lt; (4)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:br>
                  <a:rPr lang="en-US" sz="1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solidFill>
                      <a:prstClr val="black"/>
                    </a:solidFill>
                    <a:latin typeface="+mj-lt"/>
                    <a:ea typeface="Cambria Math" panose="02040503050406030204" pitchFamily="18" charset="0"/>
                  </a:rPr>
                  <a:t>The index of </a:t>
                </a:r>
                <a:r>
                  <a:rPr lang="en-US" sz="1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(2, 1, 1) </a:t>
                </a:r>
                <a:r>
                  <a:rPr lang="en-US" sz="1400" dirty="0">
                    <a:solidFill>
                      <a:prstClr val="black"/>
                    </a:solidFill>
                    <a:latin typeface="+mj-lt"/>
                    <a:ea typeface="Cambria Math" panose="02040503050406030204" pitchFamily="18" charset="0"/>
                  </a:rPr>
                  <a:t>is</a:t>
                </a:r>
                <a:r>
                  <a:rPr lang="en-US" sz="1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1</a:t>
                </a:r>
                <a:r>
                  <a:rPr lang="en-US" sz="1400" dirty="0">
                    <a:solidFill>
                      <a:prstClr val="black"/>
                    </a:solidFill>
                    <a:latin typeface="+mj-lt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CB744C-6399-A5C7-FE09-83CDAE884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981" y="1316486"/>
                <a:ext cx="5154419" cy="3178114"/>
              </a:xfrm>
              <a:prstGeom prst="rect">
                <a:avLst/>
              </a:prstGeom>
              <a:blipFill>
                <a:blip r:embed="rId2"/>
                <a:stretch>
                  <a:fillRect l="-491" t="-398" b="-119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0837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500" y="-2"/>
            <a:ext cx="3052451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DED10-2156-C8DF-35FD-25BC608B0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40080"/>
            <a:ext cx="2322320" cy="984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Optimization</a:t>
            </a: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5121F3-C5C6-F986-73DC-252AA9191EE5}"/>
              </a:ext>
            </a:extLst>
          </p:cNvPr>
          <p:cNvSpPr txBox="1"/>
          <p:nvPr/>
        </p:nvSpPr>
        <p:spPr>
          <a:xfrm>
            <a:off x="3507792" y="382286"/>
            <a:ext cx="5136536" cy="719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Partition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90DB1B-74A4-41D9-64DD-81FBE15058D0}"/>
              </a:ext>
            </a:extLst>
          </p:cNvPr>
          <p:cNvSpPr txBox="1"/>
          <p:nvPr/>
        </p:nvSpPr>
        <p:spPr>
          <a:xfrm>
            <a:off x="482600" y="1719793"/>
            <a:ext cx="14749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Partition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CB744C-6399-A5C7-FE09-83CDAE884A75}"/>
                  </a:ext>
                </a:extLst>
              </p:cNvPr>
              <p:cNvSpPr txBox="1"/>
              <p:nvPr/>
            </p:nvSpPr>
            <p:spPr>
              <a:xfrm>
                <a:off x="3506981" y="1316486"/>
                <a:ext cx="5154419" cy="3688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  <a:defRPr/>
                </a:pPr>
                <a:r>
                  <a:rPr kumimoji="0" lang="en-CN" sz="1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 natural idea: </a:t>
                </a:r>
                <a:r>
                  <a:rPr lang="en-US" sz="1400" dirty="0">
                    <a:solidFill>
                      <a:prstClr val="black"/>
                    </a:solidFill>
                  </a:rPr>
                  <a:t>enumeration</a:t>
                </a:r>
                <a:endParaRPr kumimoji="0" lang="en-CN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0">
                  <a:lnSpc>
                    <a:spcPct val="120000"/>
                  </a:lnSpc>
                  <a:defRPr/>
                </a:pPr>
                <a:r>
                  <a:rPr kumimoji="0" lang="en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Definition. </a:t>
                </a:r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l-GR" sz="1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be the partitions of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, then we define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as the number of partitions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 whose first part is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sz="1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14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14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14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., </m:t>
                        </m:r>
                        <m:r>
                          <a:rPr lang="en-US" sz="1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l-GR" sz="1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the number of partitions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 with all rows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sz="1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sz="1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sz="1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.</a:t>
                </a:r>
              </a:p>
              <a:p>
                <a:pPr lvl="0">
                  <a:lnSpc>
                    <a:spcPct val="120000"/>
                  </a:lnSpc>
                  <a:defRPr/>
                </a:pP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>
                  <a:lnSpc>
                    <a:spcPct val="120000"/>
                  </a:lnSpc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Then we have the </a:t>
                </a:r>
                <a:r>
                  <a:rPr lang="en-US" sz="1400" b="1" dirty="0">
                    <a:solidFill>
                      <a:prstClr val="black"/>
                    </a:solidFill>
                    <a:latin typeface="+mj-lt"/>
                  </a:rPr>
                  <a:t>Index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sz="1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𝑃𝑎𝑟𝑡𝑖𝑡𝑖𝑜𝑛</m:t>
                    </m:r>
                    <m:r>
                      <a:rPr lang="en-US" sz="1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sz="1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1400" i="1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:</a:t>
                </a:r>
                <a:b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=0,1,2,…,</m:t>
                              </m:r>
                              <m:r>
                                <a:rPr lang="en-U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eqArr>
                        </m:sub>
                        <m:sup/>
                        <m:e>
                          <m:r>
                            <a:rPr lang="en-U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nary>
                    </m:oMath>
                  </m:oMathPara>
                </a14:m>
                <a:b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</a:br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 is the number of rows of a given partition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1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l-GR" sz="1400" dirty="0">
                    <a:solidFill>
                      <a:prstClr val="black"/>
                    </a:solidFill>
                    <a:latin typeface="Calibri Light" panose="020F0302020204030204"/>
                  </a:rPr>
                  <a:t>, </a:t>
                </a:r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and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l-GR" sz="1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l-GR" sz="1400" dirty="0">
                    <a:solidFill>
                      <a:prstClr val="black"/>
                    </a:solidFill>
                    <a:latin typeface="Calibri Light" panose="020F0302020204030204"/>
                  </a:rPr>
                  <a:t>.</a:t>
                </a: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lvl="0">
                  <a:lnSpc>
                    <a:spcPct val="120000"/>
                  </a:lnSpc>
                  <a:defRPr/>
                </a:pPr>
                <a:endParaRPr lang="en-CN" sz="140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lvl="0">
                  <a:lnSpc>
                    <a:spcPct val="120000"/>
                  </a:lnSpc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 Light" panose="020F0302020204030204"/>
                  </a:rPr>
                  <a:t>The state stored in bytes of computer memory is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CB744C-6399-A5C7-FE09-83CDAE884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981" y="1316486"/>
                <a:ext cx="5154419" cy="3688061"/>
              </a:xfrm>
              <a:prstGeom prst="rect">
                <a:avLst/>
              </a:prstGeom>
              <a:blipFill>
                <a:blip r:embed="rId2"/>
                <a:stretch>
                  <a:fillRect l="-491" r="-491" b="-68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F578BB2-E0E5-51AF-C72B-A03A6B347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922" y="5095691"/>
            <a:ext cx="5136536" cy="637577"/>
          </a:xfrm>
          <a:prstGeom prst="rect">
            <a:avLst/>
          </a:prstGeom>
          <a:effectLst>
            <a:outerShdw blurRad="50800" dist="50800" dir="5400000" sx="98000" sy="98000" algn="ctr" rotWithShape="0">
              <a:srgbClr val="000000">
                <a:alpha val="2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20200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BB691-8D70-54E9-8D8A-C6E1FB5C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93338"/>
            <a:ext cx="6858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Results</a:t>
            </a:r>
            <a:endParaRPr lang="en-US" sz="6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8250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70621-0227-7B2E-E2AA-39EB55BE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Test Results</a:t>
            </a:r>
            <a:endParaRPr lang="en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925CFC-72F2-AE79-38BA-655179D91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74690"/>
            <a:ext cx="8077200" cy="46899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65A7E3-DE5B-189D-324B-892613F9604F}"/>
              </a:ext>
            </a:extLst>
          </p:cNvPr>
          <p:cNvSpPr txBox="1"/>
          <p:nvPr/>
        </p:nvSpPr>
        <p:spPr>
          <a:xfrm>
            <a:off x="628650" y="6123542"/>
            <a:ext cx="4280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Up to 400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times faster than </a:t>
            </a:r>
            <a:r>
              <a:rPr lang="en-US" altLang="zh-CN" sz="2000" b="1" dirty="0" err="1"/>
              <a:t>Sagemath</a:t>
            </a:r>
            <a:r>
              <a:rPr lang="en-US" altLang="zh-CN" sz="2000" b="1" dirty="0"/>
              <a:t>!</a:t>
            </a:r>
            <a:endParaRPr lang="en-CN" sz="2000" b="1" dirty="0"/>
          </a:p>
        </p:txBody>
      </p:sp>
    </p:spTree>
    <p:extLst>
      <p:ext uri="{BB962C8B-B14F-4D97-AF65-F5344CB8AC3E}">
        <p14:creationId xmlns:p14="http://schemas.microsoft.com/office/powerpoint/2010/main" val="6606217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70621-0227-7B2E-E2AA-39EB55BE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Codes &amp; 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7B4437-F3F8-E6E6-FDD3-3000C8FCC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6163942" cy="5504333"/>
          </a:xfrm>
          <a:prstGeom prst="rect">
            <a:avLst/>
          </a:prstGeom>
          <a:effectLst>
            <a:outerShdw blurRad="152400" dist="38100" dir="10800000" algn="ctr" rotWithShape="0">
              <a:srgbClr val="000000">
                <a:alpha val="2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E37928-0F63-F331-A525-383D48A28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797" y="5201853"/>
            <a:ext cx="3988553" cy="1656147"/>
          </a:xfrm>
          <a:prstGeom prst="rect">
            <a:avLst/>
          </a:prstGeom>
          <a:effectLst>
            <a:outerShdw blurRad="152400" dist="50800" dir="10800000" algn="ctr" rotWithShape="0">
              <a:srgbClr val="000000">
                <a:alpha val="25062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49586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CC6B1-167E-92A4-5282-DB482250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70868-FFCE-5F15-B977-5883E1989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+mj-lt"/>
              </a:rPr>
              <a:t>Use GPU to speed up (50 times faster than current)</a:t>
            </a:r>
          </a:p>
          <a:p>
            <a:r>
              <a:rPr lang="en-CN" dirty="0">
                <a:latin typeface="+mj-lt"/>
              </a:rPr>
              <a:t>Merge code into Sagemath</a:t>
            </a:r>
          </a:p>
        </p:txBody>
      </p:sp>
    </p:spTree>
    <p:extLst>
      <p:ext uri="{BB962C8B-B14F-4D97-AF65-F5344CB8AC3E}">
        <p14:creationId xmlns:p14="http://schemas.microsoft.com/office/powerpoint/2010/main" val="36064730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CC6B1-167E-92A4-5282-DB482250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Refrence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742E6-CC3B-67FD-9093-CE492D802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593694"/>
            <a:ext cx="8191500" cy="204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904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41023" y="-934769"/>
            <a:ext cx="2424873" cy="2708393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3756" y="-134088"/>
            <a:ext cx="1635955" cy="1226966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713565" y="311926"/>
            <a:ext cx="4059393" cy="1911083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548980" y="1613994"/>
            <a:ext cx="1185708" cy="88928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327781" y="5494508"/>
            <a:ext cx="2444907" cy="1774587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211282" y="5555951"/>
            <a:ext cx="928467" cy="6963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77311" y="1407983"/>
            <a:ext cx="5389379" cy="4042034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76283" y="882212"/>
            <a:ext cx="6791435" cy="5093576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BB691-8D70-54E9-8D8A-C6E1FB5C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481" y="2353641"/>
            <a:ext cx="4337037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Thank you!</a:t>
            </a:r>
            <a:br>
              <a:rPr lang="en-US" sz="31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Q&amp;A</a:t>
            </a:r>
            <a:endParaRPr lang="en-US" sz="31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943393" y="5778692"/>
            <a:ext cx="2231794" cy="1926608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170046" y="5363543"/>
            <a:ext cx="959985" cy="71998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6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500" y="-2"/>
            <a:ext cx="3052451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DED10-2156-C8DF-35FD-25BC608B0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40080"/>
            <a:ext cx="2322320" cy="984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5121F3-C5C6-F986-73DC-252AA9191EE5}"/>
              </a:ext>
            </a:extLst>
          </p:cNvPr>
          <p:cNvSpPr txBox="1"/>
          <p:nvPr/>
        </p:nvSpPr>
        <p:spPr>
          <a:xfrm>
            <a:off x="3507792" y="382286"/>
            <a:ext cx="5136536" cy="719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Background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4EBAC4-304C-FD84-3BD3-2EC65E0FC637}"/>
              </a:ext>
            </a:extLst>
          </p:cNvPr>
          <p:cNvSpPr txBox="1"/>
          <p:nvPr/>
        </p:nvSpPr>
        <p:spPr>
          <a:xfrm>
            <a:off x="3469580" y="1274595"/>
            <a:ext cx="51365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Character Table is very useful!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N" sz="1400" dirty="0">
              <a:solidFill>
                <a:prstClr val="black"/>
              </a:solidFill>
              <a:latin typeface="Calibri Light" panose="020F0302020204030204"/>
            </a:endParaRPr>
          </a:p>
          <a:p>
            <a:pPr lvl="1"/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In chemistry, crystallography, and spectroscopy, character tables of point groups are used to classify e.g. molecular vibrations according to their symmetry, and to predict whether a transition between two states is forbidden for symmetry reasons.</a:t>
            </a:r>
          </a:p>
          <a:p>
            <a:pPr lvl="1"/>
            <a:endParaRPr lang="en-US" sz="1400" dirty="0">
              <a:solidFill>
                <a:prstClr val="black"/>
              </a:solidFill>
              <a:latin typeface="Calibri Light" panose="020F0302020204030204"/>
            </a:endParaRPr>
          </a:p>
          <a:p>
            <a:pPr lvl="1"/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Many university level textbooks on physical chemistry, quantum chemistry, spectroscopy and inorganic chemistry devote a chapter to the use of symmetry group character tables.</a:t>
            </a:r>
          </a:p>
          <a:p>
            <a:pPr lvl="1"/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lvl="1" algn="r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---- Wikipedia</a:t>
            </a:r>
            <a:endParaRPr kumimoji="0" lang="en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90DB1B-74A4-41D9-64DD-81FBE15058D0}"/>
              </a:ext>
            </a:extLst>
          </p:cNvPr>
          <p:cNvSpPr txBox="1"/>
          <p:nvPr/>
        </p:nvSpPr>
        <p:spPr>
          <a:xfrm>
            <a:off x="482600" y="1719793"/>
            <a:ext cx="1642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Character Table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Background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33F5D-FCEB-04B8-2DD5-CDC0FBA7D66F}"/>
              </a:ext>
            </a:extLst>
          </p:cNvPr>
          <p:cNvSpPr txBox="1"/>
          <p:nvPr/>
        </p:nvSpPr>
        <p:spPr>
          <a:xfrm>
            <a:off x="3469580" y="4383138"/>
            <a:ext cx="51365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Problem</a:t>
            </a:r>
          </a:p>
          <a:p>
            <a:pPr lvl="1"/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lvl="1"/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Sagemath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, GAP, etc., 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are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too slow to compute the table.</a:t>
            </a:r>
            <a:endParaRPr lang="en-US" sz="1400" dirty="0">
              <a:solidFill>
                <a:prstClr val="black"/>
              </a:solidFill>
              <a:latin typeface="Calibri Light" panose="020F0302020204030204"/>
            </a:endParaRPr>
          </a:p>
          <a:p>
            <a:pPr lvl="1"/>
            <a:r>
              <a:rPr lang="en-US" altLang="zh-CN" sz="1400" dirty="0">
                <a:solidFill>
                  <a:prstClr val="black"/>
                </a:solidFill>
                <a:latin typeface="Calibri Light" panose="020F0302020204030204"/>
              </a:rPr>
              <a:t>We need a specific algorithm to reduce computation time.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192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500" y="-2"/>
            <a:ext cx="3052451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DED10-2156-C8DF-35FD-25BC608B0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40080"/>
            <a:ext cx="2322320" cy="984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5121F3-C5C6-F986-73DC-252AA9191EE5}"/>
              </a:ext>
            </a:extLst>
          </p:cNvPr>
          <p:cNvSpPr txBox="1"/>
          <p:nvPr/>
        </p:nvSpPr>
        <p:spPr>
          <a:xfrm>
            <a:off x="3507792" y="382286"/>
            <a:ext cx="5136536" cy="719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733F5D-FCEB-04B8-2DD5-CDC0FBA7D66F}"/>
                  </a:ext>
                </a:extLst>
              </p:cNvPr>
              <p:cNvSpPr txBox="1"/>
              <p:nvPr/>
            </p:nvSpPr>
            <p:spPr>
              <a:xfrm>
                <a:off x="3469580" y="1274595"/>
                <a:ext cx="513653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Test Results for Sagemath</a:t>
                </a:r>
              </a:p>
              <a:p>
                <a:pPr lvl="1"/>
                <a:endParaRPr lang="en-CN" sz="140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lvl="1"/>
                <a:r>
                  <a:rPr lang="en-CN" sz="1400" dirty="0">
                    <a:solidFill>
                      <a:prstClr val="black"/>
                    </a:solidFill>
                    <a:latin typeface="Calibri Light" panose="020F0302020204030204"/>
                  </a:rPr>
                  <a:t>Symmetric 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N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N" sz="1400" dirty="0">
                    <a:solidFill>
                      <a:prstClr val="black"/>
                    </a:solidFill>
                    <a:latin typeface="Calibri Light" panose="020F0302020204030204"/>
                  </a:rPr>
                  <a:t>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=20, 25, 30</m:t>
                    </m:r>
                  </m:oMath>
                </a14:m>
                <a:r>
                  <a:rPr lang="en-CN" sz="1400" dirty="0">
                    <a:solidFill>
                      <a:prstClr val="black"/>
                    </a:solidFill>
                    <a:latin typeface="Calibri Light" panose="020F0302020204030204"/>
                  </a:rPr>
                  <a:t>)</a:t>
                </a:r>
                <a:endPara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733F5D-FCEB-04B8-2DD5-CDC0FBA7D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580" y="1274595"/>
                <a:ext cx="5136536" cy="738664"/>
              </a:xfrm>
              <a:prstGeom prst="rect">
                <a:avLst/>
              </a:prstGeom>
              <a:blipFill>
                <a:blip r:embed="rId3"/>
                <a:stretch>
                  <a:fillRect l="-494" t="-1695" b="-847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0D5337C-30D3-9D39-0622-AB1F053FC3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7839691"/>
                  </p:ext>
                </p:extLst>
              </p:nvPr>
            </p:nvGraphicFramePr>
            <p:xfrm>
              <a:off x="4026569" y="4984635"/>
              <a:ext cx="4022558" cy="1466516"/>
            </p:xfrm>
            <a:graphic>
              <a:graphicData uri="http://schemas.openxmlformats.org/drawingml/2006/table">
                <a:tbl>
                  <a:tblPr firstRow="1">
                    <a:effectLst>
                      <a:outerShdw blurRad="50800" dist="50800" dir="5400000" algn="ctr" rotWithShape="0">
                        <a:srgbClr val="000000">
                          <a:alpha val="24829"/>
                        </a:srgbClr>
                      </a:outerShdw>
                    </a:effectLst>
                    <a:tableStyleId>{5C22544A-7EE6-4342-B048-85BDC9FD1C3A}</a:tableStyleId>
                  </a:tblPr>
                  <a:tblGrid>
                    <a:gridCol w="2011279">
                      <a:extLst>
                        <a:ext uri="{9D8B030D-6E8A-4147-A177-3AD203B41FA5}">
                          <a16:colId xmlns:a16="http://schemas.microsoft.com/office/drawing/2014/main" val="2810197447"/>
                        </a:ext>
                      </a:extLst>
                    </a:gridCol>
                    <a:gridCol w="2011279">
                      <a:extLst>
                        <a:ext uri="{9D8B030D-6E8A-4147-A177-3AD203B41FA5}">
                          <a16:colId xmlns:a16="http://schemas.microsoft.com/office/drawing/2014/main" val="1812346163"/>
                        </a:ext>
                      </a:extLst>
                    </a:gridCol>
                  </a:tblGrid>
                  <a:tr h="3666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1400" b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N" sz="1400" dirty="0"/>
                            <a:t>Time spent (s)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3718310"/>
                      </a:ext>
                    </a:extLst>
                  </a:tr>
                  <a:tr h="3666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1400" b="1" smtClean="0">
                                        <a:latin typeface="Cambria Math" panose="02040503050406030204" pitchFamily="18" charset="0"/>
                                      </a:rPr>
                                      <m:t>𝟐𝟎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:r>
                            <a:rPr lang="en-CN" sz="1400" dirty="0"/>
                            <a:t>16.49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662477"/>
                      </a:ext>
                    </a:extLst>
                  </a:tr>
                  <a:tr h="3666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1400" b="1" smtClean="0">
                                        <a:latin typeface="Cambria Math" panose="02040503050406030204" pitchFamily="18" charset="0"/>
                                      </a:rPr>
                                      <m:t>𝟐𝟓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:r>
                            <a:rPr lang="en-CN" sz="1400" dirty="0"/>
                            <a:t>162.95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1565253"/>
                      </a:ext>
                    </a:extLst>
                  </a:tr>
                  <a:tr h="3666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1400" b="1" smtClean="0"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 algn="l"/>
                          <a:r>
                            <a:rPr lang="en-US" altLang="zh-CN" sz="1400" dirty="0"/>
                            <a:t>1615.29</a:t>
                          </a:r>
                          <a:endParaRPr lang="en-C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53314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0D5337C-30D3-9D39-0622-AB1F053FC3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7839691"/>
                  </p:ext>
                </p:extLst>
              </p:nvPr>
            </p:nvGraphicFramePr>
            <p:xfrm>
              <a:off x="4026569" y="4984635"/>
              <a:ext cx="4022558" cy="1466516"/>
            </p:xfrm>
            <a:graphic>
              <a:graphicData uri="http://schemas.openxmlformats.org/drawingml/2006/table">
                <a:tbl>
                  <a:tblPr firstRow="1">
                    <a:effectLst>
                      <a:outerShdw blurRad="50800" dist="50800" dir="5400000" algn="ctr" rotWithShape="0">
                        <a:srgbClr val="000000">
                          <a:alpha val="24829"/>
                        </a:srgbClr>
                      </a:outerShdw>
                    </a:effectLst>
                    <a:tableStyleId>{5C22544A-7EE6-4342-B048-85BDC9FD1C3A}</a:tableStyleId>
                  </a:tblPr>
                  <a:tblGrid>
                    <a:gridCol w="2011279">
                      <a:extLst>
                        <a:ext uri="{9D8B030D-6E8A-4147-A177-3AD203B41FA5}">
                          <a16:colId xmlns:a16="http://schemas.microsoft.com/office/drawing/2014/main" val="2810197447"/>
                        </a:ext>
                      </a:extLst>
                    </a:gridCol>
                    <a:gridCol w="2011279">
                      <a:extLst>
                        <a:ext uri="{9D8B030D-6E8A-4147-A177-3AD203B41FA5}">
                          <a16:colId xmlns:a16="http://schemas.microsoft.com/office/drawing/2014/main" val="1812346163"/>
                        </a:ext>
                      </a:extLst>
                    </a:gridCol>
                  </a:tblGrid>
                  <a:tr h="366629"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>
                        <a:blipFill>
                          <a:blip r:embed="rId4"/>
                          <a:stretch>
                            <a:fillRect l="-3145" t="-3448" r="-103145" b="-3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N" sz="1400" dirty="0"/>
                            <a:t>Time spent (s)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3718310"/>
                      </a:ext>
                    </a:extLst>
                  </a:tr>
                  <a:tr h="366629"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>
                        <a:blipFill>
                          <a:blip r:embed="rId4"/>
                          <a:stretch>
                            <a:fillRect l="-3145" t="-103448" r="-103145" b="-2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:r>
                            <a:rPr lang="en-CN" sz="1400" dirty="0"/>
                            <a:t>16.49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6662477"/>
                      </a:ext>
                    </a:extLst>
                  </a:tr>
                  <a:tr h="366629"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>
                        <a:blipFill>
                          <a:blip r:embed="rId4"/>
                          <a:stretch>
                            <a:fillRect l="-3145" t="-203448" r="-103145" b="-1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:r>
                            <a:rPr lang="en-CN" sz="1400" dirty="0"/>
                            <a:t>162.95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1565253"/>
                      </a:ext>
                    </a:extLst>
                  </a:tr>
                  <a:tr h="366629"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>
                        <a:blipFill>
                          <a:blip r:embed="rId4"/>
                          <a:stretch>
                            <a:fillRect l="-3145" t="-303448" r="-103145" b="-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:r>
                            <a:rPr lang="en-US" altLang="zh-CN" sz="1400" dirty="0"/>
                            <a:t>1615.29</a:t>
                          </a:r>
                          <a:endParaRPr lang="en-C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533143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6D39E56-BC70-A9B3-0CC5-44C25021A5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935" y="2186082"/>
            <a:ext cx="4746192" cy="26257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1F560D-9AC4-79DE-F798-1908AA756E84}"/>
              </a:ext>
            </a:extLst>
          </p:cNvPr>
          <p:cNvSpPr txBox="1"/>
          <p:nvPr/>
        </p:nvSpPr>
        <p:spPr>
          <a:xfrm>
            <a:off x="482600" y="1719793"/>
            <a:ext cx="1642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Character Table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894654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BB691-8D70-54E9-8D8A-C6E1FB5C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93338"/>
            <a:ext cx="6858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To </a:t>
            </a:r>
            <a:r>
              <a:rPr lang="en-US" sz="6300"/>
              <a:t>C</a:t>
            </a:r>
            <a:r>
              <a:rPr lang="en-US" sz="6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ompute</a:t>
            </a:r>
            <a:endParaRPr lang="en-US" sz="6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00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{73C63560-78C7-5C44-820A-D08AB02E3514}tf10001122</Template>
  <TotalTime>2353</TotalTime>
  <Words>3245</Words>
  <Application>Microsoft Macintosh PowerPoint</Application>
  <PresentationFormat>On-screen Show (4:3)</PresentationFormat>
  <Paragraphs>696</Paragraphs>
  <Slides>69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Calibri Light</vt:lpstr>
      <vt:lpstr>Cambria Math</vt:lpstr>
      <vt:lpstr>Times</vt:lpstr>
      <vt:lpstr>Office Theme</vt:lpstr>
      <vt:lpstr>Computation of the Character Table of the Symmetric Group</vt:lpstr>
      <vt:lpstr>Contents</vt:lpstr>
      <vt:lpstr>Introduction</vt:lpstr>
      <vt:lpstr>Introduction</vt:lpstr>
      <vt:lpstr>Introduction</vt:lpstr>
      <vt:lpstr>Introduction</vt:lpstr>
      <vt:lpstr>Introduction</vt:lpstr>
      <vt:lpstr>Introduction</vt:lpstr>
      <vt:lpstr>How To Compute</vt:lpstr>
      <vt:lpstr>How To Compute</vt:lpstr>
      <vt:lpstr>How To Compute</vt:lpstr>
      <vt:lpstr>How To Compute</vt:lpstr>
      <vt:lpstr>How To Compute</vt:lpstr>
      <vt:lpstr>How To Compute</vt:lpstr>
      <vt:lpstr>How To Compute</vt:lpstr>
      <vt:lpstr>How To Compute</vt:lpstr>
      <vt:lpstr>Examples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</vt:lpstr>
      <vt:lpstr>Algorithm</vt:lpstr>
      <vt:lpstr>Optimization</vt:lpstr>
      <vt:lpstr>Optimization</vt:lpstr>
      <vt:lpstr>Optimization</vt:lpstr>
      <vt:lpstr>Optimization</vt:lpstr>
      <vt:lpstr>Optimization</vt:lpstr>
      <vt:lpstr>Results</vt:lpstr>
      <vt:lpstr>Test Results</vt:lpstr>
      <vt:lpstr>Codes &amp; Tables</vt:lpstr>
      <vt:lpstr>Next</vt:lpstr>
      <vt:lpstr>Refrence</vt:lpstr>
      <vt:lpstr>Thank you! 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 of the Character Table of the Symmetric Group</dc:title>
  <dc:creator>B25386</dc:creator>
  <cp:lastModifiedBy>B25386</cp:lastModifiedBy>
  <cp:revision>259</cp:revision>
  <dcterms:created xsi:type="dcterms:W3CDTF">2022-05-15T05:09:54Z</dcterms:created>
  <dcterms:modified xsi:type="dcterms:W3CDTF">2022-05-18T12:36:20Z</dcterms:modified>
</cp:coreProperties>
</file>