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76" d="100"/>
          <a:sy n="76" d="100"/>
        </p:scale>
        <p:origin x="7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04.915"/>
    </inkml:context>
    <inkml:brush xml:id="br0">
      <inkml:brushProperty name="width" value="0.05" units="cm"/>
      <inkml:brushProperty name="height" value="0.05" units="cm"/>
      <inkml:brushProperty name="color" value="#E71224"/>
    </inkml:brush>
  </inkml:definitions>
  <inkml:trace contextRef="#ctx0" brushRef="#br0">407 1 24575,'-31'2'0,"1"1"0,-57 14 0,67-13 0,8-1 0,0 0 0,0 1 0,0 0 0,0 1 0,0 0 0,1 1 0,0 0 0,0 1 0,1 0 0,0 1 0,0 0 0,1 1 0,0 0 0,0 0 0,-9 14 0,11-15 0,0 2 0,1-1 0,0 1 0,0-1 0,1 1 0,1 1 0,0-1 0,0 1 0,-2 13 0,4-17 0,1 0 0,1 1 0,0-1 0,0 1 0,0-1 0,1 1 0,0-1 0,0 1 0,1-1 0,0 0 0,0 1 0,1-1 0,0 0 0,6 11 0,-1-5 0,1 0 0,1-1 0,0 0 0,0 0 0,1-1 0,1 0 0,0-1 0,0 0 0,1-1 0,0-1 0,1 0 0,21 9 0,13 2 0,0-2 0,75 15 0,-30-9 0,373 77 0,-445-96 0,472 72 0,294-28 0,4652-51 0,-3127 4 0,-2295-1 0,0-1 0,24-4 0,-37 5 0,0-1 0,0 0 0,0 0 0,0-1 0,0 1 0,0-1 0,0 0 0,0 0 0,-1 0 0,1 0 0,-1-1 0,1 0 0,-1 1 0,5-7 0,-7 8 0,0-1 0,-1 1 0,1 0 0,-1-1 0,1 1 0,-1 0 0,1-1 0,-1 1 0,0-1 0,0 1 0,1-1 0,-1 1 0,0-1 0,-1 1 0,1-1 0,0 1 0,0-1 0,-1 1 0,1 0 0,0-1 0,-1 1 0,0 0 0,1-1 0,-1 1 0,-1-2 0,-3-5 0,0 1 0,0 0 0,-8-8 0,-1-2 0,-23-34 0,15 18 0,-2 1 0,-56-57 0,46 57 0,-83-69 0,102 89 0,-1 1 0,0 1 0,-1 1 0,0 0 0,-34-12 0,-40-11 0,49 16 0,-80-18 0,59 23 0,1 4 0,-91 0 0,-198 9 0,-423-4 0,-77-65-717,174 7 208,-723 44 100,778 68 1573,455-33-765,-435 9-327,521-24-72,-1 3 0,-86 19 0,152-23 0,-182 37 0,48-8 0,39-9 0,-104 18 0,67-16 0,-71 8 0,-266-28 0,264-7 0,-283 2 0,496 0 20,-5-1-297,0 2 0,0-1 0,-1 2 0,-23 4 0,13 5-6549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28.275"/>
    </inkml:context>
    <inkml:brush xml:id="br0">
      <inkml:brushProperty name="width" value="0.05" units="cm"/>
      <inkml:brushProperty name="height" value="0.05" units="cm"/>
      <inkml:brushProperty name="color" value="#E71224"/>
    </inkml:brush>
  </inkml:definitions>
  <inkml:trace contextRef="#ctx0" brushRef="#br0">1 1 24575,'0'1'0,"0"-1"0,0 1 0,1 0 0,-1 0 0,1 0 0,-1 0 0,1 0 0,-1 0 0,1-1 0,-1 1 0,1 0 0,0-1 0,-1 1 0,1 0 0,0-1 0,0 1 0,-1 0 0,1-1 0,0 0 0,0 1 0,0-1 0,0 1 0,0-1 0,0 0 0,0 0 0,-1 1 0,1-1 0,2 0 0,32 4 0,-30-3 0,356 3 0,-198-6 0,-154 2 0,0 0 0,0 1 0,1 0 0,-1 0 0,0 1 0,0 1 0,0-1 0,-1 1 0,17 9 0,-20-9 0,1 0 0,-1 1 0,-1 0 0,1 0 0,-1 0 0,1 1 0,-1 0 0,0-1 0,-1 1 0,1 1 0,-1-1 0,0 0 0,0 1 0,-1 0 0,3 9 0,0 4 0,0-1 0,-2 1 0,-1 0 0,1 24 0,-7 80 0,0-37 0,4 150-1365,0-214-5461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10:11:52.143"/>
    </inkml:context>
    <inkml:brush xml:id="br0">
      <inkml:brushProperty name="width" value="0.05" units="cm"/>
      <inkml:brushProperty name="height" value="0.05" units="cm"/>
      <inkml:brushProperty name="color" value="#E71224"/>
    </inkml:brush>
  </inkml:definitions>
  <inkml:trace contextRef="#ctx0" brushRef="#br0">1231 0 24575,'-31'1'0,"0"2"0,-52 10 0,-60 24 0,64-16 0,47-11 0,-55 25 0,54-21 0,-50 16 0,-92 28 0,87-33 0,-94 41 0,154-53 0,-28 19 0,-15 6 0,68-37 0,1 0 0,-1 1 0,0-1 0,1 0 0,0 1 0,-1 0 0,1 0 0,0 0 0,-2 2 0,3-3 0,1-1 0,0 1 0,0 0 0,-1-1 0,1 1 0,0 0 0,0 0 0,0-1 0,0 1 0,0 0 0,0-1 0,0 1 0,0 0 0,0 0 0,0-1 0,0 1 0,0 0 0,1 0 0,-1-1 0,0 1 0,0 0 0,1-1 0,-1 1 0,1 0 0,-1-1 0,0 1 0,1-1 0,-1 1 0,1-1 0,-1 1 0,1-1 0,0 1 0,-1-1 0,1 1 0,0-1 0,-1 0 0,1 1 0,0-1 0,-1 0 0,2 1 0,21 11 0,1-1 0,0-2 0,0 0 0,51 11 0,-21-5 0,38 12 0,411 99 0,278-1 0,-724-118 0,74-3 0,8 2 0,411 5 0,-358-13 0,2058 2 0,-2211 0 0,0-1 0,0-2 0,-1-2 0,0-1 0,0-2 0,0-2 0,-1-2 0,0-1 0,41-21 0,-15 5 0,97-33 0,-128 51 0,-24 9 0,0-1 0,0-1 0,0 1 0,0-1 0,12-9 0,-17 11 0,-1 0 0,0-1 0,1 1 0,-1-1 0,0 0 0,0 1 0,-1-1 0,1 0 0,0 0 0,-1 0 0,0 0 0,0-1 0,0 1 0,0 0 0,0 0 0,-1-1 0,1-5 0,-1 3 0,0 0 0,-1 0 0,1 1 0,-1-1 0,-1 0 0,1 1 0,-1-1 0,0 1 0,0-1 0,-1 1 0,1 0 0,-1 0 0,0 0 0,-1 0 0,1 1 0,-1-1 0,0 1 0,0 0 0,0 0 0,-6-4 0,-12-8 0,0 1 0,-1 1 0,-27-12 0,27 14 0,-9-3 0,-1 0 0,-55-14 0,-73-11 0,120 31 0,-209-39 0,-301-18 0,-18 40-219,-3 27-115,305 1 276,54-2 82,-358 9 461,221 37-378,298-36-112,-148 40 5,118-27 0,49-16 0,0-2 0,-1-1 0,1-2 0,-54-3 0,31 1 0,-29 0 0,-24 2 0,-214-26 0,276 15-1365,12 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10:11:55.925"/>
    </inkml:context>
    <inkml:brush xml:id="br0">
      <inkml:brushProperty name="width" value="0.05" units="cm"/>
      <inkml:brushProperty name="height" value="0.05" units="cm"/>
      <inkml:brushProperty name="color" value="#E71224"/>
    </inkml:brush>
  </inkml:definitions>
  <inkml:trace contextRef="#ctx0" brushRef="#br0">972 0 24575,'-123'48'0,"-12"3"0,-97 13 0,161-44 0,24-8 0,-83 33 0,116-39 0,2 0 0,-1 1 0,1 1 0,0 0 0,0 0 0,1 1 0,0 1 0,1 0 0,0 0 0,-15 20 0,10-7 0,0 0 0,2 1 0,-15 39 0,23-51 0,2-1 0,-1 1 0,1 0 0,1 0 0,0 0 0,1 1 0,0-1 0,1 0 0,1 0 0,1 15 0,-1-24 0,0 1 0,0-1 0,1 0 0,-1 0 0,0 0 0,1 0 0,0 0 0,0 0 0,0 0 0,0-1 0,0 1 0,1-1 0,-1 1 0,4 2 0,6 3 0,0 0 0,15 8 0,3 2 0,30 20 0,3-3 0,76 31 0,138 38 0,-132-59 0,1-6 0,214 29 0,-171-47 0,291-5 0,-442-17 0,0-2 0,-1-2 0,0-2 0,0-1 0,0-1 0,-1-3 0,-1 0 0,49-26 0,17-9 0,3 5 0,1 3 0,124-26 0,54 9 0,152-36 0,-334 64 0,156-64 0,-196 65 0,-2-2 0,-1-4 0,91-65 0,-149 97 0,8-5 0,0 0 0,0-1 0,0 0 0,-1 0 0,8-11 0,-14 16 0,0 1 0,0 0 0,-1-1 0,1 1 0,0-1 0,0 1 0,-1-1 0,1 1 0,-1-1 0,0 1 0,1-1 0,-1 0 0,0 1 0,0-1 0,0 0 0,0 1 0,0-1 0,0 1 0,0-1 0,-1 0 0,1 1 0,-1-1 0,1 1 0,-1-1 0,0 1 0,1-1 0,-1 1 0,0-1 0,0 1 0,0 0 0,0-1 0,0 1 0,0 0 0,0 0 0,-1 0 0,1 0 0,0 0 0,-1 0 0,1 0 0,-1 0 0,-1 0 0,-16-9 0,0 0 0,-1 1 0,0 1 0,-38-9 0,-90-9 0,-22 14 0,-184 11 0,177 4 0,-1480-1 143,936-3-1651,678 1-5318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10:11:58.498"/>
    </inkml:context>
    <inkml:brush xml:id="br0">
      <inkml:brushProperty name="width" value="0.05" units="cm"/>
      <inkml:brushProperty name="height" value="0.05" units="cm"/>
      <inkml:brushProperty name="color" value="#E71224"/>
    </inkml:brush>
  </inkml:definitions>
  <inkml:trace contextRef="#ctx0" brushRef="#br0">0 338 24575,'1'2'0,"-1"0"0,0 0 0,1-1 0,-1 1 0,1 0 0,0 0 0,-1-1 0,1 1 0,0 0 0,0-1 0,0 1 0,0-1 0,1 1 0,-1-1 0,0 0 0,1 1 0,-1-1 0,0 0 0,1 0 0,0 0 0,-1 0 0,1 0 0,3 1 0,6 3 0,0-1 0,20 5 0,-15-4 0,-7-3 0,207 58 0,-167-49 0,0-3 0,77 4 0,277 32 0,-273-26 0,-98-13 0,356 43 0,8-30 0,-95-19 0,-287 1 0,1-1 0,-1 0 0,1-1 0,-1-1 0,21-7 0,-30 9 0,1-1 0,-1 0 0,0-1 0,0 1 0,0-1 0,0 0 0,-1 0 0,1 0 0,-1-1 0,1 0 0,-1 0 0,0 0 0,-1 0 0,1-1 0,-1 1 0,6-10 0,-8 10 0,0 0 0,0 0 0,-1 0 0,1 0 0,-1 0 0,0-1 0,0 1 0,0 0 0,0 0 0,-1 0 0,1 0 0,-1 0 0,0 0 0,-1 0 0,-1-4 0,-4-9 0,-1 1 0,-10-17 0,14 27 0,-7-10 0,0 0 0,-1 1 0,-1 0 0,0 1 0,-1 1 0,0 0 0,-1 1 0,-1 0 0,0 1 0,-23-11 0,-19-7 0,-105-36 0,134 54 0,-392-105 0,386 110 0,-1 0 0,-52 0 0,-74 7 0,69 1 0,-459-1 0,540-1 0,-1 0 0,0 1 0,0 1 0,1 0 0,-1 1 0,1 0 0,0 1 0,0 0 0,0 1 0,0 0 0,1 1 0,0 0 0,-14 11 0,5-3 0,10-8 0,0 1 0,1 0 0,-1 1 0,1 0 0,1 0 0,0 1 0,0 0 0,-11 17 0,-7 23 0,-22 36 0,-16 16-1365,49-78-5461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10:12:00.735"/>
    </inkml:context>
    <inkml:brush xml:id="br0">
      <inkml:brushProperty name="width" value="0.05" units="cm"/>
      <inkml:brushProperty name="height" value="0.05" units="cm"/>
      <inkml:brushProperty name="color" value="#E71224"/>
    </inkml:brush>
  </inkml:definitions>
  <inkml:trace contextRef="#ctx0" brushRef="#br0">0 5549 24575,'13'-11'0,"1"0"0,0 2 0,22-13 0,-18 12 0,31-23 0,-25 11 0,0 0 0,31-41 0,37-60 0,2-3 0,-29 51-249,4 2 0,122-98 0,184-104-498,496-259-1150,7-3-10,-493 239 1660,-24-27-114,-218 194 312,717-583 61,-252 296 396,24 42 1086,-595 355-1468,165-91 1005,44-27 913,-12-19-904,-50 31-1040,-89 63 0,-57 41 0,2 1 0,68-27 0,-59 29 0,61-36 0,16-13 0,-106 60 0,1 1 0,0 1 0,1 0 0,31-4 0,-2 0 0,94-31 0,-76 20 0,88-29-682,151-71-1,-266 103-6143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10:12:01.849"/>
    </inkml:context>
    <inkml:brush xml:id="br0">
      <inkml:brushProperty name="width" value="0.05" units="cm"/>
      <inkml:brushProperty name="height" value="0.05" units="cm"/>
      <inkml:brushProperty name="color" value="#E71224"/>
    </inkml:brush>
  </inkml:definitions>
  <inkml:trace contextRef="#ctx0" brushRef="#br0">0 0 24575,'140'4'0,"258"42"0,-359-37 0,0 1 0,40 17 0,21 6 0,-95-32 0,0 1 0,0 0 0,-1 0 0,1 0 0,0 0 0,7 5 0,-11-6 0,0 1 0,1-1 0,-1 0 0,0 0 0,0 0 0,0 1 0,0-1 0,0 1 0,0-1 0,0 1 0,0-1 0,-1 1 0,1-1 0,-1 1 0,1 0 0,-1-1 0,1 1 0,-1 0 0,0-1 0,0 1 0,0 0 0,0-1 0,0 1 0,-1 3 0,-1 3 0,0 1 0,-1-1 0,0 0 0,-1 0 0,0 0 0,0-1 0,-1 1 0,0-1 0,0 0 0,-8 8 0,-10 10 0,-35 27 0,34-31 0,-51 42 0,49-44 0,0 2 0,2 1 0,1 1 0,-36 45 0,-50 90-1365,92-134-5461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10:12:05.898"/>
    </inkml:context>
    <inkml:brush xml:id="br0">
      <inkml:brushProperty name="width" value="0.05" units="cm"/>
      <inkml:brushProperty name="height" value="0.05" units="cm"/>
      <inkml:brushProperty name="color" value="#E71224"/>
    </inkml:brush>
  </inkml:definitions>
  <inkml:trace contextRef="#ctx0" brushRef="#br0">1405 0 24575,'-42'2'0,"-68"11"0,19-1 0,-73 1 0,48-5 0,-147 28 0,247-33 0,0 0 0,1 1 0,-1 1 0,1 0 0,0 1 0,0 1 0,1 0 0,0 1 0,-21 15 0,-19 23 0,3 3 0,1 1 0,-82 111 0,58-66 0,14-20 0,56-70 0,1 0 0,-1 1 0,1-1 0,0 1 0,1 0 0,-3 5 0,5-9 0,-1-1 0,1 0 0,0 1 0,-1-1 0,1 0 0,0 0 0,0 1 0,0-1 0,0 0 0,0 1 0,0-1 0,0 0 0,1 1 0,-1-1 0,0 0 0,1 1 0,-1-1 0,1 0 0,-1 0 0,1 0 0,0 0 0,-1 1 0,1-1 0,0 0 0,0 0 0,0 0 0,0 0 0,0-1 0,0 1 0,0 0 0,0 0 0,0-1 0,0 1 0,3 1 0,81 30 0,96 23 0,-177-54 0,130 33 0,178 20 0,141-16 0,237-31 0,-435-8 0,-40-17 0,-110 7 0,17 0 0,320-40 0,-247 10 0,77-11 0,-100 13 0,-87 17 0,187-60 0,-110 29 0,-125 42 0,-12 5 0,0-2 0,-1 0 0,30-16 0,-51 21 0,1 1 0,0-1 0,-1 0 0,0 0 0,1 0 0,-1-1 0,-1 1 0,1-1 0,0 0 0,-1 0 0,0 0 0,0 0 0,0 0 0,0 0 0,-1 0 0,1-1 0,-1 1 0,0-1 0,-1 1 0,1-1 0,-1 1 0,0-1 0,0 1 0,0-1 0,-1 1 0,1-1 0,-1 1 0,0-1 0,-3-5 0,3 8 0,0 0 0,0 0 0,-1 0 0,1 0 0,-1 1 0,1-1 0,-1 1 0,0-1 0,0 1 0,0 0 0,0-1 0,0 1 0,0 0 0,0 0 0,0 1 0,0-1 0,0 0 0,0 1 0,-1-1 0,1 1 0,-3-1 0,-8 0 0,-1 0 0,-19 2 0,18-1 0,-41 0 0,0-3 0,0-2 0,0-2 0,1-3 0,0-2 0,-97-36 0,-230-78 0,309 108 0,-2 4 0,0 3 0,-98-2 0,-132-11 0,118 5 0,-187 14 0,209 7 0,-256-2 0,417 0 12,-1 0-149,0 0-1,0 0 0,0 0 0,0 1 1,0-1-1,0 1 0,0 1 0,0-1 1,-8 4-1,2 2-6688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7:53:17.101"/>
    </inkml:context>
    <inkml:brush xml:id="br0">
      <inkml:brushProperty name="width" value="0.05" units="cm"/>
      <inkml:brushProperty name="height" value="0.05" units="cm"/>
      <inkml:brushProperty name="color" value="#E71224"/>
    </inkml:brush>
  </inkml:definitions>
  <inkml:trace contextRef="#ctx0" brushRef="#br0">985 303 24575,'-23'1'0,"0"2"0,1 1 0,-1 0 0,1 2 0,0 1 0,-23 10 0,20-7 0,-1-1 0,1-2 0,-1 0 0,-34 3 0,-129 12 0,156-16 0,1 2 0,0 1 0,-54 23 0,45-12 0,-44 27 0,67-35 0,1 0 0,0 1 0,1 1 0,-23 26 0,34-35 0,1 0 0,0 1 0,0 0 0,0-1 0,1 1 0,0 1 0,0-1 0,-1 7 0,3-11 0,0 0 0,1 0 0,0 0 0,-1 0 0,1 0 0,0 0 0,0 0 0,0 0 0,0 0 0,0 0 0,1 0 0,-1 0 0,1 0 0,-1 0 0,1 0 0,0 0 0,0 0 0,0 0 0,0-1 0,0 1 0,0 0 0,0-1 0,1 1 0,-1 0 0,0-1 0,1 0 0,-1 1 0,1-1 0,0 0 0,2 2 0,12 5 0,0-1 0,1 0 0,29 7 0,-6-2 0,256 79 0,-244-77 0,0-3 0,73 6 0,-9-1 0,-64-8 0,217 34 0,3-22 0,5 5 0,-266-23 0,91 14 0,-48-6 0,84 4 0,142-14 0,-118-1 0,-63-4 0,0-4 0,101-23 0,-111 17 0,219-10 0,-50 8 0,-134 5 0,34-5 0,105-4 0,3 21 0,-96 2 0,744-2 0,-859 0 0,-1 3 0,0 2 0,75 17 0,-75-13 0,0-1 0,0-4 0,56-1 0,52 3 0,211 2 0,39 4 0,-362-6 0,0 1 0,61 19 0,-83-17 0,1-2 0,0-1 0,1-1 0,-1-2 0,1-1 0,56-3 0,-63-1 0,-1-2 0,0 0 0,0-1 0,-1-2 0,1 0 0,-1-1 0,-1-1 0,0-1 0,33-21 0,-24 12 0,-10 8 0,-1-1 0,0-1 0,-1-1 0,-1 0 0,29-33 0,-42 43 0,0 0 0,-1-1 0,0 1 0,0-1 0,0 0 0,0 1 0,-1-1 0,0 0 0,0 0 0,0 0 0,0 0 0,-1 0 0,0 0 0,0 0 0,-1 0 0,1 0 0,-1 0 0,0 0 0,0 1 0,-1-1 0,1 0 0,-1 0 0,-3-5 0,-1-1 0,0 0 0,-1 0 0,0 1 0,-1 0 0,0 0 0,-1 1 0,-18-16 0,-24-12 0,-2 2 0,-1 3 0,-77-33 0,-21-13 0,-4-18 0,89 53 0,-1 3 0,-79-35 0,104 57 0,24 9 0,0 0 0,-1 1 0,0 2 0,0 0 0,-1 1 0,-35-4 0,-272-1 0,219 7 0,-127-7 0,-622-31 0,-5 39 0,491 4 0,-424 34 0,34 55 0,517-42 0,163-29 0,-1-4 0,-148 10 0,215-27 0,1 1 0,0 1 0,-1 1 0,1 0 0,0 1 0,0 0 0,1 1 0,-24 10 0,-20 10 0,44-19 0,0 0 0,0 1 0,0 1 0,-13 8 0,5 1 0,-37 18 0,50-30 0,0 0 0,-1 0 0,1-1 0,-1 0 0,1-1 0,-1 0 0,-16 1 0,-65-5 274,63 0-684,0 2 1,-1 0-1,-48 9 0,61-6-6416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7:53:23.697"/>
    </inkml:context>
    <inkml:brush xml:id="br0">
      <inkml:brushProperty name="width" value="0.05" units="cm"/>
      <inkml:brushProperty name="height" value="0.05" units="cm"/>
      <inkml:brushProperty name="color" value="#E71224"/>
    </inkml:brush>
  </inkml:definitions>
  <inkml:trace contextRef="#ctx0" brushRef="#br0">3244 73 24575,'-39'0'0,"0"1"0,-72 12 0,55 0 0,-2-3 0,-108 5 0,-71-16 0,-317 13 0,519-8 0,-38 10 0,44-7 0,0-2 0,-33 2 0,-341-5 0,194-4 0,-43-11 0,158 11 0,64 2 0,0-1 0,-57-9 0,35-1 0,-91-5 0,118 14 0,0 2 0,1 1 0,-1 1 0,0 1 0,-46 13 0,59-12 0,0 1 0,1 0 0,-1 1 0,1 0 0,-17 14 0,-46 45 0,64-55 0,1 1 0,0 0 0,1 0 0,0 1 0,1 0 0,0 0 0,1 1 0,0 0 0,-5 17 0,6-10 0,0-1 0,1 1 0,1 0 0,1 0 0,1 39 0,3-29 0,8 51 0,-7-67 0,1 0 0,1 0 0,0-1 0,0 0 0,14 23 0,-11-21 0,0 1 0,-1 0 0,-1 0 0,0 1 0,-1 0 0,-1 0 0,4 29 0,2 8 0,3-1 0,26 70 0,-6-21 0,-10-27 0,41 94 0,-56-154 0,17 25 0,6 10 0,54 93 0,-54-96 0,41 86 0,-49-65 0,-18-52 0,0 1 0,1-1 0,1 0 0,0 0 0,12 17 0,-15-28 0,0-1 0,0 0 0,1 0 0,-1 0 0,1 0 0,0-1 0,0 0 0,0 0 0,1 0 0,8 3 0,7 1 0,31 7 0,-9-5 0,0-2 0,47 1 0,88-5 0,78 7 0,-156 3 0,-11 0 0,164 2 0,471-18 0,-380 5 0,-188-3 0,170 2 0,-167 16 0,-100-9 0,67 1 0,1139-10 0,-1216 1 0,0-2 0,0-2 0,94-21 0,-115 16 0,27-14 0,-34 14 0,1 0 0,38-9 0,25-5 0,-61 15 0,1 1 0,-1 1 0,33-3 0,-56 9 0,25-1 0,0-2 0,-1 0 0,1-1 0,-1-2 0,0 0 0,36-16 0,-27 8 0,1 2 0,0 0 0,39-5 0,42-14 0,-61 16 0,0 3 0,1 3 0,101-5 0,-76 5 0,146-38 0,-33 6 0,-40 19 0,-147 21 0,0 0 0,-1 0 0,0 0 0,1-1 0,-1 0 0,0 0 0,0 0 0,9-6 0,-13 6 0,1 0 0,0 0 0,0 0 0,-1-1 0,1 1 0,-1-1 0,0 0 0,0 1 0,0-1 0,0 0 0,0 0 0,-1-1 0,1 1 0,-1 0 0,0 0 0,0-1 0,1-5 0,0-4 0,-2-1 0,1 1 0,-1 0 0,-1 0 0,-1 0 0,0 0 0,0 0 0,-1 1 0,-1-1 0,0 1 0,-1-1 0,0 1 0,-12-20 0,-9-9 0,-1 2 0,-44-51 0,44 60 0,-1 2 0,-50-41 0,-71-37 0,89 71 0,0 3 0,-107-40 0,51 23 0,-264-108 0,299 124 0,-115-34 0,76 28 0,44 14 0,-61-23 0,-20-18 0,98 39 0,-90-28 0,-66-5 0,118 34 0,-107-40 0,-55-13 0,86 37 0,-55-13 0,174 42 0,-62-26 0,-14-3 0,106 36 0,0 1 0,-1 1 0,-39-1 0,47 4 23,-4 1 81,1 0 0,-38 5 0,52-4-226,0 1 1,0-1 0,0 1-1,0 0 1,1 1-1,-1 0 1,1 0-1,-1 0 1,1 0 0,0 1-1,0 0 1,0 0-1,-6 7 1,-1 4-6705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8:16:15.036"/>
    </inkml:context>
    <inkml:brush xml:id="br0">
      <inkml:brushProperty name="width" value="0.05" units="cm"/>
      <inkml:brushProperty name="height" value="0.05" units="cm"/>
      <inkml:brushProperty name="color" value="#E71224"/>
    </inkml:brush>
  </inkml:definitions>
  <inkml:trace contextRef="#ctx0" brushRef="#br0">1265 0 24575,'-42'3'0,"0"1"0,1 3 0,0 1 0,-68 22 0,24-5 0,-469 91 0,474-106 0,53-8 0,0 1 0,1 2 0,-1 0 0,1 1 0,-41 17 0,62-20 0,1-1 0,-1 1 0,1 1 0,0-1 0,-1 0 0,2 1 0,-1 0 0,0 0 0,1 0 0,-1 1 0,1-1 0,1 1 0,-1-1 0,0 1 0,1 0 0,0 0 0,0 0 0,1 0 0,-1 1 0,0 5 0,1 0 0,0 0 0,0 1 0,1 0 0,0-1 0,1 1 0,1-1 0,-1 1 0,6 16 0,-4-22 0,0 0 0,0 0 0,0 0 0,0 0 0,1-1 0,0 0 0,0 0 0,1 0 0,-1 0 0,1 0 0,0-1 0,0 0 0,10 6 0,9 4 0,47 22 0,-57-30 0,31 13 0,59 15 0,-96-32 0,24 6 0,47 6 0,9 1 0,-53-8 0,0-2 0,1-1 0,0-2 0,-1-1 0,1-2 0,0-2 0,44-8 0,-45 2 0,-2-1 0,1-2 0,-2-2 0,62-34 0,-92 47 0,14-7 0,1 1 0,-1 1 0,1 0 0,1 1 0,-1 1 0,33-3 0,110 3 0,-103 4 0,6-1 0,0 3 0,123 21 0,47 30 0,-326-91 0,2-4 0,-133-85 0,180 103 0,0 1 0,-62-23 0,-32-15 0,-50-38-1365,153 82-5461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12.376"/>
    </inkml:context>
    <inkml:brush xml:id="br0">
      <inkml:brushProperty name="width" value="0.05" units="cm"/>
      <inkml:brushProperty name="height" value="0.05" units="cm"/>
      <inkml:brushProperty name="color" value="#E71224"/>
    </inkml:brush>
  </inkml:definitions>
  <inkml:trace contextRef="#ctx0" brushRef="#br0">6286 73 24575,'-15'0'0,"-44"-1"0,0 3 0,-97 16 0,-79 16 0,-25 5 0,226-31 0,-28 6 0,-1-2 0,-92 6 0,23-7 0,5-1 0,13-7 0,23-3 0,0 5 0,-96 18 0,41 5 0,-189 11 0,-144-36 0,301-4 0,-177-27 0,92 4 0,-100-25 0,187 20 0,-562-76 0,204 42 0,306 39 0,-273 8 0,462 17 0,31-2 0,0 2 0,-1-1 0,1 1 0,0 0 0,-13 4 0,18-4 0,1 0 0,-1 0 0,1 1 0,0-1 0,-1 0 0,1 1 0,0-1 0,0 1 0,0 0 0,0 0 0,1 0 0,-1 0 0,0 0 0,1 0 0,0 0 0,-1 1 0,1-1 0,0 0 0,0 1 0,0-1 0,-1 6 0,-1 3 0,1 0 0,0 0 0,1 1 0,0-1 0,1 1 0,0 0 0,1-1 0,0 1 0,1-1 0,0 0 0,1 0 0,0 1 0,1-2 0,0 1 0,1 0 0,0-1 0,0 0 0,1 0 0,1 0 0,-1-1 0,2 0 0,-1 0 0,1-1 0,17 14 0,1-6 0,0-1 0,43 18 0,-46-23 0,1 1 0,-2 1 0,0 1 0,27 20 0,-15-4 0,2-2 0,1-1 0,1-2 0,1-1 0,51 20 0,-37-22 0,0-2 0,1-3 0,60 10 0,195 16 0,-3-1 0,8 5 0,-238-39 0,137-5 0,-115-4 0,466-13 0,-359-2 0,224-48 0,-374 55 0,97-5 0,57 13 0,-139 2 0,960 3 0,-917-8 0,144-24 0,-99 8 0,459 3 0,-410 20 0,-184-2 0,-1 0 0,1-2 0,-1-1 0,45-12 0,-33 5 0,-1 1 0,1-1 0,-1-2 0,-1-1 0,42-24 0,-66 32 0,0 0 0,-1 0 0,1-1 0,-2 0 0,1 0 0,0-1 0,-1 0 0,-1 0 0,1 0 0,-1-1 0,0 0 0,-1 0 0,0 0 0,0 0 0,0-1 0,-1 0 0,-1 1 0,0-1 0,0 0 0,0 0 0,0-17 0,-2 16 0,0 1 0,0-1 0,0 0 0,-2 1 0,1-1 0,-1 1 0,-3-10 0,3 15 0,1 1 0,-1 0 0,0 0 0,0-1 0,0 2 0,0-1 0,0 0 0,-1 0 0,1 1 0,-1-1 0,0 1 0,0 0 0,0-1 0,0 1 0,0 1 0,0-1 0,-1 0 0,1 1 0,0 0 0,-1 0 0,1 0 0,-5-1 0,-118-14 0,55 3-455,0 3 0,-86-2 0,129 12-6371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8:45:19.680"/>
    </inkml:context>
    <inkml:brush xml:id="br0">
      <inkml:brushProperty name="width" value="0.05" units="cm"/>
      <inkml:brushProperty name="height" value="0.05" units="cm"/>
      <inkml:brushProperty name="color" value="#E71224"/>
    </inkml:brush>
  </inkml:definitions>
  <inkml:trace contextRef="#ctx0" brushRef="#br0">571 67 24575,'-14'2'0,"-1"0"0,1 1 0,0 0 0,0 1 0,0 1 0,-22 11 0,-8 1 0,-244 78 0,281-93 0,1 1 0,-1-1 0,1 1 0,-1 1 0,1-1 0,0 1 0,1 0 0,-1 0 0,0 1 0,1-1 0,0 1 0,0 1 0,1-1 0,0 1 0,0-1 0,0 1 0,0 0 0,1 1 0,0-1 0,0 0 0,1 1 0,0 0 0,0 0 0,0-1 0,1 1 0,0 0 0,0 0 0,1 10 0,0-8 0,0 0 0,1 1 0,0-1 0,0 0 0,1 0 0,0 0 0,1 0 0,0 0 0,0 0 0,1-1 0,0 1 0,1-1 0,6 9 0,-2-5 0,1-1 0,0 0 0,1 0 0,0-1 0,1 0 0,0-1 0,20 11 0,8 1 0,0-3 0,2-1 0,0-2 0,68 15 0,175 21 0,-137-27 0,111 12 0,2-10 0,297-9 0,-180-25 0,-2-25 0,-273 16 0,161-46 0,-192 39 0,0-3 0,132-71 0,-180 85 0,-1-2 0,-1 0 0,0-2 0,22-21 0,-41 34 0,1-1 0,-1 1 0,-1 0 0,1-1 0,-1 0 0,1 0 0,-1 1 0,0-1 0,-1 0 0,0-1 0,1 1 0,-1 0 0,-1 0 0,1-6 0,-1-10 0,0 0 0,-4-23 0,4 43 0,-1-4 0,0 0 0,-1 0 0,0 0 0,0 0 0,0 1 0,0-1 0,-1 1 0,0-1 0,0 1 0,0 0 0,0 0 0,-1 1 0,1-1 0,-1 1 0,0-1 0,0 1 0,-9-5 0,-5-3 0,-1 1 0,-37-15 0,-1 2 0,-1 3 0,-2 1 0,-75-12 0,59 21 0,-129-26 0,113 16 0,-1 4 0,0 4 0,-187 1 0,196 12 0,5-2 0,0 4 0,-92 16 0,-10 5 0,157-22 0,-231 3 0,143-7 0,-69 10 0,-3 1 0,178-9 0,-8-1 0,0 1 0,-1 1 0,1 0 0,0 1 0,0 0 0,-25 8 0,-88 48 144,73-32-1653,35-17-5317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8:45:22.600"/>
    </inkml:context>
    <inkml:brush xml:id="br0">
      <inkml:brushProperty name="width" value="0.05" units="cm"/>
      <inkml:brushProperty name="height" value="0.05" units="cm"/>
      <inkml:brushProperty name="color" value="#E71224"/>
    </inkml:brush>
  </inkml:definitions>
  <inkml:trace contextRef="#ctx0" brushRef="#br0">957 1 24575,'-14'0'0,"0"2"0,0 0 0,0 1 0,0 0 0,0 1 0,1 0 0,0 1 0,0 1 0,0 0 0,-15 10 0,-5 5 0,1 2 0,-42 39 0,17-6 0,-86 111 0,76-85 0,-231 269 0,285-335 0,1 1 0,1-1 0,0 2 0,-12 27 0,20-37 0,0 0 0,0 0 0,0 0 0,1 0 0,1 0 0,-1 1 0,1-1 0,1 1 0,-1-1 0,2 1 0,-1-1 0,1 0 0,2 11 0,-2-16 0,1 0 0,-1 0 0,1 0 0,0 1 0,0-2 0,0 1 0,0 0 0,0 0 0,0-1 0,1 1 0,0-1 0,-1 0 0,1 1 0,0-1 0,0-1 0,0 1 0,0 0 0,0-1 0,1 1 0,-1-1 0,6 1 0,7 2 0,0 0 0,1-2 0,19 2 0,-26-4 0,409 52 0,371 16 0,-322-29 0,-1 23 0,-409-54 0,157 26 0,87 11 0,-210-35 0,123-4 0,-205-6 0,0-1 0,0 0 0,0-1 0,0 0 0,-1 0 0,1-1 0,-1 0 0,1-1 0,9-5 0,-8 2 0,0 0 0,-1 0 0,0-1 0,-1-1 0,0 0 0,14-16 0,4-8 0,-2 0 0,36-61 0,-54 82 0,-1-1 0,0 0 0,-1 0 0,0-1 0,-1 1 0,0-1 0,-1 0 0,-1 0 0,0 0 0,-1-1 0,-1-23 0,-1 33 0,0 1 0,0 0 0,0 0 0,-1 0 0,1 0 0,-1 0 0,0 0 0,0 0 0,0 1 0,-1-1 0,1 1 0,-1-1 0,0 1 0,0 0 0,0 0 0,0 0 0,-1 1 0,-5-4 0,-6-3 0,-1 0 0,0 2 0,-20-8 0,23 11 0,-171-60 0,47 18 0,-23-7 0,-199-38 0,225 64 0,-2 5 0,-271-6 0,259 29 0,-193 6 0,256-1 0,-166 34 0,150-12 319,-37 7-2003,118-32-5142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4T08:45:24.710"/>
    </inkml:context>
    <inkml:brush xml:id="br0">
      <inkml:brushProperty name="width" value="0.05" units="cm"/>
      <inkml:brushProperty name="height" value="0.05" units="cm"/>
      <inkml:brushProperty name="color" value="#E71224"/>
    </inkml:brush>
  </inkml:definitions>
  <inkml:trace contextRef="#ctx0" brushRef="#br0">1012 1 24575,'-4'0'0,"-25"-1"0,-1 2 0,1 0 0,-1 2 0,1 1 0,-44 12 0,-216 90 0,152-40 0,109-51 0,-16 10 0,2 2 0,0 2 0,2 1 0,-71 71 0,103-93 0,1-2 0,1 1 0,-1 0 0,1 0 0,-6 9 0,11-14 0,0-1 0,0 0 0,0 0 0,1 1 0,-1-1 0,0 0 0,1 1 0,-1-1 0,1 1 0,0-1 0,-1 1 0,1-1 0,0 1 0,0-1 0,0 1 0,0-1 0,0 1 0,0-1 0,1 1 0,-1-1 0,0 0 0,1 1 0,-1-1 0,1 1 0,-1-1 0,1 0 0,0 1 0,0-1 0,-1 0 0,1 0 0,0 1 0,0-1 0,2 1 0,5 4 0,1 0 0,-1 0 0,1-1 0,1 0 0,16 6 0,53 12 0,-39-15 0,0-1 0,69 1 0,85-10 0,-63-1 0,31 2 0,222 2 0,-255 8 0,51 0 0,-124-9 0,70-1 0,-124 1 0,-1 0 0,1 0 0,-1 0 0,0 0 0,1-1 0,-1 1 0,0 0 0,0-1 0,1 1 0,-1 0 0,0-1 0,0 1 0,1-1 0,-1 0 0,0 1 0,0-1 0,0 0 0,0 0 0,0 0 0,0 0 0,0 0 0,0 0 0,0 0 0,-1 0 0,2-1 0,-2 0 0,0 0 0,1 0 0,-1 1 0,0-1 0,0 0 0,-1 0 0,1 0 0,0 1 0,-1-1 0,1 0 0,-1 1 0,1-1 0,-1 0 0,0 1 0,1-1 0,-3-1 0,-3-7 0,-1 0 0,-1 0 0,0 1 0,-12-11 0,-2 0 0,-2 1 0,-45-29 0,-56-27 0,71 43 0,28 16 0,-1 1 0,-43-17 0,7 6 0,44 17 0,-1 0 0,0 2 0,0 0 0,0 2 0,-26-4 0,35 7-195,0 0 0,1-1 0,0 0 0,-1-1 0,1 0 0,-17-9 0,3 0-6631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7:03.767"/>
    </inkml:context>
    <inkml:brush xml:id="br0">
      <inkml:brushProperty name="width" value="0.05" units="cm"/>
      <inkml:brushProperty name="height" value="0.05" units="cm"/>
      <inkml:brushProperty name="color" value="#E71224"/>
    </inkml:brush>
  </inkml:definitions>
  <inkml:trace contextRef="#ctx0" brushRef="#br0">6365 1 24575,'-1'1'0,"0"1"0,0-1 0,0 1 0,0-1 0,0 0 0,-1 1 0,1-1 0,0 0 0,0 0 0,-1 0 0,1 0 0,-1 0 0,1 0 0,-1 0 0,1 0 0,-1-1 0,0 1 0,-1 0 0,-1 0 0,-15 8 0,-1-2 0,0 0 0,-1-2 0,0 0 0,-33 3 0,-111-1 0,70-5 0,-437 8 0,284-8 0,171-1 0,0 3 0,-137 26 0,74-2 0,-248 16 0,-144-34 0,-1761-12 0,1184 4 0,1062-3 0,-55 2 0,97 0 0,0 0 0,0 0 0,0 1 0,0 0 0,1 0 0,-1 0 0,0 0 0,1 1 0,-1 0 0,1-1 0,0 2 0,0-1 0,0 0 0,1 1 0,-1 0 0,1 0 0,-1 0 0,2 0 0,-1 0 0,-3 8 0,-2 2 0,2 0 0,0 1 0,0-1 0,1 1 0,-4 24 0,-3 13 0,7-35 0,1 0 0,1 0 0,-3 34 0,6-46 0,0 0 0,0 0 0,1 0 0,0 0 0,0-1 0,0 1 0,1 0 0,-1 0 0,1-1 0,0 1 0,0-1 0,1 0 0,-1 1 0,1-1 0,0 0 0,0-1 0,1 1 0,4 4 0,4 1 0,0-1 0,0 0 0,25 12 0,-4-4 0,2 2 0,48 17 0,5 3 0,-21-7 0,0-2 0,2-3 0,0-4 0,2-2 0,0-4 0,2-2 0,76 3 0,209 13 0,45 2 0,4-29 0,423-29 0,4 24 0,-530 2 0,-241-3 0,-1-3 0,95-22 0,-7 1 0,73-2 0,89-13 0,107-18 0,3 35 0,765 27 0,-757-2 0,-10-24 0,-68 0 0,427 21 0,-382 5 0,-377-3 0,1-2 0,30-6 0,-14 2 0,8-1 0,61-19 0,-90 22 0,0-1 0,-1-1 0,0 0 0,0-1 0,-1 0 0,0-1 0,17-15 0,-28 22 0,0-1 0,0 0 0,0 0 0,-1 0 0,1 0 0,-1 0 0,0 0 0,0-1 0,0 1 0,0-1 0,0 0 0,-1 1 0,0-1 0,2-6 0,-3 8 0,-1 0 0,1-1 0,0 1 0,0 0 0,-1 0 0,1-1 0,-1 1 0,0 0 0,1 0 0,-1 0 0,0 0 0,0 0 0,-1 0 0,1 0 0,0 0 0,-1 1 0,1-1 0,-1 0 0,1 1 0,-1-1 0,0 1 0,0-1 0,1 1 0,-1 0 0,0 0 0,0 0 0,-4-1 0,-14-7 0,-1 2 0,-1 1 0,1 0 0,-31-3 0,-41-12 0,-355-88 0,222 87 0,136 16 0,49 3 0,-498-50 0,-128-13 0,103 64 0,281 4 0,-617-2 0,844-3-1365,36-1-5461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7:06.942"/>
    </inkml:context>
    <inkml:brush xml:id="br0">
      <inkml:brushProperty name="width" value="0.05" units="cm"/>
      <inkml:brushProperty name="height" value="0.05" units="cm"/>
      <inkml:brushProperty name="color" value="#E71224"/>
    </inkml:brush>
  </inkml:definitions>
  <inkml:trace contextRef="#ctx0" brushRef="#br0">1 0 24575,'10'1'0,"0"1"0,0-1 0,0 2 0,17 5 0,14 3 0,41 1 0,-1-4 0,99-2 0,1045-7 0,-1191 3 0,0 1 0,53 13 0,1 0 0,327 15 0,-3-30 0,-224-2 0,757 0 0,-869 5 0,-1 3 0,139 32 0,-205-37 0,35 6 0,-1-2 0,54 0 0,88-9 0,-122 1 0,503-34 0,-450 26 0,1 6 0,118 10 0,410 22 0,-340-13 0,-89-1 0,-30-5 0,173 3 0,-269-12 0,131 16 0,34 4 0,2-21 0,-89-2 0,-129 3 0,495-10 0,-395 4 0,90-7 0,-171 6 0,112-27 0,-84 10-1365,-71 20-5461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7:15.087"/>
    </inkml:context>
    <inkml:brush xml:id="br0">
      <inkml:brushProperty name="width" value="0.05" units="cm"/>
      <inkml:brushProperty name="height" value="0.05" units="cm"/>
      <inkml:brushProperty name="color" value="#E71224"/>
    </inkml:brush>
  </inkml:definitions>
  <inkml:trace contextRef="#ctx0" brushRef="#br0">1 5 24575,'1'0'0,"-1"-1"0,1 1 0,-1 0 0,1-1 0,0 1 0,0-1 0,-1 1 0,1 0 0,0 0 0,-1-1 0,1 1 0,0 0 0,0 0 0,0 0 0,-1 0 0,1 0 0,0 0 0,0 0 0,-1 0 0,1 0 0,0 0 0,0 1 0,-1-1 0,1 0 0,0 0 0,0 1 0,-1-1 0,1 1 0,0-1 0,-1 0 0,1 1 0,-1-1 0,1 1 0,0-1 0,-1 1 0,1 0 0,-1-1 0,1 1 0,-1-1 0,0 1 0,1 0 0,-1 0 0,3 3 0,0 0 0,-1 0 0,0 0 0,0 0 0,2 7 0,4 22 0,-3-1 0,3 36 0,1 16 0,-1 7-1365,-7-61-5461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7:17.043"/>
    </inkml:context>
    <inkml:brush xml:id="br0">
      <inkml:brushProperty name="width" value="0.05" units="cm"/>
      <inkml:brushProperty name="height" value="0.05" units="cm"/>
      <inkml:brushProperty name="color" value="#E71224"/>
    </inkml:brush>
  </inkml:definitions>
  <inkml:trace contextRef="#ctx0" brushRef="#br0">1340 19 24575,'0'-1'0,"-1"0"0,1 1 0,0-1 0,-1 1 0,1-1 0,-1 1 0,1-1 0,0 1 0,-1-1 0,1 1 0,-1-1 0,1 1 0,-1-1 0,0 1 0,1 0 0,-1-1 0,1 1 0,-1 0 0,0 0 0,1-1 0,-1 1 0,0 0 0,1 0 0,-1 0 0,-1 0 0,-20-3 0,18 2 0,-161-3 0,128 4 0,16 2 0,1 0 0,-1 2 0,1 0 0,0 1 0,-30 12 0,-7 2 0,-48 13 0,-5 2 0,-117 19 0,206-49 0,-35 4 0,0 3 0,2 2 0,-59 22 0,104-31 0,0 1 0,0 0 0,1 1 0,0-1 0,0 2 0,0-1 0,1 1 0,0 0 0,0 0 0,1 1 0,0 0 0,0 0 0,1 1 0,0-1 0,1 1 0,-5 10 0,4-6 0,1 0 0,0 1 0,0-1 0,2 1 0,0 0 0,0-1 0,1 1 0,1 0 0,0 0 0,1 0 0,3 15 0,-2-21 0,0 0 0,1 0 0,0-1 0,1 1 0,0-1 0,0 0 0,0 0 0,1 0 0,0-1 0,0 0 0,1 1 0,0-2 0,0 1 0,13 9 0,8 3 0,0-2 0,44 20 0,-65-33 0,79 33 0,1-4 0,132 31 0,-131-40 0,-24-4 0,0-4 0,1-2 0,67 5 0,229-23 0,-4-28 0,-278 27 0,-46 4 0,0 0 0,0-2 0,-1-2 0,59-18 0,-85 22 0,52-19 0,-1-3 0,67-40 0,-108 55 0,-1 0 0,0-1 0,-1 0 0,0-1 0,-1-1 0,0 0 0,-1 0 0,0-2 0,-1 1 0,0-1 0,-1 0 0,-1-1 0,9-20 0,-14 24 0,1 1 0,-2-1 0,1 0 0,-2 0 0,1 0 0,-1 0 0,-1-18 0,-1 24 0,1-1 0,-1 1 0,0 0 0,0-1 0,-1 1 0,1 0 0,-1 0 0,0 0 0,-1 0 0,1 0 0,-1 1 0,0-1 0,0 1 0,0 0 0,-1 0 0,0 0 0,-5-5 0,-170-108 0,155 103 0,-8-4 0,-1 2 0,0 1 0,-69-19 0,-107-14 0,208 48 0,-55-8 0,0 2 0,-97 3 0,4 1 0,76-1 0,-68-8 0,132 9-216,1 0 0,-1 0 0,1-2 0,0 1 0,-11-6-1,18 9 149,-17-10-6758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14.011"/>
    </inkml:context>
    <inkml:brush xml:id="br0">
      <inkml:brushProperty name="width" value="0.05" units="cm"/>
      <inkml:brushProperty name="height" value="0.05" units="cm"/>
      <inkml:brushProperty name="color" value="#E71224"/>
    </inkml:brush>
  </inkml:definitions>
  <inkml:trace contextRef="#ctx0" brushRef="#br0">606 71 24575,'-57'-2'0,"34"1"0,-1 0 0,0 2 0,-41 5 0,59-4 0,1 0 0,-1 0 0,1 0 0,0 0 0,0 1 0,0 0 0,0 0 0,0 0 0,1 1 0,-1-1 0,1 1 0,0 0 0,0 1 0,1-1 0,-1 1 0,-3 5 0,-4 9 0,1 1 0,-15 39 0,1-2 0,-97 194 0,40-96 0,65-126 0,10-20 0,1 0 0,0 0 0,1 0 0,0 1 0,0-1 0,1 1 0,0 0 0,1 0 0,-2 14 0,2 2 0,2 0 0,3 45 0,0-64 0,-1 0 0,1 0 0,0-1 0,0 1 0,1-1 0,-1 0 0,1 0 0,1 0 0,7 8 0,13 21 0,34 74 0,21 33 0,-72-133 0,1 0 0,0 0 0,0-1 0,1 0 0,0-1 0,1 0 0,-1-1 0,23 10 0,13 9 0,3 2 0,21 15 0,-47-27 0,1-1 0,0-2 0,1 0 0,1-1 0,0-2 0,0 0 0,49 8 0,-42-13 0,0-1 0,60-2 0,-52-2 0,47 5 0,263 7 0,-249-12 0,-85 0 0,1 0 0,-1-2 0,0 0 0,0-1 0,-1-1 0,1 0 0,-1-1 0,0-1 0,25-15 0,12-11 0,64-53 0,-79 58 0,9-8 0,4-1 0,-1-3 0,59-61 0,-97 88 0,0 0 0,-2 0 0,0-1 0,0-1 0,-1 0 0,-1 0 0,11-30 0,-16 37 0,-1-1 0,0 0 0,0 0 0,-1 0 0,0 0 0,-1 0 0,0 0 0,0 0 0,-1-1 0,0 1 0,-1 0 0,0 1 0,0-1 0,-1 0 0,0 0 0,-6-11 0,-5-5 0,-26-34 0,-7-12 0,24 29 0,-3-6 0,-1 2 0,-3 0 0,-50-58 0,29 49 0,-3 1 0,-1 4 0,-107-76 0,16 27 0,129 90 0,-1 0 0,-1 1 0,0 1 0,0 1 0,0 1 0,0 0 0,-1 1 0,0 1 0,0 1 0,-24 1 0,-7 2 0,-1 2 0,-87 17 0,68-4 0,1 2 0,0 3 0,-95 43 0,141-53-341,1-2 0,-1-1-1,-26 5 1,31-9-6485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16.800"/>
    </inkml:context>
    <inkml:brush xml:id="br0">
      <inkml:brushProperty name="width" value="0.05" units="cm"/>
      <inkml:brushProperty name="height" value="0.05" units="cm"/>
      <inkml:brushProperty name="color" value="#E71224"/>
    </inkml:brush>
  </inkml:definitions>
  <inkml:trace contextRef="#ctx0" brushRef="#br0">2079 0 24575,'-35'2'0,"1"2"0,-1 1 0,1 2 0,-60 19 0,28-7 0,22-9 0,-49 5 0,52-10 0,-68 17 0,-4 11 0,-159 50 0,-72 21 0,101-34 0,133-36 0,-178 62 0,278-92 0,0 0 0,0 1 0,1 0 0,-1 0 0,1 1 0,0 1 0,1 0 0,-13 12 0,17-15 0,2-1 0,-1 1 0,0 0 0,1 1 0,0-1 0,0 0 0,0 1 0,0-1 0,1 1 0,0-1 0,0 1 0,0 0 0,0 0 0,1-1 0,0 1 0,0 0 0,0 0 0,0 0 0,1-1 0,0 1 0,2 8 0,0-5 0,0 0 0,1-1 0,0 1 0,0 0 0,1-1 0,0 0 0,0 0 0,0 0 0,1-1 0,0 0 0,1 0 0,-1-1 0,10 7 0,13 7 0,59 30 0,-78-44 0,21 9 0,1-1 0,59 15 0,69 7 0,-91-22 0,186 20 0,-170-25 0,82 20 0,-29-5 0,267 21 0,-326-27 0,-58-11 0,1-2 0,-1 0 0,29 1 0,145-6 0,-184-1 0,0 0 0,0 0 0,0-1 0,0 0 0,-1-1 0,1 0 0,-1-1 0,0 0 0,-1 0 0,1-1 0,12-11 0,5-5 0,-1-2 0,30-35 0,-38 40 0,1-1 0,-2-1 0,18-25 0,-31 38 0,1 1 0,-1-1 0,0 0 0,-1 0 0,0-1 0,-1 1 0,1-1 0,-1 1 0,-1-1 0,1-15 0,-7-221 0,4 231 0,-1 0 0,0 0 0,-1 0 0,-1 0 0,0 0 0,0 1 0,-2-1 0,0 1 0,0 1 0,-1-1 0,0 1 0,-14-16 0,16 22 0,-2 0 0,1 1 0,-1-1 0,0 1 0,0 1 0,-13-7 0,-51-19 0,37 16 0,-112-40 0,-8-3 0,77 23-682,-131-38-1,185 67-6143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23.938"/>
    </inkml:context>
    <inkml:brush xml:id="br0">
      <inkml:brushProperty name="width" value="0.05" units="cm"/>
      <inkml:brushProperty name="height" value="0.05" units="cm"/>
      <inkml:brushProperty name="color" value="#E71224"/>
    </inkml:brush>
  </inkml:definitions>
  <inkml:trace contextRef="#ctx0" brushRef="#br0">553 687 24575,'36'1'0,"68"14"0,-69-9 0,62 11 0,94 13 0,356-10 0,-157-12 0,1028 12 0,-1040-21 0,33-13 0,-267-11 0,1 0 0,-23 12 0,144-9 0,-236 21 0,397-26 0,-397 23 0,4 1 0,-1-2 0,0-1 0,0-2 0,55-20 0,72-49 0,-63 29 0,-90 44 0,0 0 0,0-1 0,0 0 0,-1 0 0,0-1 0,10-11 0,-10 9 0,1 2 0,0-1 0,0 1 0,0 0 0,10-6 0,0 3 0,0 1 0,0 1 0,1 0 0,31-6 0,76-8 0,-79 15 0,61-16 0,-94 18 0,0 0 0,-1-1 0,0 0 0,22-14 0,-31 17 0,1 0 0,-1 0 0,0-1 0,0 1 0,0 0 0,-1-1 0,1 0 0,0 0 0,-1 0 0,0 0 0,0 0 0,0-1 0,0 1 0,0 0 0,-1-1 0,1 1 0,-1-1 0,0 0 0,0 0 0,0 1 0,0-6 0,-2 7 0,1 1 0,0-1 0,-1 0 0,1 0 0,-1 0 0,1 0 0,-1 1 0,0-1 0,0 0 0,0 1 0,0-1 0,0 1 0,0-1 0,-1 1 0,1-1 0,0 1 0,-1 0 0,1 0 0,-3-2 0,-35-17 0,28 15 0,-21-8 0,0 2 0,-1 1 0,0 2 0,0 1 0,-1 1 0,1 2 0,-1 2 0,-44 1 0,70 1 0,-30 1 0,1-1 0,0-3 0,-44-7 0,-89-16 0,20 4 0,71 10 0,-1 4 0,-141 4 0,184 4 0,-3118 2 0,1585-3 0,1333 1 0,234-1 0,0 1 0,0 1 0,0-1 0,0 0 0,0 1 0,1-1 0,-1 1 0,0 0 0,0 0 0,1 0 0,-1 0 0,0 0 0,1 1 0,-4 2 0,3-2 0,1 1 0,-1 0 0,1 0 0,0 0 0,0 0 0,0 0 0,0 1 0,1-1 0,-1 1 0,-1 6 0,-12 39 0,3 1 0,1 1 0,-3 52 0,13-94 0,1-1 0,0 1 0,0 0 0,0-1 0,1 1 0,1 0 0,-1-1 0,1 1 0,1-1 0,0 0 0,0 1 0,5 7 0,-4-9 0,1 0 0,0-1 0,0 0 0,0 0 0,1 0 0,0-1 0,0 0 0,1 0 0,-1 0 0,1-1 0,0 0 0,0 0 0,12 3 0,46 17 0,98 22 0,-128-40-249,1-1 1,0-2-1,62-3 0,-88-1-121,16 1-6456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17.417"/>
    </inkml:context>
    <inkml:brush xml:id="br0">
      <inkml:brushProperty name="width" value="0.05" units="cm"/>
      <inkml:brushProperty name="height" value="0.05" units="cm"/>
      <inkml:brushProperty name="color" value="#E71224"/>
    </inkml:brush>
  </inkml:definitions>
  <inkml:trace contextRef="#ctx0" brushRef="#br0">4889 72 24575,'-205'-2'0,"-362"13"0,-409 31 0,-1503-44 0,2403 4 0,0 4 0,-87 17 0,147-19 0,-1 0 0,1 2 0,1 0 0,-1 1 0,1 0 0,0 1 0,0 1 0,1 0 0,0 1 0,1 1 0,0 0 0,1 1 0,0 0 0,1 0 0,0 2 0,-13 21 0,-8 5 0,25-32 0,0 1 0,0-1 0,1 1 0,0 1 0,1-1 0,-6 14 0,7-13 0,1 0 0,0 0 0,1 0 0,0 0 0,1 0 0,-1 12 0,2-17 0,0-1 0,1 0 0,-1 1 0,1-1 0,0 0 0,0 1 0,0-1 0,1 0 0,0 0 0,0 0 0,0 0 0,0 0 0,0-1 0,1 1 0,-1-1 0,6 6 0,63 53 0,-47-42 0,-1 1 0,0 1 0,30 38 0,-3 20 0,-34-52 0,33 43 0,-31-48 0,1-2 0,1 0 0,1-1 0,1 0 0,0-2 0,1-1 0,1-1 0,29 15 0,3-5 0,83 25 0,67 9 0,278 38-382,8-36-273,-134-18 431,475 24-110,70-71 334,-594-17 0,374-71 0,-509 64 69,0 8 0,178 4 0,1449 20 1319,-1676-6-1388,-1-6 0,136-25 0,-121-6 0,-10 3 0,-95 27 0,-1 0 0,0-3 0,0 0 0,45-24 0,220-94 0,-284 124 0,-1-1 0,0 0 0,0-1 0,0 0 0,-1-1 0,0 0 0,-1-1 0,0-1 0,17-18 0,2-3 0,18-20 0,-44 46 0,-1 0 0,1 0 0,-1 0 0,-1-1 0,1 1 0,-1-1 0,0 1 0,0-1 0,1-8 0,-2 12 0,-1-1 0,0 0 0,-1 0 0,1 0 0,0 0 0,-1 1 0,0-1 0,1 0 0,-1 0 0,0 1 0,0-1 0,-1 0 0,1 1 0,-1 0 0,1-1 0,-1 1 0,0 0 0,0 0 0,1-1 0,-2 1 0,1 1 0,0-1 0,0 0 0,-5-2 0,-6-3 0,1 0 0,0 1 0,-24-8 0,-21-3 0,-97-17 0,-5-1 0,-171-62 0,187 52 0,-152-39 0,-60 20 0,243 46 0,27 4 0,-138-25 0,154 23 0,-78-27 0,68 16 0,-1 3 0,-1 4 0,-1 3 0,-1 4 0,-131-4 0,157 13 0,2-2 0,-1-2 0,-66-20 0,58 12 0,-121-14 0,-419 5 0,243 26-1365,322-1-5461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28.104"/>
    </inkml:context>
    <inkml:brush xml:id="br0">
      <inkml:brushProperty name="width" value="0.05" units="cm"/>
      <inkml:brushProperty name="height" value="0.05" units="cm"/>
      <inkml:brushProperty name="color" value="#E71224"/>
    </inkml:brush>
  </inkml:definitions>
  <inkml:trace contextRef="#ctx0" brushRef="#br0">1394 101 24575,'-28'1'0,"0"2"0,0 0 0,-53 14 0,-78 35 0,106-32 0,-2-3 0,-74 15 0,7-17 0,54-8 0,-69 18 0,66-8 0,1 4 0,1 4 0,1 2 0,-73 40 0,133-63 0,0 1 0,0 0 0,0 1 0,1 0 0,0 0 0,-9 9 0,13-11 0,1 0 0,-1 0 0,1 0 0,-1 0 0,1 0 0,0 1 0,1-1 0,-1 1 0,1-1 0,0 1 0,0 0 0,0-1 0,1 1 0,-1 6 0,1 5 0,0 1 0,1 0 0,1-1 0,1 1 0,5 21 0,-6-32 0,1 1 0,-1-1 0,1 0 0,0 0 0,1 0 0,-1-1 0,1 1 0,0-1 0,1 0 0,-1 0 0,1 0 0,0 0 0,0-1 0,0 0 0,1 0 0,6 4 0,4-1 0,-1 0 0,1 0 0,0-2 0,1 0 0,20 4 0,85 4 0,-70-9 0,62 10 0,64 4 0,-16-2 0,-106-8 0,74 1 0,451-10 0,-548-1 0,-1-1 0,0-2 0,47-13 0,-77 17 0,13-3 0,0-2 0,20-9 0,-24 10 0,1 0 0,0 0 0,0 1 0,0 1 0,14-3 0,31-1 0,-20 4 0,0-2 0,0-1 0,0-3 0,44-15 0,-19 2 0,-32 13 0,35-19 0,-55 23 0,0 0 0,-1-1 0,0 0 0,0-1 0,0 0 0,-1-1 0,10-11 0,-10 10 0,-1 0 0,-1-1 0,0 0 0,0 0 0,-1-1 0,0 0 0,-1 0 0,0 0 0,-1 0 0,0-1 0,-1 1 0,0-1 0,-1 1 0,0-1 0,-1-17 0,-1 23 0,0 1 0,0-1 0,-1 1 0,0 0 0,0-1 0,0 1 0,0 0 0,-1 0 0,0 0 0,0 1 0,-1-1 0,1 1 0,-1-1 0,0 1 0,0 0 0,0 1 0,0-1 0,-1 1 0,-8-5 0,-7-4 0,-1 1 0,0 1 0,-30-10 0,-114-24 0,10 3 0,54 6 0,-158-51 0,203 74 0,0 2 0,-61-3 0,50 7 0,-65-15 0,72 7-682,-77-8-1,110 21-6143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31.155"/>
    </inkml:context>
    <inkml:brush xml:id="br0">
      <inkml:brushProperty name="width" value="0.05" units="cm"/>
      <inkml:brushProperty name="height" value="0.05" units="cm"/>
      <inkml:brushProperty name="color" value="#E71224"/>
    </inkml:brush>
  </inkml:definitions>
  <inkml:trace contextRef="#ctx0" brushRef="#br0">138 283 24575,'3'1'0,"0"1"0,0 0 0,0-1 0,0 0 0,0 0 0,1 0 0,-1 0 0,0 0 0,0-1 0,1 1 0,-1-1 0,5 0 0,6 1 0,60 11 0,75 13 0,220 9 0,-350-33 0,0 2 0,-1 0 0,0 1 0,32 10 0,-32-8 0,-1 0 0,1-2 0,0 0 0,0-1 0,23 0 0,-13-2 0,0 2 0,44 9 0,-42-6 0,0-1 0,31 0 0,169-6 0,-223 1 0,-1-1 0,1 1 0,-1-1 0,0-1 0,1 1 0,-1-1 0,0 0 0,9-5 0,-13 6 0,0 0 0,0 0 0,-1 0 0,1-1 0,-1 1 0,1 0 0,-1-1 0,1 1 0,-1-1 0,0 1 0,0-1 0,0 0 0,0 0 0,0 1 0,0-1 0,0 0 0,-1 0 0,1 0 0,0 0 0,-1 0 0,0 0 0,0 0 0,1 0 0,-1 0 0,0 0 0,0 0 0,-1 0 0,1 0 0,0 0 0,-1 0 0,0-3 0,-3-2 0,1 1 0,-1 0 0,0 0 0,0 0 0,-1 0 0,0 0 0,0 1 0,0 0 0,-1 0 0,1 0 0,-8-3 0,-5-8 0,-3-1 0,0 1 0,-1 1 0,-1 1 0,0 1 0,-1 1 0,0 0 0,-1 2 0,0 2 0,-37-9 0,-64-22 0,84 25 0,0 1 0,-64-11 0,43 9 0,48 11 0,-1-1 0,-25-2 0,-13 4 0,30 2 0,-1-1 0,-31-7 0,33 4 0,-28-7 0,46 12 0,1-1 0,0 1 0,0 0 0,0 0 0,-1 1 0,1-1 0,0 1 0,0 0 0,0 0 0,-5 2 0,-8 5 0,-1 0 0,1 2 0,1 0 0,0 0 0,-18 16 0,-112 87 0,6-5 0,100-80 204,27-20-191,1 0 1,-15 14 0,25-20-129,-1 1 0,0 0 0,1 0 0,0 0 0,0 0 0,0 0 0,0 0 0,0 1 0,0-1 0,1 1 0,0-1 0,-1 1 0,0 6 0,1 3-6711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34.026"/>
    </inkml:context>
    <inkml:brush xml:id="br0">
      <inkml:brushProperty name="width" value="0.05" units="cm"/>
      <inkml:brushProperty name="height" value="0.05" units="cm"/>
      <inkml:brushProperty name="color" value="#E71224"/>
    </inkml:brush>
  </inkml:definitions>
  <inkml:trace contextRef="#ctx0" brushRef="#br0">22 519 24575,'83'-2'0,"86"-12"0,9-1 0,222 11 0,-236 5 0,167 25 0,-28-1 0,54-24 0,-181-2 0,-24 14 0,-43-1 0,151 12 0,-124-10 0,-22-8 0,39 6 0,40 9 0,265-5 0,-440-16 0,24 0 0,76-10 0,-105 8 0,0-1 0,0 0 0,0-1 0,-1-1 0,1 0 0,-1 0 0,-1-1 0,1-1 0,21-15 0,-24 14 0,-1 0 0,1 0 0,-1-1 0,-1 0 0,0 0 0,0-1 0,7-15 0,-11 19 0,0 1 0,0-1 0,-1 0 0,0 0 0,-1 0 0,1-1 0,-1 1 0,0 0 0,-1-1 0,0 1 0,0 0 0,0-1 0,0 1 0,-1 0 0,-3-10 0,2 10 0,0 1 0,-1 0 0,0 0 0,0 0 0,-1 0 0,1 0 0,-1 1 0,0-1 0,0 1 0,-1 0 0,1 0 0,-10-5 0,-6-4 0,-39-18 0,-24-8 0,-2 3 0,-2 5 0,-155-36 0,99 27 0,110 29 0,-1 1 0,0 1 0,0 2 0,-61-5 0,-105 11 0,-146-6 0,-208-1 0,351 10 0,-675-2 0,864 0 0,1 1 0,0 1 0,0 0 0,0 1 0,0 1 0,0 0 0,-16 7 0,19-7 0,-40 12 0,0-2 0,-89 11 0,70-13 0,48-7 0,1 1 0,0 1 0,1 0 0,0 2 0,-25 14 0,17-9 0,-41 17 0,52-25 0,1 0 0,0 2 0,1 0 0,0 0 0,0 1 0,1 1 0,0 0 0,0 1 0,-16 19 0,-105 112-1365,124-131-5461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36.581"/>
    </inkml:context>
    <inkml:brush xml:id="br0">
      <inkml:brushProperty name="width" value="0.05" units="cm"/>
      <inkml:brushProperty name="height" value="0.05" units="cm"/>
      <inkml:brushProperty name="color" value="#E71224"/>
    </inkml:brush>
  </inkml:definitions>
  <inkml:trace contextRef="#ctx0" brushRef="#br0">138 838 24575,'8'-3'0,"-1"0"0,1 1 0,0 0 0,0 0 0,0 0 0,0 1 0,0 0 0,0 1 0,0 0 0,0 0 0,14 3 0,9 2 0,50 16 0,-63-16 0,42 14 0,-20-6 0,0-2 0,74 11 0,203-3 0,-78-4 0,-203-12 0,50 10 0,-53-7 0,62 4 0,-83-10 0,0-1 0,0 0 0,-1 0 0,1-1 0,0-1 0,-1 0 0,0 0 0,0-1 0,13-7 0,8-3 0,1 1 0,43-11 0,-38 13 0,55-23 0,134-73 0,-218 103 0,1-1 0,-2-1 0,1 1 0,-1-2 0,1 1 0,-2-1 0,1 0 0,-1-1 0,0 0 0,-1 0 0,0 0 0,0-1 0,0 0 0,-1 0 0,-1 0 0,0-1 0,0 1 0,2-12 0,1-4 0,-2 1 0,-1-1 0,-1-1 0,-2 1 0,0 0 0,-4-35 0,1 43 0,-1 1 0,0-1 0,-1 1 0,-1 0 0,-14-30 0,4 16 0,-1 1 0,-20-28 0,32 52 0,1 0 0,-1 0 0,0 0 0,0 1 0,-1-1 0,1 1 0,-1 0 0,0 1 0,0-1 0,-1 1 0,1 0 0,-1 0 0,1 1 0,-1-1 0,0 1 0,-7-1 0,-34-10 0,-3-1 0,1 2 0,-2 2 0,-98-6 0,-126 7 0,-257 1 0,326 10 0,193-1 0,1 0 0,0 1 0,-1 1 0,1 0 0,0 1 0,-18 7 0,11-3 0,-31 7 0,35-11 0,0 0 0,1 1 0,0 1 0,0 0 0,-26 17 0,-61 50 0,35-23 0,41-34 0,1 2 0,1 1 0,0 1 0,1 1 0,-33 42 0,50-55 0,0 1 0,1 0 0,0 0 0,1 0 0,0 1 0,0 0 0,1-1 0,0 1 0,-1 20 0,3-4 0,0 1 0,6 39 0,0-25 0,1 0 0,3-1 0,15 43 0,-24-80-65,1 1 0,-1-1 0,1 0 0,-1 0 0,1 0 0,0 0 0,1 0 0,-1 0 0,0 0 0,1-1 0,-1 1 0,1-1 0,0 0 0,0 0 0,0 0 0,0 0 0,0 0 0,0-1 0,1 1 0,4 0 0,9 3-6761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44.252"/>
    </inkml:context>
    <inkml:brush xml:id="br0">
      <inkml:brushProperty name="width" value="0.05" units="cm"/>
      <inkml:brushProperty name="height" value="0.05" units="cm"/>
      <inkml:brushProperty name="color" value="#E71224"/>
    </inkml:brush>
  </inkml:definitions>
  <inkml:trace contextRef="#ctx0" brushRef="#br0">815 1008 24575,'206'-1'0,"227"2"0,-189 16 0,33 0 0,465-18 0,-380-15 0,-83 2 0,877 9 0,-667 7 0,513-2 0,-904 4 0,-1 4 0,179 39 0,0 3 0,-219-44 0,-1-2 0,113-7 0,-156 2 0,0-1 0,0-1 0,0 0 0,0-1 0,-1 0 0,1-1 0,-1-1 0,0 1 0,-1-2 0,1 0 0,-1 0 0,14-13 0,-18 13 0,1 0 0,-1-1 0,-1 0 0,1 0 0,-1 0 0,-1-1 0,1 0 0,-2 0 0,1 0 0,-1-1 0,-1 0 0,1 1 0,-2-1 0,1 0 0,-1-1 0,0-13 0,-1 14 0,-1 0 0,0 1 0,-1-1 0,0 0 0,-4-17 0,3 22 0,0-1 0,0 1 0,-1-1 0,0 1 0,0 0 0,0 0 0,0 0 0,-1 0 0,0 1 0,0 0 0,-7-6 0,-12-8 0,-1 2 0,-1 0 0,0 2 0,-46-19 0,6 3 0,-101-46 0,-212-66 0,-193-20 0,24 54 0,456 92 0,-210-32 0,-556-16 0,-225 66 0,333 1 0,593-4 0,-227 6 0,334 1 0,0 3 0,0 1 0,-92 34 0,51-14 0,-392 84 0,-8-39 0,400-65 0,47-6 0,-1 1 0,-74 20 0,111-23 0,1 1 0,-1-1 0,1 1 0,0 0 0,0 0 0,0 1 0,-6 4 0,10-6 0,0 0 0,0 0 0,0 0 0,1 0 0,-1 0 0,0 1 0,1-1 0,-1 1 0,1-1 0,0 1 0,0-1 0,0 1 0,0 0 0,1 0 0,-1-1 0,1 1 0,-1 0 0,1 0 0,0 4 0,6 86 0,1 33 0,-7-113 0,2 0 0,0-1 0,0 1 0,1-1 0,1 0 0,0 0 0,1 0 0,0 0 0,1 0 0,0-1 0,1 0 0,0-1 0,0 1 0,1-1 0,14 13 0,-8-9 0,1-1 0,0 0 0,1-1 0,1-1 0,-1 0 0,2-1 0,-1-1 0,2-1 0,25 9 0,20 0 0,2-3 0,128 12 0,136-16 0,-328-10 0,540-1-1365,-506 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46.564"/>
    </inkml:context>
    <inkml:brush xml:id="br0">
      <inkml:brushProperty name="width" value="0.05" units="cm"/>
      <inkml:brushProperty name="height" value="0.05" units="cm"/>
      <inkml:brushProperty name="color" value="#E71224"/>
    </inkml:brush>
  </inkml:definitions>
  <inkml:trace contextRef="#ctx0" brushRef="#br0">3745 0 24575,'-7'1'0,"1"0"0,-1 0 0,1 1 0,-1 0 0,1 0 0,-1 1 0,1-1 0,-11 8 0,-7 2 0,-127 65 0,-13 7 0,-385 110 0,427-155 0,-316 103 0,227-89 0,82-24 0,2 3 0,-1-7 0,-224 16 0,6 1 0,36-2 0,240-35 0,-109 23 0,119-19-214,0-2-1,0-2 0,-80-5 1,116-1-293,-7 1-6319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49:47.513"/>
    </inkml:context>
    <inkml:brush xml:id="br0">
      <inkml:brushProperty name="width" value="0.05" units="cm"/>
      <inkml:brushProperty name="height" value="0.05" units="cm"/>
      <inkml:brushProperty name="color" value="#E71224"/>
    </inkml:brush>
  </inkml:definitions>
  <inkml:trace contextRef="#ctx0" brushRef="#br0">273 1 24575,'0'3'0,"-2"0"0,1 0 0,0 0 0,0 0 0,-1 0 0,0-1 0,0 1 0,0 0 0,0-1 0,0 0 0,0 1 0,-5 3 0,2-1 0,-25 22 0,-50 37 0,48-40 0,-52 50 0,83-72 0,-1-1 0,1 0 0,0 1 0,-1-1 0,1 1 0,0-1 0,0 1 0,0 0 0,0-1 0,1 1 0,-1 0 0,0-1 0,1 1 0,-1 0 0,1 0 0,0 0 0,0 0 0,-1 0 0,1-1 0,1 4 0,-1-3 0,1 1 0,0-1 0,0 1 0,1-1 0,-1 0 0,0 1 0,1-1 0,0 0 0,-1 0 0,1 0 0,0 0 0,0-1 0,4 4 0,3 2 0,0-1 0,1 0 0,0 0 0,1-1 0,-1 0 0,12 3 0,72 17 0,-64-18 0,47 16 0,203 95-1365,-258-108-5461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52:07.195"/>
    </inkml:context>
    <inkml:brush xml:id="br0">
      <inkml:brushProperty name="width" value="0.05" units="cm"/>
      <inkml:brushProperty name="height" value="0.05" units="cm"/>
      <inkml:brushProperty name="color" value="#E71224"/>
    </inkml:brush>
  </inkml:definitions>
  <inkml:trace contextRef="#ctx0" brushRef="#br0">503 0 24575,'-29'20'0,"0"-1"0,-1-1 0,-34 14 0,33-17 0,5-2 0,0 1 0,1 1 0,1 1 0,1 1 0,0 1 0,-37 38 0,52-46 0,1 0 0,0 0 0,0 1 0,1 0 0,-8 21 0,3-2 0,-8 33 0,9-22 0,1-1 0,3 1 0,1 1 0,2-1 0,3 71 0,1-107 0,-1 0 0,1 0 0,0 0 0,0 0 0,1 0 0,-1 0 0,1 0 0,0-1 0,1 1 0,-1-1 0,1 1 0,0-1 0,0 0 0,0 0 0,4 4 0,-1-3 0,0-1 0,0 1 0,0-1 0,1-1 0,-1 1 0,1-1 0,0 0 0,0-1 0,13 4 0,82 17 0,50 13 0,-94-20 0,0-2 0,83 9 0,394-10 0,-339-15 0,160 2 0,-342 0 0,1-1 0,-1 0 0,0-1 0,27-6 0,-35 6 0,1 0 0,-1-1 0,0 0 0,0 0 0,0 0 0,-1-1 0,1 0 0,-1 0 0,0 0 0,0-1 0,0 0 0,7-9 0,7-12 0,0 0 0,-2-2 0,-1 0 0,-1-1 0,15-41 0,-25 56 0,-1 0 0,-1 0 0,0-1 0,-1 1 0,0-1 0,-1 1 0,-1-1 0,0 1 0,-1-1 0,-1 0 0,0 1 0,-1 0 0,0-1 0,-8-18 0,5 18 0,-1 1 0,0-1 0,-1 1 0,-1 0 0,0 1 0,0 0 0,-2 0 0,1 1 0,-2 0 0,0 1 0,0 1 0,-1 0 0,0 0 0,0 1 0,-21-10 0,-71-43 0,84 47 0,-1 1 0,-1 1 0,0 1 0,-1 1 0,-32-10 0,-57-16 0,81 25 0,-1 1 0,0 2 0,0 1 0,-70-8 0,91 16 0,-43-3 0,0 3 0,-73 8 0,79 2 0,0 3 0,-57 22 0,39-11 0,5-4-1365,39-13-5461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52:09.883"/>
    </inkml:context>
    <inkml:brush xml:id="br0">
      <inkml:brushProperty name="width" value="0.05" units="cm"/>
      <inkml:brushProperty name="height" value="0.05" units="cm"/>
      <inkml:brushProperty name="color" value="#E71224"/>
    </inkml:brush>
  </inkml:definitions>
  <inkml:trace contextRef="#ctx0" brushRef="#br0">1686 17 24575,'-1'0'0,"1"-1"0,-1 0 0,1 1 0,-1-1 0,1 0 0,-1 1 0,1-1 0,-1 0 0,0 1 0,1-1 0,-1 1 0,0-1 0,0 1 0,1 0 0,-1-1 0,0 1 0,0 0 0,0-1 0,1 1 0,-1 0 0,0 0 0,0 0 0,-1 0 0,-25-4 0,25 4 0,-21-2 0,0 1 0,0 1 0,-1 1 0,1 2 0,0 0 0,-29 8 0,13-2 0,0-2 0,-66 3 0,18-2 0,81-7 0,-698 94 0,658-88 0,30-5 0,-1 0 0,1 1 0,0 1 0,-31 12 0,42-13 0,0 1 0,0 0 0,0 0 0,0 1 0,1-1 0,0 1 0,0 0 0,0 0 0,0 1 0,1-1 0,0 1 0,0-1 0,-2 10 0,-8 10 0,-81 127 0,37-62 0,48-72 0,0-1 0,0 2 0,2-1 0,0 1 0,2 0 0,0 0 0,-5 37 0,8-42 0,-20 173 0,20-152 0,2-1 0,1 1 0,9 49 0,1-30 0,3 0 0,24 62 0,53 101 0,-61-149 0,-1-8 0,2-1 0,4-1 0,2-2 0,44 53 0,-66-90 0,2 0 0,-1-1 0,2 0 0,1-1 0,0-2 0,0 0 0,2-1 0,0 0 0,0-2 0,2-1 0,38 15 0,-27-15 0,-1-2 0,1-1 0,1-2 0,60 3 0,-71-8 0,139 2 0,200-21 0,-285 3 0,-1-3 0,129-48 0,-172 54 0,72-26 0,-3-4 0,-1-5 0,151-95 0,-195 105 0,101-85 0,-143 108 0,0-1 0,-2-1 0,0 0 0,-1-1 0,0 0 0,-2-1 0,0 0 0,-1-1 0,0-1 0,9-30 0,-14 33 0,-2-1 0,0 1 0,-1 0 0,0-25 0,-8-70 0,4 80 0,1 22 0,-1 0 0,1 0 0,-2 0 0,1 0 0,-1 0 0,-1 1 0,0 0 0,0 0 0,-7-10 0,-5-5 0,-36-41 0,36 47 0,3 1 0,1 0 0,0-1 0,1-1 0,-8-19 0,-31-84 0,28 67 0,-11-31 0,-74-174 0,103 250 0,-1 1 0,-1 0 0,0 0 0,0 0 0,0 1 0,-1-1 0,0 2 0,-1-1 0,-11-8 0,-4-1 0,-2 1 0,-27-13 0,22 13 0,-102-60 0,118 69 0,1 2 0,-1 0 0,0 1 0,0 0 0,0 1 0,-27-3 0,-91 4 0,100 2 0,3 0 106,-7 0-842,-55 7 1,71-4-6091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5T05:52:16.203"/>
    </inkml:context>
    <inkml:brush xml:id="br0">
      <inkml:brushProperty name="width" value="0.05" units="cm"/>
      <inkml:brushProperty name="height" value="0.05" units="cm"/>
      <inkml:brushProperty name="color" value="#E71224"/>
    </inkml:brush>
  </inkml:definitions>
  <inkml:trace contextRef="#ctx0" brushRef="#br0">1979 36 24575,'-1411'0'0,"1379"2"0,-1 2 0,1 1 0,0 2 0,1 1 0,-34 13 0,-21 5 0,60-19 0,2-2 0,0 2 0,1 1 0,-41 18 0,58-22 0,0-1 0,0 1 0,1 0 0,-1 0 0,1 1 0,0-1 0,0 1 0,1 0 0,-1 1 0,1-1 0,0 1 0,1 0 0,-1 0 0,1 0 0,0 0 0,1 0 0,-1 1 0,-1 9 0,-2 23 0,2 0 0,2 1 0,5 73 0,-1-39 0,-2-23 0,-2-29 0,2-1 0,1 0 0,6 42 0,-5-58 0,-1-1 0,1 0 0,-1 0 0,1 0 0,0 0 0,1 0 0,-1 0 0,1 0 0,0-1 0,0 1 0,0-1 0,0 0 0,0 0 0,1 0 0,-1 0 0,1 0 0,0-1 0,0 0 0,0 0 0,0 0 0,0 0 0,1 0 0,4 0 0,10 2 0,0 0 0,1-1 0,-1-2 0,22 1 0,-15-2 0,197 20 0,-6-1 0,599-12 0,-477-9 0,-42-18 0,-2-24 0,-123 17 0,253-20 0,-336 36 0,161-42 0,-203 42 0,317-84 0,-245 63 0,-76 20 0,1-2 0,-2-1 0,0-3 0,-1-1 0,-1-2 0,63-44 0,-101 63 0,1 0 0,-1 0 0,1 0 0,-1 0 0,0 0 0,0-1 0,0 1 0,0-1 0,0 0 0,0 1 0,-1-1 0,1 0 0,-1 0 0,0 0 0,2-5 0,-3 7 0,0-1 0,0 0 0,-1 0 0,1 0 0,0 0 0,-1 0 0,1 0 0,-1 0 0,1 0 0,-1 1 0,0-1 0,0 0 0,0 1 0,0-1 0,0 0 0,0 1 0,0-1 0,-1 1 0,1 0 0,0-1 0,-1 1 0,1 0 0,-1 0 0,0 0 0,1 0 0,-1 0 0,-3-1 0,-34-16 0,-1 2 0,-77-19 0,69 22 0,-18-5 0,-108-35 0,129 39 0,-2 3 0,1 1 0,-88-6 0,-9-1 0,-71-15 0,-2 9 0,-221 6 0,-267 17 0,694 1 23,0 0 0,0 1 0,0 0-1,0 0 1,1 1 0,-10 4 0,-16 4-1548,21-7-5301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30.484"/>
    </inkml:context>
    <inkml:brush xml:id="br0">
      <inkml:brushProperty name="width" value="0.05" units="cm"/>
      <inkml:brushProperty name="height" value="0.05" units="cm"/>
      <inkml:brushProperty name="color" value="#E71224"/>
    </inkml:brush>
  </inkml:definitions>
  <inkml:trace contextRef="#ctx0" brushRef="#br0">1 1185 24575,'42'-1'0,"44"-6"0,251-14 0,6 12-784,142 3-2352,99 2 1568,616 1-2304,620 5 2895,-1166-2 1331,-537 2 1570,137-5 4665,-205-3-6221,0-2-1,65-20 1,28-5-1,406-49-367,-437 63 0,212-41 0,-1-29 0,452-240 0,-770 327 0,151-79 0,0-1 0,-119 63 0,38-27 0,18-10 0,47-22 326,38-19-2017,-134 77-5135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31.383"/>
    </inkml:context>
    <inkml:brush xml:id="br0">
      <inkml:brushProperty name="width" value="0.05" units="cm"/>
      <inkml:brushProperty name="height" value="0.05" units="cm"/>
      <inkml:brushProperty name="color" value="#E71224"/>
    </inkml:brush>
  </inkml:definitions>
  <inkml:trace contextRef="#ctx0" brushRef="#br0">0 0 24575,'56'2'0,"-1"2"0,73 16 0,106 36 0,-22 1 0,-205-56 0,1 1 0,-1 0 0,0 1 0,0 0 0,-1 0 0,13 7 0,-16-8 0,-1 0 0,0 0 0,0 0 0,0 0 0,0 0 0,0 1 0,0-1 0,-1 0 0,1 1 0,-1-1 0,0 1 0,1 0 0,-1 0 0,0-1 0,-1 1 0,1 0 0,0 0 0,-1 0 0,0 0 0,0 5 0,0 8 38,-2 0 0,0 0 0,-1 0 0,-1 0 0,0 0 0,-1-1 0,-1 1 0,-9 17 0,-4 4-607,-2-1 0,-27 34 0,28-43-6257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21.405"/>
    </inkml:context>
    <inkml:brush xml:id="br0">
      <inkml:brushProperty name="width" value="0.05" units="cm"/>
      <inkml:brushProperty name="height" value="0.05" units="cm"/>
      <inkml:brushProperty name="color" value="#E71224"/>
    </inkml:brush>
  </inkml:definitions>
  <inkml:trace contextRef="#ctx0" brushRef="#br0">441 551 24575,'-4'1'0,"-1"-1"0,1 1 0,0-1 0,-1 1 0,1 1 0,0-1 0,0 0 0,0 1 0,0 0 0,-6 4 0,-35 28 0,30-22 0,-19 17 0,2 1 0,1 1 0,1 1 0,-47 67 0,60-73 0,2 1 0,0 0 0,2 1 0,1 1 0,1 0 0,1 1 0,-9 54 0,14-54 0,1 1 0,2 0 0,1 0 0,3 31 0,-1-48 0,2 0 0,-1 0 0,2 0 0,-1 0 0,2-1 0,0 1 0,1-1 0,0 0 0,1-1 0,14 21 0,197 235 0,-177-219 0,3-2 0,1-2 0,61 47 0,-73-68 0,2-2 0,53 27 0,35 21 0,148 100 0,-200-131 0,149 56 0,-157-74 0,0-3 0,1-3 0,69 7 0,271 6 0,-1-28 0,-176-2 0,-35 3 0,367-12 0,-533 9 0,1-1 0,-1-1 0,0-1 0,0-2 0,0 0 0,42-20 0,-59 23 0,0-1 0,-1 0 0,0 0 0,0-1 0,0 0 0,-1 0 0,0-1 0,0 0 0,-1 0 0,0-1 0,0 1 0,0-1 0,-1-1 0,0 1 0,-1-1 0,0 0 0,-1 0 0,1 0 0,-2 0 0,1-1 0,1-15 0,-2 4 0,-1 1 0,-2-1 0,0 1 0,-6-37 0,-27-78 0,16 67 0,-3-11 0,-3 1 0,-3 1 0,-4 1 0,-3 2 0,-3 1 0,-51-74 0,-150-174 0,22 31 0,204 275 0,-1-1 0,0 2 0,-1 0 0,-1 0 0,-25-18 0,-88-48 0,102 66 0,-50-30 0,-172-103 0,189 110 0,-2 2 0,-2 3 0,0 3 0,-2 3 0,-102-27 0,-61-21 0,186 60 0,0 2 0,-1 2 0,0 2 0,-58-5 0,-177 7 0,264 6 0,0 1 0,0 1 0,0 1 0,0 0 0,1 0 0,-1 1 0,-15 8 0,-8 6 0,-40 25 0,-29 16 0,39-29 0,-15 5 0,-91 57 0,161-84 0,1 0 0,0 1 0,0 1 0,1-1 0,0 2 0,-8 12 0,-46 72 0,53-77 0,4-7-227,1 1-1,0 0 1,0 0-1,1 0 1,-4 15-1,1 17-6598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23.769"/>
    </inkml:context>
    <inkml:brush xml:id="br0">
      <inkml:brushProperty name="width" value="0.05" units="cm"/>
      <inkml:brushProperty name="height" value="0.05" units="cm"/>
      <inkml:brushProperty name="color" value="#E71224"/>
    </inkml:brush>
  </inkml:definitions>
  <inkml:trace contextRef="#ctx0" brushRef="#br0">0 8210 24575,'27'0'0,"-1"0"0,1-2 0,-1 0 0,0-2 0,47-14 0,173-74-362,2-23-351,-205 94 600,543-285-1984,-6-28-403,-521 300 2219,818-499-2301,-50-69 2188,-392 205 53,-300 256 534,115-159 0,-52 28-57,-2 2-163,433-504 27,-224 286 0,-348 417 0,479-579 0,40 40 0,274-122 2106,-631 546 1643,-176 143-2960,-2-1-1,62-86 1,-85 104-734,107-166 350,-100 149-336,-2-2 0,28-74 0,-40 85-69,4-11 0,1 1 0,3 0 0,38-67 0,14 0 0,63-94 0,-124 189 0,-10 13 0,-22 22 0,-43 41-227,-4-3-1,-1-3 1,-3-4-1,-3-2 1,-151 70-1,195-104-6598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25.057"/>
    </inkml:context>
    <inkml:brush xml:id="br0">
      <inkml:brushProperty name="width" value="0.05" units="cm"/>
      <inkml:brushProperty name="height" value="0.05" units="cm"/>
      <inkml:brushProperty name="color" value="#E71224"/>
    </inkml:brush>
  </inkml:definitions>
  <inkml:trace contextRef="#ctx0" brushRef="#br0">0 1 24575,'4'0'0,"6"8"0,9 23 0,9 19 0,9 8 0,-3-1 0,-2 6 0,-3-4 0,-3-7 0,-1-13 0,-1-9 0,4-2 0,1 3 0,-5-3-8191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9:50:27.169"/>
    </inkml:context>
    <inkml:brush xml:id="br0">
      <inkml:brushProperty name="width" value="0.05" units="cm"/>
      <inkml:brushProperty name="height" value="0.05" units="cm"/>
      <inkml:brushProperty name="color" value="#E71224"/>
    </inkml:brush>
  </inkml:definitions>
  <inkml:trace contextRef="#ctx0" brushRef="#br0">1 6789 24575,'31'-1'0,"1"-1"0,-1-2 0,1-1 0,-1-1 0,38-14 0,148-69 0,5-20-468,43-32-1406,1032-544-608,-396 234 1463,-232 120-312,-19-15 400,-375 186-109,104-88 1185,-277 173 1266,145-140-1,613-677 3903,-579 620-4772,24-25-216,-256 238-325,50-79 0,38-45 0,-66 106 0,3 4 0,3 2 0,4 5 0,163-105 0,67-5 0,115-72 0,-312 175 0,-45 30 0,87-70 0,26-22 0,17-14 0,66-124 0,-209 218 0,3 1 0,82-57 0,-18 15 0,-54 41-1365,-45 34-5461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9D55A-D1FF-4B45-B2B7-15D80FD6191F}" type="datetimeFigureOut">
              <a:rPr lang="zh-CN" altLang="en-US" smtClean="0"/>
              <a:t>2024/1/7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D548E-2F7F-404A-B8A7-C9C215DC19E8}" type="slidenum">
              <a:rPr lang="zh-CN" altLang="en-US" smtClean="0"/>
              <a:t>‹#›</a:t>
            </a:fld>
            <a:endParaRPr lang="zh-CN" altLang="en-US"/>
          </a:p>
        </p:txBody>
      </p:sp>
    </p:spTree>
    <p:extLst>
      <p:ext uri="{BB962C8B-B14F-4D97-AF65-F5344CB8AC3E}">
        <p14:creationId xmlns:p14="http://schemas.microsoft.com/office/powerpoint/2010/main" val="28768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https://docs.unity3d.com/Manual/texture-type-sprite.html</a:t>
            </a:r>
          </a:p>
          <a:p>
            <a:endParaRPr lang="zh-CN" altLang="en-US" dirty="0"/>
          </a:p>
        </p:txBody>
      </p:sp>
      <p:sp>
        <p:nvSpPr>
          <p:cNvPr id="4" name="灯片编号占位符 3"/>
          <p:cNvSpPr>
            <a:spLocks noGrp="1"/>
          </p:cNvSpPr>
          <p:nvPr>
            <p:ph type="sldNum" sz="quarter" idx="5"/>
          </p:nvPr>
        </p:nvSpPr>
        <p:spPr/>
        <p:txBody>
          <a:bodyPr/>
          <a:lstStyle/>
          <a:p>
            <a:fld id="{96DD548E-2F7F-404A-B8A7-C9C215DC19E8}" type="slidenum">
              <a:rPr lang="zh-CN" altLang="en-US" smtClean="0"/>
              <a:t>1</a:t>
            </a:fld>
            <a:endParaRPr lang="zh-CN" altLang="en-US"/>
          </a:p>
        </p:txBody>
      </p:sp>
    </p:spTree>
    <p:extLst>
      <p:ext uri="{BB962C8B-B14F-4D97-AF65-F5344CB8AC3E}">
        <p14:creationId xmlns:p14="http://schemas.microsoft.com/office/powerpoint/2010/main" val="425687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https://docs.unity3d.com/Manual/Rigidbody2D-Kinematic.html</a:t>
            </a:r>
          </a:p>
          <a:p>
            <a:r>
              <a:rPr lang="en-US" altLang="zh-CN" dirty="0"/>
              <a:t>https://needoneapp.medium.com/unity-should-i-choose-kinematic-static-or-dynamic-for-rigidbody-2d-body-type-191ce65fa35f</a:t>
            </a:r>
            <a:endParaRPr lang="zh-CN" altLang="en-US" dirty="0"/>
          </a:p>
        </p:txBody>
      </p:sp>
      <p:sp>
        <p:nvSpPr>
          <p:cNvPr id="4" name="灯片编号占位符 3"/>
          <p:cNvSpPr>
            <a:spLocks noGrp="1"/>
          </p:cNvSpPr>
          <p:nvPr>
            <p:ph type="sldNum" sz="quarter" idx="5"/>
          </p:nvPr>
        </p:nvSpPr>
        <p:spPr/>
        <p:txBody>
          <a:bodyPr/>
          <a:lstStyle/>
          <a:p>
            <a:fld id="{96DD548E-2F7F-404A-B8A7-C9C215DC19E8}" type="slidenum">
              <a:rPr lang="zh-CN" altLang="en-US" smtClean="0"/>
              <a:t>2</a:t>
            </a:fld>
            <a:endParaRPr lang="zh-CN" altLang="en-US"/>
          </a:p>
        </p:txBody>
      </p:sp>
    </p:spTree>
    <p:extLst>
      <p:ext uri="{BB962C8B-B14F-4D97-AF65-F5344CB8AC3E}">
        <p14:creationId xmlns:p14="http://schemas.microsoft.com/office/powerpoint/2010/main" val="155331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F01C2-2B2A-28AD-B6BA-93C616A22D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110992-2744-238B-BC17-CDBC6D73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2169CC-2D39-3E6D-DA27-59FA7828F46A}"/>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210964A0-7728-DDBC-571D-DCAC2ACB5B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78D7C8-6EF8-86C6-22FE-D2EEC586E101}"/>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380636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B8884-9987-A3A2-9886-7117423B5F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EA996B9-CAB3-CC71-6CA1-7BC962CC06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C3B44D-E7B5-2AD4-220B-2CC2D2D24B50}"/>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3FE37411-DE47-ACAC-084B-7741A2B050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2D4498-8BD4-4A4A-66E8-7DACB55F910E}"/>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235514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210A8F-4429-ED0B-1F9E-A2D9514A60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A3F083-67B7-3ED8-83B4-AB2523EBAA0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1A5E52-7A79-ADD9-BF61-1C6F8EFB2B41}"/>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489C7CE1-0CBE-82DE-752D-DE261ACD85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1D11FE-DB8A-A17E-C2FE-764F36C1638B}"/>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123201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0D21E-5F7A-578C-5B53-FC8E7492A1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C9BA1D-FF17-D9CA-7DF4-1D74DB5A867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844886-F4D4-A38C-B96B-179FFDD824D5}"/>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C89270EC-5E2A-63E5-B72C-0C6EB499A7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8214D3-3CC2-68ED-C7D1-C8ED336C3747}"/>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275103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6C55E-D92B-A5EE-F528-C8116FD33E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7BCBAF-71BB-DA33-2233-212994F16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16BBE8-ECFF-DAEB-A009-71841B4EBFE6}"/>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776A610E-4DA2-56C3-C614-D18A97430A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635F6B-FF4F-1D57-C8E4-1960B6452B89}"/>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169282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1A313-CA5A-E36B-C02D-98DEF67CCF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D5A8D0-CCB3-D2DA-BE12-C2234DF254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1AB7FCE-7009-905D-3FB7-5B1D79B4EF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A44946-C9D8-1021-C55E-99C213E5DE50}"/>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6" name="页脚占位符 5">
            <a:extLst>
              <a:ext uri="{FF2B5EF4-FFF2-40B4-BE49-F238E27FC236}">
                <a16:creationId xmlns:a16="http://schemas.microsoft.com/office/drawing/2014/main" id="{F04DC315-EE19-FCEC-40A1-459B8F07D2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807197-755B-AEA1-2247-A20E42691C14}"/>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147960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FB70E-6A86-22AE-1474-314C207D3D9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B05E26A-DBFE-EAC4-DD5C-EE375B420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7D0FFB4-C594-FFF6-5912-CF9FC0B1BFA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8E386F-10FA-5CBA-AF81-0A107E99E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AC94D4-6F53-0C36-26BD-CFEF9A3128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1A7CBE-7B28-5884-25A5-1E317CCB07C2}"/>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8" name="页脚占位符 7">
            <a:extLst>
              <a:ext uri="{FF2B5EF4-FFF2-40B4-BE49-F238E27FC236}">
                <a16:creationId xmlns:a16="http://schemas.microsoft.com/office/drawing/2014/main" id="{283CF67E-D273-2406-5BD3-A5522F1348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5317EB-6F0E-60DF-C6C6-CF972EBAE28C}"/>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71536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9F962-07F6-9EB6-261E-D710178467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B75B895-1D1A-19D5-5812-46D8B79A841A}"/>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4" name="页脚占位符 3">
            <a:extLst>
              <a:ext uri="{FF2B5EF4-FFF2-40B4-BE49-F238E27FC236}">
                <a16:creationId xmlns:a16="http://schemas.microsoft.com/office/drawing/2014/main" id="{5E25B9DD-74CC-3D9C-2A26-6BC35D64E3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ADD2CA-D118-4D71-9DF9-C9A1CF124464}"/>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130099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05287B-D1C8-9C56-7551-E7928F340797}"/>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3" name="页脚占位符 2">
            <a:extLst>
              <a:ext uri="{FF2B5EF4-FFF2-40B4-BE49-F238E27FC236}">
                <a16:creationId xmlns:a16="http://schemas.microsoft.com/office/drawing/2014/main" id="{763B0DE1-1A42-247B-2B0D-FA03F66958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8D6C675-60EB-581D-C18F-5EF92F0A699A}"/>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100862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638CB-AF17-FACF-41DA-1CC825C263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90744EF-CB18-05B1-5B77-091DFB708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2E9568B-750B-06DD-FD36-464F12880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EBBF7D-729D-B0BF-714D-2EA30E9852BE}"/>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6" name="页脚占位符 5">
            <a:extLst>
              <a:ext uri="{FF2B5EF4-FFF2-40B4-BE49-F238E27FC236}">
                <a16:creationId xmlns:a16="http://schemas.microsoft.com/office/drawing/2014/main" id="{B241B60A-5877-106C-4D7F-60B8232E64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D49F4F-AE14-5B19-7F50-91C91A7B7F7F}"/>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82803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B2378-988E-C087-60A1-72D5699F78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8DEEC4-CAD5-0C82-BED7-3521D32F7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A90E3B-2681-5B47-9BEF-A99EAA262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30BC40-9B7A-608E-A9FA-CD329D231B15}"/>
              </a:ext>
            </a:extLst>
          </p:cNvPr>
          <p:cNvSpPr>
            <a:spLocks noGrp="1"/>
          </p:cNvSpPr>
          <p:nvPr>
            <p:ph type="dt" sz="half" idx="10"/>
          </p:nvPr>
        </p:nvSpPr>
        <p:spPr/>
        <p:txBody>
          <a:bodyPr/>
          <a:lstStyle/>
          <a:p>
            <a:fld id="{00A59DC9-88FE-44C0-8D91-76C534859256}" type="datetimeFigureOut">
              <a:rPr lang="zh-CN" altLang="en-US" smtClean="0"/>
              <a:t>2024/1/7</a:t>
            </a:fld>
            <a:endParaRPr lang="zh-CN" altLang="en-US"/>
          </a:p>
        </p:txBody>
      </p:sp>
      <p:sp>
        <p:nvSpPr>
          <p:cNvPr id="6" name="页脚占位符 5">
            <a:extLst>
              <a:ext uri="{FF2B5EF4-FFF2-40B4-BE49-F238E27FC236}">
                <a16:creationId xmlns:a16="http://schemas.microsoft.com/office/drawing/2014/main" id="{8F5EC6E3-69C5-D754-6BD9-0643926338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5695F4-AC94-3557-D496-E3D9063588B2}"/>
              </a:ext>
            </a:extLst>
          </p:cNvPr>
          <p:cNvSpPr>
            <a:spLocks noGrp="1"/>
          </p:cNvSpPr>
          <p:nvPr>
            <p:ph type="sldNum" sz="quarter" idx="12"/>
          </p:nvPr>
        </p:nvSpPr>
        <p:spPr/>
        <p:txBody>
          <a:body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177701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08CACB-15AB-A9C9-C391-7CF2C926C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63FE7B-2AF6-BC00-3406-6EA4CB354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33650C-6EAE-3C46-D0E4-34E2EC31D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59DC9-88FE-44C0-8D91-76C534859256}"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70CBA9E9-630E-D029-83C1-4BBF35CD4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EA125C-B440-82D0-63BB-82BE77B08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2EA0F-11F2-4526-A053-7FDE613E9653}" type="slidenum">
              <a:rPr lang="zh-CN" altLang="en-US" smtClean="0"/>
              <a:t>‹#›</a:t>
            </a:fld>
            <a:endParaRPr lang="zh-CN" altLang="en-US"/>
          </a:p>
        </p:txBody>
      </p:sp>
    </p:spTree>
    <p:extLst>
      <p:ext uri="{BB962C8B-B14F-4D97-AF65-F5344CB8AC3E}">
        <p14:creationId xmlns:p14="http://schemas.microsoft.com/office/powerpoint/2010/main" val="1316654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18" Type="http://schemas.openxmlformats.org/officeDocument/2006/relationships/customXml" Target="../ink/ink8.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9.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 Id="rId22" Type="http://schemas.openxmlformats.org/officeDocument/2006/relationships/customXml" Target="../ink/ink10.xml"/></Relationships>
</file>

<file path=ppt/slides/_rels/slide2.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1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15.png"/><Relationship Id="rId14" Type="http://schemas.openxmlformats.org/officeDocument/2006/relationships/customXml" Target="../ink/ink16.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21.png"/><Relationship Id="rId4" Type="http://schemas.openxmlformats.org/officeDocument/2006/relationships/customXml" Target="../ink/ink17.xml"/></Relationships>
</file>

<file path=ppt/slides/_rels/slide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21.xml"/><Relationship Id="rId4" Type="http://schemas.openxmlformats.org/officeDocument/2006/relationships/image" Target="../media/image27.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27.xml"/><Relationship Id="rId18" Type="http://schemas.openxmlformats.org/officeDocument/2006/relationships/image" Target="../media/image40.png"/><Relationship Id="rId26" Type="http://schemas.openxmlformats.org/officeDocument/2006/relationships/image" Target="../media/image44.png"/><Relationship Id="rId3" Type="http://schemas.openxmlformats.org/officeDocument/2006/relationships/image" Target="../media/image32.png"/><Relationship Id="rId21" Type="http://schemas.openxmlformats.org/officeDocument/2006/relationships/customXml" Target="../ink/ink31.xml"/><Relationship Id="rId7" Type="http://schemas.openxmlformats.org/officeDocument/2006/relationships/customXml" Target="../ink/ink24.xml"/><Relationship Id="rId12" Type="http://schemas.openxmlformats.org/officeDocument/2006/relationships/image" Target="../media/image37.png"/><Relationship Id="rId17" Type="http://schemas.openxmlformats.org/officeDocument/2006/relationships/customXml" Target="../ink/ink29.xml"/><Relationship Id="rId25" Type="http://schemas.openxmlformats.org/officeDocument/2006/relationships/customXml" Target="../ink/ink33.xml"/><Relationship Id="rId2" Type="http://schemas.openxmlformats.org/officeDocument/2006/relationships/image" Target="../media/image31.png"/><Relationship Id="rId16" Type="http://schemas.openxmlformats.org/officeDocument/2006/relationships/image" Target="../media/image39.png"/><Relationship Id="rId20" Type="http://schemas.openxmlformats.org/officeDocument/2006/relationships/image" Target="../media/image41.png"/><Relationship Id="rId29"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26.xml"/><Relationship Id="rId24" Type="http://schemas.openxmlformats.org/officeDocument/2006/relationships/image" Target="../media/image43.png"/><Relationship Id="rId32" Type="http://schemas.openxmlformats.org/officeDocument/2006/relationships/image" Target="../media/image47.png"/><Relationship Id="rId5" Type="http://schemas.openxmlformats.org/officeDocument/2006/relationships/customXml" Target="../ink/ink23.xml"/><Relationship Id="rId15" Type="http://schemas.openxmlformats.org/officeDocument/2006/relationships/customXml" Target="../ink/ink28.xml"/><Relationship Id="rId23" Type="http://schemas.openxmlformats.org/officeDocument/2006/relationships/customXml" Target="../ink/ink32.xml"/><Relationship Id="rId28" Type="http://schemas.openxmlformats.org/officeDocument/2006/relationships/image" Target="../media/image45.png"/><Relationship Id="rId10" Type="http://schemas.openxmlformats.org/officeDocument/2006/relationships/image" Target="../media/image36.png"/><Relationship Id="rId19" Type="http://schemas.openxmlformats.org/officeDocument/2006/relationships/customXml" Target="../ink/ink30.xml"/><Relationship Id="rId31" Type="http://schemas.openxmlformats.org/officeDocument/2006/relationships/customXml" Target="../ink/ink36.xml"/><Relationship Id="rId4" Type="http://schemas.openxmlformats.org/officeDocument/2006/relationships/image" Target="../media/image33.png"/><Relationship Id="rId9" Type="http://schemas.openxmlformats.org/officeDocument/2006/relationships/customXml" Target="../ink/ink25.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34.xml"/><Relationship Id="rId30" Type="http://schemas.openxmlformats.org/officeDocument/2006/relationships/image" Target="../media/image46.png"/></Relationships>
</file>

<file path=ppt/slides/_rels/slide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customXml" Target="../ink/ink37.xml"/><Relationship Id="rId7" Type="http://schemas.openxmlformats.org/officeDocument/2006/relationships/customXml" Target="../ink/ink39.xml"/><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customXml" Target="../ink/ink38.xml"/><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1734FD1-A421-D385-F160-5590109377E2}"/>
              </a:ext>
            </a:extLst>
          </p:cNvPr>
          <p:cNvPicPr>
            <a:picLocks noChangeAspect="1"/>
          </p:cNvPicPr>
          <p:nvPr/>
        </p:nvPicPr>
        <p:blipFill>
          <a:blip r:embed="rId3"/>
          <a:stretch>
            <a:fillRect/>
          </a:stretch>
        </p:blipFill>
        <p:spPr>
          <a:xfrm>
            <a:off x="0" y="0"/>
            <a:ext cx="5305514" cy="6858000"/>
          </a:xfrm>
          <a:prstGeom prst="rect">
            <a:avLst/>
          </a:prstGeom>
        </p:spPr>
      </p:pic>
      <p:sp>
        <p:nvSpPr>
          <p:cNvPr id="6" name="文本框 5">
            <a:extLst>
              <a:ext uri="{FF2B5EF4-FFF2-40B4-BE49-F238E27FC236}">
                <a16:creationId xmlns:a16="http://schemas.microsoft.com/office/drawing/2014/main" id="{85024DA5-E662-646D-70B7-20640827C844}"/>
              </a:ext>
            </a:extLst>
          </p:cNvPr>
          <p:cNvSpPr txBox="1"/>
          <p:nvPr/>
        </p:nvSpPr>
        <p:spPr>
          <a:xfrm>
            <a:off x="5612275" y="515389"/>
            <a:ext cx="6208423" cy="2585323"/>
          </a:xfrm>
          <a:prstGeom prst="rect">
            <a:avLst/>
          </a:prstGeom>
          <a:noFill/>
        </p:spPr>
        <p:txBody>
          <a:bodyPr wrap="square" rtlCol="0">
            <a:spAutoFit/>
          </a:bodyPr>
          <a:lstStyle/>
          <a:p>
            <a:r>
              <a:rPr lang="en-US" altLang="zh-CN" dirty="0">
                <a:highlight>
                  <a:srgbClr val="FFFF00"/>
                </a:highlight>
              </a:rPr>
              <a:t>Sprites: </a:t>
            </a:r>
            <a:r>
              <a:rPr lang="zh-CN" altLang="en-US" dirty="0">
                <a:highlight>
                  <a:srgbClr val="FFFF00"/>
                </a:highlight>
              </a:rPr>
              <a:t>存放一些素材图片</a:t>
            </a:r>
            <a:endParaRPr lang="en-US" altLang="zh-CN" dirty="0">
              <a:highlight>
                <a:srgbClr val="FFFF00"/>
              </a:highlight>
            </a:endParaRPr>
          </a:p>
          <a:p>
            <a:endParaRPr lang="en-US" altLang="zh-CN" dirty="0"/>
          </a:p>
          <a:p>
            <a:endParaRPr lang="en-US" altLang="zh-CN" dirty="0"/>
          </a:p>
          <a:p>
            <a:r>
              <a:rPr lang="zh-CN" altLang="en-US" dirty="0"/>
              <a:t>图片的设计是：每单位</a:t>
            </a:r>
            <a:r>
              <a:rPr lang="en-US" altLang="zh-CN" dirty="0"/>
              <a:t>24</a:t>
            </a:r>
            <a:r>
              <a:rPr lang="zh-CN" altLang="en-US" dirty="0"/>
              <a:t>像素</a:t>
            </a:r>
            <a:endParaRPr lang="en-US" altLang="zh-CN" dirty="0"/>
          </a:p>
          <a:p>
            <a:endParaRPr lang="en-US" altLang="zh-CN" dirty="0"/>
          </a:p>
          <a:p>
            <a:r>
              <a:rPr lang="zh-CN" altLang="en-US" dirty="0"/>
              <a:t>修改</a:t>
            </a:r>
            <a:r>
              <a:rPr lang="en-US" altLang="zh-CN" dirty="0" err="1"/>
              <a:t>Filtr</a:t>
            </a:r>
            <a:r>
              <a:rPr lang="en-US" altLang="zh-CN" dirty="0"/>
              <a:t> Mode</a:t>
            </a:r>
            <a:r>
              <a:rPr lang="zh-CN" altLang="en-US" dirty="0"/>
              <a:t>为</a:t>
            </a:r>
            <a:r>
              <a:rPr lang="en-US" altLang="zh-CN" dirty="0"/>
              <a:t>Point</a:t>
            </a:r>
            <a:r>
              <a:rPr lang="zh-CN" altLang="en-US" dirty="0"/>
              <a:t>，让</a:t>
            </a:r>
            <a:r>
              <a:rPr lang="en-US" altLang="zh-CN" dirty="0"/>
              <a:t>sprite maintain the pixel style graphics that we want</a:t>
            </a:r>
          </a:p>
          <a:p>
            <a:endParaRPr lang="en-US" altLang="zh-CN" dirty="0"/>
          </a:p>
          <a:p>
            <a:r>
              <a:rPr lang="zh-CN" altLang="en-US" dirty="0"/>
              <a:t>因为精灵图都不是很大</a:t>
            </a:r>
          </a:p>
        </p:txBody>
      </p:sp>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965A36BC-C60D-1A7A-0252-DF5A1DA310BA}"/>
                  </a:ext>
                </a:extLst>
              </p14:cNvPr>
              <p14:cNvContentPartPr/>
              <p14:nvPr/>
            </p14:nvContentPartPr>
            <p14:xfrm>
              <a:off x="95081" y="836484"/>
              <a:ext cx="3659760" cy="302760"/>
            </p14:xfrm>
          </p:contentPart>
        </mc:Choice>
        <mc:Fallback xmlns="">
          <p:pic>
            <p:nvPicPr>
              <p:cNvPr id="7" name="墨迹 6">
                <a:extLst>
                  <a:ext uri="{FF2B5EF4-FFF2-40B4-BE49-F238E27FC236}">
                    <a16:creationId xmlns:a16="http://schemas.microsoft.com/office/drawing/2014/main" id="{965A36BC-C60D-1A7A-0252-DF5A1DA310BA}"/>
                  </a:ext>
                </a:extLst>
              </p:cNvPr>
              <p:cNvPicPr/>
              <p:nvPr/>
            </p:nvPicPr>
            <p:blipFill>
              <a:blip r:embed="rId5"/>
              <a:stretch>
                <a:fillRect/>
              </a:stretch>
            </p:blipFill>
            <p:spPr>
              <a:xfrm>
                <a:off x="86441" y="827844"/>
                <a:ext cx="367740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10CFDECF-43CB-B101-7D88-F26532F0FCE9}"/>
                  </a:ext>
                </a:extLst>
              </p14:cNvPr>
              <p14:cNvContentPartPr/>
              <p14:nvPr/>
            </p14:nvContentPartPr>
            <p14:xfrm>
              <a:off x="152681" y="1750884"/>
              <a:ext cx="2447280" cy="312120"/>
            </p14:xfrm>
          </p:contentPart>
        </mc:Choice>
        <mc:Fallback xmlns="">
          <p:pic>
            <p:nvPicPr>
              <p:cNvPr id="8" name="墨迹 7">
                <a:extLst>
                  <a:ext uri="{FF2B5EF4-FFF2-40B4-BE49-F238E27FC236}">
                    <a16:creationId xmlns:a16="http://schemas.microsoft.com/office/drawing/2014/main" id="{10CFDECF-43CB-B101-7D88-F26532F0FCE9}"/>
                  </a:ext>
                </a:extLst>
              </p:cNvPr>
              <p:cNvPicPr/>
              <p:nvPr/>
            </p:nvPicPr>
            <p:blipFill>
              <a:blip r:embed="rId7"/>
              <a:stretch>
                <a:fillRect/>
              </a:stretch>
            </p:blipFill>
            <p:spPr>
              <a:xfrm>
                <a:off x="143681" y="1741884"/>
                <a:ext cx="24649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墨迹 8">
                <a:extLst>
                  <a:ext uri="{FF2B5EF4-FFF2-40B4-BE49-F238E27FC236}">
                    <a16:creationId xmlns:a16="http://schemas.microsoft.com/office/drawing/2014/main" id="{F538EDBF-F776-EF77-2DB8-7E0041DAEF9C}"/>
                  </a:ext>
                </a:extLst>
              </p14:cNvPr>
              <p14:cNvContentPartPr/>
              <p14:nvPr/>
            </p14:nvContentPartPr>
            <p14:xfrm>
              <a:off x="180761" y="4787484"/>
              <a:ext cx="3261240" cy="562320"/>
            </p14:xfrm>
          </p:contentPart>
        </mc:Choice>
        <mc:Fallback xmlns="">
          <p:pic>
            <p:nvPicPr>
              <p:cNvPr id="9" name="墨迹 8">
                <a:extLst>
                  <a:ext uri="{FF2B5EF4-FFF2-40B4-BE49-F238E27FC236}">
                    <a16:creationId xmlns:a16="http://schemas.microsoft.com/office/drawing/2014/main" id="{F538EDBF-F776-EF77-2DB8-7E0041DAEF9C}"/>
                  </a:ext>
                </a:extLst>
              </p:cNvPr>
              <p:cNvPicPr/>
              <p:nvPr/>
            </p:nvPicPr>
            <p:blipFill>
              <a:blip r:embed="rId9"/>
              <a:stretch>
                <a:fillRect/>
              </a:stretch>
            </p:blipFill>
            <p:spPr>
              <a:xfrm>
                <a:off x="171761" y="4778484"/>
                <a:ext cx="3278880" cy="579960"/>
              </a:xfrm>
              <a:prstGeom prst="rect">
                <a:avLst/>
              </a:prstGeom>
            </p:spPr>
          </p:pic>
        </mc:Fallback>
      </mc:AlternateContent>
      <p:grpSp>
        <p:nvGrpSpPr>
          <p:cNvPr id="20" name="组合 19">
            <a:extLst>
              <a:ext uri="{FF2B5EF4-FFF2-40B4-BE49-F238E27FC236}">
                <a16:creationId xmlns:a16="http://schemas.microsoft.com/office/drawing/2014/main" id="{64720C43-9B69-F78B-DA99-45DCE8D7F751}"/>
              </a:ext>
            </a:extLst>
          </p:cNvPr>
          <p:cNvGrpSpPr/>
          <p:nvPr/>
        </p:nvGrpSpPr>
        <p:grpSpPr>
          <a:xfrm>
            <a:off x="2648201" y="1457844"/>
            <a:ext cx="3444840" cy="483480"/>
            <a:chOff x="2648201" y="1457844"/>
            <a:chExt cx="3444840" cy="483480"/>
          </a:xfrm>
        </p:grpSpPr>
        <mc:AlternateContent xmlns:mc="http://schemas.openxmlformats.org/markup-compatibility/2006" xmlns:p14="http://schemas.microsoft.com/office/powerpoint/2010/main">
          <mc:Choice Requires="p14">
            <p:contentPart p14:bwMode="auto" r:id="rId10">
              <p14:nvContentPartPr>
                <p14:cNvPr id="18" name="墨迹 17">
                  <a:extLst>
                    <a:ext uri="{FF2B5EF4-FFF2-40B4-BE49-F238E27FC236}">
                      <a16:creationId xmlns:a16="http://schemas.microsoft.com/office/drawing/2014/main" id="{87CC3263-226B-9B54-F7B6-0075B7A5F5B2}"/>
                    </a:ext>
                  </a:extLst>
                </p14:cNvPr>
                <p14:cNvContentPartPr/>
                <p14:nvPr/>
              </p14:nvContentPartPr>
              <p14:xfrm>
                <a:off x="2648201" y="1514364"/>
                <a:ext cx="3322800" cy="426960"/>
              </p14:xfrm>
            </p:contentPart>
          </mc:Choice>
          <mc:Fallback xmlns="">
            <p:pic>
              <p:nvPicPr>
                <p:cNvPr id="18" name="墨迹 17">
                  <a:extLst>
                    <a:ext uri="{FF2B5EF4-FFF2-40B4-BE49-F238E27FC236}">
                      <a16:creationId xmlns:a16="http://schemas.microsoft.com/office/drawing/2014/main" id="{87CC3263-226B-9B54-F7B6-0075B7A5F5B2}"/>
                    </a:ext>
                  </a:extLst>
                </p:cNvPr>
                <p:cNvPicPr/>
                <p:nvPr/>
              </p:nvPicPr>
              <p:blipFill>
                <a:blip r:embed="rId11"/>
                <a:stretch>
                  <a:fillRect/>
                </a:stretch>
              </p:blipFill>
              <p:spPr>
                <a:xfrm>
                  <a:off x="2639561" y="1505364"/>
                  <a:ext cx="334044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墨迹 18">
                  <a:extLst>
                    <a:ext uri="{FF2B5EF4-FFF2-40B4-BE49-F238E27FC236}">
                      <a16:creationId xmlns:a16="http://schemas.microsoft.com/office/drawing/2014/main" id="{5F8462D4-BBD2-3056-6CD6-F4DDC264BA02}"/>
                    </a:ext>
                  </a:extLst>
                </p14:cNvPr>
                <p14:cNvContentPartPr/>
                <p14:nvPr/>
              </p14:nvContentPartPr>
              <p14:xfrm>
                <a:off x="5814041" y="1457844"/>
                <a:ext cx="279000" cy="198720"/>
              </p14:xfrm>
            </p:contentPart>
          </mc:Choice>
          <mc:Fallback xmlns="">
            <p:pic>
              <p:nvPicPr>
                <p:cNvPr id="19" name="墨迹 18">
                  <a:extLst>
                    <a:ext uri="{FF2B5EF4-FFF2-40B4-BE49-F238E27FC236}">
                      <a16:creationId xmlns:a16="http://schemas.microsoft.com/office/drawing/2014/main" id="{5F8462D4-BBD2-3056-6CD6-F4DDC264BA02}"/>
                    </a:ext>
                  </a:extLst>
                </p:cNvPr>
                <p:cNvPicPr/>
                <p:nvPr/>
              </p:nvPicPr>
              <p:blipFill>
                <a:blip r:embed="rId13"/>
                <a:stretch>
                  <a:fillRect/>
                </a:stretch>
              </p:blipFill>
              <p:spPr>
                <a:xfrm>
                  <a:off x="5805041" y="1448844"/>
                  <a:ext cx="296640" cy="216360"/>
                </a:xfrm>
                <a:prstGeom prst="rect">
                  <a:avLst/>
                </a:prstGeom>
              </p:spPr>
            </p:pic>
          </mc:Fallback>
        </mc:AlternateContent>
      </p:grpSp>
      <p:sp>
        <p:nvSpPr>
          <p:cNvPr id="21" name="矩形 20">
            <a:extLst>
              <a:ext uri="{FF2B5EF4-FFF2-40B4-BE49-F238E27FC236}">
                <a16:creationId xmlns:a16="http://schemas.microsoft.com/office/drawing/2014/main" id="{14873F6F-6E3F-AE65-25E2-A26044295356}"/>
              </a:ext>
            </a:extLst>
          </p:cNvPr>
          <p:cNvSpPr/>
          <p:nvPr/>
        </p:nvSpPr>
        <p:spPr>
          <a:xfrm>
            <a:off x="5612275" y="3234804"/>
            <a:ext cx="6208423" cy="3290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t>Pixels Per Unit</a:t>
            </a:r>
            <a:r>
              <a:rPr lang="zh-CN" altLang="en-US" dirty="0"/>
              <a:t>：</a:t>
            </a:r>
            <a:r>
              <a:rPr lang="en-US" altLang="zh-CN" dirty="0"/>
              <a:t>The number of pixels of width/height in the Sprite image that correspond to one distance unit in world space.</a:t>
            </a:r>
          </a:p>
          <a:p>
            <a:r>
              <a:rPr lang="en-US" altLang="zh-CN" dirty="0"/>
              <a:t>Filter Mode</a:t>
            </a:r>
            <a:r>
              <a:rPr lang="zh-CN" altLang="en-US" dirty="0"/>
              <a:t>：</a:t>
            </a:r>
            <a:r>
              <a:rPr lang="en-US" altLang="zh-CN" dirty="0"/>
              <a:t>Specifies how Unity filters the texture when the texture stretches during 3D transformations.</a:t>
            </a:r>
          </a:p>
          <a:p>
            <a:r>
              <a:rPr lang="en-US" altLang="zh-CN" dirty="0"/>
              <a:t>* Point (no filter)</a:t>
            </a:r>
            <a:r>
              <a:rPr lang="zh-CN" altLang="en-US" dirty="0"/>
              <a:t>：</a:t>
            </a:r>
            <a:r>
              <a:rPr lang="en-US" altLang="zh-CN" dirty="0"/>
              <a:t>The texture appears blocky up close.</a:t>
            </a:r>
          </a:p>
          <a:p>
            <a:r>
              <a:rPr lang="en-US" altLang="zh-CN" dirty="0"/>
              <a:t>* Bilinear</a:t>
            </a:r>
            <a:r>
              <a:rPr lang="zh-CN" altLang="en-US" dirty="0"/>
              <a:t>：</a:t>
            </a:r>
            <a:r>
              <a:rPr lang="en-US" altLang="zh-CN" dirty="0"/>
              <a:t>The texture appears blurry up close.</a:t>
            </a:r>
          </a:p>
          <a:p>
            <a:r>
              <a:rPr lang="en-US" altLang="zh-CN" dirty="0"/>
              <a:t>* Trilinear</a:t>
            </a:r>
            <a:r>
              <a:rPr lang="zh-CN" altLang="en-US" dirty="0"/>
              <a:t>：</a:t>
            </a:r>
            <a:r>
              <a:rPr lang="en-US" altLang="zh-CN" dirty="0"/>
              <a:t>Like Bilinear, but the texture also blurs between the different MIP levels.</a:t>
            </a:r>
            <a:endParaRPr lang="zh-CN" altLang="en-US" dirty="0"/>
          </a:p>
        </p:txBody>
      </p:sp>
      <p:grpSp>
        <p:nvGrpSpPr>
          <p:cNvPr id="17" name="组合 16">
            <a:extLst>
              <a:ext uri="{FF2B5EF4-FFF2-40B4-BE49-F238E27FC236}">
                <a16:creationId xmlns:a16="http://schemas.microsoft.com/office/drawing/2014/main" id="{F9167F15-B896-7D43-3B4B-C2C8DECA58FD}"/>
              </a:ext>
            </a:extLst>
          </p:cNvPr>
          <p:cNvGrpSpPr/>
          <p:nvPr/>
        </p:nvGrpSpPr>
        <p:grpSpPr>
          <a:xfrm>
            <a:off x="2023601" y="2354604"/>
            <a:ext cx="4770360" cy="4279680"/>
            <a:chOff x="2023601" y="2354604"/>
            <a:chExt cx="4770360" cy="4279680"/>
          </a:xfrm>
        </p:grpSpPr>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07246D1A-E9B6-E6C7-D1AB-5826F1EEFE36}"/>
                    </a:ext>
                  </a:extLst>
                </p14:cNvPr>
                <p14:cNvContentPartPr/>
                <p14:nvPr/>
              </p14:nvContentPartPr>
              <p14:xfrm>
                <a:off x="2023601" y="5719164"/>
                <a:ext cx="1377360" cy="915120"/>
              </p14:xfrm>
            </p:contentPart>
          </mc:Choice>
          <mc:Fallback xmlns="">
            <p:pic>
              <p:nvPicPr>
                <p:cNvPr id="10" name="墨迹 9">
                  <a:extLst>
                    <a:ext uri="{FF2B5EF4-FFF2-40B4-BE49-F238E27FC236}">
                      <a16:creationId xmlns:a16="http://schemas.microsoft.com/office/drawing/2014/main" id="{07246D1A-E9B6-E6C7-D1AB-5826F1EEFE36}"/>
                    </a:ext>
                  </a:extLst>
                </p:cNvPr>
                <p:cNvPicPr/>
                <p:nvPr/>
              </p:nvPicPr>
              <p:blipFill>
                <a:blip r:embed="rId15"/>
                <a:stretch>
                  <a:fillRect/>
                </a:stretch>
              </p:blipFill>
              <p:spPr>
                <a:xfrm>
                  <a:off x="2014961" y="5710524"/>
                  <a:ext cx="1395000" cy="932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墨迹 10">
                  <a:extLst>
                    <a:ext uri="{FF2B5EF4-FFF2-40B4-BE49-F238E27FC236}">
                      <a16:creationId xmlns:a16="http://schemas.microsoft.com/office/drawing/2014/main" id="{61DAF404-062A-4B1F-DCF6-4D80829A4D68}"/>
                    </a:ext>
                  </a:extLst>
                </p14:cNvPr>
                <p14:cNvContentPartPr/>
                <p14:nvPr/>
              </p14:nvContentPartPr>
              <p14:xfrm>
                <a:off x="3416081" y="3212484"/>
                <a:ext cx="3211200" cy="2955960"/>
              </p14:xfrm>
            </p:contentPart>
          </mc:Choice>
          <mc:Fallback xmlns="">
            <p:pic>
              <p:nvPicPr>
                <p:cNvPr id="11" name="墨迹 10">
                  <a:extLst>
                    <a:ext uri="{FF2B5EF4-FFF2-40B4-BE49-F238E27FC236}">
                      <a16:creationId xmlns:a16="http://schemas.microsoft.com/office/drawing/2014/main" id="{61DAF404-062A-4B1F-DCF6-4D80829A4D68}"/>
                    </a:ext>
                  </a:extLst>
                </p:cNvPr>
                <p:cNvPicPr/>
                <p:nvPr/>
              </p:nvPicPr>
              <p:blipFill>
                <a:blip r:embed="rId17"/>
                <a:stretch>
                  <a:fillRect/>
                </a:stretch>
              </p:blipFill>
              <p:spPr>
                <a:xfrm>
                  <a:off x="3407081" y="3203844"/>
                  <a:ext cx="3228840" cy="2973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墨迹 12">
                  <a:extLst>
                    <a:ext uri="{FF2B5EF4-FFF2-40B4-BE49-F238E27FC236}">
                      <a16:creationId xmlns:a16="http://schemas.microsoft.com/office/drawing/2014/main" id="{9A8CA144-3871-D402-67E9-6A951856D8F6}"/>
                    </a:ext>
                  </a:extLst>
                </p14:cNvPr>
                <p14:cNvContentPartPr/>
                <p14:nvPr/>
              </p14:nvContentPartPr>
              <p14:xfrm>
                <a:off x="6667961" y="3234804"/>
                <a:ext cx="126000" cy="192600"/>
              </p14:xfrm>
            </p:contentPart>
          </mc:Choice>
          <mc:Fallback xmlns="">
            <p:pic>
              <p:nvPicPr>
                <p:cNvPr id="13" name="墨迹 12">
                  <a:extLst>
                    <a:ext uri="{FF2B5EF4-FFF2-40B4-BE49-F238E27FC236}">
                      <a16:creationId xmlns:a16="http://schemas.microsoft.com/office/drawing/2014/main" id="{9A8CA144-3871-D402-67E9-6A951856D8F6}"/>
                    </a:ext>
                  </a:extLst>
                </p:cNvPr>
                <p:cNvPicPr/>
                <p:nvPr/>
              </p:nvPicPr>
              <p:blipFill>
                <a:blip r:embed="rId19"/>
                <a:stretch>
                  <a:fillRect/>
                </a:stretch>
              </p:blipFill>
              <p:spPr>
                <a:xfrm>
                  <a:off x="6658961" y="3226164"/>
                  <a:ext cx="1436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墨迹 14">
                  <a:extLst>
                    <a:ext uri="{FF2B5EF4-FFF2-40B4-BE49-F238E27FC236}">
                      <a16:creationId xmlns:a16="http://schemas.microsoft.com/office/drawing/2014/main" id="{7208A89A-57A8-7E0C-5259-F18E0F5DBF57}"/>
                    </a:ext>
                  </a:extLst>
                </p14:cNvPr>
                <p14:cNvContentPartPr/>
                <p14:nvPr/>
              </p14:nvContentPartPr>
              <p14:xfrm>
                <a:off x="2466761" y="2361084"/>
                <a:ext cx="3572640" cy="2444040"/>
              </p14:xfrm>
            </p:contentPart>
          </mc:Choice>
          <mc:Fallback xmlns="">
            <p:pic>
              <p:nvPicPr>
                <p:cNvPr id="15" name="墨迹 14">
                  <a:extLst>
                    <a:ext uri="{FF2B5EF4-FFF2-40B4-BE49-F238E27FC236}">
                      <a16:creationId xmlns:a16="http://schemas.microsoft.com/office/drawing/2014/main" id="{7208A89A-57A8-7E0C-5259-F18E0F5DBF57}"/>
                    </a:ext>
                  </a:extLst>
                </p:cNvPr>
                <p:cNvPicPr/>
                <p:nvPr/>
              </p:nvPicPr>
              <p:blipFill>
                <a:blip r:embed="rId21"/>
                <a:stretch>
                  <a:fillRect/>
                </a:stretch>
              </p:blipFill>
              <p:spPr>
                <a:xfrm>
                  <a:off x="2458121" y="2352084"/>
                  <a:ext cx="3590280" cy="2461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墨迹 15">
                  <a:extLst>
                    <a:ext uri="{FF2B5EF4-FFF2-40B4-BE49-F238E27FC236}">
                      <a16:creationId xmlns:a16="http://schemas.microsoft.com/office/drawing/2014/main" id="{EE74608B-F14C-9C7D-B026-D8463F09E29C}"/>
                    </a:ext>
                  </a:extLst>
                </p14:cNvPr>
                <p14:cNvContentPartPr/>
                <p14:nvPr/>
              </p14:nvContentPartPr>
              <p14:xfrm>
                <a:off x="5796761" y="2354604"/>
                <a:ext cx="279000" cy="259200"/>
              </p14:xfrm>
            </p:contentPart>
          </mc:Choice>
          <mc:Fallback xmlns="">
            <p:pic>
              <p:nvPicPr>
                <p:cNvPr id="16" name="墨迹 15">
                  <a:extLst>
                    <a:ext uri="{FF2B5EF4-FFF2-40B4-BE49-F238E27FC236}">
                      <a16:creationId xmlns:a16="http://schemas.microsoft.com/office/drawing/2014/main" id="{EE74608B-F14C-9C7D-B026-D8463F09E29C}"/>
                    </a:ext>
                  </a:extLst>
                </p:cNvPr>
                <p:cNvPicPr/>
                <p:nvPr/>
              </p:nvPicPr>
              <p:blipFill>
                <a:blip r:embed="rId23"/>
                <a:stretch>
                  <a:fillRect/>
                </a:stretch>
              </p:blipFill>
              <p:spPr>
                <a:xfrm>
                  <a:off x="5788121" y="2345964"/>
                  <a:ext cx="296640" cy="276840"/>
                </a:xfrm>
                <a:prstGeom prst="rect">
                  <a:avLst/>
                </a:prstGeom>
              </p:spPr>
            </p:pic>
          </mc:Fallback>
        </mc:AlternateContent>
      </p:grpSp>
    </p:spTree>
    <p:extLst>
      <p:ext uri="{BB962C8B-B14F-4D97-AF65-F5344CB8AC3E}">
        <p14:creationId xmlns:p14="http://schemas.microsoft.com/office/powerpoint/2010/main" val="389759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DC2EF79-BF7E-B027-523B-AFF3B8DD7189}"/>
              </a:ext>
            </a:extLst>
          </p:cNvPr>
          <p:cNvSpPr txBox="1"/>
          <p:nvPr/>
        </p:nvSpPr>
        <p:spPr>
          <a:xfrm>
            <a:off x="4590047" y="515389"/>
            <a:ext cx="7230651" cy="3108543"/>
          </a:xfrm>
          <a:prstGeom prst="rect">
            <a:avLst/>
          </a:prstGeom>
          <a:noFill/>
        </p:spPr>
        <p:txBody>
          <a:bodyPr wrap="square" rtlCol="0">
            <a:spAutoFit/>
          </a:bodyPr>
          <a:lstStyle/>
          <a:p>
            <a:r>
              <a:rPr lang="en-US" altLang="zh-CN" sz="1400" dirty="0">
                <a:highlight>
                  <a:srgbClr val="FFFF00"/>
                </a:highlight>
              </a:rPr>
              <a:t>Player</a:t>
            </a:r>
            <a:r>
              <a:rPr lang="zh-CN" altLang="en-US" sz="1400" dirty="0">
                <a:highlight>
                  <a:srgbClr val="FFFF00"/>
                </a:highlight>
              </a:rPr>
              <a:t>的</a:t>
            </a:r>
            <a:r>
              <a:rPr lang="en-US" altLang="zh-CN" sz="1400" dirty="0">
                <a:highlight>
                  <a:srgbClr val="FFFF00"/>
                </a:highlight>
              </a:rPr>
              <a:t>Inspector</a:t>
            </a:r>
            <a:r>
              <a:rPr lang="zh-CN" altLang="en-US" sz="1400" dirty="0">
                <a:highlight>
                  <a:srgbClr val="FFFF00"/>
                </a:highlight>
              </a:rPr>
              <a:t>设置</a:t>
            </a:r>
            <a:endParaRPr lang="en-US" altLang="zh-CN" sz="1400" dirty="0">
              <a:highlight>
                <a:srgbClr val="FFFF00"/>
              </a:highlight>
            </a:endParaRPr>
          </a:p>
          <a:p>
            <a:endParaRPr lang="en-US" altLang="zh-CN" sz="1400" dirty="0"/>
          </a:p>
          <a:p>
            <a:r>
              <a:rPr lang="zh-CN" altLang="en-US" sz="1400" dirty="0"/>
              <a:t>不能对这个物体模拟出物理特性，但可以实现碰撞</a:t>
            </a:r>
            <a:r>
              <a:rPr lang="en-US" altLang="zh-CN" sz="1400" dirty="0"/>
              <a:t>collision</a:t>
            </a:r>
            <a:r>
              <a:rPr lang="zh-CN" altLang="en-US" sz="1400" dirty="0"/>
              <a:t>；</a:t>
            </a:r>
            <a:endParaRPr lang="en-US" altLang="zh-CN" sz="1400" dirty="0"/>
          </a:p>
          <a:p>
            <a:r>
              <a:rPr lang="en-US" altLang="zh-CN" sz="1400" dirty="0"/>
              <a:t>Kinematic game objects are entirely driven by scripts, so you have to manually handle the </a:t>
            </a:r>
            <a:r>
              <a:rPr lang="en-US" altLang="zh-CN" sz="1400" dirty="0" err="1"/>
              <a:t>the</a:t>
            </a:r>
            <a:r>
              <a:rPr lang="en-US" altLang="zh-CN" sz="1400" dirty="0"/>
              <a:t> motion </a:t>
            </a:r>
            <a:r>
              <a:rPr lang="en-US" altLang="zh-CN" sz="1400" dirty="0" err="1"/>
              <a:t>part:MovePosition</a:t>
            </a:r>
            <a:r>
              <a:rPr lang="en-US" altLang="zh-CN" sz="1400" dirty="0"/>
              <a:t>, </a:t>
            </a:r>
            <a:r>
              <a:rPr lang="en-US" altLang="zh-CN" sz="1400" dirty="0" err="1"/>
              <a:t>MoveRotation</a:t>
            </a:r>
            <a:endParaRPr lang="en-US" altLang="zh-CN" sz="1400" dirty="0"/>
          </a:p>
          <a:p>
            <a:r>
              <a:rPr lang="en-US" altLang="zh-CN" sz="1400" dirty="0"/>
              <a:t>Kinematic game objects only process collisions with Dynamic game objects, i.e. bouncing away, and cause </a:t>
            </a:r>
            <a:r>
              <a:rPr lang="en-US" altLang="zh-CN" sz="1400" dirty="0" err="1"/>
              <a:t>OnCollisionEnter</a:t>
            </a:r>
            <a:r>
              <a:rPr lang="en-US" altLang="zh-CN" sz="1400" dirty="0"/>
              <a:t> event to be sent</a:t>
            </a:r>
          </a:p>
          <a:p>
            <a:r>
              <a:rPr lang="en-US" altLang="zh-CN" sz="1400" dirty="0"/>
              <a:t>Use case: you want the character move with more flexibility</a:t>
            </a:r>
          </a:p>
          <a:p>
            <a:pPr algn="l"/>
            <a:endParaRPr lang="en-US" altLang="zh-CN" sz="1400" b="1" i="0" dirty="0">
              <a:solidFill>
                <a:srgbClr val="242424"/>
              </a:solidFill>
              <a:effectLst/>
              <a:latin typeface="sohne"/>
            </a:endParaRPr>
          </a:p>
          <a:p>
            <a:pPr algn="l"/>
            <a:r>
              <a:rPr lang="en-US" altLang="zh-CN" sz="1400" b="0" i="0" dirty="0">
                <a:solidFill>
                  <a:srgbClr val="242424"/>
                </a:solidFill>
                <a:effectLst/>
                <a:latin typeface="source-serif-pro"/>
              </a:rPr>
              <a:t>Dynamic game objects are entirely driven by game engine (physical engine)</a:t>
            </a:r>
          </a:p>
          <a:p>
            <a:pPr algn="l"/>
            <a:r>
              <a:rPr lang="en-US" altLang="zh-CN" sz="1400" b="0" i="0" dirty="0">
                <a:solidFill>
                  <a:srgbClr val="242424"/>
                </a:solidFill>
                <a:effectLst/>
                <a:latin typeface="source-serif-pro"/>
              </a:rPr>
              <a:t>The motion of Dynamic game objects are affected by force, velocity and </a:t>
            </a:r>
            <a:r>
              <a:rPr lang="en-US" altLang="zh-CN" sz="1400" b="0" i="0" dirty="0" err="1">
                <a:solidFill>
                  <a:srgbClr val="242424"/>
                </a:solidFill>
                <a:effectLst/>
                <a:latin typeface="source-serif-pro"/>
              </a:rPr>
              <a:t>etc</a:t>
            </a:r>
            <a:endParaRPr lang="en-US" altLang="zh-CN" sz="1400" b="0" i="0" dirty="0">
              <a:solidFill>
                <a:srgbClr val="242424"/>
              </a:solidFill>
              <a:effectLst/>
              <a:latin typeface="source-serif-pro"/>
            </a:endParaRPr>
          </a:p>
          <a:p>
            <a:pPr algn="l"/>
            <a:r>
              <a:rPr lang="en-US" altLang="zh-CN" sz="1400" b="0" i="0" dirty="0">
                <a:solidFill>
                  <a:srgbClr val="242424"/>
                </a:solidFill>
                <a:effectLst/>
                <a:latin typeface="source-serif-pro"/>
              </a:rPr>
              <a:t>The physics engine takes responsibility for resolving their collisions with static, kinematic, and other dynamic objects and rebounding them as needed</a:t>
            </a:r>
          </a:p>
          <a:p>
            <a:pPr algn="l"/>
            <a:r>
              <a:rPr lang="en-US" altLang="zh-CN" sz="1400" b="0" i="0" dirty="0">
                <a:solidFill>
                  <a:srgbClr val="242424"/>
                </a:solidFill>
                <a:effectLst/>
                <a:latin typeface="source-serif-pro"/>
              </a:rPr>
              <a:t>Use case: game characters, moving game objects, </a:t>
            </a:r>
            <a:r>
              <a:rPr lang="en-US" altLang="zh-CN" sz="1400" b="0" i="0" dirty="0" err="1">
                <a:solidFill>
                  <a:srgbClr val="242424"/>
                </a:solidFill>
                <a:effectLst/>
                <a:latin typeface="source-serif-pro"/>
              </a:rPr>
              <a:t>etc</a:t>
            </a:r>
            <a:endParaRPr lang="en-US" altLang="zh-CN" sz="1400" b="0" i="0" dirty="0">
              <a:solidFill>
                <a:srgbClr val="242424"/>
              </a:solidFill>
              <a:effectLst/>
              <a:latin typeface="source-serif-pro"/>
            </a:endParaRPr>
          </a:p>
        </p:txBody>
      </p:sp>
      <p:sp>
        <p:nvSpPr>
          <p:cNvPr id="5" name="矩形 4">
            <a:extLst>
              <a:ext uri="{FF2B5EF4-FFF2-40B4-BE49-F238E27FC236}">
                <a16:creationId xmlns:a16="http://schemas.microsoft.com/office/drawing/2014/main" id="{2F9A8FEB-BEE5-FAF9-CC07-8F07425B7FC7}"/>
              </a:ext>
            </a:extLst>
          </p:cNvPr>
          <p:cNvSpPr/>
          <p:nvPr/>
        </p:nvSpPr>
        <p:spPr>
          <a:xfrm>
            <a:off x="4590047" y="3916279"/>
            <a:ext cx="7230651" cy="2609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Body Type</a:t>
            </a:r>
            <a:r>
              <a:rPr lang="zh-CN" altLang="en-US" sz="1600" dirty="0"/>
              <a:t>：</a:t>
            </a:r>
            <a:r>
              <a:rPr lang="en-US" altLang="zh-CN" sz="1600" dirty="0"/>
              <a:t>Select to set the movement behavior and Collider 2D interaction of this </a:t>
            </a:r>
            <a:r>
              <a:rPr lang="en-US" altLang="zh-CN" sz="1600" dirty="0" err="1"/>
              <a:t>Rigidbody</a:t>
            </a:r>
            <a:r>
              <a:rPr lang="en-US" altLang="zh-CN" sz="1600" dirty="0"/>
              <a:t> 2D’s component settings.</a:t>
            </a:r>
          </a:p>
          <a:p>
            <a:r>
              <a:rPr lang="en-US" altLang="zh-CN" sz="1600" dirty="0"/>
              <a:t>Dynamic</a:t>
            </a:r>
            <a:r>
              <a:rPr lang="zh-CN" altLang="en-US" sz="1600" dirty="0"/>
              <a:t>：</a:t>
            </a:r>
            <a:r>
              <a:rPr lang="en-US" altLang="zh-CN" sz="1600" dirty="0"/>
              <a:t>Select to set this </a:t>
            </a:r>
            <a:r>
              <a:rPr lang="en-US" altLang="zh-CN" sz="1600" dirty="0" err="1"/>
              <a:t>Rigidbody</a:t>
            </a:r>
            <a:r>
              <a:rPr lang="en-US" altLang="zh-CN" sz="1600" dirty="0"/>
              <a:t> 2D to the Dynamic Body Type, which is designed to move under simulation and has all </a:t>
            </a:r>
            <a:r>
              <a:rPr lang="en-US" altLang="zh-CN" sz="1600" dirty="0" err="1"/>
              <a:t>Rigidbody</a:t>
            </a:r>
            <a:r>
              <a:rPr lang="en-US" altLang="zh-CN" sz="1600" dirty="0"/>
              <a:t> 2D properties available. This is the default Body Type for a </a:t>
            </a:r>
            <a:r>
              <a:rPr lang="en-US" altLang="zh-CN" sz="1600" dirty="0" err="1"/>
              <a:t>Rigidbody</a:t>
            </a:r>
            <a:r>
              <a:rPr lang="en-US" altLang="zh-CN" sz="1600" dirty="0"/>
              <a:t> 2D</a:t>
            </a:r>
          </a:p>
          <a:p>
            <a:r>
              <a:rPr lang="en-US" altLang="zh-CN" sz="1600" dirty="0"/>
              <a:t>Kinematic</a:t>
            </a:r>
            <a:r>
              <a:rPr lang="zh-CN" altLang="en-US" sz="1600" dirty="0"/>
              <a:t>：</a:t>
            </a:r>
            <a:r>
              <a:rPr lang="en-US" altLang="zh-CN" sz="1600" dirty="0"/>
              <a:t>Select to set this </a:t>
            </a:r>
            <a:r>
              <a:rPr lang="en-US" altLang="zh-CN" sz="1600" dirty="0" err="1"/>
              <a:t>Rigidbody</a:t>
            </a:r>
            <a:r>
              <a:rPr lang="en-US" altLang="zh-CN" sz="1600" dirty="0"/>
              <a:t> 2D to the Kinematic Body Type, which is designed to move under simulation but only under very explicit user control.</a:t>
            </a:r>
          </a:p>
          <a:p>
            <a:r>
              <a:rPr lang="en-US" altLang="zh-CN" sz="1600" dirty="0"/>
              <a:t>Static</a:t>
            </a:r>
            <a:r>
              <a:rPr lang="zh-CN" altLang="en-US" sz="1600" dirty="0"/>
              <a:t>：</a:t>
            </a:r>
            <a:r>
              <a:rPr lang="en-US" altLang="zh-CN" sz="1600" dirty="0"/>
              <a:t>Select to set this </a:t>
            </a:r>
            <a:r>
              <a:rPr lang="en-US" altLang="zh-CN" sz="1600" dirty="0" err="1"/>
              <a:t>Rigidbody</a:t>
            </a:r>
            <a:r>
              <a:rPr lang="en-US" altLang="zh-CN" sz="1600" dirty="0"/>
              <a:t> 2D to the Static Body Type, which is designed to not move under simulation at all and behaves like an immovable object with infinite mass. Refer to Body Type: Static for more information.</a:t>
            </a:r>
            <a:endParaRPr lang="zh-CN" altLang="en-US" sz="1600" dirty="0"/>
          </a:p>
        </p:txBody>
      </p:sp>
      <p:pic>
        <p:nvPicPr>
          <p:cNvPr id="7" name="图片 6">
            <a:extLst>
              <a:ext uri="{FF2B5EF4-FFF2-40B4-BE49-F238E27FC236}">
                <a16:creationId xmlns:a16="http://schemas.microsoft.com/office/drawing/2014/main" id="{3B881C0E-AB09-7D93-771F-4C6D9053D7FC}"/>
              </a:ext>
            </a:extLst>
          </p:cNvPr>
          <p:cNvPicPr>
            <a:picLocks noChangeAspect="1"/>
          </p:cNvPicPr>
          <p:nvPr/>
        </p:nvPicPr>
        <p:blipFill>
          <a:blip r:embed="rId3"/>
          <a:stretch>
            <a:fillRect/>
          </a:stretch>
        </p:blipFill>
        <p:spPr>
          <a:xfrm>
            <a:off x="371302" y="0"/>
            <a:ext cx="4023986"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墨迹 7">
                <a:extLst>
                  <a:ext uri="{FF2B5EF4-FFF2-40B4-BE49-F238E27FC236}">
                    <a16:creationId xmlns:a16="http://schemas.microsoft.com/office/drawing/2014/main" id="{4774D8BC-A9B9-2970-9D78-5BD1EAF398F5}"/>
                  </a:ext>
                </a:extLst>
              </p14:cNvPr>
              <p14:cNvContentPartPr/>
              <p14:nvPr/>
            </p14:nvContentPartPr>
            <p14:xfrm>
              <a:off x="579628" y="463017"/>
              <a:ext cx="2051280" cy="295560"/>
            </p14:xfrm>
          </p:contentPart>
        </mc:Choice>
        <mc:Fallback xmlns="">
          <p:pic>
            <p:nvPicPr>
              <p:cNvPr id="8" name="墨迹 7">
                <a:extLst>
                  <a:ext uri="{FF2B5EF4-FFF2-40B4-BE49-F238E27FC236}">
                    <a16:creationId xmlns:a16="http://schemas.microsoft.com/office/drawing/2014/main" id="{4774D8BC-A9B9-2970-9D78-5BD1EAF398F5}"/>
                  </a:ext>
                </a:extLst>
              </p:cNvPr>
              <p:cNvPicPr/>
              <p:nvPr/>
            </p:nvPicPr>
            <p:blipFill>
              <a:blip r:embed="rId5"/>
              <a:stretch>
                <a:fillRect/>
              </a:stretch>
            </p:blipFill>
            <p:spPr>
              <a:xfrm>
                <a:off x="570988" y="454017"/>
                <a:ext cx="2068920" cy="313200"/>
              </a:xfrm>
              <a:prstGeom prst="rect">
                <a:avLst/>
              </a:prstGeom>
            </p:spPr>
          </p:pic>
        </mc:Fallback>
      </mc:AlternateContent>
      <p:grpSp>
        <p:nvGrpSpPr>
          <p:cNvPr id="14" name="组合 13">
            <a:extLst>
              <a:ext uri="{FF2B5EF4-FFF2-40B4-BE49-F238E27FC236}">
                <a16:creationId xmlns:a16="http://schemas.microsoft.com/office/drawing/2014/main" id="{3A0F0C5C-8770-DE9D-653B-400FD0129DD7}"/>
              </a:ext>
            </a:extLst>
          </p:cNvPr>
          <p:cNvGrpSpPr/>
          <p:nvPr/>
        </p:nvGrpSpPr>
        <p:grpSpPr>
          <a:xfrm>
            <a:off x="365788" y="1305417"/>
            <a:ext cx="5487840" cy="2171880"/>
            <a:chOff x="365788" y="1305417"/>
            <a:chExt cx="5487840" cy="2171880"/>
          </a:xfrm>
        </p:grpSpPr>
        <mc:AlternateContent xmlns:mc="http://schemas.openxmlformats.org/markup-compatibility/2006" xmlns:p14="http://schemas.microsoft.com/office/powerpoint/2010/main">
          <mc:Choice Requires="p14">
            <p:contentPart p14:bwMode="auto" r:id="rId6">
              <p14:nvContentPartPr>
                <p14:cNvPr id="9" name="墨迹 8">
                  <a:extLst>
                    <a:ext uri="{FF2B5EF4-FFF2-40B4-BE49-F238E27FC236}">
                      <a16:creationId xmlns:a16="http://schemas.microsoft.com/office/drawing/2014/main" id="{05AC4CEA-CD36-DB10-2E31-7685695AB2FE}"/>
                    </a:ext>
                  </a:extLst>
                </p14:cNvPr>
                <p14:cNvContentPartPr/>
                <p14:nvPr/>
              </p14:nvContentPartPr>
              <p14:xfrm>
                <a:off x="365788" y="3038097"/>
                <a:ext cx="1568520" cy="417960"/>
              </p14:xfrm>
            </p:contentPart>
          </mc:Choice>
          <mc:Fallback xmlns="">
            <p:pic>
              <p:nvPicPr>
                <p:cNvPr id="9" name="墨迹 8">
                  <a:extLst>
                    <a:ext uri="{FF2B5EF4-FFF2-40B4-BE49-F238E27FC236}">
                      <a16:creationId xmlns:a16="http://schemas.microsoft.com/office/drawing/2014/main" id="{05AC4CEA-CD36-DB10-2E31-7685695AB2FE}"/>
                    </a:ext>
                  </a:extLst>
                </p:cNvPr>
                <p:cNvPicPr/>
                <p:nvPr/>
              </p:nvPicPr>
              <p:blipFill>
                <a:blip r:embed="rId7"/>
                <a:stretch>
                  <a:fillRect/>
                </a:stretch>
              </p:blipFill>
              <p:spPr>
                <a:xfrm>
                  <a:off x="356788" y="3029097"/>
                  <a:ext cx="158616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38673A7B-FFD3-5BF3-90B7-78957504229C}"/>
                    </a:ext>
                  </a:extLst>
                </p14:cNvPr>
                <p14:cNvContentPartPr/>
                <p14:nvPr/>
              </p14:nvContentPartPr>
              <p14:xfrm>
                <a:off x="1973188" y="3253017"/>
                <a:ext cx="860400" cy="224280"/>
              </p14:xfrm>
            </p:contentPart>
          </mc:Choice>
          <mc:Fallback xmlns="">
            <p:pic>
              <p:nvPicPr>
                <p:cNvPr id="10" name="墨迹 9">
                  <a:extLst>
                    <a:ext uri="{FF2B5EF4-FFF2-40B4-BE49-F238E27FC236}">
                      <a16:creationId xmlns:a16="http://schemas.microsoft.com/office/drawing/2014/main" id="{38673A7B-FFD3-5BF3-90B7-78957504229C}"/>
                    </a:ext>
                  </a:extLst>
                </p:cNvPr>
                <p:cNvPicPr/>
                <p:nvPr/>
              </p:nvPicPr>
              <p:blipFill>
                <a:blip r:embed="rId9"/>
                <a:stretch>
                  <a:fillRect/>
                </a:stretch>
              </p:blipFill>
              <p:spPr>
                <a:xfrm>
                  <a:off x="1964188" y="3244377"/>
                  <a:ext cx="8780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墨迹 11">
                  <a:extLst>
                    <a:ext uri="{FF2B5EF4-FFF2-40B4-BE49-F238E27FC236}">
                      <a16:creationId xmlns:a16="http://schemas.microsoft.com/office/drawing/2014/main" id="{6486196A-4BF0-9526-16E2-4E16707C9CD1}"/>
                    </a:ext>
                  </a:extLst>
                </p14:cNvPr>
                <p14:cNvContentPartPr/>
                <p14:nvPr/>
              </p14:nvContentPartPr>
              <p14:xfrm>
                <a:off x="2773108" y="1347177"/>
                <a:ext cx="2970000" cy="1997640"/>
              </p14:xfrm>
            </p:contentPart>
          </mc:Choice>
          <mc:Fallback xmlns="">
            <p:pic>
              <p:nvPicPr>
                <p:cNvPr id="12" name="墨迹 11">
                  <a:extLst>
                    <a:ext uri="{FF2B5EF4-FFF2-40B4-BE49-F238E27FC236}">
                      <a16:creationId xmlns:a16="http://schemas.microsoft.com/office/drawing/2014/main" id="{6486196A-4BF0-9526-16E2-4E16707C9CD1}"/>
                    </a:ext>
                  </a:extLst>
                </p:cNvPr>
                <p:cNvPicPr/>
                <p:nvPr/>
              </p:nvPicPr>
              <p:blipFill>
                <a:blip r:embed="rId11"/>
                <a:stretch>
                  <a:fillRect/>
                </a:stretch>
              </p:blipFill>
              <p:spPr>
                <a:xfrm>
                  <a:off x="2764108" y="1338537"/>
                  <a:ext cx="2987640" cy="2015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墨迹 12">
                  <a:extLst>
                    <a:ext uri="{FF2B5EF4-FFF2-40B4-BE49-F238E27FC236}">
                      <a16:creationId xmlns:a16="http://schemas.microsoft.com/office/drawing/2014/main" id="{41343756-5645-87B4-54FD-0ADEE9599E11}"/>
                    </a:ext>
                  </a:extLst>
                </p14:cNvPr>
                <p14:cNvContentPartPr/>
                <p14:nvPr/>
              </p14:nvContentPartPr>
              <p14:xfrm>
                <a:off x="5546548" y="1305417"/>
                <a:ext cx="307080" cy="280080"/>
              </p14:xfrm>
            </p:contentPart>
          </mc:Choice>
          <mc:Fallback xmlns="">
            <p:pic>
              <p:nvPicPr>
                <p:cNvPr id="13" name="墨迹 12">
                  <a:extLst>
                    <a:ext uri="{FF2B5EF4-FFF2-40B4-BE49-F238E27FC236}">
                      <a16:creationId xmlns:a16="http://schemas.microsoft.com/office/drawing/2014/main" id="{41343756-5645-87B4-54FD-0ADEE9599E11}"/>
                    </a:ext>
                  </a:extLst>
                </p:cNvPr>
                <p:cNvPicPr/>
                <p:nvPr/>
              </p:nvPicPr>
              <p:blipFill>
                <a:blip r:embed="rId13"/>
                <a:stretch>
                  <a:fillRect/>
                </a:stretch>
              </p:blipFill>
              <p:spPr>
                <a:xfrm>
                  <a:off x="5537548" y="1296417"/>
                  <a:ext cx="324720" cy="29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5" name="墨迹 14">
                <a:extLst>
                  <a:ext uri="{FF2B5EF4-FFF2-40B4-BE49-F238E27FC236}">
                    <a16:creationId xmlns:a16="http://schemas.microsoft.com/office/drawing/2014/main" id="{F8A8BDB0-FE4C-7857-4633-86FB71D4B2B2}"/>
                  </a:ext>
                </a:extLst>
              </p14:cNvPr>
              <p14:cNvContentPartPr/>
              <p14:nvPr/>
            </p14:nvContentPartPr>
            <p14:xfrm>
              <a:off x="354268" y="4800657"/>
              <a:ext cx="1580400" cy="337680"/>
            </p14:xfrm>
          </p:contentPart>
        </mc:Choice>
        <mc:Fallback xmlns="">
          <p:pic>
            <p:nvPicPr>
              <p:cNvPr id="15" name="墨迹 14">
                <a:extLst>
                  <a:ext uri="{FF2B5EF4-FFF2-40B4-BE49-F238E27FC236}">
                    <a16:creationId xmlns:a16="http://schemas.microsoft.com/office/drawing/2014/main" id="{F8A8BDB0-FE4C-7857-4633-86FB71D4B2B2}"/>
                  </a:ext>
                </a:extLst>
              </p:cNvPr>
              <p:cNvPicPr/>
              <p:nvPr/>
            </p:nvPicPr>
            <p:blipFill>
              <a:blip r:embed="rId15"/>
              <a:stretch>
                <a:fillRect/>
              </a:stretch>
            </p:blipFill>
            <p:spPr>
              <a:xfrm>
                <a:off x="345628" y="4791657"/>
                <a:ext cx="1598040" cy="355320"/>
              </a:xfrm>
              <a:prstGeom prst="rect">
                <a:avLst/>
              </a:prstGeom>
            </p:spPr>
          </p:pic>
        </mc:Fallback>
      </mc:AlternateContent>
    </p:spTree>
    <p:extLst>
      <p:ext uri="{BB962C8B-B14F-4D97-AF65-F5344CB8AC3E}">
        <p14:creationId xmlns:p14="http://schemas.microsoft.com/office/powerpoint/2010/main" val="301539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CBC4EF6-EC7E-5045-5BE1-9FA271E3C892}"/>
              </a:ext>
            </a:extLst>
          </p:cNvPr>
          <p:cNvSpPr/>
          <p:nvPr/>
        </p:nvSpPr>
        <p:spPr>
          <a:xfrm>
            <a:off x="5323974" y="3916279"/>
            <a:ext cx="6496724" cy="2609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ground</a:t>
            </a:r>
            <a:r>
              <a:rPr lang="zh-CN" altLang="en-US" sz="1600" dirty="0"/>
              <a:t>的组件里面不需要</a:t>
            </a:r>
            <a:r>
              <a:rPr lang="en-US" altLang="zh-CN" sz="1600" dirty="0"/>
              <a:t>mesh collider, </a:t>
            </a:r>
            <a:r>
              <a:rPr lang="zh-CN" altLang="en-US" sz="1600" dirty="0"/>
              <a:t>因为</a:t>
            </a:r>
            <a:r>
              <a:rPr lang="en-US" altLang="zh-CN" sz="1600" dirty="0"/>
              <a:t>bird</a:t>
            </a:r>
            <a:r>
              <a:rPr lang="zh-CN" altLang="en-US" sz="1600" dirty="0"/>
              <a:t>是不会和</a:t>
            </a:r>
            <a:r>
              <a:rPr lang="en-US" altLang="zh-CN" sz="1600" dirty="0"/>
              <a:t>Quad</a:t>
            </a:r>
            <a:r>
              <a:rPr lang="zh-CN" altLang="en-US" sz="1600" dirty="0"/>
              <a:t>有发生碰撞这种事情的；</a:t>
            </a:r>
            <a:endParaRPr lang="en-US" altLang="zh-CN" sz="1600" dirty="0"/>
          </a:p>
          <a:p>
            <a:r>
              <a:rPr lang="en-US" altLang="zh-CN" sz="1600" dirty="0"/>
              <a:t>Ground</a:t>
            </a:r>
            <a:r>
              <a:rPr lang="zh-CN" altLang="en-US" sz="1600" dirty="0"/>
              <a:t>的贴图设置里面需要设置为</a:t>
            </a:r>
            <a:r>
              <a:rPr lang="en-US" altLang="zh-CN" sz="1600" dirty="0"/>
              <a:t>repeat</a:t>
            </a:r>
            <a:r>
              <a:rPr lang="zh-CN" altLang="en-US" sz="1600" dirty="0"/>
              <a:t>，这样对</a:t>
            </a:r>
            <a:r>
              <a:rPr lang="en-US" altLang="zh-CN" sz="1600" dirty="0"/>
              <a:t>quad</a:t>
            </a:r>
            <a:r>
              <a:rPr lang="zh-CN" altLang="en-US" sz="1600" dirty="0"/>
              <a:t>选择</a:t>
            </a:r>
            <a:r>
              <a:rPr lang="en-US" altLang="zh-CN" sz="1600" dirty="0"/>
              <a:t>unit/Texture</a:t>
            </a:r>
            <a:r>
              <a:rPr lang="zh-CN" altLang="en-US" sz="1600" dirty="0"/>
              <a:t>的组件后，设置了</a:t>
            </a:r>
            <a:r>
              <a:rPr lang="en-US" altLang="zh-CN" sz="1600" dirty="0"/>
              <a:t>Tiling</a:t>
            </a:r>
            <a:r>
              <a:rPr lang="zh-CN" altLang="en-US" sz="1600" dirty="0"/>
              <a:t>表示重复图片了</a:t>
            </a:r>
            <a:r>
              <a:rPr lang="en-US" altLang="zh-CN" sz="1600" dirty="0"/>
              <a:t>4</a:t>
            </a:r>
            <a:r>
              <a:rPr lang="zh-CN" altLang="en-US" sz="1600" dirty="0"/>
              <a:t>次</a:t>
            </a:r>
            <a:endParaRPr lang="en-US" altLang="zh-CN" sz="1600" dirty="0"/>
          </a:p>
          <a:p>
            <a:r>
              <a:rPr lang="zh-CN" altLang="en-US" sz="1600" dirty="0"/>
              <a:t>设置</a:t>
            </a:r>
            <a:r>
              <a:rPr lang="en-US" altLang="zh-CN" sz="1600" dirty="0"/>
              <a:t>offset</a:t>
            </a:r>
            <a:r>
              <a:rPr lang="zh-CN" altLang="en-US" sz="1600" dirty="0"/>
              <a:t>可以形成背景图片在移动的效果</a:t>
            </a:r>
            <a:endParaRPr lang="en-US" altLang="zh-CN" sz="1600" dirty="0"/>
          </a:p>
          <a:p>
            <a:endParaRPr lang="zh-CN" altLang="en-US" sz="1600" dirty="0"/>
          </a:p>
        </p:txBody>
      </p:sp>
      <p:pic>
        <p:nvPicPr>
          <p:cNvPr id="4" name="图片 3">
            <a:extLst>
              <a:ext uri="{FF2B5EF4-FFF2-40B4-BE49-F238E27FC236}">
                <a16:creationId xmlns:a16="http://schemas.microsoft.com/office/drawing/2014/main" id="{2989F57F-D411-9EE6-9D1E-98642A1957D6}"/>
              </a:ext>
            </a:extLst>
          </p:cNvPr>
          <p:cNvPicPr>
            <a:picLocks noChangeAspect="1"/>
          </p:cNvPicPr>
          <p:nvPr/>
        </p:nvPicPr>
        <p:blipFill>
          <a:blip r:embed="rId2"/>
          <a:stretch>
            <a:fillRect/>
          </a:stretch>
        </p:blipFill>
        <p:spPr>
          <a:xfrm>
            <a:off x="-47136" y="0"/>
            <a:ext cx="5211704" cy="6858000"/>
          </a:xfrm>
          <a:prstGeom prst="rect">
            <a:avLst/>
          </a:prstGeom>
        </p:spPr>
      </p:pic>
      <p:pic>
        <p:nvPicPr>
          <p:cNvPr id="6" name="图片 5">
            <a:extLst>
              <a:ext uri="{FF2B5EF4-FFF2-40B4-BE49-F238E27FC236}">
                <a16:creationId xmlns:a16="http://schemas.microsoft.com/office/drawing/2014/main" id="{E546AE69-A1D8-9C5A-CE48-D68BD7CEFFBD}"/>
              </a:ext>
            </a:extLst>
          </p:cNvPr>
          <p:cNvPicPr>
            <a:picLocks noChangeAspect="1"/>
          </p:cNvPicPr>
          <p:nvPr/>
        </p:nvPicPr>
        <p:blipFill>
          <a:blip r:embed="rId3"/>
          <a:stretch>
            <a:fillRect/>
          </a:stretch>
        </p:blipFill>
        <p:spPr>
          <a:xfrm>
            <a:off x="5441294" y="54142"/>
            <a:ext cx="2966583" cy="3747837"/>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A4B907FD-AB1B-BFE7-57F4-C65C9B859884}"/>
                  </a:ext>
                </a:extLst>
              </p14:cNvPr>
              <p14:cNvContentPartPr/>
              <p14:nvPr/>
            </p14:nvContentPartPr>
            <p14:xfrm>
              <a:off x="126748" y="3217737"/>
              <a:ext cx="2800440" cy="386280"/>
            </p14:xfrm>
          </p:contentPart>
        </mc:Choice>
        <mc:Fallback xmlns="">
          <p:pic>
            <p:nvPicPr>
              <p:cNvPr id="7" name="墨迹 6">
                <a:extLst>
                  <a:ext uri="{FF2B5EF4-FFF2-40B4-BE49-F238E27FC236}">
                    <a16:creationId xmlns:a16="http://schemas.microsoft.com/office/drawing/2014/main" id="{A4B907FD-AB1B-BFE7-57F4-C65C9B859884}"/>
                  </a:ext>
                </a:extLst>
              </p:cNvPr>
              <p:cNvPicPr/>
              <p:nvPr/>
            </p:nvPicPr>
            <p:blipFill>
              <a:blip r:embed="rId5"/>
              <a:stretch>
                <a:fillRect/>
              </a:stretch>
            </p:blipFill>
            <p:spPr>
              <a:xfrm>
                <a:off x="118108" y="3208737"/>
                <a:ext cx="281808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88BB142D-3B33-6EF9-03B8-379B6B889BCF}"/>
                  </a:ext>
                </a:extLst>
              </p14:cNvPr>
              <p14:cNvContentPartPr/>
              <p14:nvPr/>
            </p14:nvContentPartPr>
            <p14:xfrm>
              <a:off x="5473468" y="2277777"/>
              <a:ext cx="2606400" cy="820800"/>
            </p14:xfrm>
          </p:contentPart>
        </mc:Choice>
        <mc:Fallback xmlns="">
          <p:pic>
            <p:nvPicPr>
              <p:cNvPr id="8" name="墨迹 7">
                <a:extLst>
                  <a:ext uri="{FF2B5EF4-FFF2-40B4-BE49-F238E27FC236}">
                    <a16:creationId xmlns:a16="http://schemas.microsoft.com/office/drawing/2014/main" id="{88BB142D-3B33-6EF9-03B8-379B6B889BCF}"/>
                  </a:ext>
                </a:extLst>
              </p:cNvPr>
              <p:cNvPicPr/>
              <p:nvPr/>
            </p:nvPicPr>
            <p:blipFill>
              <a:blip r:embed="rId7"/>
              <a:stretch>
                <a:fillRect/>
              </a:stretch>
            </p:blipFill>
            <p:spPr>
              <a:xfrm>
                <a:off x="5464468" y="2269137"/>
                <a:ext cx="2624040" cy="838440"/>
              </a:xfrm>
              <a:prstGeom prst="rect">
                <a:avLst/>
              </a:prstGeom>
            </p:spPr>
          </p:pic>
        </mc:Fallback>
      </mc:AlternateContent>
    </p:spTree>
    <p:extLst>
      <p:ext uri="{BB962C8B-B14F-4D97-AF65-F5344CB8AC3E}">
        <p14:creationId xmlns:p14="http://schemas.microsoft.com/office/powerpoint/2010/main" val="408453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0F46BA8-7329-06BC-611C-34584AFBB45E}"/>
              </a:ext>
            </a:extLst>
          </p:cNvPr>
          <p:cNvPicPr>
            <a:picLocks noChangeAspect="1"/>
          </p:cNvPicPr>
          <p:nvPr/>
        </p:nvPicPr>
        <p:blipFill>
          <a:blip r:embed="rId2"/>
          <a:stretch>
            <a:fillRect/>
          </a:stretch>
        </p:blipFill>
        <p:spPr>
          <a:xfrm>
            <a:off x="0" y="0"/>
            <a:ext cx="12192000" cy="1628314"/>
          </a:xfrm>
          <a:prstGeom prst="rect">
            <a:avLst/>
          </a:prstGeom>
        </p:spPr>
      </p:pic>
      <p:sp>
        <p:nvSpPr>
          <p:cNvPr id="4" name="文本框 3">
            <a:extLst>
              <a:ext uri="{FF2B5EF4-FFF2-40B4-BE49-F238E27FC236}">
                <a16:creationId xmlns:a16="http://schemas.microsoft.com/office/drawing/2014/main" id="{DDECEDCE-0CF6-CC45-AF71-B65F33436B2A}"/>
              </a:ext>
            </a:extLst>
          </p:cNvPr>
          <p:cNvSpPr txBox="1"/>
          <p:nvPr/>
        </p:nvSpPr>
        <p:spPr>
          <a:xfrm>
            <a:off x="4503901" y="1628314"/>
            <a:ext cx="7230651" cy="307777"/>
          </a:xfrm>
          <a:prstGeom prst="rect">
            <a:avLst/>
          </a:prstGeom>
          <a:noFill/>
        </p:spPr>
        <p:txBody>
          <a:bodyPr wrap="square" rtlCol="0">
            <a:spAutoFit/>
          </a:bodyPr>
          <a:lstStyle/>
          <a:p>
            <a:r>
              <a:rPr lang="zh-CN" altLang="en-US" sz="1400" b="0" i="0" dirty="0">
                <a:solidFill>
                  <a:srgbClr val="242424"/>
                </a:solidFill>
                <a:effectLst/>
                <a:highlight>
                  <a:srgbClr val="FFFF00"/>
                </a:highlight>
                <a:latin typeface="source-serif-pro"/>
              </a:rPr>
              <a:t>通过调整</a:t>
            </a:r>
            <a:r>
              <a:rPr lang="en-US" altLang="zh-CN" sz="1400" b="0" i="0" dirty="0">
                <a:solidFill>
                  <a:srgbClr val="242424"/>
                </a:solidFill>
                <a:effectLst/>
                <a:highlight>
                  <a:srgbClr val="FFFF00"/>
                </a:highlight>
                <a:latin typeface="source-serif-pro"/>
              </a:rPr>
              <a:t>Z</a:t>
            </a:r>
            <a:r>
              <a:rPr lang="zh-CN" altLang="en-US" sz="1400" b="0" i="0" dirty="0">
                <a:solidFill>
                  <a:srgbClr val="242424"/>
                </a:solidFill>
                <a:effectLst/>
                <a:highlight>
                  <a:srgbClr val="FFFF00"/>
                </a:highlight>
                <a:latin typeface="source-serif-pro"/>
              </a:rPr>
              <a:t>的大小，实现不同物体的显示顺序，这样</a:t>
            </a:r>
            <a:r>
              <a:rPr lang="en-US" altLang="zh-CN" sz="1400" b="0" i="0" dirty="0">
                <a:solidFill>
                  <a:srgbClr val="242424"/>
                </a:solidFill>
                <a:effectLst/>
                <a:highlight>
                  <a:srgbClr val="FFFF00"/>
                </a:highlight>
                <a:latin typeface="source-serif-pro"/>
              </a:rPr>
              <a:t>ground</a:t>
            </a:r>
            <a:r>
              <a:rPr lang="zh-CN" altLang="en-US" sz="1400" b="0" i="0" dirty="0">
                <a:solidFill>
                  <a:srgbClr val="242424"/>
                </a:solidFill>
                <a:effectLst/>
                <a:highlight>
                  <a:srgbClr val="FFFF00"/>
                </a:highlight>
                <a:latin typeface="source-serif-pro"/>
              </a:rPr>
              <a:t>就在</a:t>
            </a:r>
            <a:r>
              <a:rPr lang="en-US" altLang="zh-CN" sz="1400" b="0" i="0" dirty="0">
                <a:solidFill>
                  <a:srgbClr val="242424"/>
                </a:solidFill>
                <a:effectLst/>
                <a:highlight>
                  <a:srgbClr val="FFFF00"/>
                </a:highlight>
                <a:latin typeface="source-serif-pro"/>
              </a:rPr>
              <a:t>background</a:t>
            </a:r>
            <a:r>
              <a:rPr lang="zh-CN" altLang="en-US" sz="1400" b="0" i="0" dirty="0">
                <a:solidFill>
                  <a:srgbClr val="242424"/>
                </a:solidFill>
                <a:effectLst/>
                <a:highlight>
                  <a:srgbClr val="FFFF00"/>
                </a:highlight>
                <a:latin typeface="source-serif-pro"/>
              </a:rPr>
              <a:t>的前面了</a:t>
            </a:r>
            <a:endParaRPr lang="en-US" altLang="zh-CN" sz="1400" b="0" i="0" dirty="0">
              <a:solidFill>
                <a:srgbClr val="242424"/>
              </a:solidFill>
              <a:effectLst/>
              <a:latin typeface="source-serif-pro"/>
            </a:endParaRP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830AA3EB-D701-D45D-3309-D3FBB84BC0EC}"/>
                  </a:ext>
                </a:extLst>
              </p14:cNvPr>
              <p14:cNvContentPartPr/>
              <p14:nvPr/>
            </p14:nvContentPartPr>
            <p14:xfrm>
              <a:off x="11371852" y="535465"/>
              <a:ext cx="725400" cy="254160"/>
            </p14:xfrm>
          </p:contentPart>
        </mc:Choice>
        <mc:Fallback xmlns="">
          <p:pic>
            <p:nvPicPr>
              <p:cNvPr id="5" name="墨迹 4">
                <a:extLst>
                  <a:ext uri="{FF2B5EF4-FFF2-40B4-BE49-F238E27FC236}">
                    <a16:creationId xmlns:a16="http://schemas.microsoft.com/office/drawing/2014/main" id="{830AA3EB-D701-D45D-3309-D3FBB84BC0EC}"/>
                  </a:ext>
                </a:extLst>
              </p:cNvPr>
              <p:cNvPicPr/>
              <p:nvPr/>
            </p:nvPicPr>
            <p:blipFill>
              <a:blip r:embed="rId4"/>
              <a:stretch>
                <a:fillRect/>
              </a:stretch>
            </p:blipFill>
            <p:spPr>
              <a:xfrm>
                <a:off x="11363212" y="526465"/>
                <a:ext cx="743040" cy="271800"/>
              </a:xfrm>
              <a:prstGeom prst="rect">
                <a:avLst/>
              </a:prstGeom>
            </p:spPr>
          </p:pic>
        </mc:Fallback>
      </mc:AlternateContent>
      <p:pic>
        <p:nvPicPr>
          <p:cNvPr id="7" name="图片 6">
            <a:extLst>
              <a:ext uri="{FF2B5EF4-FFF2-40B4-BE49-F238E27FC236}">
                <a16:creationId xmlns:a16="http://schemas.microsoft.com/office/drawing/2014/main" id="{AAB68C0A-487A-1C16-E504-2540E71DE79C}"/>
              </a:ext>
            </a:extLst>
          </p:cNvPr>
          <p:cNvPicPr>
            <a:picLocks noChangeAspect="1"/>
          </p:cNvPicPr>
          <p:nvPr/>
        </p:nvPicPr>
        <p:blipFill>
          <a:blip r:embed="rId5"/>
          <a:stretch>
            <a:fillRect/>
          </a:stretch>
        </p:blipFill>
        <p:spPr>
          <a:xfrm>
            <a:off x="0" y="1988950"/>
            <a:ext cx="12192000" cy="4333585"/>
          </a:xfrm>
          <a:prstGeom prst="rect">
            <a:avLst/>
          </a:prstGeom>
        </p:spPr>
      </p:pic>
      <p:sp>
        <p:nvSpPr>
          <p:cNvPr id="8" name="文本框 7">
            <a:extLst>
              <a:ext uri="{FF2B5EF4-FFF2-40B4-BE49-F238E27FC236}">
                <a16:creationId xmlns:a16="http://schemas.microsoft.com/office/drawing/2014/main" id="{375DF80B-DE1C-EA35-C1DB-11C661BAD0E4}"/>
              </a:ext>
            </a:extLst>
          </p:cNvPr>
          <p:cNvSpPr txBox="1"/>
          <p:nvPr/>
        </p:nvSpPr>
        <p:spPr>
          <a:xfrm>
            <a:off x="589547" y="6375394"/>
            <a:ext cx="11602453" cy="307777"/>
          </a:xfrm>
          <a:prstGeom prst="rect">
            <a:avLst/>
          </a:prstGeom>
          <a:noFill/>
        </p:spPr>
        <p:txBody>
          <a:bodyPr wrap="square" rtlCol="0">
            <a:spAutoFit/>
          </a:bodyPr>
          <a:lstStyle/>
          <a:p>
            <a:r>
              <a:rPr lang="zh-CN" altLang="en-US" sz="1400" dirty="0">
                <a:solidFill>
                  <a:srgbClr val="242424"/>
                </a:solidFill>
                <a:highlight>
                  <a:srgbClr val="FFFF00"/>
                </a:highlight>
                <a:latin typeface="source-serif-pro"/>
              </a:rPr>
              <a:t>两个柱子，中间一个空物体，碰到柱子表示结束，碰到空物体进行加分；三个物体都设置了</a:t>
            </a:r>
            <a:r>
              <a:rPr lang="en-US" altLang="zh-CN" sz="1400" dirty="0">
                <a:solidFill>
                  <a:srgbClr val="242424"/>
                </a:solidFill>
                <a:highlight>
                  <a:srgbClr val="FFFF00"/>
                </a:highlight>
                <a:latin typeface="source-serif-pro"/>
              </a:rPr>
              <a:t>Box Collider 2D, </a:t>
            </a:r>
            <a:r>
              <a:rPr lang="zh-CN" altLang="en-US" sz="1400" dirty="0">
                <a:solidFill>
                  <a:srgbClr val="242424"/>
                </a:solidFill>
                <a:highlight>
                  <a:srgbClr val="FFFF00"/>
                </a:highlight>
                <a:latin typeface="source-serif-pro"/>
              </a:rPr>
              <a:t>并且选择了</a:t>
            </a:r>
            <a:r>
              <a:rPr lang="en-US" altLang="zh-CN" sz="1400" dirty="0">
                <a:solidFill>
                  <a:srgbClr val="242424"/>
                </a:solidFill>
                <a:highlight>
                  <a:srgbClr val="FFFF00"/>
                </a:highlight>
                <a:latin typeface="source-serif-pro"/>
              </a:rPr>
              <a:t>Is Trigger</a:t>
            </a:r>
            <a:endParaRPr lang="en-US" altLang="zh-CN" sz="1400" b="0" i="0" dirty="0">
              <a:solidFill>
                <a:srgbClr val="242424"/>
              </a:solidFill>
              <a:effectLst/>
              <a:latin typeface="source-serif-pro"/>
            </a:endParaRPr>
          </a:p>
        </p:txBody>
      </p:sp>
      <p:sp>
        <p:nvSpPr>
          <p:cNvPr id="10" name="文本框 9">
            <a:extLst>
              <a:ext uri="{FF2B5EF4-FFF2-40B4-BE49-F238E27FC236}">
                <a16:creationId xmlns:a16="http://schemas.microsoft.com/office/drawing/2014/main" id="{E5F0A5AB-FB12-550C-9CE7-AF0E78A4F3A2}"/>
              </a:ext>
            </a:extLst>
          </p:cNvPr>
          <p:cNvSpPr txBox="1"/>
          <p:nvPr/>
        </p:nvSpPr>
        <p:spPr>
          <a:xfrm>
            <a:off x="100765" y="4271472"/>
            <a:ext cx="8580020" cy="1384995"/>
          </a:xfrm>
          <a:prstGeom prst="rect">
            <a:avLst/>
          </a:prstGeom>
          <a:solidFill>
            <a:schemeClr val="tx1">
              <a:alpha val="24000"/>
            </a:schemeClr>
          </a:solidFill>
        </p:spPr>
        <p:txBody>
          <a:bodyPr wrap="square">
            <a:spAutoFit/>
          </a:bodyPr>
          <a:lstStyle/>
          <a:p>
            <a:r>
              <a:rPr lang="zh-CN" altLang="en-US" sz="1200" dirty="0">
                <a:solidFill>
                  <a:schemeClr val="bg1"/>
                </a:solidFill>
              </a:rPr>
              <a:t>1、碰撞器是触发器的载体，而触发器只是碰撞器身上的一个属性。2、当IsTrigger=false时，碰撞器根据物理引擎引发碰撞，产生碰撞的效果，可以调用OnCollisionEnter/Stay/Exit函数；3、当IsTrigger=true时，碰撞器被物理引擎所忽略，没有碰撞效果，可以调用OnTriggerEnter/Stay/Exit函数。4、如果既要检测到物体的接触又不想让碰撞检测影响物体移动或要检测一个物件是否经过空间中的某个区域这时就可以用到触发器。</a:t>
            </a:r>
          </a:p>
          <a:p>
            <a:r>
              <a:rPr lang="zh-CN" altLang="en-US" sz="1200" dirty="0">
                <a:solidFill>
                  <a:schemeClr val="bg1"/>
                </a:solidFill>
              </a:rPr>
              <a:t>————————————————</a:t>
            </a:r>
          </a:p>
          <a:p>
            <a:r>
              <a:rPr lang="zh-CN" altLang="en-US" sz="1200" dirty="0">
                <a:solidFill>
                  <a:schemeClr val="bg1"/>
                </a:solidFill>
              </a:rPr>
              <a:t>版权声明：本文为CSDN博主「xianhua7877」的原创文章，遵循CC 4.0 BY-SA版权协议，转载请附上原文出处链接及本声明。</a:t>
            </a:r>
          </a:p>
          <a:p>
            <a:r>
              <a:rPr lang="zh-CN" altLang="en-US" sz="1200" dirty="0">
                <a:solidFill>
                  <a:schemeClr val="bg1"/>
                </a:solidFill>
              </a:rPr>
              <a:t>原文链接：https://blog.csdn.net/xianhua7877/article/details/81557855</a:t>
            </a:r>
          </a:p>
        </p:txBody>
      </p:sp>
    </p:spTree>
    <p:extLst>
      <p:ext uri="{BB962C8B-B14F-4D97-AF65-F5344CB8AC3E}">
        <p14:creationId xmlns:p14="http://schemas.microsoft.com/office/powerpoint/2010/main" val="2178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1315B8-3AE3-5E29-66FF-CE485CE11619}"/>
              </a:ext>
            </a:extLst>
          </p:cNvPr>
          <p:cNvPicPr>
            <a:picLocks noChangeAspect="1"/>
          </p:cNvPicPr>
          <p:nvPr/>
        </p:nvPicPr>
        <p:blipFill>
          <a:blip r:embed="rId2"/>
          <a:stretch>
            <a:fillRect/>
          </a:stretch>
        </p:blipFill>
        <p:spPr>
          <a:xfrm>
            <a:off x="0" y="0"/>
            <a:ext cx="12192000" cy="2473063"/>
          </a:xfrm>
          <a:prstGeom prst="rect">
            <a:avLst/>
          </a:prstGeom>
        </p:spPr>
      </p:pic>
      <p:sp>
        <p:nvSpPr>
          <p:cNvPr id="4" name="文本框 3">
            <a:extLst>
              <a:ext uri="{FF2B5EF4-FFF2-40B4-BE49-F238E27FC236}">
                <a16:creationId xmlns:a16="http://schemas.microsoft.com/office/drawing/2014/main" id="{CE4F46D0-552C-745B-6EE0-C2C35347B297}"/>
              </a:ext>
            </a:extLst>
          </p:cNvPr>
          <p:cNvSpPr txBox="1"/>
          <p:nvPr/>
        </p:nvSpPr>
        <p:spPr>
          <a:xfrm>
            <a:off x="210552" y="2759905"/>
            <a:ext cx="11602453" cy="307777"/>
          </a:xfrm>
          <a:prstGeom prst="rect">
            <a:avLst/>
          </a:prstGeom>
          <a:noFill/>
        </p:spPr>
        <p:txBody>
          <a:bodyPr wrap="square" rtlCol="0">
            <a:spAutoFit/>
          </a:bodyPr>
          <a:lstStyle/>
          <a:p>
            <a:r>
              <a:rPr lang="zh-CN" altLang="en-US" sz="1400" dirty="0">
                <a:solidFill>
                  <a:srgbClr val="242424"/>
                </a:solidFill>
                <a:latin typeface="source-serif-pro"/>
              </a:rPr>
              <a:t>新建一个空物体，放在了右边画面外面；把做好的</a:t>
            </a:r>
            <a:r>
              <a:rPr lang="en-US" altLang="zh-CN" sz="1400" dirty="0">
                <a:solidFill>
                  <a:srgbClr val="242424"/>
                </a:solidFill>
                <a:latin typeface="source-serif-pro"/>
              </a:rPr>
              <a:t>prefab</a:t>
            </a:r>
            <a:r>
              <a:rPr lang="zh-CN" altLang="en-US" sz="1400" dirty="0">
                <a:solidFill>
                  <a:srgbClr val="242424"/>
                </a:solidFill>
                <a:latin typeface="source-serif-pro"/>
              </a:rPr>
              <a:t>传给脚本</a:t>
            </a:r>
            <a:endParaRPr lang="en-US" altLang="zh-CN" sz="1400" dirty="0">
              <a:solidFill>
                <a:srgbClr val="242424"/>
              </a:solidFill>
              <a:latin typeface="source-serif-pro"/>
            </a:endParaRP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399AB860-E8E0-7303-A1F1-EB2D722C17DF}"/>
                  </a:ext>
                </a:extLst>
              </p14:cNvPr>
              <p14:cNvContentPartPr/>
              <p14:nvPr/>
            </p14:nvContentPartPr>
            <p14:xfrm>
              <a:off x="311788" y="655617"/>
              <a:ext cx="1284480" cy="308520"/>
            </p14:xfrm>
          </p:contentPart>
        </mc:Choice>
        <mc:Fallback xmlns="">
          <p:pic>
            <p:nvPicPr>
              <p:cNvPr id="5" name="墨迹 4">
                <a:extLst>
                  <a:ext uri="{FF2B5EF4-FFF2-40B4-BE49-F238E27FC236}">
                    <a16:creationId xmlns:a16="http://schemas.microsoft.com/office/drawing/2014/main" id="{399AB860-E8E0-7303-A1F1-EB2D722C17DF}"/>
                  </a:ext>
                </a:extLst>
              </p:cNvPr>
              <p:cNvPicPr/>
              <p:nvPr/>
            </p:nvPicPr>
            <p:blipFill>
              <a:blip r:embed="rId4"/>
              <a:stretch>
                <a:fillRect/>
              </a:stretch>
            </p:blipFill>
            <p:spPr>
              <a:xfrm>
                <a:off x="303148" y="646617"/>
                <a:ext cx="13021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90C0D635-EBDA-5C53-94B5-52477F15FE69}"/>
                  </a:ext>
                </a:extLst>
              </p14:cNvPr>
              <p14:cNvContentPartPr/>
              <p14:nvPr/>
            </p14:nvContentPartPr>
            <p14:xfrm>
              <a:off x="9948628" y="1076457"/>
              <a:ext cx="1272240" cy="519120"/>
            </p14:xfrm>
          </p:contentPart>
        </mc:Choice>
        <mc:Fallback xmlns="">
          <p:pic>
            <p:nvPicPr>
              <p:cNvPr id="6" name="墨迹 5">
                <a:extLst>
                  <a:ext uri="{FF2B5EF4-FFF2-40B4-BE49-F238E27FC236}">
                    <a16:creationId xmlns:a16="http://schemas.microsoft.com/office/drawing/2014/main" id="{90C0D635-EBDA-5C53-94B5-52477F15FE69}"/>
                  </a:ext>
                </a:extLst>
              </p:cNvPr>
              <p:cNvPicPr/>
              <p:nvPr/>
            </p:nvPicPr>
            <p:blipFill>
              <a:blip r:embed="rId6"/>
              <a:stretch>
                <a:fillRect/>
              </a:stretch>
            </p:blipFill>
            <p:spPr>
              <a:xfrm>
                <a:off x="9939628" y="1067817"/>
                <a:ext cx="128988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507930A7-C474-A5A8-5DEE-7EC9BEAD9E27}"/>
                  </a:ext>
                </a:extLst>
              </p14:cNvPr>
              <p14:cNvContentPartPr/>
              <p14:nvPr/>
            </p14:nvContentPartPr>
            <p14:xfrm>
              <a:off x="9982828" y="462657"/>
              <a:ext cx="628200" cy="223920"/>
            </p14:xfrm>
          </p:contentPart>
        </mc:Choice>
        <mc:Fallback xmlns="">
          <p:pic>
            <p:nvPicPr>
              <p:cNvPr id="7" name="墨迹 6">
                <a:extLst>
                  <a:ext uri="{FF2B5EF4-FFF2-40B4-BE49-F238E27FC236}">
                    <a16:creationId xmlns:a16="http://schemas.microsoft.com/office/drawing/2014/main" id="{507930A7-C474-A5A8-5DEE-7EC9BEAD9E27}"/>
                  </a:ext>
                </a:extLst>
              </p:cNvPr>
              <p:cNvPicPr/>
              <p:nvPr/>
            </p:nvPicPr>
            <p:blipFill>
              <a:blip r:embed="rId8"/>
              <a:stretch>
                <a:fillRect/>
              </a:stretch>
            </p:blipFill>
            <p:spPr>
              <a:xfrm>
                <a:off x="9974188" y="453657"/>
                <a:ext cx="645840" cy="241560"/>
              </a:xfrm>
              <a:prstGeom prst="rect">
                <a:avLst/>
              </a:prstGeom>
            </p:spPr>
          </p:pic>
        </mc:Fallback>
      </mc:AlternateContent>
      <p:pic>
        <p:nvPicPr>
          <p:cNvPr id="9" name="图片 8">
            <a:extLst>
              <a:ext uri="{FF2B5EF4-FFF2-40B4-BE49-F238E27FC236}">
                <a16:creationId xmlns:a16="http://schemas.microsoft.com/office/drawing/2014/main" id="{3C73810C-12D0-2C85-4F99-B563A1DBD6C5}"/>
              </a:ext>
            </a:extLst>
          </p:cNvPr>
          <p:cNvPicPr>
            <a:picLocks noChangeAspect="1"/>
          </p:cNvPicPr>
          <p:nvPr/>
        </p:nvPicPr>
        <p:blipFill>
          <a:blip r:embed="rId9"/>
          <a:stretch>
            <a:fillRect/>
          </a:stretch>
        </p:blipFill>
        <p:spPr>
          <a:xfrm>
            <a:off x="358942" y="3487153"/>
            <a:ext cx="4953000" cy="2819400"/>
          </a:xfrm>
          <a:prstGeom prst="rect">
            <a:avLst/>
          </a:prstGeom>
        </p:spPr>
      </p:pic>
      <p:sp>
        <p:nvSpPr>
          <p:cNvPr id="10" name="文本框 9">
            <a:extLst>
              <a:ext uri="{FF2B5EF4-FFF2-40B4-BE49-F238E27FC236}">
                <a16:creationId xmlns:a16="http://schemas.microsoft.com/office/drawing/2014/main" id="{8FDE54FF-202F-0A91-F440-8C1A713F4DB7}"/>
              </a:ext>
            </a:extLst>
          </p:cNvPr>
          <p:cNvSpPr txBox="1"/>
          <p:nvPr/>
        </p:nvSpPr>
        <p:spPr>
          <a:xfrm>
            <a:off x="5450305" y="3487153"/>
            <a:ext cx="5715000" cy="307777"/>
          </a:xfrm>
          <a:prstGeom prst="rect">
            <a:avLst/>
          </a:prstGeom>
          <a:noFill/>
        </p:spPr>
        <p:txBody>
          <a:bodyPr wrap="square" rtlCol="0">
            <a:spAutoFit/>
          </a:bodyPr>
          <a:lstStyle/>
          <a:p>
            <a:r>
              <a:rPr lang="zh-CN" altLang="en-US" sz="1400" dirty="0">
                <a:solidFill>
                  <a:srgbClr val="242424"/>
                </a:solidFill>
                <a:latin typeface="source-serif-pro"/>
              </a:rPr>
              <a:t>对</a:t>
            </a:r>
            <a:r>
              <a:rPr lang="en-US" altLang="zh-CN" sz="1400" dirty="0">
                <a:solidFill>
                  <a:srgbClr val="242424"/>
                </a:solidFill>
                <a:latin typeface="source-serif-pro"/>
              </a:rPr>
              <a:t>pipe</a:t>
            </a:r>
            <a:r>
              <a:rPr lang="zh-CN" altLang="en-US" sz="1400" dirty="0">
                <a:solidFill>
                  <a:srgbClr val="242424"/>
                </a:solidFill>
                <a:latin typeface="source-serif-pro"/>
              </a:rPr>
              <a:t>和</a:t>
            </a:r>
            <a:r>
              <a:rPr lang="en-US" altLang="zh-CN" sz="1400" dirty="0">
                <a:solidFill>
                  <a:srgbClr val="242424"/>
                </a:solidFill>
                <a:latin typeface="source-serif-pro"/>
              </a:rPr>
              <a:t>ground</a:t>
            </a:r>
            <a:r>
              <a:rPr lang="zh-CN" altLang="en-US" sz="1400" dirty="0">
                <a:solidFill>
                  <a:srgbClr val="242424"/>
                </a:solidFill>
                <a:latin typeface="source-serif-pro"/>
              </a:rPr>
              <a:t>设置相应的标签，表示</a:t>
            </a:r>
            <a:r>
              <a:rPr lang="en-US" altLang="zh-CN" sz="1400" dirty="0">
                <a:solidFill>
                  <a:srgbClr val="242424"/>
                </a:solidFill>
                <a:latin typeface="source-serif-pro"/>
              </a:rPr>
              <a:t>Obstacle</a:t>
            </a:r>
            <a:r>
              <a:rPr lang="zh-CN" altLang="en-US" sz="1400" dirty="0">
                <a:solidFill>
                  <a:srgbClr val="242424"/>
                </a:solidFill>
                <a:latin typeface="source-serif-pro"/>
              </a:rPr>
              <a:t>或者</a:t>
            </a:r>
            <a:r>
              <a:rPr lang="en-US" altLang="zh-CN" sz="1400" dirty="0">
                <a:solidFill>
                  <a:srgbClr val="242424"/>
                </a:solidFill>
                <a:latin typeface="source-serif-pro"/>
              </a:rPr>
              <a:t>Scoring</a:t>
            </a:r>
          </a:p>
        </p:txBody>
      </p:sp>
    </p:spTree>
    <p:extLst>
      <p:ext uri="{BB962C8B-B14F-4D97-AF65-F5344CB8AC3E}">
        <p14:creationId xmlns:p14="http://schemas.microsoft.com/office/powerpoint/2010/main" val="169355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A985B2-A801-5077-E6E3-B9D6D317A13E}"/>
              </a:ext>
            </a:extLst>
          </p:cNvPr>
          <p:cNvSpPr txBox="1"/>
          <p:nvPr/>
        </p:nvSpPr>
        <p:spPr>
          <a:xfrm>
            <a:off x="114698" y="0"/>
            <a:ext cx="5005941" cy="830997"/>
          </a:xfrm>
          <a:prstGeom prst="rect">
            <a:avLst/>
          </a:prstGeom>
          <a:noFill/>
        </p:spPr>
        <p:txBody>
          <a:bodyPr wrap="square" rtlCol="0">
            <a:spAutoFit/>
          </a:bodyPr>
          <a:lstStyle/>
          <a:p>
            <a:r>
              <a:rPr lang="zh-CN" altLang="en-US" sz="4800" dirty="0"/>
              <a:t>对象池</a:t>
            </a:r>
          </a:p>
        </p:txBody>
      </p:sp>
      <p:sp>
        <p:nvSpPr>
          <p:cNvPr id="3" name="文本框 2">
            <a:extLst>
              <a:ext uri="{FF2B5EF4-FFF2-40B4-BE49-F238E27FC236}">
                <a16:creationId xmlns:a16="http://schemas.microsoft.com/office/drawing/2014/main" id="{6916CC43-BACD-2A68-7636-8E05C4C47555}"/>
              </a:ext>
            </a:extLst>
          </p:cNvPr>
          <p:cNvSpPr txBox="1"/>
          <p:nvPr/>
        </p:nvSpPr>
        <p:spPr>
          <a:xfrm>
            <a:off x="772358" y="1709928"/>
            <a:ext cx="3089307" cy="646331"/>
          </a:xfrm>
          <a:prstGeom prst="rect">
            <a:avLst/>
          </a:prstGeom>
          <a:noFill/>
        </p:spPr>
        <p:txBody>
          <a:bodyPr wrap="none" rtlCol="0">
            <a:spAutoFit/>
          </a:bodyPr>
          <a:lstStyle/>
          <a:p>
            <a:r>
              <a:rPr lang="zh-CN" altLang="en-US" dirty="0"/>
              <a:t>变量</a:t>
            </a:r>
            <a:r>
              <a:rPr lang="en-US" altLang="zh-CN" dirty="0"/>
              <a:t>》》》》</a:t>
            </a:r>
          </a:p>
          <a:p>
            <a:r>
              <a:rPr lang="en-US" altLang="zh-CN" dirty="0" err="1"/>
              <a:t>cachedPipes</a:t>
            </a:r>
            <a:r>
              <a:rPr lang="en-US" altLang="zh-CN" dirty="0"/>
              <a:t> </a:t>
            </a:r>
            <a:r>
              <a:rPr lang="zh-CN" altLang="en-US" dirty="0"/>
              <a:t>存储所有的对象</a:t>
            </a:r>
          </a:p>
        </p:txBody>
      </p:sp>
      <p:sp>
        <p:nvSpPr>
          <p:cNvPr id="4" name="文本框 3">
            <a:extLst>
              <a:ext uri="{FF2B5EF4-FFF2-40B4-BE49-F238E27FC236}">
                <a16:creationId xmlns:a16="http://schemas.microsoft.com/office/drawing/2014/main" id="{7823F769-A5D2-4565-115A-B6796B8B7057}"/>
              </a:ext>
            </a:extLst>
          </p:cNvPr>
          <p:cNvSpPr txBox="1"/>
          <p:nvPr/>
        </p:nvSpPr>
        <p:spPr>
          <a:xfrm>
            <a:off x="772359" y="2870613"/>
            <a:ext cx="10474762" cy="1477328"/>
          </a:xfrm>
          <a:prstGeom prst="rect">
            <a:avLst/>
          </a:prstGeom>
          <a:noFill/>
        </p:spPr>
        <p:txBody>
          <a:bodyPr wrap="square" rtlCol="0">
            <a:spAutoFit/>
          </a:bodyPr>
          <a:lstStyle/>
          <a:p>
            <a:r>
              <a:rPr lang="zh-CN" altLang="en-US" dirty="0"/>
              <a:t>函数</a:t>
            </a:r>
            <a:r>
              <a:rPr lang="en-US" altLang="zh-CN" dirty="0"/>
              <a:t>》》》》</a:t>
            </a:r>
          </a:p>
          <a:p>
            <a:r>
              <a:rPr lang="en-US" altLang="zh-CN" dirty="0" err="1"/>
              <a:t>CachePipes</a:t>
            </a:r>
            <a:r>
              <a:rPr lang="en-US" altLang="zh-CN" dirty="0"/>
              <a:t>(clone): </a:t>
            </a:r>
            <a:r>
              <a:rPr lang="zh-CN" altLang="en-US" dirty="0"/>
              <a:t> 传入</a:t>
            </a:r>
            <a:r>
              <a:rPr lang="en-US" altLang="zh-CN" dirty="0" err="1"/>
              <a:t>gameobject</a:t>
            </a:r>
            <a:r>
              <a:rPr lang="zh-CN" altLang="en-US" dirty="0"/>
              <a:t>，构造对象池里的对象的格式：</a:t>
            </a:r>
            <a:r>
              <a:rPr lang="en-US" altLang="zh-CN" dirty="0"/>
              <a:t>.</a:t>
            </a:r>
            <a:r>
              <a:rPr lang="en-US" altLang="zh-CN" dirty="0" err="1"/>
              <a:t>gameObject</a:t>
            </a:r>
            <a:r>
              <a:rPr lang="en-US" altLang="zh-CN" dirty="0"/>
              <a:t>, .top, .bottom</a:t>
            </a:r>
          </a:p>
          <a:p>
            <a:r>
              <a:rPr lang="en-US" altLang="zh-CN" dirty="0"/>
              <a:t>Spawn()</a:t>
            </a:r>
            <a:r>
              <a:rPr lang="zh-CN" altLang="en-US" dirty="0"/>
              <a:t>：</a:t>
            </a:r>
            <a:r>
              <a:rPr lang="en-US" altLang="zh-CN" dirty="0" err="1"/>
              <a:t>GetPipes</a:t>
            </a:r>
            <a:r>
              <a:rPr lang="zh-CN" altLang="en-US" dirty="0"/>
              <a:t>里没有东西的话，生成</a:t>
            </a:r>
            <a:r>
              <a:rPr lang="en-US" altLang="zh-CN" dirty="0"/>
              <a:t>pipes</a:t>
            </a:r>
            <a:r>
              <a:rPr lang="zh-CN" altLang="en-US" dirty="0"/>
              <a:t>，并用</a:t>
            </a:r>
            <a:r>
              <a:rPr lang="en-US" altLang="zh-CN" dirty="0" err="1"/>
              <a:t>CachePipes</a:t>
            </a:r>
            <a:r>
              <a:rPr lang="zh-CN" altLang="en-US" dirty="0"/>
              <a:t>构造</a:t>
            </a:r>
            <a:r>
              <a:rPr lang="en-US" altLang="zh-CN" dirty="0" err="1"/>
              <a:t>cachedPipes</a:t>
            </a:r>
            <a:r>
              <a:rPr lang="zh-CN" altLang="en-US" dirty="0"/>
              <a:t>；有东西的话，</a:t>
            </a:r>
            <a:r>
              <a:rPr lang="en-US" altLang="zh-CN" dirty="0" err="1"/>
              <a:t>GetPipes</a:t>
            </a:r>
            <a:r>
              <a:rPr lang="zh-CN" altLang="en-US" dirty="0"/>
              <a:t>获取到一个激活一个，</a:t>
            </a:r>
            <a:r>
              <a:rPr lang="zh-CN" altLang="en-US" dirty="0">
                <a:highlight>
                  <a:srgbClr val="FFFF00"/>
                </a:highlight>
              </a:rPr>
              <a:t>同时要把参数进行初始化（移到最右边，设置随机高度）</a:t>
            </a:r>
            <a:endParaRPr lang="en-US" altLang="zh-CN" dirty="0">
              <a:highlight>
                <a:srgbClr val="FFFF00"/>
              </a:highlight>
            </a:endParaRPr>
          </a:p>
          <a:p>
            <a:r>
              <a:rPr lang="en-US" altLang="zh-CN" dirty="0" err="1"/>
              <a:t>GetPipes</a:t>
            </a:r>
            <a:r>
              <a:rPr lang="en-US" altLang="zh-CN" dirty="0"/>
              <a:t>()</a:t>
            </a:r>
            <a:r>
              <a:rPr lang="zh-CN" altLang="en-US" dirty="0"/>
              <a:t>：</a:t>
            </a:r>
            <a:r>
              <a:rPr lang="en-US" altLang="zh-CN" dirty="0" err="1"/>
              <a:t>cachedPipes</a:t>
            </a:r>
            <a:r>
              <a:rPr lang="zh-CN" altLang="en-US" dirty="0"/>
              <a:t>里存了对象，获取到里面未激活的对象，找到一个就返回一个</a:t>
            </a:r>
            <a:endParaRPr lang="en-US" altLang="zh-CN" dirty="0"/>
          </a:p>
        </p:txBody>
      </p:sp>
      <p:sp>
        <p:nvSpPr>
          <p:cNvPr id="5" name="文本框 4">
            <a:extLst>
              <a:ext uri="{FF2B5EF4-FFF2-40B4-BE49-F238E27FC236}">
                <a16:creationId xmlns:a16="http://schemas.microsoft.com/office/drawing/2014/main" id="{BA929FB2-4D6C-31D5-B512-29F65169D6EF}"/>
              </a:ext>
            </a:extLst>
          </p:cNvPr>
          <p:cNvSpPr txBox="1"/>
          <p:nvPr/>
        </p:nvSpPr>
        <p:spPr>
          <a:xfrm>
            <a:off x="772358" y="4957990"/>
            <a:ext cx="6720109" cy="1200329"/>
          </a:xfrm>
          <a:prstGeom prst="rect">
            <a:avLst/>
          </a:prstGeom>
          <a:noFill/>
        </p:spPr>
        <p:txBody>
          <a:bodyPr wrap="none" rtlCol="0">
            <a:spAutoFit/>
          </a:bodyPr>
          <a:lstStyle/>
          <a:p>
            <a:r>
              <a:rPr lang="en-US" altLang="zh-CN" dirty="0"/>
              <a:t>Update() 》》》》</a:t>
            </a:r>
          </a:p>
          <a:p>
            <a:r>
              <a:rPr lang="zh-CN" altLang="en-US" dirty="0"/>
              <a:t>获取到所有对象</a:t>
            </a:r>
            <a:r>
              <a:rPr lang="en-US" altLang="zh-CN" dirty="0" err="1"/>
              <a:t>cachedPipes</a:t>
            </a:r>
            <a:r>
              <a:rPr lang="zh-CN" altLang="en-US" dirty="0"/>
              <a:t>，遍历，激活状态则修改位置和状态</a:t>
            </a:r>
            <a:endParaRPr lang="en-US" altLang="zh-CN" dirty="0"/>
          </a:p>
          <a:p>
            <a:r>
              <a:rPr lang="en-US" altLang="zh-CN" dirty="0" err="1"/>
              <a:t>OnEnalbe</a:t>
            </a:r>
            <a:r>
              <a:rPr lang="en-US" altLang="zh-CN" dirty="0"/>
              <a:t>()》》》》</a:t>
            </a:r>
          </a:p>
          <a:p>
            <a:r>
              <a:rPr lang="zh-CN" altLang="en-US" dirty="0"/>
              <a:t>构造</a:t>
            </a:r>
            <a:r>
              <a:rPr lang="en-US" altLang="zh-CN" dirty="0" err="1"/>
              <a:t>dotween</a:t>
            </a:r>
            <a:r>
              <a:rPr lang="zh-CN" altLang="en-US" dirty="0"/>
              <a:t>序列，循环调用</a:t>
            </a:r>
            <a:r>
              <a:rPr lang="en-US" altLang="zh-CN" dirty="0">
                <a:highlight>
                  <a:srgbClr val="FFFF00"/>
                </a:highlight>
              </a:rPr>
              <a:t>Spawn</a:t>
            </a:r>
          </a:p>
        </p:txBody>
      </p:sp>
    </p:spTree>
    <p:extLst>
      <p:ext uri="{BB962C8B-B14F-4D97-AF65-F5344CB8AC3E}">
        <p14:creationId xmlns:p14="http://schemas.microsoft.com/office/powerpoint/2010/main" val="303372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8069353-74A7-4B62-F5EE-A9A258288635}"/>
              </a:ext>
            </a:extLst>
          </p:cNvPr>
          <p:cNvPicPr>
            <a:picLocks noChangeAspect="1"/>
          </p:cNvPicPr>
          <p:nvPr/>
        </p:nvPicPr>
        <p:blipFill>
          <a:blip r:embed="rId2"/>
          <a:stretch>
            <a:fillRect/>
          </a:stretch>
        </p:blipFill>
        <p:spPr>
          <a:xfrm>
            <a:off x="6096000" y="0"/>
            <a:ext cx="4078345" cy="6858000"/>
          </a:xfrm>
          <a:prstGeom prst="rect">
            <a:avLst/>
          </a:prstGeom>
        </p:spPr>
      </p:pic>
      <p:pic>
        <p:nvPicPr>
          <p:cNvPr id="5" name="图片 4">
            <a:extLst>
              <a:ext uri="{FF2B5EF4-FFF2-40B4-BE49-F238E27FC236}">
                <a16:creationId xmlns:a16="http://schemas.microsoft.com/office/drawing/2014/main" id="{F927DB73-1150-FBF1-0F24-53943015DCCB}"/>
              </a:ext>
            </a:extLst>
          </p:cNvPr>
          <p:cNvPicPr>
            <a:picLocks noChangeAspect="1"/>
          </p:cNvPicPr>
          <p:nvPr/>
        </p:nvPicPr>
        <p:blipFill>
          <a:blip r:embed="rId3"/>
          <a:stretch>
            <a:fillRect/>
          </a:stretch>
        </p:blipFill>
        <p:spPr>
          <a:xfrm>
            <a:off x="1255343" y="5371499"/>
            <a:ext cx="4840657" cy="1486501"/>
          </a:xfrm>
          <a:prstGeom prst="rect">
            <a:avLst/>
          </a:prstGeom>
        </p:spPr>
      </p:pic>
      <p:pic>
        <p:nvPicPr>
          <p:cNvPr id="7" name="图片 6">
            <a:extLst>
              <a:ext uri="{FF2B5EF4-FFF2-40B4-BE49-F238E27FC236}">
                <a16:creationId xmlns:a16="http://schemas.microsoft.com/office/drawing/2014/main" id="{76BB8F92-168A-6AD3-BFB2-1A8D29F8FEC0}"/>
              </a:ext>
            </a:extLst>
          </p:cNvPr>
          <p:cNvPicPr>
            <a:picLocks noChangeAspect="1"/>
          </p:cNvPicPr>
          <p:nvPr/>
        </p:nvPicPr>
        <p:blipFill>
          <a:blip r:embed="rId4"/>
          <a:stretch>
            <a:fillRect/>
          </a:stretch>
        </p:blipFill>
        <p:spPr>
          <a:xfrm>
            <a:off x="0" y="0"/>
            <a:ext cx="5040762" cy="3725781"/>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墨迹 7">
                <a:extLst>
                  <a:ext uri="{FF2B5EF4-FFF2-40B4-BE49-F238E27FC236}">
                    <a16:creationId xmlns:a16="http://schemas.microsoft.com/office/drawing/2014/main" id="{FF58F537-C9F9-9420-FB19-667885D4C23D}"/>
                  </a:ext>
                </a:extLst>
              </p14:cNvPr>
              <p14:cNvContentPartPr/>
              <p14:nvPr/>
            </p14:nvContentPartPr>
            <p14:xfrm>
              <a:off x="187228" y="414777"/>
              <a:ext cx="3580920" cy="365400"/>
            </p14:xfrm>
          </p:contentPart>
        </mc:Choice>
        <mc:Fallback xmlns="">
          <p:pic>
            <p:nvPicPr>
              <p:cNvPr id="8" name="墨迹 7">
                <a:extLst>
                  <a:ext uri="{FF2B5EF4-FFF2-40B4-BE49-F238E27FC236}">
                    <a16:creationId xmlns:a16="http://schemas.microsoft.com/office/drawing/2014/main" id="{FF58F537-C9F9-9420-FB19-667885D4C23D}"/>
                  </a:ext>
                </a:extLst>
              </p:cNvPr>
              <p:cNvPicPr/>
              <p:nvPr/>
            </p:nvPicPr>
            <p:blipFill>
              <a:blip r:embed="rId6"/>
              <a:stretch>
                <a:fillRect/>
              </a:stretch>
            </p:blipFill>
            <p:spPr>
              <a:xfrm>
                <a:off x="178588" y="406137"/>
                <a:ext cx="359856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墨迹 8">
                <a:extLst>
                  <a:ext uri="{FF2B5EF4-FFF2-40B4-BE49-F238E27FC236}">
                    <a16:creationId xmlns:a16="http://schemas.microsoft.com/office/drawing/2014/main" id="{61AD4334-FA34-149B-39DD-4FA047379B94}"/>
                  </a:ext>
                </a:extLst>
              </p14:cNvPr>
              <p14:cNvContentPartPr/>
              <p14:nvPr/>
            </p14:nvContentPartPr>
            <p14:xfrm>
              <a:off x="222508" y="974217"/>
              <a:ext cx="3489480" cy="91800"/>
            </p14:xfrm>
          </p:contentPart>
        </mc:Choice>
        <mc:Fallback xmlns="">
          <p:pic>
            <p:nvPicPr>
              <p:cNvPr id="9" name="墨迹 8">
                <a:extLst>
                  <a:ext uri="{FF2B5EF4-FFF2-40B4-BE49-F238E27FC236}">
                    <a16:creationId xmlns:a16="http://schemas.microsoft.com/office/drawing/2014/main" id="{61AD4334-FA34-149B-39DD-4FA047379B94}"/>
                  </a:ext>
                </a:extLst>
              </p:cNvPr>
              <p:cNvPicPr/>
              <p:nvPr/>
            </p:nvPicPr>
            <p:blipFill>
              <a:blip r:embed="rId8"/>
              <a:stretch>
                <a:fillRect/>
              </a:stretch>
            </p:blipFill>
            <p:spPr>
              <a:xfrm>
                <a:off x="213868" y="965217"/>
                <a:ext cx="3507120" cy="109440"/>
              </a:xfrm>
              <a:prstGeom prst="rect">
                <a:avLst/>
              </a:prstGeom>
            </p:spPr>
          </p:pic>
        </mc:Fallback>
      </mc:AlternateContent>
      <p:grpSp>
        <p:nvGrpSpPr>
          <p:cNvPr id="12" name="组合 11">
            <a:extLst>
              <a:ext uri="{FF2B5EF4-FFF2-40B4-BE49-F238E27FC236}">
                <a16:creationId xmlns:a16="http://schemas.microsoft.com/office/drawing/2014/main" id="{D2E8DD00-1552-3FDD-EA3A-79FACF6B23E8}"/>
              </a:ext>
            </a:extLst>
          </p:cNvPr>
          <p:cNvGrpSpPr/>
          <p:nvPr/>
        </p:nvGrpSpPr>
        <p:grpSpPr>
          <a:xfrm>
            <a:off x="3951388" y="1148457"/>
            <a:ext cx="881640" cy="343800"/>
            <a:chOff x="3951388" y="1148457"/>
            <a:chExt cx="881640" cy="343800"/>
          </a:xfrm>
        </p:grpSpPr>
        <mc:AlternateContent xmlns:mc="http://schemas.openxmlformats.org/markup-compatibility/2006" xmlns:p14="http://schemas.microsoft.com/office/powerpoint/2010/main">
          <mc:Choice Requires="p14">
            <p:contentPart p14:bwMode="auto" r:id="rId9">
              <p14:nvContentPartPr>
                <p14:cNvPr id="10" name="墨迹 9">
                  <a:extLst>
                    <a:ext uri="{FF2B5EF4-FFF2-40B4-BE49-F238E27FC236}">
                      <a16:creationId xmlns:a16="http://schemas.microsoft.com/office/drawing/2014/main" id="{1EAAF984-3D5B-5746-5234-E86A56C49544}"/>
                    </a:ext>
                  </a:extLst>
                </p14:cNvPr>
                <p14:cNvContentPartPr/>
                <p14:nvPr/>
              </p14:nvContentPartPr>
              <p14:xfrm>
                <a:off x="4445308" y="1219377"/>
                <a:ext cx="30600" cy="137160"/>
              </p14:xfrm>
            </p:contentPart>
          </mc:Choice>
          <mc:Fallback xmlns="">
            <p:pic>
              <p:nvPicPr>
                <p:cNvPr id="10" name="墨迹 9">
                  <a:extLst>
                    <a:ext uri="{FF2B5EF4-FFF2-40B4-BE49-F238E27FC236}">
                      <a16:creationId xmlns:a16="http://schemas.microsoft.com/office/drawing/2014/main" id="{1EAAF984-3D5B-5746-5234-E86A56C49544}"/>
                    </a:ext>
                  </a:extLst>
                </p:cNvPr>
                <p:cNvPicPr/>
                <p:nvPr/>
              </p:nvPicPr>
              <p:blipFill>
                <a:blip r:embed="rId10"/>
                <a:stretch>
                  <a:fillRect/>
                </a:stretch>
              </p:blipFill>
              <p:spPr>
                <a:xfrm>
                  <a:off x="4436668" y="1210737"/>
                  <a:ext cx="482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墨迹 10">
                  <a:extLst>
                    <a:ext uri="{FF2B5EF4-FFF2-40B4-BE49-F238E27FC236}">
                      <a16:creationId xmlns:a16="http://schemas.microsoft.com/office/drawing/2014/main" id="{986AFB46-A97C-D29A-9518-089A128FF30A}"/>
                    </a:ext>
                  </a:extLst>
                </p14:cNvPr>
                <p14:cNvContentPartPr/>
                <p14:nvPr/>
              </p14:nvContentPartPr>
              <p14:xfrm>
                <a:off x="3951388" y="1148457"/>
                <a:ext cx="881640" cy="343800"/>
              </p14:xfrm>
            </p:contentPart>
          </mc:Choice>
          <mc:Fallback xmlns="">
            <p:pic>
              <p:nvPicPr>
                <p:cNvPr id="11" name="墨迹 10">
                  <a:extLst>
                    <a:ext uri="{FF2B5EF4-FFF2-40B4-BE49-F238E27FC236}">
                      <a16:creationId xmlns:a16="http://schemas.microsoft.com/office/drawing/2014/main" id="{986AFB46-A97C-D29A-9518-089A128FF30A}"/>
                    </a:ext>
                  </a:extLst>
                </p:cNvPr>
                <p:cNvPicPr/>
                <p:nvPr/>
              </p:nvPicPr>
              <p:blipFill>
                <a:blip r:embed="rId12"/>
                <a:stretch>
                  <a:fillRect/>
                </a:stretch>
              </p:blipFill>
              <p:spPr>
                <a:xfrm>
                  <a:off x="3942748" y="1139817"/>
                  <a:ext cx="899280" cy="361440"/>
                </a:xfrm>
                <a:prstGeom prst="rect">
                  <a:avLst/>
                </a:prstGeom>
              </p:spPr>
            </p:pic>
          </mc:Fallback>
        </mc:AlternateContent>
      </p:grpSp>
      <p:sp>
        <p:nvSpPr>
          <p:cNvPr id="13" name="文本框 12">
            <a:extLst>
              <a:ext uri="{FF2B5EF4-FFF2-40B4-BE49-F238E27FC236}">
                <a16:creationId xmlns:a16="http://schemas.microsoft.com/office/drawing/2014/main" id="{DF9792B4-FA7C-853F-3D73-07D145D5D453}"/>
              </a:ext>
            </a:extLst>
          </p:cNvPr>
          <p:cNvSpPr txBox="1"/>
          <p:nvPr/>
        </p:nvSpPr>
        <p:spPr>
          <a:xfrm>
            <a:off x="84221" y="3873046"/>
            <a:ext cx="5040762" cy="923330"/>
          </a:xfrm>
          <a:prstGeom prst="rect">
            <a:avLst/>
          </a:prstGeom>
          <a:noFill/>
        </p:spPr>
        <p:txBody>
          <a:bodyPr wrap="square" rtlCol="0">
            <a:spAutoFit/>
          </a:bodyPr>
          <a:lstStyle/>
          <a:p>
            <a:r>
              <a:rPr lang="zh-CN" altLang="en-US" dirty="0"/>
              <a:t>设置</a:t>
            </a:r>
            <a:r>
              <a:rPr lang="en-US" altLang="zh-CN" dirty="0"/>
              <a:t>UI</a:t>
            </a:r>
            <a:r>
              <a:rPr lang="zh-CN" altLang="en-US" dirty="0"/>
              <a:t>上级的</a:t>
            </a:r>
            <a:r>
              <a:rPr lang="en-US" altLang="zh-CN" dirty="0"/>
              <a:t>Canvas</a:t>
            </a:r>
            <a:r>
              <a:rPr lang="zh-CN" altLang="en-US" dirty="0"/>
              <a:t>，随屏幕大小缩放，可以调整分辨率，此外根据情况设置根据高度进行匹配，这个项目里匹配高度调整到</a:t>
            </a:r>
            <a:r>
              <a:rPr lang="en-US" altLang="zh-CN" dirty="0"/>
              <a:t>1</a:t>
            </a:r>
            <a:endParaRPr lang="zh-CN" altLang="en-US" dirty="0"/>
          </a:p>
        </p:txBody>
      </p:sp>
      <mc:AlternateContent xmlns:mc="http://schemas.openxmlformats.org/markup-compatibility/2006" xmlns:p14="http://schemas.microsoft.com/office/powerpoint/2010/main">
        <mc:Choice Requires="p14">
          <p:contentPart p14:bwMode="auto" r:id="rId13">
            <p14:nvContentPartPr>
              <p14:cNvPr id="14" name="墨迹 13">
                <a:extLst>
                  <a:ext uri="{FF2B5EF4-FFF2-40B4-BE49-F238E27FC236}">
                    <a16:creationId xmlns:a16="http://schemas.microsoft.com/office/drawing/2014/main" id="{76C5C69A-8346-5BA6-84F3-0A2BAC5D2BF2}"/>
                  </a:ext>
                </a:extLst>
              </p14:cNvPr>
              <p14:cNvContentPartPr/>
              <p14:nvPr/>
            </p14:nvContentPartPr>
            <p14:xfrm>
              <a:off x="6158548" y="985017"/>
              <a:ext cx="803880" cy="579600"/>
            </p14:xfrm>
          </p:contentPart>
        </mc:Choice>
        <mc:Fallback xmlns="">
          <p:pic>
            <p:nvPicPr>
              <p:cNvPr id="14" name="墨迹 13">
                <a:extLst>
                  <a:ext uri="{FF2B5EF4-FFF2-40B4-BE49-F238E27FC236}">
                    <a16:creationId xmlns:a16="http://schemas.microsoft.com/office/drawing/2014/main" id="{76C5C69A-8346-5BA6-84F3-0A2BAC5D2BF2}"/>
                  </a:ext>
                </a:extLst>
              </p:cNvPr>
              <p:cNvPicPr/>
              <p:nvPr/>
            </p:nvPicPr>
            <p:blipFill>
              <a:blip r:embed="rId14"/>
              <a:stretch>
                <a:fillRect/>
              </a:stretch>
            </p:blipFill>
            <p:spPr>
              <a:xfrm>
                <a:off x="6149908" y="976017"/>
                <a:ext cx="82152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墨迹 14">
                <a:extLst>
                  <a:ext uri="{FF2B5EF4-FFF2-40B4-BE49-F238E27FC236}">
                    <a16:creationId xmlns:a16="http://schemas.microsoft.com/office/drawing/2014/main" id="{4F64B52E-1920-FB11-867A-5C1D8223C327}"/>
                  </a:ext>
                </a:extLst>
              </p14:cNvPr>
              <p14:cNvContentPartPr/>
              <p14:nvPr/>
            </p14:nvContentPartPr>
            <p14:xfrm>
              <a:off x="8209108" y="860097"/>
              <a:ext cx="864720" cy="415800"/>
            </p14:xfrm>
          </p:contentPart>
        </mc:Choice>
        <mc:Fallback xmlns="">
          <p:pic>
            <p:nvPicPr>
              <p:cNvPr id="15" name="墨迹 14">
                <a:extLst>
                  <a:ext uri="{FF2B5EF4-FFF2-40B4-BE49-F238E27FC236}">
                    <a16:creationId xmlns:a16="http://schemas.microsoft.com/office/drawing/2014/main" id="{4F64B52E-1920-FB11-867A-5C1D8223C327}"/>
                  </a:ext>
                </a:extLst>
              </p:cNvPr>
              <p:cNvPicPr/>
              <p:nvPr/>
            </p:nvPicPr>
            <p:blipFill>
              <a:blip r:embed="rId16"/>
              <a:stretch>
                <a:fillRect/>
              </a:stretch>
            </p:blipFill>
            <p:spPr>
              <a:xfrm>
                <a:off x="8200468" y="851097"/>
                <a:ext cx="88236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墨迹 15">
                <a:extLst>
                  <a:ext uri="{FF2B5EF4-FFF2-40B4-BE49-F238E27FC236}">
                    <a16:creationId xmlns:a16="http://schemas.microsoft.com/office/drawing/2014/main" id="{9E7EEFAE-0366-6D5B-34E7-7126D3235BE2}"/>
                  </a:ext>
                </a:extLst>
              </p14:cNvPr>
              <p14:cNvContentPartPr/>
              <p14:nvPr/>
            </p14:nvContentPartPr>
            <p14:xfrm>
              <a:off x="7591348" y="2159337"/>
              <a:ext cx="2316960" cy="289800"/>
            </p14:xfrm>
          </p:contentPart>
        </mc:Choice>
        <mc:Fallback xmlns="">
          <p:pic>
            <p:nvPicPr>
              <p:cNvPr id="16" name="墨迹 15">
                <a:extLst>
                  <a:ext uri="{FF2B5EF4-FFF2-40B4-BE49-F238E27FC236}">
                    <a16:creationId xmlns:a16="http://schemas.microsoft.com/office/drawing/2014/main" id="{9E7EEFAE-0366-6D5B-34E7-7126D3235BE2}"/>
                  </a:ext>
                </a:extLst>
              </p:cNvPr>
              <p:cNvPicPr/>
              <p:nvPr/>
            </p:nvPicPr>
            <p:blipFill>
              <a:blip r:embed="rId18"/>
              <a:stretch>
                <a:fillRect/>
              </a:stretch>
            </p:blipFill>
            <p:spPr>
              <a:xfrm>
                <a:off x="7582708" y="2150337"/>
                <a:ext cx="23346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墨迹 16">
                <a:extLst>
                  <a:ext uri="{FF2B5EF4-FFF2-40B4-BE49-F238E27FC236}">
                    <a16:creationId xmlns:a16="http://schemas.microsoft.com/office/drawing/2014/main" id="{727F8655-C833-AF15-08FE-E38D416593A4}"/>
                  </a:ext>
                </a:extLst>
              </p14:cNvPr>
              <p14:cNvContentPartPr/>
              <p14:nvPr/>
            </p14:nvContentPartPr>
            <p14:xfrm>
              <a:off x="7475068" y="3536697"/>
              <a:ext cx="906480" cy="326160"/>
            </p14:xfrm>
          </p:contentPart>
        </mc:Choice>
        <mc:Fallback xmlns="">
          <p:pic>
            <p:nvPicPr>
              <p:cNvPr id="17" name="墨迹 16">
                <a:extLst>
                  <a:ext uri="{FF2B5EF4-FFF2-40B4-BE49-F238E27FC236}">
                    <a16:creationId xmlns:a16="http://schemas.microsoft.com/office/drawing/2014/main" id="{727F8655-C833-AF15-08FE-E38D416593A4}"/>
                  </a:ext>
                </a:extLst>
              </p:cNvPr>
              <p:cNvPicPr/>
              <p:nvPr/>
            </p:nvPicPr>
            <p:blipFill>
              <a:blip r:embed="rId20"/>
              <a:stretch>
                <a:fillRect/>
              </a:stretch>
            </p:blipFill>
            <p:spPr>
              <a:xfrm>
                <a:off x="7466068" y="3528057"/>
                <a:ext cx="92412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墨迹 17">
                <a:extLst>
                  <a:ext uri="{FF2B5EF4-FFF2-40B4-BE49-F238E27FC236}">
                    <a16:creationId xmlns:a16="http://schemas.microsoft.com/office/drawing/2014/main" id="{F2FE3FE7-9BA4-3865-865B-DAA2E9555749}"/>
                  </a:ext>
                </a:extLst>
              </p14:cNvPr>
              <p14:cNvContentPartPr/>
              <p14:nvPr/>
            </p14:nvContentPartPr>
            <p14:xfrm>
              <a:off x="7692508" y="3994977"/>
              <a:ext cx="581400" cy="162360"/>
            </p14:xfrm>
          </p:contentPart>
        </mc:Choice>
        <mc:Fallback xmlns="">
          <p:pic>
            <p:nvPicPr>
              <p:cNvPr id="18" name="墨迹 17">
                <a:extLst>
                  <a:ext uri="{FF2B5EF4-FFF2-40B4-BE49-F238E27FC236}">
                    <a16:creationId xmlns:a16="http://schemas.microsoft.com/office/drawing/2014/main" id="{F2FE3FE7-9BA4-3865-865B-DAA2E9555749}"/>
                  </a:ext>
                </a:extLst>
              </p:cNvPr>
              <p:cNvPicPr/>
              <p:nvPr/>
            </p:nvPicPr>
            <p:blipFill>
              <a:blip r:embed="rId22"/>
              <a:stretch>
                <a:fillRect/>
              </a:stretch>
            </p:blipFill>
            <p:spPr>
              <a:xfrm>
                <a:off x="7683868" y="3985977"/>
                <a:ext cx="599040" cy="180000"/>
              </a:xfrm>
              <a:prstGeom prst="rect">
                <a:avLst/>
              </a:prstGeom>
            </p:spPr>
          </p:pic>
        </mc:Fallback>
      </mc:AlternateContent>
      <p:grpSp>
        <p:nvGrpSpPr>
          <p:cNvPr id="21" name="组合 20">
            <a:extLst>
              <a:ext uri="{FF2B5EF4-FFF2-40B4-BE49-F238E27FC236}">
                <a16:creationId xmlns:a16="http://schemas.microsoft.com/office/drawing/2014/main" id="{70B233CA-0EAC-5CD5-149F-EF72C8AD970A}"/>
              </a:ext>
            </a:extLst>
          </p:cNvPr>
          <p:cNvGrpSpPr/>
          <p:nvPr/>
        </p:nvGrpSpPr>
        <p:grpSpPr>
          <a:xfrm>
            <a:off x="7608268" y="4601577"/>
            <a:ext cx="1500840" cy="679680"/>
            <a:chOff x="7608268" y="4601577"/>
            <a:chExt cx="1500840" cy="679680"/>
          </a:xfrm>
        </p:grpSpPr>
        <mc:AlternateContent xmlns:mc="http://schemas.openxmlformats.org/markup-compatibility/2006" xmlns:p14="http://schemas.microsoft.com/office/powerpoint/2010/main">
          <mc:Choice Requires="p14">
            <p:contentPart p14:bwMode="auto" r:id="rId23">
              <p14:nvContentPartPr>
                <p14:cNvPr id="19" name="墨迹 18">
                  <a:extLst>
                    <a:ext uri="{FF2B5EF4-FFF2-40B4-BE49-F238E27FC236}">
                      <a16:creationId xmlns:a16="http://schemas.microsoft.com/office/drawing/2014/main" id="{92963CCA-2CB3-D97F-D4EB-7EB870D01DE9}"/>
                    </a:ext>
                  </a:extLst>
                </p14:cNvPr>
                <p14:cNvContentPartPr/>
                <p14:nvPr/>
              </p14:nvContentPartPr>
              <p14:xfrm>
                <a:off x="7608268" y="4601577"/>
                <a:ext cx="1500840" cy="235440"/>
              </p14:xfrm>
            </p:contentPart>
          </mc:Choice>
          <mc:Fallback xmlns="">
            <p:pic>
              <p:nvPicPr>
                <p:cNvPr id="19" name="墨迹 18">
                  <a:extLst>
                    <a:ext uri="{FF2B5EF4-FFF2-40B4-BE49-F238E27FC236}">
                      <a16:creationId xmlns:a16="http://schemas.microsoft.com/office/drawing/2014/main" id="{92963CCA-2CB3-D97F-D4EB-7EB870D01DE9}"/>
                    </a:ext>
                  </a:extLst>
                </p:cNvPr>
                <p:cNvPicPr/>
                <p:nvPr/>
              </p:nvPicPr>
              <p:blipFill>
                <a:blip r:embed="rId24"/>
                <a:stretch>
                  <a:fillRect/>
                </a:stretch>
              </p:blipFill>
              <p:spPr>
                <a:xfrm>
                  <a:off x="7599628" y="4592577"/>
                  <a:ext cx="15184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墨迹 19">
                  <a:extLst>
                    <a:ext uri="{FF2B5EF4-FFF2-40B4-BE49-F238E27FC236}">
                      <a16:creationId xmlns:a16="http://schemas.microsoft.com/office/drawing/2014/main" id="{E48622B7-0447-B470-3318-9E7CA5AA798B}"/>
                    </a:ext>
                  </a:extLst>
                </p14:cNvPr>
                <p14:cNvContentPartPr/>
                <p14:nvPr/>
              </p14:nvContentPartPr>
              <p14:xfrm>
                <a:off x="7674508" y="4925937"/>
                <a:ext cx="797040" cy="355320"/>
              </p14:xfrm>
            </p:contentPart>
          </mc:Choice>
          <mc:Fallback xmlns="">
            <p:pic>
              <p:nvPicPr>
                <p:cNvPr id="20" name="墨迹 19">
                  <a:extLst>
                    <a:ext uri="{FF2B5EF4-FFF2-40B4-BE49-F238E27FC236}">
                      <a16:creationId xmlns:a16="http://schemas.microsoft.com/office/drawing/2014/main" id="{E48622B7-0447-B470-3318-9E7CA5AA798B}"/>
                    </a:ext>
                  </a:extLst>
                </p:cNvPr>
                <p:cNvPicPr/>
                <p:nvPr/>
              </p:nvPicPr>
              <p:blipFill>
                <a:blip r:embed="rId26"/>
                <a:stretch>
                  <a:fillRect/>
                </a:stretch>
              </p:blipFill>
              <p:spPr>
                <a:xfrm>
                  <a:off x="7665868" y="4917297"/>
                  <a:ext cx="814680" cy="372960"/>
                </a:xfrm>
                <a:prstGeom prst="rect">
                  <a:avLst/>
                </a:prstGeom>
              </p:spPr>
            </p:pic>
          </mc:Fallback>
        </mc:AlternateContent>
      </p:grpSp>
      <p:grpSp>
        <p:nvGrpSpPr>
          <p:cNvPr id="25" name="组合 24">
            <a:extLst>
              <a:ext uri="{FF2B5EF4-FFF2-40B4-BE49-F238E27FC236}">
                <a16:creationId xmlns:a16="http://schemas.microsoft.com/office/drawing/2014/main" id="{D04EB50C-D445-339F-2618-5EB1A835A02E}"/>
              </a:ext>
            </a:extLst>
          </p:cNvPr>
          <p:cNvGrpSpPr/>
          <p:nvPr/>
        </p:nvGrpSpPr>
        <p:grpSpPr>
          <a:xfrm>
            <a:off x="2943388" y="5815497"/>
            <a:ext cx="4281840" cy="734040"/>
            <a:chOff x="2943388" y="5815497"/>
            <a:chExt cx="4281840" cy="734040"/>
          </a:xfrm>
        </p:grpSpPr>
        <mc:AlternateContent xmlns:mc="http://schemas.openxmlformats.org/markup-compatibility/2006" xmlns:p14="http://schemas.microsoft.com/office/powerpoint/2010/main">
          <mc:Choice Requires="p14">
            <p:contentPart p14:bwMode="auto" r:id="rId27">
              <p14:nvContentPartPr>
                <p14:cNvPr id="22" name="墨迹 21">
                  <a:extLst>
                    <a:ext uri="{FF2B5EF4-FFF2-40B4-BE49-F238E27FC236}">
                      <a16:creationId xmlns:a16="http://schemas.microsoft.com/office/drawing/2014/main" id="{7D08AC31-C3D5-13C2-4BC5-14F59B033EC4}"/>
                    </a:ext>
                  </a:extLst>
                </p14:cNvPr>
                <p14:cNvContentPartPr/>
                <p14:nvPr/>
              </p14:nvContentPartPr>
              <p14:xfrm>
                <a:off x="2943388" y="5815497"/>
                <a:ext cx="2624400" cy="406080"/>
              </p14:xfrm>
            </p:contentPart>
          </mc:Choice>
          <mc:Fallback xmlns="">
            <p:pic>
              <p:nvPicPr>
                <p:cNvPr id="22" name="墨迹 21">
                  <a:extLst>
                    <a:ext uri="{FF2B5EF4-FFF2-40B4-BE49-F238E27FC236}">
                      <a16:creationId xmlns:a16="http://schemas.microsoft.com/office/drawing/2014/main" id="{7D08AC31-C3D5-13C2-4BC5-14F59B033EC4}"/>
                    </a:ext>
                  </a:extLst>
                </p:cNvPr>
                <p:cNvPicPr/>
                <p:nvPr/>
              </p:nvPicPr>
              <p:blipFill>
                <a:blip r:embed="rId28"/>
                <a:stretch>
                  <a:fillRect/>
                </a:stretch>
              </p:blipFill>
              <p:spPr>
                <a:xfrm>
                  <a:off x="2934388" y="5806497"/>
                  <a:ext cx="2642040" cy="423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墨迹 22">
                  <a:extLst>
                    <a:ext uri="{FF2B5EF4-FFF2-40B4-BE49-F238E27FC236}">
                      <a16:creationId xmlns:a16="http://schemas.microsoft.com/office/drawing/2014/main" id="{578BBD3A-EDAB-18C8-B75E-FA46D7CF0A91}"/>
                    </a:ext>
                  </a:extLst>
                </p14:cNvPr>
                <p14:cNvContentPartPr/>
                <p14:nvPr/>
              </p14:nvContentPartPr>
              <p14:xfrm>
                <a:off x="5876668" y="6148137"/>
                <a:ext cx="1348560" cy="320040"/>
              </p14:xfrm>
            </p:contentPart>
          </mc:Choice>
          <mc:Fallback xmlns="">
            <p:pic>
              <p:nvPicPr>
                <p:cNvPr id="23" name="墨迹 22">
                  <a:extLst>
                    <a:ext uri="{FF2B5EF4-FFF2-40B4-BE49-F238E27FC236}">
                      <a16:creationId xmlns:a16="http://schemas.microsoft.com/office/drawing/2014/main" id="{578BBD3A-EDAB-18C8-B75E-FA46D7CF0A91}"/>
                    </a:ext>
                  </a:extLst>
                </p:cNvPr>
                <p:cNvPicPr/>
                <p:nvPr/>
              </p:nvPicPr>
              <p:blipFill>
                <a:blip r:embed="rId30"/>
                <a:stretch>
                  <a:fillRect/>
                </a:stretch>
              </p:blipFill>
              <p:spPr>
                <a:xfrm>
                  <a:off x="5868028" y="6139137"/>
                  <a:ext cx="13662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墨迹 23">
                  <a:extLst>
                    <a:ext uri="{FF2B5EF4-FFF2-40B4-BE49-F238E27FC236}">
                      <a16:creationId xmlns:a16="http://schemas.microsoft.com/office/drawing/2014/main" id="{21941B15-9798-D96A-A399-EB3B1C060405}"/>
                    </a:ext>
                  </a:extLst>
                </p14:cNvPr>
                <p14:cNvContentPartPr/>
                <p14:nvPr/>
              </p14:nvContentPartPr>
              <p14:xfrm>
                <a:off x="5808988" y="6358377"/>
                <a:ext cx="219600" cy="191160"/>
              </p14:xfrm>
            </p:contentPart>
          </mc:Choice>
          <mc:Fallback xmlns="">
            <p:pic>
              <p:nvPicPr>
                <p:cNvPr id="24" name="墨迹 23">
                  <a:extLst>
                    <a:ext uri="{FF2B5EF4-FFF2-40B4-BE49-F238E27FC236}">
                      <a16:creationId xmlns:a16="http://schemas.microsoft.com/office/drawing/2014/main" id="{21941B15-9798-D96A-A399-EB3B1C060405}"/>
                    </a:ext>
                  </a:extLst>
                </p:cNvPr>
                <p:cNvPicPr/>
                <p:nvPr/>
              </p:nvPicPr>
              <p:blipFill>
                <a:blip r:embed="rId32"/>
                <a:stretch>
                  <a:fillRect/>
                </a:stretch>
              </p:blipFill>
              <p:spPr>
                <a:xfrm>
                  <a:off x="5799988" y="6349737"/>
                  <a:ext cx="237240" cy="208800"/>
                </a:xfrm>
                <a:prstGeom prst="rect">
                  <a:avLst/>
                </a:prstGeom>
              </p:spPr>
            </p:pic>
          </mc:Fallback>
        </mc:AlternateContent>
      </p:grpSp>
      <p:sp>
        <p:nvSpPr>
          <p:cNvPr id="29" name="文本框 28">
            <a:extLst>
              <a:ext uri="{FF2B5EF4-FFF2-40B4-BE49-F238E27FC236}">
                <a16:creationId xmlns:a16="http://schemas.microsoft.com/office/drawing/2014/main" id="{6EA14355-6E3B-097E-84D8-FAD4EA27BCB1}"/>
              </a:ext>
            </a:extLst>
          </p:cNvPr>
          <p:cNvSpPr txBox="1"/>
          <p:nvPr/>
        </p:nvSpPr>
        <p:spPr>
          <a:xfrm>
            <a:off x="10308944" y="116281"/>
            <a:ext cx="1553764" cy="4801314"/>
          </a:xfrm>
          <a:prstGeom prst="rect">
            <a:avLst/>
          </a:prstGeom>
          <a:noFill/>
        </p:spPr>
        <p:txBody>
          <a:bodyPr wrap="square" rtlCol="0">
            <a:spAutoFit/>
          </a:bodyPr>
          <a:lstStyle/>
          <a:p>
            <a:r>
              <a:rPr lang="zh-CN" altLang="en-US" dirty="0"/>
              <a:t>设置表示得分的</a:t>
            </a:r>
            <a:r>
              <a:rPr lang="en-US" altLang="zh-CN" dirty="0"/>
              <a:t>Text</a:t>
            </a:r>
            <a:r>
              <a:rPr lang="zh-CN" altLang="en-US" dirty="0"/>
              <a:t>属性，让它位于顶部中央，然后调整</a:t>
            </a:r>
            <a:r>
              <a:rPr lang="en-US" altLang="zh-CN" dirty="0"/>
              <a:t>Y</a:t>
            </a:r>
            <a:r>
              <a:rPr lang="zh-CN" altLang="en-US" dirty="0"/>
              <a:t>的位置使得在上方；</a:t>
            </a:r>
            <a:endParaRPr lang="en-US" altLang="zh-CN" dirty="0"/>
          </a:p>
          <a:p>
            <a:r>
              <a:rPr lang="zh-CN" altLang="en-US" dirty="0"/>
              <a:t>先设置很大的字体，然后再调整缩放，字体会很清晰；</a:t>
            </a:r>
            <a:endParaRPr lang="en-US" altLang="zh-CN" dirty="0"/>
          </a:p>
          <a:p>
            <a:r>
              <a:rPr lang="zh-CN" altLang="en-US" dirty="0"/>
              <a:t>添加一个</a:t>
            </a:r>
            <a:r>
              <a:rPr lang="en-US" altLang="zh-CN" dirty="0"/>
              <a:t>Outline</a:t>
            </a:r>
            <a:r>
              <a:rPr lang="zh-CN" altLang="en-US" dirty="0"/>
              <a:t>的组件，选择图片中的同色系；</a:t>
            </a:r>
          </a:p>
        </p:txBody>
      </p:sp>
    </p:spTree>
    <p:extLst>
      <p:ext uri="{BB962C8B-B14F-4D97-AF65-F5344CB8AC3E}">
        <p14:creationId xmlns:p14="http://schemas.microsoft.com/office/powerpoint/2010/main" val="155847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F83D20A-1698-47B6-0759-4B0BA6AD99D6}"/>
              </a:ext>
            </a:extLst>
          </p:cNvPr>
          <p:cNvPicPr>
            <a:picLocks noChangeAspect="1"/>
          </p:cNvPicPr>
          <p:nvPr/>
        </p:nvPicPr>
        <p:blipFill>
          <a:blip r:embed="rId2"/>
          <a:stretch>
            <a:fillRect/>
          </a:stretch>
        </p:blipFill>
        <p:spPr>
          <a:xfrm>
            <a:off x="51115" y="0"/>
            <a:ext cx="4955043" cy="6858000"/>
          </a:xfrm>
          <a:prstGeom prst="rect">
            <a:avLst/>
          </a:prstGeom>
        </p:spPr>
      </p:pic>
      <p:sp>
        <p:nvSpPr>
          <p:cNvPr id="4" name="文本框 3">
            <a:extLst>
              <a:ext uri="{FF2B5EF4-FFF2-40B4-BE49-F238E27FC236}">
                <a16:creationId xmlns:a16="http://schemas.microsoft.com/office/drawing/2014/main" id="{A57DCB54-DCB2-EAD0-EF83-55238092BD7E}"/>
              </a:ext>
            </a:extLst>
          </p:cNvPr>
          <p:cNvSpPr txBox="1"/>
          <p:nvPr/>
        </p:nvSpPr>
        <p:spPr>
          <a:xfrm>
            <a:off x="5057160" y="627623"/>
            <a:ext cx="1553764" cy="2031325"/>
          </a:xfrm>
          <a:prstGeom prst="rect">
            <a:avLst/>
          </a:prstGeom>
          <a:noFill/>
        </p:spPr>
        <p:txBody>
          <a:bodyPr wrap="square" rtlCol="0">
            <a:spAutoFit/>
          </a:bodyPr>
          <a:lstStyle/>
          <a:p>
            <a:r>
              <a:rPr lang="zh-CN" altLang="en-US" dirty="0"/>
              <a:t>设置</a:t>
            </a:r>
            <a:r>
              <a:rPr lang="en-US" altLang="zh-CN" dirty="0"/>
              <a:t>Game Over</a:t>
            </a:r>
            <a:r>
              <a:rPr lang="zh-CN" altLang="en-US" dirty="0"/>
              <a:t>：</a:t>
            </a:r>
            <a:endParaRPr lang="en-US" altLang="zh-CN" dirty="0"/>
          </a:p>
          <a:p>
            <a:r>
              <a:rPr lang="zh-CN" altLang="en-US" dirty="0"/>
              <a:t>添加一个</a:t>
            </a:r>
            <a:r>
              <a:rPr lang="en-US" altLang="zh-CN" dirty="0"/>
              <a:t>Image</a:t>
            </a:r>
            <a:r>
              <a:rPr lang="zh-CN" altLang="en-US" dirty="0"/>
              <a:t>的</a:t>
            </a:r>
            <a:r>
              <a:rPr lang="en-US" altLang="zh-CN" dirty="0"/>
              <a:t>UI</a:t>
            </a:r>
            <a:r>
              <a:rPr lang="zh-CN" altLang="en-US" dirty="0"/>
              <a:t>组件，而不是直接拖入图片</a:t>
            </a: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FCB842FB-DF32-D21F-9E39-99D9524E5134}"/>
                  </a:ext>
                </a:extLst>
              </p14:cNvPr>
              <p14:cNvContentPartPr/>
              <p14:nvPr/>
            </p14:nvContentPartPr>
            <p14:xfrm>
              <a:off x="3001348" y="1467777"/>
              <a:ext cx="729360" cy="356040"/>
            </p14:xfrm>
          </p:contentPart>
        </mc:Choice>
        <mc:Fallback xmlns="">
          <p:pic>
            <p:nvPicPr>
              <p:cNvPr id="5" name="墨迹 4">
                <a:extLst>
                  <a:ext uri="{FF2B5EF4-FFF2-40B4-BE49-F238E27FC236}">
                    <a16:creationId xmlns:a16="http://schemas.microsoft.com/office/drawing/2014/main" id="{FCB842FB-DF32-D21F-9E39-99D9524E5134}"/>
                  </a:ext>
                </a:extLst>
              </p:cNvPr>
              <p:cNvPicPr/>
              <p:nvPr/>
            </p:nvPicPr>
            <p:blipFill>
              <a:blip r:embed="rId4"/>
              <a:stretch>
                <a:fillRect/>
              </a:stretch>
            </p:blipFill>
            <p:spPr>
              <a:xfrm>
                <a:off x="2992708" y="1458777"/>
                <a:ext cx="74700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71A3D5D3-C615-FDB8-CC30-C6F41F8075DE}"/>
                  </a:ext>
                </a:extLst>
              </p14:cNvPr>
              <p14:cNvContentPartPr/>
              <p14:nvPr/>
            </p14:nvContentPartPr>
            <p14:xfrm>
              <a:off x="120988" y="1473537"/>
              <a:ext cx="1007280" cy="790560"/>
            </p14:xfrm>
          </p:contentPart>
        </mc:Choice>
        <mc:Fallback xmlns="">
          <p:pic>
            <p:nvPicPr>
              <p:cNvPr id="6" name="墨迹 5">
                <a:extLst>
                  <a:ext uri="{FF2B5EF4-FFF2-40B4-BE49-F238E27FC236}">
                    <a16:creationId xmlns:a16="http://schemas.microsoft.com/office/drawing/2014/main" id="{71A3D5D3-C615-FDB8-CC30-C6F41F8075DE}"/>
                  </a:ext>
                </a:extLst>
              </p:cNvPr>
              <p:cNvPicPr/>
              <p:nvPr/>
            </p:nvPicPr>
            <p:blipFill>
              <a:blip r:embed="rId6"/>
              <a:stretch>
                <a:fillRect/>
              </a:stretch>
            </p:blipFill>
            <p:spPr>
              <a:xfrm>
                <a:off x="111988" y="1464537"/>
                <a:ext cx="1024920" cy="808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E24B270F-5DC7-706A-F3D3-668E2E55868D}"/>
                  </a:ext>
                </a:extLst>
              </p14:cNvPr>
              <p14:cNvContentPartPr/>
              <p14:nvPr/>
            </p14:nvContentPartPr>
            <p14:xfrm>
              <a:off x="1994428" y="3825417"/>
              <a:ext cx="1538640" cy="320040"/>
            </p14:xfrm>
          </p:contentPart>
        </mc:Choice>
        <mc:Fallback xmlns="">
          <p:pic>
            <p:nvPicPr>
              <p:cNvPr id="7" name="墨迹 6">
                <a:extLst>
                  <a:ext uri="{FF2B5EF4-FFF2-40B4-BE49-F238E27FC236}">
                    <a16:creationId xmlns:a16="http://schemas.microsoft.com/office/drawing/2014/main" id="{E24B270F-5DC7-706A-F3D3-668E2E55868D}"/>
                  </a:ext>
                </a:extLst>
              </p:cNvPr>
              <p:cNvPicPr/>
              <p:nvPr/>
            </p:nvPicPr>
            <p:blipFill>
              <a:blip r:embed="rId8"/>
              <a:stretch>
                <a:fillRect/>
              </a:stretch>
            </p:blipFill>
            <p:spPr>
              <a:xfrm>
                <a:off x="1985788" y="3816777"/>
                <a:ext cx="1556280" cy="337680"/>
              </a:xfrm>
              <a:prstGeom prst="rect">
                <a:avLst/>
              </a:prstGeom>
            </p:spPr>
          </p:pic>
        </mc:Fallback>
      </mc:AlternateContent>
    </p:spTree>
    <p:extLst>
      <p:ext uri="{BB962C8B-B14F-4D97-AF65-F5344CB8AC3E}">
        <p14:creationId xmlns:p14="http://schemas.microsoft.com/office/powerpoint/2010/main" val="9287640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998</Words>
  <Application>Microsoft Office PowerPoint</Application>
  <PresentationFormat>宽屏</PresentationFormat>
  <Paragraphs>61</Paragraphs>
  <Slides>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sohne</vt:lpstr>
      <vt:lpstr>source-serif-pro</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 ke</dc:creator>
  <cp:lastModifiedBy>yi ke</cp:lastModifiedBy>
  <cp:revision>15</cp:revision>
  <dcterms:created xsi:type="dcterms:W3CDTF">2023-07-21T09:50:57Z</dcterms:created>
  <dcterms:modified xsi:type="dcterms:W3CDTF">2024-01-07T08:27:24Z</dcterms:modified>
</cp:coreProperties>
</file>