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6A3A75B9-B38A-CE4D-B633-5BE40795FC7F}">
          <p14:sldIdLst>
            <p14:sldId id="256"/>
          </p14:sldIdLst>
        </p14:section>
        <p14:section name="第1次直播课" id="{E2A4D7A8-E818-AA47-86B1-9A9CBEF86018}">
          <p14:sldIdLst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196"/>
  </p:normalViewPr>
  <p:slideViewPr>
    <p:cSldViewPr snapToGrid="0" snapToObjects="1">
      <p:cViewPr varScale="1">
        <p:scale>
          <a:sx n="41" d="100"/>
          <a:sy n="41" d="100"/>
        </p:scale>
        <p:origin x="200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685BA-910C-1241-931D-92E9C9BC0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34AF17-96FF-7647-98D7-41C0D4952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40913D-D2D4-D942-86BA-CC2499DD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832A-B2FB-B544-973D-A7AFBE88E0C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75A61-4C76-EE4C-8E75-EB209621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79DCC-8535-4446-8489-CBD1EE5C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F851-7B25-FA45-9E9B-3724B21FC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29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BAC0E-9B86-A64F-B885-9806948E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C8723-6801-8842-BB85-3704D10F8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1B6A1-531B-8C4D-A6EC-40619FF5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832A-B2FB-B544-973D-A7AFBE88E0C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8D3B3-7A8C-954D-9E6C-5A205C95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DD4F5-D447-E547-AFF9-3B4D2E4D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F851-7B25-FA45-9E9B-3724B21FC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579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579E79-37BC-174C-AE0D-0E6AC9A7E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EC42C-C486-1C41-AC96-D20397C7E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2FA8D-A0FC-B84E-B1A1-612C6C1F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832A-B2FB-B544-973D-A7AFBE88E0C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12E53-FAC2-2248-842D-9FEDAD39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E211A-4E21-FA46-B180-5753DB67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F851-7B25-FA45-9E9B-3724B21FC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76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64B99-74F1-854A-8D15-E16DB00B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D873E-F837-CB47-9BFF-05A8361A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BA79D-A021-2E48-8379-E26DF394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832A-B2FB-B544-973D-A7AFBE88E0C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87E20-5C58-4644-8A95-A0534953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1C52D-7826-F24A-9A79-75883242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F851-7B25-FA45-9E9B-3724B21FC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01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5A60E-F340-C641-9C96-391E5420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C7B67-4E08-5D49-9B1E-EAF7B1C57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A3003-778F-AA46-9A31-BB4CE438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832A-B2FB-B544-973D-A7AFBE88E0C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94CAB-2E1A-1A40-82BD-59185447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D6689-762E-BE4B-AF21-A4D6D04A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F851-7B25-FA45-9E9B-3724B21FC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56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4F5C4-0A74-AA4F-BEBC-59992DE6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E0DDC-5070-0441-9BE3-CB8DD7D4C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4129B5-0C69-F042-B676-0909B2A5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4BDAA-FC6A-1249-B71A-E4B0AE4A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832A-B2FB-B544-973D-A7AFBE88E0C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FD340-2223-A14C-88C0-2A922EC7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D9762-2D30-4746-900C-A503697D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F851-7B25-FA45-9E9B-3724B21FC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92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60376-91B8-7E4D-B35B-6EC7E6AB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353A0-507D-BC49-9D92-9558AF6D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D84BAD-30BA-0548-85F3-3AF39B5CA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F11D42-C641-6843-85B2-E52FAFEA4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47AF69-C916-5941-A3D8-5588FA6AB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D23C07-3BE2-F24D-A5D2-A967BB91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832A-B2FB-B544-973D-A7AFBE88E0C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C20FAF-687F-F242-AC89-8CAD45DE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6FA12F-CCFA-7E47-85FE-4719E505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F851-7B25-FA45-9E9B-3724B21FC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089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81D1-98D5-9242-9E80-2D5E14A8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3E3657-412A-9344-8C43-038D55B5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832A-B2FB-B544-973D-A7AFBE88E0C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D3269-7082-A04D-B173-4F849149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40E396-0F7B-0741-9F44-27CCCC8E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F851-7B25-FA45-9E9B-3724B21FC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719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401F98-A2B3-5C4E-9D31-886C862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832A-B2FB-B544-973D-A7AFBE88E0C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B8B49-5F21-A74D-AD61-16DF17E3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E3176B-2EDD-8240-911F-56605237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F851-7B25-FA45-9E9B-3724B21FC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83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FCFC0-E673-B745-B230-666CA0BA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768E0-57B2-9C4A-A48E-4F6188F8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6A4A33-7C15-4A47-A956-3B59FC145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73D63B-1DB8-9347-8048-C2DCF341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832A-B2FB-B544-973D-A7AFBE88E0C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0348A-D4E0-2C4B-B8B0-F8411E0D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8803A-17AC-5044-8AD7-BF600CEB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F851-7B25-FA45-9E9B-3724B21FC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48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EEDF0-42F9-BD4F-BA40-46B28122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36EC58-C30C-4740-B7A8-0DEE73E45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4CCB5B-E25B-4747-993D-163105880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B2A6C-9B72-2045-A798-080AE7E8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832A-B2FB-B544-973D-A7AFBE88E0C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5E95E-1F77-FD45-BA53-2DAC4CF7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C31480-6DEC-FE4E-83E0-F6613820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F851-7B25-FA45-9E9B-3724B21FC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88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29EB58-2B36-F145-B43F-744A6057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C3BB80-6BF1-D74D-9322-69EF84292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BAA5D-4F07-2749-ABBC-84441322E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832A-B2FB-B544-973D-A7AFBE88E0C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F9040-CB11-9B42-B95E-9FE7EEBC3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578BA-51D8-7340-BBB4-5B97778D7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F851-7B25-FA45-9E9B-3724B21FC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16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2DAA1-34A4-FD40-ACD7-D5CD8BDFF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《Python</a:t>
            </a:r>
            <a:r>
              <a:rPr kumimoji="1" lang="zh-CN" altLang="en-US" dirty="0"/>
              <a:t>语言程序设计</a:t>
            </a:r>
            <a:r>
              <a:rPr kumimoji="1" lang="en-US" altLang="zh-CN" dirty="0"/>
              <a:t>》</a:t>
            </a:r>
            <a:br>
              <a:rPr kumimoji="1" lang="en-US" altLang="zh-CN" dirty="0"/>
            </a:br>
            <a:r>
              <a:rPr kumimoji="1" lang="zh-CN" altLang="en-US" dirty="0"/>
              <a:t>直播课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03AFCC-EAE2-4041-A919-307C3F31C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zh-CN" altLang="en-US" dirty="0"/>
              <a:t>薛景老师 </a:t>
            </a:r>
            <a:r>
              <a:rPr kumimoji="1" lang="en-US" altLang="zh-CN" dirty="0"/>
              <a:t>2020</a:t>
            </a:r>
            <a:r>
              <a:rPr kumimoji="1" lang="zh-CN" altLang="en-US" dirty="0"/>
              <a:t>年春季</a:t>
            </a:r>
          </a:p>
        </p:txBody>
      </p:sp>
    </p:spTree>
    <p:extLst>
      <p:ext uri="{BB962C8B-B14F-4D97-AF65-F5344CB8AC3E}">
        <p14:creationId xmlns:p14="http://schemas.microsoft.com/office/powerpoint/2010/main" val="196853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D2A47-ECE0-FD41-8B90-1E81EC89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次直播课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84C4F-BD6C-F94C-9E5D-F6E5749B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：为什么要学习编程？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计算机可以让我们提高工作效率，达到事半功倍的效果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编程是和计算机进行沟通的有效途径</a:t>
            </a:r>
            <a:endParaRPr kumimoji="1" lang="en-US" altLang="zh-CN" dirty="0"/>
          </a:p>
          <a:p>
            <a:r>
              <a:rPr kumimoji="1" lang="zh-CN" altLang="en-US" dirty="0"/>
              <a:t>问题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：为什么选择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Python</a:t>
            </a:r>
            <a:r>
              <a:rPr kumimoji="1" lang="zh-CN" altLang="en-US" dirty="0"/>
              <a:t>的特点：简单易学、优雅易读、内容丰富</a:t>
            </a:r>
            <a:endParaRPr kumimoji="1" lang="en-US" altLang="zh-CN" dirty="0"/>
          </a:p>
          <a:p>
            <a:r>
              <a:rPr kumimoji="1" lang="zh-CN" altLang="en-US" dirty="0"/>
              <a:t>问题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：如何学好编程？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多模仿、多思考、多练习</a:t>
            </a:r>
            <a:endParaRPr kumimoji="1" lang="en-US" altLang="zh-CN" dirty="0"/>
          </a:p>
          <a:p>
            <a:r>
              <a:rPr kumimoji="1" lang="zh-CN" altLang="en-US" dirty="0"/>
              <a:t>问题</a:t>
            </a:r>
            <a:r>
              <a:rPr kumimoji="1" lang="en-US" altLang="zh-CN" dirty="0"/>
              <a:t>4</a:t>
            </a:r>
            <a:r>
              <a:rPr kumimoji="1" lang="zh-CN" altLang="en-US" dirty="0"/>
              <a:t>：为什么作业里面有很多的计算机基础知识题目？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提高信息技术素养，理解计算机的工作原理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顺便学习一下如何用好百度，</a:t>
            </a:r>
            <a:r>
              <a:rPr kumimoji="1" lang="en-US" altLang="zh-CN" dirty="0"/>
              <a:t>^_^</a:t>
            </a:r>
          </a:p>
        </p:txBody>
      </p:sp>
    </p:spTree>
    <p:extLst>
      <p:ext uri="{BB962C8B-B14F-4D97-AF65-F5344CB8AC3E}">
        <p14:creationId xmlns:p14="http://schemas.microsoft.com/office/powerpoint/2010/main" val="344948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E3E71-972A-D241-A945-39A32FED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次直播课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A6DAF-D29C-3A4B-A1CD-A9BADCFD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5</a:t>
            </a:r>
            <a:r>
              <a:rPr kumimoji="1" lang="zh-CN" altLang="en-US" dirty="0"/>
              <a:t>：如何安装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的开发环境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一般情况，只需要去官方网站下载安装包即可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我们使用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3.X</a:t>
            </a:r>
            <a:r>
              <a:rPr kumimoji="1" lang="zh-CN" altLang="en-US" dirty="0"/>
              <a:t>的版本，不要下载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2.X</a:t>
            </a:r>
            <a:r>
              <a:rPr kumimoji="1" lang="zh-CN" altLang="en-US" dirty="0"/>
              <a:t>的版本，两者不兼容</a:t>
            </a:r>
            <a:endParaRPr kumimoji="1" lang="en-US" altLang="zh-CN" dirty="0"/>
          </a:p>
          <a:p>
            <a:r>
              <a:rPr kumimoji="1" lang="zh-CN" altLang="en-US" dirty="0"/>
              <a:t>问题</a:t>
            </a:r>
            <a:r>
              <a:rPr kumimoji="1" lang="en-US" altLang="zh-CN" dirty="0"/>
              <a:t>6</a:t>
            </a:r>
            <a:r>
              <a:rPr kumimoji="1" lang="zh-CN" altLang="en-US" dirty="0"/>
              <a:t>：有没有其他推荐的开发工具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不建议刚开始学习编程的同学花太多的精力在开发工具上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而应该把主要的精力放在学习程序的基本结构和语法知识上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科学计算平台：</a:t>
            </a:r>
            <a:r>
              <a:rPr kumimoji="1" lang="en-US" altLang="zh-CN" dirty="0"/>
              <a:t>Anaconda</a:t>
            </a:r>
          </a:p>
          <a:p>
            <a:pPr lvl="1"/>
            <a:r>
              <a:rPr kumimoji="1" lang="zh-CN" altLang="en-US" dirty="0"/>
              <a:t>应用开发平台：</a:t>
            </a:r>
            <a:r>
              <a:rPr kumimoji="1" lang="en-US" altLang="zh-CN" dirty="0"/>
              <a:t>PyCharm</a:t>
            </a:r>
          </a:p>
          <a:p>
            <a:r>
              <a:rPr kumimoji="1" lang="zh-CN" altLang="en-US" dirty="0"/>
              <a:t>问题</a:t>
            </a:r>
            <a:r>
              <a:rPr kumimoji="1" lang="en-US" altLang="zh-CN" dirty="0"/>
              <a:t>7</a:t>
            </a:r>
            <a:r>
              <a:rPr kumimoji="1" lang="zh-CN" altLang="en-US" dirty="0"/>
              <a:t>：如何验证已经装好了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开发环境？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第一个程序：</a:t>
            </a:r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85718-D7A7-4241-9B6D-780EBC18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次直播课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7BA80-0EFA-1449-850D-8F4DBBFB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8</a:t>
            </a:r>
            <a:r>
              <a:rPr kumimoji="1" lang="zh-CN" altLang="en-US" dirty="0"/>
              <a:t>：除了输出字符，我还能干点啥？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在交互模式中，像使用计算器一样使用</a:t>
            </a:r>
            <a:r>
              <a:rPr kumimoji="1" lang="en-US" altLang="zh-CN" dirty="0"/>
              <a:t>Python</a:t>
            </a:r>
          </a:p>
          <a:p>
            <a:r>
              <a:rPr kumimoji="1" lang="zh-CN" altLang="en-US" dirty="0"/>
              <a:t>问题</a:t>
            </a:r>
            <a:r>
              <a:rPr kumimoji="1" lang="en-US" altLang="zh-CN" dirty="0"/>
              <a:t>9</a:t>
            </a:r>
            <a:r>
              <a:rPr kumimoji="1" lang="zh-CN" altLang="en-US" dirty="0"/>
              <a:t>：能不能把程序保存起来，反复编辑使用？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除了交互模式，我们还可以在文件模式中写程序哟</a:t>
            </a:r>
            <a:endParaRPr kumimoji="1" lang="en-US" altLang="zh-CN" dirty="0"/>
          </a:p>
          <a:p>
            <a:r>
              <a:rPr kumimoji="1" lang="zh-CN" altLang="en-US" dirty="0"/>
              <a:t>问题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：数字和字符串有什么不同吗？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字符串需要使用引号把内容包含起来，数字不用呀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请认真理解为什么计算机中会需要有不同的数据类型呢？</a:t>
            </a:r>
          </a:p>
        </p:txBody>
      </p:sp>
    </p:spTree>
    <p:extLst>
      <p:ext uri="{BB962C8B-B14F-4D97-AF65-F5344CB8AC3E}">
        <p14:creationId xmlns:p14="http://schemas.microsoft.com/office/powerpoint/2010/main" val="44869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1F9243F-E82B-F744-959A-BEAB56F30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Q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3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341</Words>
  <Application>Microsoft Macintosh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《Python语言程序设计》 直播课</vt:lpstr>
      <vt:lpstr>第1次直播课</vt:lpstr>
      <vt:lpstr>第1次直播课</vt:lpstr>
      <vt:lpstr>第1次直播课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《Python语言程序设计》 直播课</dc:title>
  <dc:creator>薛景</dc:creator>
  <cp:lastModifiedBy>薛景</cp:lastModifiedBy>
  <cp:revision>7</cp:revision>
  <dcterms:created xsi:type="dcterms:W3CDTF">2020-02-17T12:17:51Z</dcterms:created>
  <dcterms:modified xsi:type="dcterms:W3CDTF">2020-02-17T13:37:49Z</dcterms:modified>
</cp:coreProperties>
</file>