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69"/>
  </p:notesMasterIdLst>
  <p:handoutMasterIdLst>
    <p:handoutMasterId r:id="rId70"/>
  </p:handoutMasterIdLst>
  <p:sldIdLst>
    <p:sldId id="258" r:id="rId2"/>
    <p:sldId id="609" r:id="rId3"/>
    <p:sldId id="610" r:id="rId4"/>
    <p:sldId id="611" r:id="rId5"/>
    <p:sldId id="612" r:id="rId6"/>
    <p:sldId id="613" r:id="rId7"/>
    <p:sldId id="614" r:id="rId8"/>
    <p:sldId id="615" r:id="rId9"/>
    <p:sldId id="616" r:id="rId10"/>
    <p:sldId id="617" r:id="rId11"/>
    <p:sldId id="618" r:id="rId12"/>
    <p:sldId id="620" r:id="rId13"/>
    <p:sldId id="621" r:id="rId14"/>
    <p:sldId id="622" r:id="rId15"/>
    <p:sldId id="623" r:id="rId16"/>
    <p:sldId id="624" r:id="rId17"/>
    <p:sldId id="625" r:id="rId18"/>
    <p:sldId id="626" r:id="rId19"/>
    <p:sldId id="627" r:id="rId20"/>
    <p:sldId id="628" r:id="rId21"/>
    <p:sldId id="629" r:id="rId22"/>
    <p:sldId id="630" r:id="rId23"/>
    <p:sldId id="631" r:id="rId24"/>
    <p:sldId id="632" r:id="rId25"/>
    <p:sldId id="633" r:id="rId26"/>
    <p:sldId id="634" r:id="rId27"/>
    <p:sldId id="635" r:id="rId28"/>
    <p:sldId id="637" r:id="rId29"/>
    <p:sldId id="638" r:id="rId30"/>
    <p:sldId id="639" r:id="rId31"/>
    <p:sldId id="640" r:id="rId32"/>
    <p:sldId id="641" r:id="rId33"/>
    <p:sldId id="642" r:id="rId34"/>
    <p:sldId id="643" r:id="rId35"/>
    <p:sldId id="644" r:id="rId36"/>
    <p:sldId id="645" r:id="rId37"/>
    <p:sldId id="646" r:id="rId38"/>
    <p:sldId id="647" r:id="rId39"/>
    <p:sldId id="648" r:id="rId40"/>
    <p:sldId id="649" r:id="rId41"/>
    <p:sldId id="650" r:id="rId42"/>
    <p:sldId id="651" r:id="rId43"/>
    <p:sldId id="652" r:id="rId44"/>
    <p:sldId id="653" r:id="rId45"/>
    <p:sldId id="654" r:id="rId46"/>
    <p:sldId id="655" r:id="rId47"/>
    <p:sldId id="656" r:id="rId48"/>
    <p:sldId id="657" r:id="rId49"/>
    <p:sldId id="658" r:id="rId50"/>
    <p:sldId id="659" r:id="rId51"/>
    <p:sldId id="660" r:id="rId52"/>
    <p:sldId id="661" r:id="rId53"/>
    <p:sldId id="662" r:id="rId54"/>
    <p:sldId id="663" r:id="rId55"/>
    <p:sldId id="665" r:id="rId56"/>
    <p:sldId id="666" r:id="rId57"/>
    <p:sldId id="667" r:id="rId58"/>
    <p:sldId id="668" r:id="rId59"/>
    <p:sldId id="669" r:id="rId60"/>
    <p:sldId id="670" r:id="rId61"/>
    <p:sldId id="671" r:id="rId62"/>
    <p:sldId id="672" r:id="rId63"/>
    <p:sldId id="673" r:id="rId64"/>
    <p:sldId id="674" r:id="rId65"/>
    <p:sldId id="675" r:id="rId66"/>
    <p:sldId id="676" r:id="rId67"/>
    <p:sldId id="564" r:id="rId68"/>
  </p:sldIdLst>
  <p:sldSz cx="9144000" cy="6858000" type="screen4x3"/>
  <p:notesSz cx="6858000" cy="9144000"/>
  <p:defaultTextStyle>
    <a:defPPr>
      <a:defRPr lang="ko-KR"/>
    </a:defPPr>
    <a:lvl1pPr algn="l" rtl="0" fontAlgn="base">
      <a:spcBef>
        <a:spcPct val="0"/>
      </a:spcBef>
      <a:spcAft>
        <a:spcPct val="0"/>
      </a:spcAft>
      <a:defRPr kumimoji="1" sz="3600" kern="1200">
        <a:solidFill>
          <a:schemeClr val="tx1"/>
        </a:solidFill>
        <a:latin typeface="Gulim" pitchFamily="34" charset="-127"/>
        <a:ea typeface="宋体" charset="-122"/>
        <a:cs typeface="+mn-cs"/>
      </a:defRPr>
    </a:lvl1pPr>
    <a:lvl2pPr marL="457200" algn="l" rtl="0" fontAlgn="base">
      <a:spcBef>
        <a:spcPct val="0"/>
      </a:spcBef>
      <a:spcAft>
        <a:spcPct val="0"/>
      </a:spcAft>
      <a:defRPr kumimoji="1" sz="3600" kern="1200">
        <a:solidFill>
          <a:schemeClr val="tx1"/>
        </a:solidFill>
        <a:latin typeface="Gulim" pitchFamily="34" charset="-127"/>
        <a:ea typeface="宋体" charset="-122"/>
        <a:cs typeface="+mn-cs"/>
      </a:defRPr>
    </a:lvl2pPr>
    <a:lvl3pPr marL="914400" algn="l" rtl="0" fontAlgn="base">
      <a:spcBef>
        <a:spcPct val="0"/>
      </a:spcBef>
      <a:spcAft>
        <a:spcPct val="0"/>
      </a:spcAft>
      <a:defRPr kumimoji="1" sz="3600" kern="1200">
        <a:solidFill>
          <a:schemeClr val="tx1"/>
        </a:solidFill>
        <a:latin typeface="Gulim" pitchFamily="34" charset="-127"/>
        <a:ea typeface="宋体" charset="-122"/>
        <a:cs typeface="+mn-cs"/>
      </a:defRPr>
    </a:lvl3pPr>
    <a:lvl4pPr marL="1371600" algn="l" rtl="0" fontAlgn="base">
      <a:spcBef>
        <a:spcPct val="0"/>
      </a:spcBef>
      <a:spcAft>
        <a:spcPct val="0"/>
      </a:spcAft>
      <a:defRPr kumimoji="1" sz="3600" kern="1200">
        <a:solidFill>
          <a:schemeClr val="tx1"/>
        </a:solidFill>
        <a:latin typeface="Gulim" pitchFamily="34" charset="-127"/>
        <a:ea typeface="宋体" charset="-122"/>
        <a:cs typeface="+mn-cs"/>
      </a:defRPr>
    </a:lvl4pPr>
    <a:lvl5pPr marL="1828800" algn="l" rtl="0" fontAlgn="base">
      <a:spcBef>
        <a:spcPct val="0"/>
      </a:spcBef>
      <a:spcAft>
        <a:spcPct val="0"/>
      </a:spcAft>
      <a:defRPr kumimoji="1" sz="3600" kern="1200">
        <a:solidFill>
          <a:schemeClr val="tx1"/>
        </a:solidFill>
        <a:latin typeface="Gulim" pitchFamily="34" charset="-127"/>
        <a:ea typeface="宋体" charset="-122"/>
        <a:cs typeface="+mn-cs"/>
      </a:defRPr>
    </a:lvl5pPr>
    <a:lvl6pPr marL="2286000" algn="l" defTabSz="914400" rtl="0" eaLnBrk="1" latinLnBrk="0" hangingPunct="1">
      <a:defRPr kumimoji="1" sz="3600" kern="1200">
        <a:solidFill>
          <a:schemeClr val="tx1"/>
        </a:solidFill>
        <a:latin typeface="Gulim" pitchFamily="34" charset="-127"/>
        <a:ea typeface="宋体" charset="-122"/>
        <a:cs typeface="+mn-cs"/>
      </a:defRPr>
    </a:lvl6pPr>
    <a:lvl7pPr marL="2743200" algn="l" defTabSz="914400" rtl="0" eaLnBrk="1" latinLnBrk="0" hangingPunct="1">
      <a:defRPr kumimoji="1" sz="3600" kern="1200">
        <a:solidFill>
          <a:schemeClr val="tx1"/>
        </a:solidFill>
        <a:latin typeface="Gulim" pitchFamily="34" charset="-127"/>
        <a:ea typeface="宋体" charset="-122"/>
        <a:cs typeface="+mn-cs"/>
      </a:defRPr>
    </a:lvl7pPr>
    <a:lvl8pPr marL="3200400" algn="l" defTabSz="914400" rtl="0" eaLnBrk="1" latinLnBrk="0" hangingPunct="1">
      <a:defRPr kumimoji="1" sz="3600" kern="1200">
        <a:solidFill>
          <a:schemeClr val="tx1"/>
        </a:solidFill>
        <a:latin typeface="Gulim" pitchFamily="34" charset="-127"/>
        <a:ea typeface="宋体" charset="-122"/>
        <a:cs typeface="+mn-cs"/>
      </a:defRPr>
    </a:lvl8pPr>
    <a:lvl9pPr marL="3657600" algn="l" defTabSz="914400" rtl="0" eaLnBrk="1" latinLnBrk="0" hangingPunct="1">
      <a:defRPr kumimoji="1" sz="3600" kern="1200">
        <a:solidFill>
          <a:schemeClr val="tx1"/>
        </a:solidFill>
        <a:latin typeface="Gulim" pitchFamily="34" charset="-127"/>
        <a:ea typeface="宋体" charset="-122"/>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003399"/>
    <a:srgbClr val="006600"/>
    <a:srgbClr val="FF5050"/>
    <a:srgbClr val="F8F8F8"/>
    <a:srgbClr val="FF0000"/>
    <a:srgbClr val="F8FE06"/>
    <a:srgbClr val="FCF6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84225" autoAdjust="0"/>
  </p:normalViewPr>
  <p:slideViewPr>
    <p:cSldViewPr snapToGrid="0">
      <p:cViewPr varScale="1">
        <p:scale>
          <a:sx n="53" d="100"/>
          <a:sy n="53" d="100"/>
        </p:scale>
        <p:origin x="-1638"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49" d="100"/>
          <a:sy n="49" d="100"/>
        </p:scale>
        <p:origin x="-1398" y="-90"/>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latinLnBrk="1">
              <a:defRPr sz="1200">
                <a:ea typeface="Gulim" pitchFamily="34" charset="-127"/>
              </a:defRPr>
            </a:lvl1pPr>
          </a:lstStyle>
          <a:p>
            <a:pPr>
              <a:defRPr/>
            </a:pPr>
            <a:endParaRPr lang="zh-CN" altLang="en-US"/>
          </a:p>
        </p:txBody>
      </p:sp>
      <p:sp>
        <p:nvSpPr>
          <p:cNvPr id="6758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latinLnBrk="1">
              <a:defRPr sz="1200">
                <a:ea typeface="Gulim" pitchFamily="34" charset="-127"/>
              </a:defRPr>
            </a:lvl1pPr>
          </a:lstStyle>
          <a:p>
            <a:pPr>
              <a:defRPr/>
            </a:pPr>
            <a:endParaRPr lang="en-US" altLang="zh-CN"/>
          </a:p>
        </p:txBody>
      </p:sp>
      <p:sp>
        <p:nvSpPr>
          <p:cNvPr id="6758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latinLnBrk="1">
              <a:defRPr sz="1200">
                <a:ea typeface="Gulim" pitchFamily="34" charset="-127"/>
              </a:defRPr>
            </a:lvl1pPr>
          </a:lstStyle>
          <a:p>
            <a:pPr>
              <a:defRPr/>
            </a:pPr>
            <a:endParaRPr lang="en-US" altLang="zh-CN"/>
          </a:p>
        </p:txBody>
      </p:sp>
      <p:sp>
        <p:nvSpPr>
          <p:cNvPr id="6758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latinLnBrk="1">
              <a:defRPr sz="1200">
                <a:ea typeface="Gulim" pitchFamily="34" charset="-127"/>
              </a:defRPr>
            </a:lvl1pPr>
          </a:lstStyle>
          <a:p>
            <a:pPr>
              <a:defRPr/>
            </a:pPr>
            <a:fld id="{1E35477E-1C5A-478E-90F9-334C38665CAC}" type="slidenum">
              <a:rPr lang="zh-CN" altLang="en-US"/>
              <a:pPr>
                <a:defRPr/>
              </a:pPr>
              <a:t>‹#›</a:t>
            </a:fld>
            <a:endParaRPr lang="en-US" altLang="zh-CN"/>
          </a:p>
        </p:txBody>
      </p:sp>
    </p:spTree>
    <p:extLst>
      <p:ext uri="{BB962C8B-B14F-4D97-AF65-F5344CB8AC3E}">
        <p14:creationId xmlns="" xmlns:p14="http://schemas.microsoft.com/office/powerpoint/2010/main" val="1650828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latinLnBrk="1">
              <a:defRPr sz="1200">
                <a:ea typeface="Gulim" pitchFamily="34" charset="-127"/>
              </a:defRPr>
            </a:lvl1pPr>
          </a:lstStyle>
          <a:p>
            <a:pPr>
              <a:defRPr/>
            </a:pPr>
            <a:endParaRPr lang="en-US" altLang="ko-KR"/>
          </a:p>
        </p:txBody>
      </p:sp>
      <p:sp>
        <p:nvSpPr>
          <p:cNvPr id="102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latinLnBrk="1">
              <a:defRPr sz="1200">
                <a:ea typeface="Gulim" pitchFamily="34" charset="-127"/>
              </a:defRPr>
            </a:lvl1pPr>
          </a:lstStyle>
          <a:p>
            <a:pPr>
              <a:defRPr/>
            </a:pPr>
            <a:endParaRPr lang="en-US" altLang="ko-KR"/>
          </a:p>
        </p:txBody>
      </p:sp>
      <p:sp>
        <p:nvSpPr>
          <p:cNvPr id="245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02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ko-KR" altLang="en-US" noProof="0" dirty="0" smtClean="0"/>
              <a:t>마스터 텍스트 스타일을 편집합니다</a:t>
            </a:r>
          </a:p>
          <a:p>
            <a:pPr lvl="1"/>
            <a:r>
              <a:rPr lang="ko-KR" altLang="en-US" noProof="0" dirty="0" smtClean="0"/>
              <a:t>둘째 수준</a:t>
            </a:r>
          </a:p>
          <a:p>
            <a:pPr lvl="2"/>
            <a:r>
              <a:rPr lang="ko-KR" altLang="en-US" noProof="0" dirty="0" smtClean="0"/>
              <a:t>셋째 수준</a:t>
            </a:r>
          </a:p>
          <a:p>
            <a:pPr lvl="3"/>
            <a:r>
              <a:rPr lang="ko-KR" altLang="en-US" noProof="0" dirty="0" smtClean="0"/>
              <a:t>넷째 수준</a:t>
            </a:r>
          </a:p>
          <a:p>
            <a:pPr lvl="4"/>
            <a:r>
              <a:rPr lang="ko-KR" altLang="en-US" noProof="0" dirty="0" smtClean="0"/>
              <a:t>다섯째 수준</a:t>
            </a:r>
          </a:p>
        </p:txBody>
      </p:sp>
      <p:sp>
        <p:nvSpPr>
          <p:cNvPr id="102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latinLnBrk="1">
              <a:defRPr sz="1200">
                <a:ea typeface="Gulim" pitchFamily="34" charset="-127"/>
              </a:defRPr>
            </a:lvl1pPr>
          </a:lstStyle>
          <a:p>
            <a:pPr>
              <a:defRPr/>
            </a:pPr>
            <a:endParaRPr lang="en-US" altLang="ko-KR"/>
          </a:p>
        </p:txBody>
      </p:sp>
      <p:sp>
        <p:nvSpPr>
          <p:cNvPr id="102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latinLnBrk="1">
              <a:defRPr sz="1200">
                <a:ea typeface="Gulim" pitchFamily="34" charset="-127"/>
              </a:defRPr>
            </a:lvl1pPr>
          </a:lstStyle>
          <a:p>
            <a:pPr>
              <a:defRPr/>
            </a:pPr>
            <a:fld id="{216887E0-471E-4DE0-AF29-DA3E571DA503}" type="slidenum">
              <a:rPr lang="en-US" altLang="ko-KR"/>
              <a:pPr>
                <a:defRPr/>
              </a:pPr>
              <a:t>‹#›</a:t>
            </a:fld>
            <a:endParaRPr lang="en-US" altLang="ko-KR"/>
          </a:p>
        </p:txBody>
      </p:sp>
    </p:spTree>
    <p:extLst>
      <p:ext uri="{BB962C8B-B14F-4D97-AF65-F5344CB8AC3E}">
        <p14:creationId xmlns="" xmlns:p14="http://schemas.microsoft.com/office/powerpoint/2010/main" val="919085322"/>
      </p:ext>
    </p:extLst>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kumimoji="1" sz="1200" kern="1200">
        <a:solidFill>
          <a:schemeClr val="tx1"/>
        </a:solidFill>
        <a:latin typeface="Gulim" pitchFamily="34" charset="-127"/>
        <a:ea typeface="Gulim" pitchFamily="34" charset="-127"/>
        <a:cs typeface="+mn-cs"/>
      </a:defRPr>
    </a:lvl1pPr>
    <a:lvl2pPr marL="457200" algn="l" rtl="0" eaLnBrk="0" fontAlgn="base" latinLnBrk="1" hangingPunct="0">
      <a:spcBef>
        <a:spcPct val="30000"/>
      </a:spcBef>
      <a:spcAft>
        <a:spcPct val="0"/>
      </a:spcAft>
      <a:defRPr kumimoji="1" sz="1200" kern="1200">
        <a:solidFill>
          <a:schemeClr val="tx1"/>
        </a:solidFill>
        <a:latin typeface="Gulim" pitchFamily="34" charset="-127"/>
        <a:ea typeface="Gulim" pitchFamily="34" charset="-127"/>
        <a:cs typeface="+mn-cs"/>
      </a:defRPr>
    </a:lvl2pPr>
    <a:lvl3pPr marL="914400" algn="l" rtl="0" eaLnBrk="0" fontAlgn="base" latinLnBrk="1" hangingPunct="0">
      <a:spcBef>
        <a:spcPct val="30000"/>
      </a:spcBef>
      <a:spcAft>
        <a:spcPct val="0"/>
      </a:spcAft>
      <a:defRPr kumimoji="1" sz="1200" kern="1200">
        <a:solidFill>
          <a:schemeClr val="tx1"/>
        </a:solidFill>
        <a:latin typeface="Gulim" pitchFamily="34" charset="-127"/>
        <a:ea typeface="Gulim" pitchFamily="34" charset="-127"/>
        <a:cs typeface="+mn-cs"/>
      </a:defRPr>
    </a:lvl3pPr>
    <a:lvl4pPr marL="1371600" algn="l" rtl="0" eaLnBrk="0" fontAlgn="base" latinLnBrk="1" hangingPunct="0">
      <a:spcBef>
        <a:spcPct val="30000"/>
      </a:spcBef>
      <a:spcAft>
        <a:spcPct val="0"/>
      </a:spcAft>
      <a:defRPr kumimoji="1" sz="1200" kern="1200">
        <a:solidFill>
          <a:schemeClr val="tx1"/>
        </a:solidFill>
        <a:latin typeface="Gulim" pitchFamily="34" charset="-127"/>
        <a:ea typeface="Gulim" pitchFamily="34" charset="-127"/>
        <a:cs typeface="+mn-cs"/>
      </a:defRPr>
    </a:lvl4pPr>
    <a:lvl5pPr marL="1828800" algn="l" rtl="0" eaLnBrk="0" fontAlgn="base" latinLnBrk="1" hangingPunct="0">
      <a:spcBef>
        <a:spcPct val="30000"/>
      </a:spcBef>
      <a:spcAft>
        <a:spcPct val="0"/>
      </a:spcAft>
      <a:defRPr kumimoji="1" sz="1200" kern="1200">
        <a:solidFill>
          <a:schemeClr val="tx1"/>
        </a:solidFill>
        <a:latin typeface="Gulim" pitchFamily="34" charset="-127"/>
        <a:ea typeface="Gulim" pitchFamily="34" charset="-127"/>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16887E0-471E-4DE0-AF29-DA3E571DA503}" type="slidenum">
              <a:rPr lang="en-US" altLang="ko-KR" smtClean="0"/>
              <a:pPr>
                <a:defRPr/>
              </a:pPr>
              <a:t>1</a:t>
            </a:fld>
            <a:endParaRPr lang="en-US" altLang="ko-KR"/>
          </a:p>
        </p:txBody>
      </p:sp>
    </p:spTree>
    <p:extLst>
      <p:ext uri="{BB962C8B-B14F-4D97-AF65-F5344CB8AC3E}">
        <p14:creationId xmlns="" xmlns:p14="http://schemas.microsoft.com/office/powerpoint/2010/main" val="25218324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216887E0-471E-4DE0-AF29-DA3E571DA503}" type="slidenum">
              <a:rPr lang="en-US" altLang="ko-KR"/>
              <a:pPr>
                <a:defRPr/>
              </a:pPr>
              <a:t>9</a:t>
            </a:fld>
            <a:endParaRPr lang="en-US" altLang="ko-KR"/>
          </a:p>
        </p:txBody>
      </p:sp>
    </p:spTree>
    <p:extLst>
      <p:ext uri="{BB962C8B-B14F-4D97-AF65-F5344CB8AC3E}">
        <p14:creationId xmlns="" xmlns:p14="http://schemas.microsoft.com/office/powerpoint/2010/main" val="1846853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216887E0-471E-4DE0-AF29-DA3E571DA503}" type="slidenum">
              <a:rPr lang="en-US" altLang="ko-KR"/>
              <a:pPr>
                <a:defRPr/>
              </a:pPr>
              <a:t>12</a:t>
            </a:fld>
            <a:endParaRPr lang="en-US" altLang="ko-KR"/>
          </a:p>
        </p:txBody>
      </p:sp>
    </p:spTree>
    <p:extLst>
      <p:ext uri="{BB962C8B-B14F-4D97-AF65-F5344CB8AC3E}">
        <p14:creationId xmlns="" xmlns:p14="http://schemas.microsoft.com/office/powerpoint/2010/main" val="1840642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216887E0-471E-4DE0-AF29-DA3E571DA503}" type="slidenum">
              <a:rPr lang="en-US" altLang="ko-KR"/>
              <a:pPr>
                <a:defRPr/>
              </a:pPr>
              <a:t>64</a:t>
            </a:fld>
            <a:endParaRPr lang="en-US" altLang="ko-KR"/>
          </a:p>
        </p:txBody>
      </p:sp>
    </p:spTree>
    <p:extLst>
      <p:ext uri="{BB962C8B-B14F-4D97-AF65-F5344CB8AC3E}">
        <p14:creationId xmlns="" xmlns:p14="http://schemas.microsoft.com/office/powerpoint/2010/main" val="15546094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lIns="91423" tIns="45711" rIns="91423" bIns="45711" anchor="b"/>
          <a:lstStyle>
            <a:lvl1pPr eaLnBrk="0" hangingPunct="0">
              <a:defRPr kumimoji="1" sz="3600">
                <a:solidFill>
                  <a:schemeClr val="tx1"/>
                </a:solidFill>
                <a:latin typeface="Gulim" pitchFamily="34" charset="-127"/>
                <a:ea typeface="宋体" charset="-122"/>
              </a:defRPr>
            </a:lvl1pPr>
            <a:lvl2pPr marL="742950" indent="-285750" eaLnBrk="0" hangingPunct="0">
              <a:defRPr kumimoji="1" sz="3600">
                <a:solidFill>
                  <a:schemeClr val="tx1"/>
                </a:solidFill>
                <a:latin typeface="Gulim" pitchFamily="34" charset="-127"/>
                <a:ea typeface="宋体" charset="-122"/>
              </a:defRPr>
            </a:lvl2pPr>
            <a:lvl3pPr marL="1143000" indent="-228600" eaLnBrk="0" hangingPunct="0">
              <a:defRPr kumimoji="1" sz="3600">
                <a:solidFill>
                  <a:schemeClr val="tx1"/>
                </a:solidFill>
                <a:latin typeface="Gulim" pitchFamily="34" charset="-127"/>
                <a:ea typeface="宋体" charset="-122"/>
              </a:defRPr>
            </a:lvl3pPr>
            <a:lvl4pPr marL="1600200" indent="-228600" eaLnBrk="0" hangingPunct="0">
              <a:defRPr kumimoji="1" sz="3600">
                <a:solidFill>
                  <a:schemeClr val="tx1"/>
                </a:solidFill>
                <a:latin typeface="Gulim" pitchFamily="34" charset="-127"/>
                <a:ea typeface="宋体" charset="-122"/>
              </a:defRPr>
            </a:lvl4pPr>
            <a:lvl5pPr marL="2057400" indent="-228600" eaLnBrk="0" hangingPunct="0">
              <a:defRPr kumimoji="1" sz="3600">
                <a:solidFill>
                  <a:schemeClr val="tx1"/>
                </a:solidFill>
                <a:latin typeface="Gulim" pitchFamily="34" charset="-127"/>
                <a:ea typeface="宋体" charset="-122"/>
              </a:defRPr>
            </a:lvl5pPr>
            <a:lvl6pPr marL="2514600" indent="-228600" eaLnBrk="0" fontAlgn="base" hangingPunct="0">
              <a:spcBef>
                <a:spcPct val="0"/>
              </a:spcBef>
              <a:spcAft>
                <a:spcPct val="0"/>
              </a:spcAft>
              <a:defRPr kumimoji="1" sz="3600">
                <a:solidFill>
                  <a:schemeClr val="tx1"/>
                </a:solidFill>
                <a:latin typeface="Gulim" pitchFamily="34" charset="-127"/>
                <a:ea typeface="宋体" charset="-122"/>
              </a:defRPr>
            </a:lvl6pPr>
            <a:lvl7pPr marL="2971800" indent="-228600" eaLnBrk="0" fontAlgn="base" hangingPunct="0">
              <a:spcBef>
                <a:spcPct val="0"/>
              </a:spcBef>
              <a:spcAft>
                <a:spcPct val="0"/>
              </a:spcAft>
              <a:defRPr kumimoji="1" sz="3600">
                <a:solidFill>
                  <a:schemeClr val="tx1"/>
                </a:solidFill>
                <a:latin typeface="Gulim" pitchFamily="34" charset="-127"/>
                <a:ea typeface="宋体" charset="-122"/>
              </a:defRPr>
            </a:lvl7pPr>
            <a:lvl8pPr marL="3429000" indent="-228600" eaLnBrk="0" fontAlgn="base" hangingPunct="0">
              <a:spcBef>
                <a:spcPct val="0"/>
              </a:spcBef>
              <a:spcAft>
                <a:spcPct val="0"/>
              </a:spcAft>
              <a:defRPr kumimoji="1" sz="3600">
                <a:solidFill>
                  <a:schemeClr val="tx1"/>
                </a:solidFill>
                <a:latin typeface="Gulim" pitchFamily="34" charset="-127"/>
                <a:ea typeface="宋体" charset="-122"/>
              </a:defRPr>
            </a:lvl8pPr>
            <a:lvl9pPr marL="3886200" indent="-228600" eaLnBrk="0" fontAlgn="base" hangingPunct="0">
              <a:spcBef>
                <a:spcPct val="0"/>
              </a:spcBef>
              <a:spcAft>
                <a:spcPct val="0"/>
              </a:spcAft>
              <a:defRPr kumimoji="1" sz="3600">
                <a:solidFill>
                  <a:schemeClr val="tx1"/>
                </a:solidFill>
                <a:latin typeface="Gulim" pitchFamily="34" charset="-127"/>
                <a:ea typeface="宋体" charset="-122"/>
              </a:defRPr>
            </a:lvl9pPr>
          </a:lstStyle>
          <a:p>
            <a:pPr algn="r" eaLnBrk="1" hangingPunct="1"/>
            <a:fld id="{7DBC9705-389B-4C5F-8471-201467B8898F}" type="slidenum">
              <a:rPr lang="en-US" altLang="zh-CN" sz="1200">
                <a:latin typeface="Times New Roman" pitchFamily="18" charset="0"/>
                <a:ea typeface="隶书" pitchFamily="49" charset="-122"/>
              </a:rPr>
              <a:pPr algn="r" eaLnBrk="1" hangingPunct="1"/>
              <a:t>67</a:t>
            </a:fld>
            <a:endParaRPr lang="en-US" altLang="zh-CN" sz="1200">
              <a:latin typeface="Times New Roman" pitchFamily="18" charset="0"/>
              <a:ea typeface="隶书" pitchFamily="49" charset="-122"/>
            </a:endParaRPr>
          </a:p>
        </p:txBody>
      </p:sp>
      <p:sp>
        <p:nvSpPr>
          <p:cNvPr id="39939" name="Rectangle 2"/>
          <p:cNvSpPr>
            <a:spLocks noGrp="1" noRot="1" noChangeAspect="1" noChangeArrowheads="1" noTextEdit="1"/>
          </p:cNvSpPr>
          <p:nvPr>
            <p:ph type="sldImg"/>
          </p:nvPr>
        </p:nvSpPr>
        <p:spPr>
          <a:ln/>
        </p:spPr>
      </p:sp>
      <p:sp>
        <p:nvSpPr>
          <p:cNvPr id="39940" name="Rectangle 4"/>
          <p:cNvSpPr>
            <a:spLocks noGrp="1" noChangeArrowheads="1"/>
          </p:cNvSpPr>
          <p:nvPr>
            <p:ph type="body" idx="1"/>
          </p:nvPr>
        </p:nvSpPr>
        <p:spPr>
          <a:xfrm>
            <a:off x="914400" y="4343400"/>
            <a:ext cx="5029200" cy="41148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23" tIns="45711" rIns="91423" bIns="45711"/>
          <a:lstStyle/>
          <a:p>
            <a:endParaRPr lang="zh-CN" altLang="zh-CN" smtClean="0"/>
          </a:p>
        </p:txBody>
      </p:sp>
    </p:spTree>
    <p:extLst>
      <p:ext uri="{BB962C8B-B14F-4D97-AF65-F5344CB8AC3E}">
        <p14:creationId xmlns="" xmlns:p14="http://schemas.microsoft.com/office/powerpoint/2010/main" val="4835648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2" name="Picture 19" descr="njupt"/>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304800" y="-228600"/>
            <a:ext cx="9753600" cy="7315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273082453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38588"/>
            <a:ext cx="4038600" cy="218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6"/>
          <p:cNvSpPr>
            <a:spLocks noGrp="1" noChangeArrowheads="1"/>
          </p:cNvSpPr>
          <p:nvPr>
            <p:ph type="sldNum" sz="quarter" idx="10"/>
          </p:nvPr>
        </p:nvSpPr>
        <p:spPr>
          <a:ln/>
        </p:spPr>
        <p:txBody>
          <a:bodyPr/>
          <a:lstStyle>
            <a:lvl1pPr>
              <a:defRPr/>
            </a:lvl1pPr>
          </a:lstStyle>
          <a:p>
            <a:pPr>
              <a:defRPr/>
            </a:pPr>
            <a:fld id="{25AE9908-57B2-4459-980B-5946E56C3D56}" type="slidenum">
              <a:rPr lang="en-US" altLang="ko-KR"/>
              <a:pPr>
                <a:defRPr/>
              </a:pPr>
              <a:t>‹#›</a:t>
            </a:fld>
            <a:endParaRPr lang="en-US" altLang="ko-KR"/>
          </a:p>
        </p:txBody>
      </p:sp>
    </p:spTree>
    <p:extLst>
      <p:ext uri="{BB962C8B-B14F-4D97-AF65-F5344CB8AC3E}">
        <p14:creationId xmlns="" xmlns:p14="http://schemas.microsoft.com/office/powerpoint/2010/main" val="142470263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1_标题幻灯片">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6" name="日期占位符 3"/>
          <p:cNvSpPr>
            <a:spLocks noGrp="1"/>
          </p:cNvSpPr>
          <p:nvPr>
            <p:ph type="dt" sz="half" idx="2"/>
          </p:nvPr>
        </p:nvSpPr>
        <p:spPr>
          <a:xfrm>
            <a:off x="457200" y="6356350"/>
            <a:ext cx="2133600" cy="365125"/>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7" name="页脚占位符 4"/>
          <p:cNvSpPr>
            <a:spLocks noGrp="1"/>
          </p:cNvSpPr>
          <p:nvPr>
            <p:ph type="ftr" sz="quarter" idx="3"/>
          </p:nvPr>
        </p:nvSpPr>
        <p:spPr>
          <a:xfrm>
            <a:off x="3124200" y="6356350"/>
            <a:ext cx="2895600" cy="365125"/>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8" name="灯片编号占位符 5"/>
          <p:cNvSpPr>
            <a:spLocks noGrp="1"/>
          </p:cNvSpPr>
          <p:nvPr>
            <p:ph type="sldNum" sz="quarter" idx="4"/>
          </p:nvPr>
        </p:nvSpPr>
        <p:spPr bwMode="auto">
          <a:xfrm>
            <a:off x="4098925" y="6553200"/>
            <a:ext cx="982663" cy="304800"/>
          </a:xfrm>
          <a:prstGeom prst="rect">
            <a:avLst/>
          </a:prstGeom>
          <a:ln>
            <a:miter lim="800000"/>
          </a:ln>
        </p:spPr>
        <p:txBody>
          <a:bodyPr vert="horz" wrap="square" lIns="91440" tIns="45720" rIns="91440" bIns="45720" numCol="1" anchor="b" anchorCtr="1" compatLnSpc="1">
            <a:spAutoFit/>
          </a:bodyPr>
          <a:lstStyle/>
          <a:p>
            <a:fld id="{9A0DB2DC-4C9A-4742-B13C-FB6460FD3503}" type="slidenum">
              <a:rPr lang="zh-CN" altLang="en-US" dirty="0"/>
              <a:pPr/>
              <a:t>‹#›</a:t>
            </a:fld>
            <a:endParaRPr lang="zh-CN" altLang="en-US" dirty="0"/>
          </a:p>
        </p:txBody>
      </p:sp>
    </p:spTree>
    <p:extLst>
      <p:ext uri="{BB962C8B-B14F-4D97-AF65-F5344CB8AC3E}">
        <p14:creationId xmlns="" xmlns:p14="http://schemas.microsoft.com/office/powerpoint/2010/main" val="261560379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3752" y="112410"/>
            <a:ext cx="8229600" cy="816743"/>
          </a:xfrm>
          <a:prstGeom prst="rect">
            <a:avLst/>
          </a:prstGeom>
        </p:spPr>
        <p:txBody>
          <a:bodyPr/>
          <a:lstStyle>
            <a:lvl1pPr>
              <a:defRPr sz="4000" baseline="0">
                <a:solidFill>
                  <a:srgbClr val="F8FE06"/>
                </a:solidFill>
                <a:latin typeface="Tahoma" pitchFamily="34" charset="0"/>
                <a:ea typeface="黑体" pitchFamily="49" charset="-122"/>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457200" y="1600200"/>
            <a:ext cx="8229600" cy="4525963"/>
          </a:xfrm>
          <a:prstGeom prst="rect">
            <a:avLst/>
          </a:prstGeom>
        </p:spPr>
        <p:txBody>
          <a:bodyPr/>
          <a:lstStyle>
            <a:lvl1pPr>
              <a:lnSpc>
                <a:spcPct val="105000"/>
              </a:lnSpc>
              <a:defRPr sz="3200" b="1" i="0" baseline="0">
                <a:latin typeface="Tahoma" pitchFamily="34" charset="0"/>
                <a:ea typeface="黑体" pitchFamily="49" charset="-122"/>
              </a:defRPr>
            </a:lvl1pPr>
            <a:lvl2pPr>
              <a:lnSpc>
                <a:spcPct val="105000"/>
              </a:lnSpc>
              <a:defRPr sz="2800" b="1" i="0" baseline="0">
                <a:latin typeface="Tahoma" pitchFamily="34" charset="0"/>
                <a:ea typeface="黑体" pitchFamily="49" charset="-122"/>
              </a:defRPr>
            </a:lvl2pPr>
            <a:lvl3pPr>
              <a:lnSpc>
                <a:spcPct val="105000"/>
              </a:lnSpc>
              <a:defRPr sz="2400" b="1" i="0" baseline="0">
                <a:latin typeface="Tahoma" pitchFamily="34" charset="0"/>
                <a:ea typeface="黑体" pitchFamily="49" charset="-122"/>
              </a:defRPr>
            </a:lvl3pPr>
          </a:lstStyle>
          <a:p>
            <a:pPr lvl="0"/>
            <a:r>
              <a:rPr lang="zh-CN" altLang="en-US" smtClean="0"/>
              <a:t>单击此处编辑母版文本样式</a:t>
            </a:r>
          </a:p>
          <a:p>
            <a:pPr lvl="1"/>
            <a:r>
              <a:rPr lang="zh-CN" altLang="en-US" smtClean="0"/>
              <a:t>第二级</a:t>
            </a:r>
          </a:p>
          <a:p>
            <a:pPr lvl="2"/>
            <a:r>
              <a:rPr lang="zh-CN" altLang="en-US" smtClean="0"/>
              <a:t>第三级</a:t>
            </a:r>
          </a:p>
        </p:txBody>
      </p:sp>
      <p:sp>
        <p:nvSpPr>
          <p:cNvPr id="4" name="Rectangle 6"/>
          <p:cNvSpPr>
            <a:spLocks noGrp="1" noChangeArrowheads="1"/>
          </p:cNvSpPr>
          <p:nvPr>
            <p:ph type="sldNum" sz="quarter" idx="10"/>
          </p:nvPr>
        </p:nvSpPr>
        <p:spPr>
          <a:ln/>
        </p:spPr>
        <p:txBody>
          <a:bodyPr/>
          <a:lstStyle>
            <a:lvl1pPr>
              <a:defRPr/>
            </a:lvl1pPr>
          </a:lstStyle>
          <a:p>
            <a:pPr>
              <a:defRPr/>
            </a:pPr>
            <a:fld id="{2BD893FB-85AB-4B61-AFED-52C0504A6183}" type="slidenum">
              <a:rPr lang="en-US" altLang="ko-KR"/>
              <a:pPr>
                <a:defRPr/>
              </a:pPr>
              <a:t>‹#›</a:t>
            </a:fld>
            <a:endParaRPr lang="en-US" altLang="ko-KR"/>
          </a:p>
        </p:txBody>
      </p:sp>
    </p:spTree>
    <p:extLst>
      <p:ext uri="{BB962C8B-B14F-4D97-AF65-F5344CB8AC3E}">
        <p14:creationId xmlns="" xmlns:p14="http://schemas.microsoft.com/office/powerpoint/2010/main" val="289237953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sldNum" sz="quarter" idx="10"/>
          </p:nvPr>
        </p:nvSpPr>
        <p:spPr>
          <a:ln/>
        </p:spPr>
        <p:txBody>
          <a:bodyPr/>
          <a:lstStyle>
            <a:lvl1pPr>
              <a:defRPr/>
            </a:lvl1pPr>
          </a:lstStyle>
          <a:p>
            <a:pPr>
              <a:defRPr/>
            </a:pPr>
            <a:fld id="{21FA6B54-9BAF-4780-A14F-7F55ADCF1FEF}" type="slidenum">
              <a:rPr lang="en-US" altLang="ko-KR"/>
              <a:pPr>
                <a:defRPr/>
              </a:pPr>
              <a:t>‹#›</a:t>
            </a:fld>
            <a:endParaRPr lang="en-US" altLang="ko-KR"/>
          </a:p>
        </p:txBody>
      </p:sp>
    </p:spTree>
    <p:extLst>
      <p:ext uri="{BB962C8B-B14F-4D97-AF65-F5344CB8AC3E}">
        <p14:creationId xmlns="" xmlns:p14="http://schemas.microsoft.com/office/powerpoint/2010/main" val="177936486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BA1E115F-A18D-4981-BA91-63DE54E36BEB}" type="slidenum">
              <a:rPr lang="en-US" altLang="ko-KR"/>
              <a:pPr>
                <a:defRPr/>
              </a:pPr>
              <a:t>‹#›</a:t>
            </a:fld>
            <a:endParaRPr lang="en-US" altLang="ko-KR"/>
          </a:p>
        </p:txBody>
      </p:sp>
    </p:spTree>
    <p:extLst>
      <p:ext uri="{BB962C8B-B14F-4D97-AF65-F5344CB8AC3E}">
        <p14:creationId xmlns="" xmlns:p14="http://schemas.microsoft.com/office/powerpoint/2010/main" val="190317429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xAndChart" preserve="1">
  <p:cSld name="标题，文本与图表">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图表占位符 3"/>
          <p:cNvSpPr>
            <a:spLocks noGrp="1"/>
          </p:cNvSpPr>
          <p:nvPr>
            <p:ph type="chart" sz="half" idx="2"/>
          </p:nvPr>
        </p:nvSpPr>
        <p:spPr>
          <a:xfrm>
            <a:off x="4648200" y="1600200"/>
            <a:ext cx="4038600" cy="4525963"/>
          </a:xfrm>
          <a:prstGeom prst="rect">
            <a:avLst/>
          </a:prstGeom>
        </p:spPr>
        <p:txBody>
          <a:bodyPr/>
          <a:lstStyle/>
          <a:p>
            <a:pPr lvl="0"/>
            <a:r>
              <a:rPr lang="zh-CN" altLang="en-US" noProof="0" smtClean="0"/>
              <a:t>单击图标添加图表</a:t>
            </a:r>
          </a:p>
        </p:txBody>
      </p:sp>
      <p:sp>
        <p:nvSpPr>
          <p:cNvPr id="5" name="Rectangle 6"/>
          <p:cNvSpPr>
            <a:spLocks noGrp="1" noChangeArrowheads="1"/>
          </p:cNvSpPr>
          <p:nvPr>
            <p:ph type="sldNum" sz="quarter" idx="10"/>
          </p:nvPr>
        </p:nvSpPr>
        <p:spPr>
          <a:ln/>
        </p:spPr>
        <p:txBody>
          <a:bodyPr/>
          <a:lstStyle>
            <a:lvl1pPr>
              <a:defRPr/>
            </a:lvl1pPr>
          </a:lstStyle>
          <a:p>
            <a:pPr>
              <a:defRPr/>
            </a:pPr>
            <a:fld id="{7B547CC8-4C22-4E94-92BB-030D8DD40F4B}" type="slidenum">
              <a:rPr lang="en-US" altLang="ko-KR"/>
              <a:pPr>
                <a:defRPr/>
              </a:pPr>
              <a:t>‹#›</a:t>
            </a:fld>
            <a:endParaRPr lang="en-US" altLang="ko-KR"/>
          </a:p>
        </p:txBody>
      </p:sp>
    </p:spTree>
    <p:extLst>
      <p:ext uri="{BB962C8B-B14F-4D97-AF65-F5344CB8AC3E}">
        <p14:creationId xmlns="" xmlns:p14="http://schemas.microsoft.com/office/powerpoint/2010/main" val="119341769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6"/>
          <p:cNvSpPr>
            <a:spLocks noGrp="1" noChangeArrowheads="1"/>
          </p:cNvSpPr>
          <p:nvPr>
            <p:ph type="sldNum" sz="quarter" idx="10"/>
          </p:nvPr>
        </p:nvSpPr>
        <p:spPr>
          <a:ln/>
        </p:spPr>
        <p:txBody>
          <a:bodyPr/>
          <a:lstStyle>
            <a:lvl1pPr>
              <a:defRPr/>
            </a:lvl1pPr>
          </a:lstStyle>
          <a:p>
            <a:pPr>
              <a:defRPr/>
            </a:pPr>
            <a:fld id="{D536F916-06FB-4C33-8B4C-B7BC557AF9D8}" type="slidenum">
              <a:rPr lang="en-US" altLang="ko-KR"/>
              <a:pPr>
                <a:defRPr/>
              </a:pPr>
              <a:t>‹#›</a:t>
            </a:fld>
            <a:endParaRPr lang="en-US" altLang="ko-KR"/>
          </a:p>
        </p:txBody>
      </p:sp>
    </p:spTree>
    <p:extLst>
      <p:ext uri="{BB962C8B-B14F-4D97-AF65-F5344CB8AC3E}">
        <p14:creationId xmlns="" xmlns:p14="http://schemas.microsoft.com/office/powerpoint/2010/main" val="6172118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457200" y="1600200"/>
            <a:ext cx="4038600" cy="21859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57200" y="3938588"/>
            <a:ext cx="4038600" cy="218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648200" y="3938588"/>
            <a:ext cx="4038600" cy="218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sldNum" sz="quarter" idx="10"/>
          </p:nvPr>
        </p:nvSpPr>
        <p:spPr>
          <a:ln/>
        </p:spPr>
        <p:txBody>
          <a:bodyPr/>
          <a:lstStyle>
            <a:lvl1pPr>
              <a:defRPr/>
            </a:lvl1pPr>
          </a:lstStyle>
          <a:p>
            <a:pPr>
              <a:defRPr/>
            </a:pPr>
            <a:fld id="{293EA571-AA88-4692-84BF-86BB01D66D86}" type="slidenum">
              <a:rPr lang="en-US" altLang="ko-KR"/>
              <a:pPr>
                <a:defRPr/>
              </a:pPr>
              <a:t>‹#›</a:t>
            </a:fld>
            <a:endParaRPr lang="en-US" altLang="ko-KR"/>
          </a:p>
        </p:txBody>
      </p:sp>
    </p:spTree>
    <p:extLst>
      <p:ext uri="{BB962C8B-B14F-4D97-AF65-F5344CB8AC3E}">
        <p14:creationId xmlns="" xmlns:p14="http://schemas.microsoft.com/office/powerpoint/2010/main" val="277484668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38588"/>
            <a:ext cx="4038600" cy="218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6"/>
          <p:cNvSpPr>
            <a:spLocks noGrp="1" noChangeArrowheads="1"/>
          </p:cNvSpPr>
          <p:nvPr>
            <p:ph type="sldNum" sz="quarter" idx="10"/>
          </p:nvPr>
        </p:nvSpPr>
        <p:spPr>
          <a:ln/>
        </p:spPr>
        <p:txBody>
          <a:bodyPr/>
          <a:lstStyle>
            <a:lvl1pPr>
              <a:defRPr/>
            </a:lvl1pPr>
          </a:lstStyle>
          <a:p>
            <a:pPr>
              <a:defRPr/>
            </a:pPr>
            <a:fld id="{F2160973-C939-468A-B29F-375B0F4B0B78}" type="slidenum">
              <a:rPr lang="en-US" altLang="ko-KR"/>
              <a:pPr>
                <a:defRPr/>
              </a:pPr>
              <a:t>‹#›</a:t>
            </a:fld>
            <a:endParaRPr lang="en-US" altLang="ko-KR"/>
          </a:p>
        </p:txBody>
      </p:sp>
    </p:spTree>
    <p:extLst>
      <p:ext uri="{BB962C8B-B14F-4D97-AF65-F5344CB8AC3E}">
        <p14:creationId xmlns="" xmlns:p14="http://schemas.microsoft.com/office/powerpoint/2010/main" val="40948030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sldNum" sz="quarter" idx="10"/>
          </p:nvPr>
        </p:nvSpPr>
        <p:spPr>
          <a:ln/>
        </p:spPr>
        <p:txBody>
          <a:bodyPr/>
          <a:lstStyle>
            <a:lvl1pPr>
              <a:defRPr/>
            </a:lvl1pPr>
          </a:lstStyle>
          <a:p>
            <a:pPr>
              <a:defRPr/>
            </a:pPr>
            <a:fld id="{94C73544-A9B0-4441-A16B-C5F230DA09F2}" type="slidenum">
              <a:rPr lang="en-US" altLang="ko-KR"/>
              <a:pPr>
                <a:defRPr/>
              </a:pPr>
              <a:t>‹#›</a:t>
            </a:fld>
            <a:endParaRPr lang="en-US" altLang="ko-KR"/>
          </a:p>
        </p:txBody>
      </p:sp>
    </p:spTree>
    <p:extLst>
      <p:ext uri="{BB962C8B-B14F-4D97-AF65-F5344CB8AC3E}">
        <p14:creationId xmlns="" xmlns:p14="http://schemas.microsoft.com/office/powerpoint/2010/main" val="115787799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50" name="Rectangle 6"/>
          <p:cNvSpPr>
            <a:spLocks noGrp="1" noChangeArrowheads="1"/>
          </p:cNvSpPr>
          <p:nvPr>
            <p:ph type="sldNum" sz="quarter" idx="4"/>
          </p:nvPr>
        </p:nvSpPr>
        <p:spPr bwMode="auto">
          <a:xfrm>
            <a:off x="4098925" y="6553200"/>
            <a:ext cx="982663" cy="304800"/>
          </a:xfrm>
          <a:prstGeom prst="rect">
            <a:avLst/>
          </a:prstGeom>
          <a:noFill/>
          <a:ln w="9525">
            <a:noFill/>
            <a:miter lim="800000"/>
            <a:headEnd/>
            <a:tailEnd/>
          </a:ln>
          <a:effectLst/>
        </p:spPr>
        <p:txBody>
          <a:bodyPr vert="horz" wrap="square" lIns="91440" tIns="45720" rIns="91440" bIns="45720" numCol="1" anchor="b" anchorCtr="1" compatLnSpc="1">
            <a:prstTxWarp prst="textNoShape">
              <a:avLst/>
            </a:prstTxWarp>
            <a:spAutoFit/>
          </a:bodyPr>
          <a:lstStyle>
            <a:lvl1pPr latinLnBrk="1">
              <a:defRPr kumimoji="0" sz="1400" b="1">
                <a:solidFill>
                  <a:schemeClr val="bg1"/>
                </a:solidFill>
                <a:ea typeface="Gulim" pitchFamily="34" charset="-127"/>
              </a:defRPr>
            </a:lvl1pPr>
          </a:lstStyle>
          <a:p>
            <a:pPr>
              <a:defRPr/>
            </a:pPr>
            <a:fld id="{E5C96805-3790-4584-B70C-938A5B84B61F}" type="slidenum">
              <a:rPr lang="en-US" altLang="ko-KR"/>
              <a:pPr>
                <a:defRPr/>
              </a:pPr>
              <a:t>‹#›</a:t>
            </a:fld>
            <a:endParaRPr lang="en-US" altLang="ko-KR"/>
          </a:p>
        </p:txBody>
      </p:sp>
      <p:sp>
        <p:nvSpPr>
          <p:cNvPr id="1028" name="WordArt 31"/>
          <p:cNvSpPr>
            <a:spLocks noChangeArrowheads="1" noChangeShapeType="1" noTextEdit="1"/>
          </p:cNvSpPr>
          <p:nvPr/>
        </p:nvSpPr>
        <p:spPr bwMode="auto">
          <a:xfrm>
            <a:off x="-9525" y="6577013"/>
            <a:ext cx="3151188" cy="266700"/>
          </a:xfrm>
          <a:prstGeom prst="rect">
            <a:avLst/>
          </a:prstGeom>
          <a:extLst>
            <a:ext uri="{91240B29-F687-4F45-9708-019B960494DF}">
              <a14:hiddenLine xmlns=""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zh-CN" altLang="en-US" sz="9600" b="1" kern="10">
                <a:gradFill rotWithShape="1">
                  <a:gsLst>
                    <a:gs pos="0">
                      <a:srgbClr val="FFFFFF"/>
                    </a:gs>
                    <a:gs pos="100000">
                      <a:schemeClr val="bg1">
                        <a:alpha val="32001"/>
                      </a:schemeClr>
                    </a:gs>
                  </a:gsLst>
                  <a:lin ang="5400000" scaled="1"/>
                </a:gradFill>
                <a:latin typeface="华文新魏"/>
                <a:ea typeface="华文新魏"/>
              </a:rPr>
              <a:t>计算机软件教学中心</a:t>
            </a:r>
          </a:p>
        </p:txBody>
      </p:sp>
      <p:sp>
        <p:nvSpPr>
          <p:cNvPr id="1029" name="WordArt 35"/>
          <p:cNvSpPr>
            <a:spLocks noChangeArrowheads="1" noChangeShapeType="1" noTextEdit="1"/>
          </p:cNvSpPr>
          <p:nvPr/>
        </p:nvSpPr>
        <p:spPr bwMode="auto">
          <a:xfrm>
            <a:off x="5707063" y="6551613"/>
            <a:ext cx="3432175" cy="306387"/>
          </a:xfrm>
          <a:prstGeom prst="rect">
            <a:avLst/>
          </a:prstGeom>
          <a:extLst>
            <a:ext uri="{91240B29-F687-4F45-9708-019B960494DF}">
              <a14:hiddenLine xmlns="" xmlns:a14="http://schemas.microsoft.com/office/drawing/2010/main" w="9525">
                <a:solidFill>
                  <a:srgbClr val="000000"/>
                </a:solidFill>
                <a:round/>
                <a:headEnd/>
                <a:tailEnd/>
              </a14:hiddenLine>
            </a:ext>
          </a:extLst>
        </p:spPr>
        <p:txBody>
          <a:bodyPr wrap="none" fromWordArt="1">
            <a:prstTxWarp prst="textPlain">
              <a:avLst>
                <a:gd name="adj" fmla="val 49407"/>
              </a:avLst>
            </a:prstTxWarp>
          </a:bodyPr>
          <a:lstStyle/>
          <a:p>
            <a:pPr algn="ctr"/>
            <a:r>
              <a:rPr lang="en-US" altLang="zh-CN" sz="9600" b="1" kern="10" dirty="0">
                <a:gradFill rotWithShape="1">
                  <a:gsLst>
                    <a:gs pos="0">
                      <a:srgbClr val="FFFFFF"/>
                    </a:gs>
                    <a:gs pos="100000">
                      <a:schemeClr val="bg1">
                        <a:alpha val="32001"/>
                      </a:schemeClr>
                    </a:gs>
                  </a:gsLst>
                  <a:lin ang="5400000" scaled="1"/>
                </a:gradFill>
                <a:latin typeface="华文新魏"/>
                <a:ea typeface="华文新魏"/>
              </a:rPr>
              <a:t>http://</a:t>
            </a:r>
            <a:r>
              <a:rPr lang="en-US" altLang="zh-CN" sz="9600" b="1" kern="10" dirty="0" smtClean="0">
                <a:gradFill rotWithShape="1">
                  <a:gsLst>
                    <a:gs pos="0">
                      <a:srgbClr val="FFFFFF"/>
                    </a:gs>
                    <a:gs pos="100000">
                      <a:schemeClr val="bg1">
                        <a:alpha val="32001"/>
                      </a:schemeClr>
                    </a:gs>
                  </a:gsLst>
                  <a:lin ang="5400000" scaled="1"/>
                </a:gradFill>
                <a:latin typeface="华文新魏"/>
                <a:ea typeface="华文新魏"/>
              </a:rPr>
              <a:t>c.njupt.edu.cn/</a:t>
            </a:r>
            <a:endParaRPr lang="zh-CN" altLang="en-US" sz="9600" b="1" kern="10" dirty="0">
              <a:gradFill rotWithShape="1">
                <a:gsLst>
                  <a:gs pos="0">
                    <a:srgbClr val="FFFFFF"/>
                  </a:gs>
                  <a:gs pos="100000">
                    <a:schemeClr val="bg1">
                      <a:alpha val="32001"/>
                    </a:schemeClr>
                  </a:gs>
                </a:gsLst>
                <a:lin ang="5400000" scaled="1"/>
              </a:gradFill>
              <a:latin typeface="华文新魏"/>
              <a:ea typeface="华文新魏"/>
            </a:endParaRPr>
          </a:p>
        </p:txBody>
      </p:sp>
      <p:pic>
        <p:nvPicPr>
          <p:cNvPr id="2" name="图片 1"/>
          <p:cNvPicPr>
            <a:picLocks noChangeAspect="1"/>
          </p:cNvPicPr>
          <p:nvPr userDrawn="1"/>
        </p:nvPicPr>
        <p:blipFill>
          <a:blip r:embed="rId13" cstate="print"/>
          <a:stretch>
            <a:fillRect/>
          </a:stretch>
        </p:blipFill>
        <p:spPr>
          <a:xfrm>
            <a:off x="6341" y="0"/>
            <a:ext cx="9131318" cy="6858000"/>
          </a:xfrm>
          <a:prstGeom prst="rect">
            <a:avLst/>
          </a:prstGeom>
        </p:spPr>
      </p:pic>
    </p:spTree>
  </p:cSld>
  <p:clrMap bg1="lt1" tx1="dk1" bg2="lt2" tx2="dk2" accent1="accent1" accent2="accent2" accent3="accent3" accent4="accent4" accent5="accent5" accent6="accent6" hlink="hlink" folHlink="folHlink"/>
  <p:sldLayoutIdLst>
    <p:sldLayoutId id="2147483936" r:id="rId1"/>
    <p:sldLayoutId id="2147483927" r:id="rId2"/>
    <p:sldLayoutId id="2147483928" r:id="rId3"/>
    <p:sldLayoutId id="2147483929" r:id="rId4"/>
    <p:sldLayoutId id="2147483930" r:id="rId5"/>
    <p:sldLayoutId id="2147483931" r:id="rId6"/>
    <p:sldLayoutId id="2147483932" r:id="rId7"/>
    <p:sldLayoutId id="2147483933" r:id="rId8"/>
    <p:sldLayoutId id="2147483934" r:id="rId9"/>
    <p:sldLayoutId id="2147483935" r:id="rId10"/>
    <p:sldLayoutId id="2147483937" r:id="rId11"/>
  </p:sldLayoutIdLst>
  <p:timing>
    <p:tnLst>
      <p:par>
        <p:cTn id="1" dur="indefinite" restart="never" nodeType="tmRoot"/>
      </p:par>
    </p:tnLst>
  </p:timing>
  <p:hf hdr="0" ftr="0" dt="0"/>
  <p:txStyles>
    <p:titleStyle>
      <a:lvl1pPr algn="l" rtl="0" eaLnBrk="0" fontAlgn="base" latinLnBrk="1" hangingPunct="0">
        <a:lnSpc>
          <a:spcPct val="90000"/>
        </a:lnSpc>
        <a:spcBef>
          <a:spcPct val="0"/>
        </a:spcBef>
        <a:spcAft>
          <a:spcPct val="0"/>
        </a:spcAft>
        <a:defRPr kumimoji="1" sz="3600" b="1">
          <a:solidFill>
            <a:schemeClr val="tx2"/>
          </a:solidFill>
          <a:latin typeface="+mj-lt"/>
          <a:ea typeface="+mj-ea"/>
          <a:cs typeface="+mj-cs"/>
        </a:defRPr>
      </a:lvl1pPr>
      <a:lvl2pPr algn="l" rtl="0" eaLnBrk="0" fontAlgn="base" latinLnBrk="1" hangingPunct="0">
        <a:lnSpc>
          <a:spcPct val="90000"/>
        </a:lnSpc>
        <a:spcBef>
          <a:spcPct val="0"/>
        </a:spcBef>
        <a:spcAft>
          <a:spcPct val="0"/>
        </a:spcAft>
        <a:defRPr kumimoji="1" sz="3600" b="1">
          <a:solidFill>
            <a:schemeClr val="tx2"/>
          </a:solidFill>
          <a:latin typeface="Gulim" pitchFamily="34" charset="-127"/>
          <a:ea typeface="Gulim" pitchFamily="34" charset="-127"/>
        </a:defRPr>
      </a:lvl2pPr>
      <a:lvl3pPr algn="l" rtl="0" eaLnBrk="0" fontAlgn="base" latinLnBrk="1" hangingPunct="0">
        <a:lnSpc>
          <a:spcPct val="90000"/>
        </a:lnSpc>
        <a:spcBef>
          <a:spcPct val="0"/>
        </a:spcBef>
        <a:spcAft>
          <a:spcPct val="0"/>
        </a:spcAft>
        <a:defRPr kumimoji="1" sz="3600" b="1">
          <a:solidFill>
            <a:schemeClr val="tx2"/>
          </a:solidFill>
          <a:latin typeface="Gulim" pitchFamily="34" charset="-127"/>
          <a:ea typeface="Gulim" pitchFamily="34" charset="-127"/>
        </a:defRPr>
      </a:lvl3pPr>
      <a:lvl4pPr algn="l" rtl="0" eaLnBrk="0" fontAlgn="base" latinLnBrk="1" hangingPunct="0">
        <a:lnSpc>
          <a:spcPct val="90000"/>
        </a:lnSpc>
        <a:spcBef>
          <a:spcPct val="0"/>
        </a:spcBef>
        <a:spcAft>
          <a:spcPct val="0"/>
        </a:spcAft>
        <a:defRPr kumimoji="1" sz="3600" b="1">
          <a:solidFill>
            <a:schemeClr val="tx2"/>
          </a:solidFill>
          <a:latin typeface="Gulim" pitchFamily="34" charset="-127"/>
          <a:ea typeface="Gulim" pitchFamily="34" charset="-127"/>
        </a:defRPr>
      </a:lvl4pPr>
      <a:lvl5pPr algn="l" rtl="0" eaLnBrk="0" fontAlgn="base" latinLnBrk="1" hangingPunct="0">
        <a:lnSpc>
          <a:spcPct val="90000"/>
        </a:lnSpc>
        <a:spcBef>
          <a:spcPct val="0"/>
        </a:spcBef>
        <a:spcAft>
          <a:spcPct val="0"/>
        </a:spcAft>
        <a:defRPr kumimoji="1" sz="3600" b="1">
          <a:solidFill>
            <a:schemeClr val="tx2"/>
          </a:solidFill>
          <a:latin typeface="Gulim" pitchFamily="34" charset="-127"/>
          <a:ea typeface="Gulim" pitchFamily="34" charset="-127"/>
        </a:defRPr>
      </a:lvl5pPr>
      <a:lvl6pPr marL="457200" algn="l" rtl="0" eaLnBrk="1" fontAlgn="base" latinLnBrk="1" hangingPunct="1">
        <a:lnSpc>
          <a:spcPct val="90000"/>
        </a:lnSpc>
        <a:spcBef>
          <a:spcPct val="0"/>
        </a:spcBef>
        <a:spcAft>
          <a:spcPct val="0"/>
        </a:spcAft>
        <a:defRPr kumimoji="1" sz="3600" b="1">
          <a:solidFill>
            <a:schemeClr val="tx2"/>
          </a:solidFill>
          <a:latin typeface="Gulim" pitchFamily="34" charset="-127"/>
          <a:ea typeface="Gulim" pitchFamily="34" charset="-127"/>
        </a:defRPr>
      </a:lvl6pPr>
      <a:lvl7pPr marL="914400" algn="l" rtl="0" eaLnBrk="1" fontAlgn="base" latinLnBrk="1" hangingPunct="1">
        <a:lnSpc>
          <a:spcPct val="90000"/>
        </a:lnSpc>
        <a:spcBef>
          <a:spcPct val="0"/>
        </a:spcBef>
        <a:spcAft>
          <a:spcPct val="0"/>
        </a:spcAft>
        <a:defRPr kumimoji="1" sz="3600" b="1">
          <a:solidFill>
            <a:schemeClr val="tx2"/>
          </a:solidFill>
          <a:latin typeface="Gulim" pitchFamily="34" charset="-127"/>
          <a:ea typeface="Gulim" pitchFamily="34" charset="-127"/>
        </a:defRPr>
      </a:lvl7pPr>
      <a:lvl8pPr marL="1371600" algn="l" rtl="0" eaLnBrk="1" fontAlgn="base" latinLnBrk="1" hangingPunct="1">
        <a:lnSpc>
          <a:spcPct val="90000"/>
        </a:lnSpc>
        <a:spcBef>
          <a:spcPct val="0"/>
        </a:spcBef>
        <a:spcAft>
          <a:spcPct val="0"/>
        </a:spcAft>
        <a:defRPr kumimoji="1" sz="3600" b="1">
          <a:solidFill>
            <a:schemeClr val="tx2"/>
          </a:solidFill>
          <a:latin typeface="Gulim" pitchFamily="34" charset="-127"/>
          <a:ea typeface="Gulim" pitchFamily="34" charset="-127"/>
        </a:defRPr>
      </a:lvl8pPr>
      <a:lvl9pPr marL="1828800" algn="l" rtl="0" eaLnBrk="1" fontAlgn="base" latinLnBrk="1" hangingPunct="1">
        <a:lnSpc>
          <a:spcPct val="90000"/>
        </a:lnSpc>
        <a:spcBef>
          <a:spcPct val="0"/>
        </a:spcBef>
        <a:spcAft>
          <a:spcPct val="0"/>
        </a:spcAft>
        <a:defRPr kumimoji="1" sz="3600" b="1">
          <a:solidFill>
            <a:schemeClr val="tx2"/>
          </a:solidFill>
          <a:latin typeface="Gulim" pitchFamily="34" charset="-127"/>
          <a:ea typeface="Gulim" pitchFamily="34" charset="-127"/>
        </a:defRPr>
      </a:lvl9pPr>
    </p:titleStyle>
    <p:bodyStyle>
      <a:lvl1pPr marL="342900" indent="-342900" algn="l" rtl="0" eaLnBrk="0" fontAlgn="base" latinLnBrk="1" hangingPunct="0">
        <a:spcBef>
          <a:spcPct val="20000"/>
        </a:spcBef>
        <a:spcAft>
          <a:spcPct val="0"/>
        </a:spcAft>
        <a:buClr>
          <a:schemeClr val="accent2"/>
        </a:buClr>
        <a:buSzPct val="75000"/>
        <a:buFont typeface="Wingdings" pitchFamily="2" charset="2"/>
        <a:buChar char="l"/>
        <a:defRPr kumimoji="1" sz="2800">
          <a:solidFill>
            <a:schemeClr val="tx1"/>
          </a:solidFill>
          <a:latin typeface="+mn-lt"/>
          <a:ea typeface="+mn-ea"/>
          <a:cs typeface="+mn-cs"/>
        </a:defRPr>
      </a:lvl1pPr>
      <a:lvl2pPr marL="742950" indent="-285750" algn="l" rtl="0" eaLnBrk="0" fontAlgn="base" latinLnBrk="1" hangingPunct="0">
        <a:spcBef>
          <a:spcPct val="20000"/>
        </a:spcBef>
        <a:spcAft>
          <a:spcPct val="0"/>
        </a:spcAft>
        <a:buClr>
          <a:schemeClr val="accent1"/>
        </a:buClr>
        <a:buSzPct val="75000"/>
        <a:buFont typeface="Wingdings" pitchFamily="2" charset="2"/>
        <a:buChar char="£"/>
        <a:defRPr kumimoji="1" sz="2400">
          <a:solidFill>
            <a:schemeClr val="tx1"/>
          </a:solidFill>
          <a:latin typeface="+mn-lt"/>
          <a:ea typeface="+mn-ea"/>
        </a:defRPr>
      </a:lvl2pPr>
      <a:lvl3pPr marL="1143000" indent="-228600" algn="l" rtl="0" eaLnBrk="0" fontAlgn="base" latinLnBrk="1" hangingPunct="0">
        <a:spcBef>
          <a:spcPct val="20000"/>
        </a:spcBef>
        <a:spcAft>
          <a:spcPct val="0"/>
        </a:spcAft>
        <a:buClr>
          <a:schemeClr val="accent2"/>
        </a:buClr>
        <a:buSzPct val="75000"/>
        <a:buFont typeface="Wingdings" pitchFamily="2" charset="2"/>
        <a:buChar char="l"/>
        <a:defRPr kumimoji="1" sz="2000">
          <a:solidFill>
            <a:schemeClr val="tx1"/>
          </a:solidFill>
          <a:latin typeface="+mn-lt"/>
          <a:ea typeface="+mn-ea"/>
        </a:defRPr>
      </a:lvl3pPr>
      <a:lvl4pPr marL="1600200" indent="-228600" algn="l" rtl="0" eaLnBrk="0" fontAlgn="base" latinLnBrk="1" hangingPunct="0">
        <a:spcBef>
          <a:spcPct val="20000"/>
        </a:spcBef>
        <a:spcAft>
          <a:spcPct val="0"/>
        </a:spcAft>
        <a:buClr>
          <a:schemeClr val="accent1"/>
        </a:buClr>
        <a:buSzPct val="80000"/>
        <a:buFont typeface="Wingdings" pitchFamily="2" charset="2"/>
        <a:buChar char="£"/>
        <a:defRPr kumimoji="1" sz="2000">
          <a:solidFill>
            <a:schemeClr val="tx1"/>
          </a:solidFill>
          <a:latin typeface="+mn-lt"/>
          <a:ea typeface="+mn-ea"/>
        </a:defRPr>
      </a:lvl4pPr>
      <a:lvl5pPr marL="2057400" indent="-228600" algn="l" rtl="0" eaLnBrk="0" fontAlgn="base" latinLnBrk="1" hangingPunct="0">
        <a:spcBef>
          <a:spcPct val="20000"/>
        </a:spcBef>
        <a:spcAft>
          <a:spcPct val="0"/>
        </a:spcAft>
        <a:buClr>
          <a:schemeClr val="accent2"/>
        </a:buClr>
        <a:buSzPct val="65000"/>
        <a:buFont typeface="Wingdings" pitchFamily="2" charset="2"/>
        <a:buChar char="l"/>
        <a:defRPr kumimoji="1" sz="2000">
          <a:solidFill>
            <a:schemeClr val="tx1"/>
          </a:solidFill>
          <a:latin typeface="+mn-lt"/>
          <a:ea typeface="+mn-ea"/>
        </a:defRPr>
      </a:lvl5pPr>
      <a:lvl6pPr marL="2514600" indent="-228600" algn="l" rtl="0" eaLnBrk="1" fontAlgn="base" latinLnBrk="1" hangingPunct="1">
        <a:spcBef>
          <a:spcPct val="20000"/>
        </a:spcBef>
        <a:spcAft>
          <a:spcPct val="0"/>
        </a:spcAft>
        <a:buClr>
          <a:schemeClr val="accent2"/>
        </a:buClr>
        <a:buSzPct val="65000"/>
        <a:buFont typeface="Wingdings" pitchFamily="2" charset="2"/>
        <a:buChar char="l"/>
        <a:defRPr kumimoji="1">
          <a:solidFill>
            <a:schemeClr val="tx1"/>
          </a:solidFill>
          <a:latin typeface="+mn-lt"/>
          <a:ea typeface="+mn-ea"/>
        </a:defRPr>
      </a:lvl6pPr>
      <a:lvl7pPr marL="2971800" indent="-228600" algn="l" rtl="0" eaLnBrk="1" fontAlgn="base" latinLnBrk="1" hangingPunct="1">
        <a:spcBef>
          <a:spcPct val="20000"/>
        </a:spcBef>
        <a:spcAft>
          <a:spcPct val="0"/>
        </a:spcAft>
        <a:buClr>
          <a:schemeClr val="accent2"/>
        </a:buClr>
        <a:buSzPct val="65000"/>
        <a:buFont typeface="Wingdings" pitchFamily="2" charset="2"/>
        <a:buChar char="l"/>
        <a:defRPr kumimoji="1">
          <a:solidFill>
            <a:schemeClr val="tx1"/>
          </a:solidFill>
          <a:latin typeface="+mn-lt"/>
          <a:ea typeface="+mn-ea"/>
        </a:defRPr>
      </a:lvl7pPr>
      <a:lvl8pPr marL="3429000" indent="-228600" algn="l" rtl="0" eaLnBrk="1" fontAlgn="base" latinLnBrk="1" hangingPunct="1">
        <a:spcBef>
          <a:spcPct val="20000"/>
        </a:spcBef>
        <a:spcAft>
          <a:spcPct val="0"/>
        </a:spcAft>
        <a:buClr>
          <a:schemeClr val="accent2"/>
        </a:buClr>
        <a:buSzPct val="65000"/>
        <a:buFont typeface="Wingdings" pitchFamily="2" charset="2"/>
        <a:buChar char="l"/>
        <a:defRPr kumimoji="1">
          <a:solidFill>
            <a:schemeClr val="tx1"/>
          </a:solidFill>
          <a:latin typeface="+mn-lt"/>
          <a:ea typeface="+mn-ea"/>
        </a:defRPr>
      </a:lvl8pPr>
      <a:lvl9pPr marL="3886200" indent="-228600" algn="l" rtl="0" eaLnBrk="1" fontAlgn="base" latinLnBrk="1" hangingPunct="1">
        <a:spcBef>
          <a:spcPct val="20000"/>
        </a:spcBef>
        <a:spcAft>
          <a:spcPct val="0"/>
        </a:spcAft>
        <a:buClr>
          <a:schemeClr val="accent2"/>
        </a:buClr>
        <a:buSzPct val="65000"/>
        <a:buFont typeface="Wingdings" pitchFamily="2" charset="2"/>
        <a:buChar char="l"/>
        <a:defRPr kumimoji="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9" name="Text Box 43"/>
          <p:cNvSpPr txBox="1">
            <a:spLocks noChangeArrowheads="1"/>
          </p:cNvSpPr>
          <p:nvPr/>
        </p:nvSpPr>
        <p:spPr bwMode="auto">
          <a:xfrm>
            <a:off x="3703638" y="5322888"/>
            <a:ext cx="1172116" cy="523220"/>
          </a:xfrm>
          <a:prstGeom prst="rect">
            <a:avLst/>
          </a:prstGeom>
          <a:noFill/>
          <a:ln w="9525">
            <a:noFill/>
            <a:miter lim="800000"/>
            <a:headEnd/>
            <a:tailEnd/>
          </a:ln>
          <a:effectLst/>
        </p:spPr>
        <p:txBody>
          <a:bodyPr wrap="none">
            <a:spAutoFit/>
          </a:bodyPr>
          <a:lstStyle/>
          <a:p>
            <a:pPr latinLnBrk="1">
              <a:defRPr/>
            </a:pPr>
            <a:r>
              <a:rPr lang="en-US" altLang="ko-KR" sz="2800" b="1" dirty="0" smtClean="0">
                <a:effectLst>
                  <a:outerShdw blurRad="38100" dist="38100" dir="2700000" algn="tl">
                    <a:srgbClr val="C0C0C0"/>
                  </a:outerShdw>
                </a:effectLst>
                <a:latin typeface="Times New Roman" pitchFamily="18" charset="0"/>
                <a:ea typeface="Gulim" pitchFamily="34" charset="-127"/>
              </a:rPr>
              <a:t>201</a:t>
            </a:r>
            <a:r>
              <a:rPr lang="en-US" altLang="zh-CN" sz="2800" b="1" dirty="0" smtClean="0">
                <a:effectLst>
                  <a:outerShdw blurRad="38100" dist="38100" dir="2700000" algn="tl">
                    <a:srgbClr val="C0C0C0"/>
                  </a:outerShdw>
                </a:effectLst>
                <a:latin typeface="Times New Roman" pitchFamily="18" charset="0"/>
                <a:ea typeface="Gulim" pitchFamily="34" charset="-127"/>
              </a:rPr>
              <a:t>8</a:t>
            </a:r>
            <a:r>
              <a:rPr lang="en-US" altLang="ko-KR" sz="2800" b="1" dirty="0" smtClean="0">
                <a:effectLst>
                  <a:outerShdw blurRad="38100" dist="38100" dir="2700000" algn="tl">
                    <a:srgbClr val="C0C0C0"/>
                  </a:outerShdw>
                </a:effectLst>
                <a:latin typeface="Times New Roman" pitchFamily="18" charset="0"/>
                <a:ea typeface="Gulim" pitchFamily="34" charset="-127"/>
              </a:rPr>
              <a:t>.</a:t>
            </a:r>
            <a:r>
              <a:rPr lang="en-US" altLang="ko-KR" sz="2800" b="1" dirty="0">
                <a:effectLst>
                  <a:outerShdw blurRad="38100" dist="38100" dir="2700000" algn="tl">
                    <a:srgbClr val="C0C0C0"/>
                  </a:outerShdw>
                </a:effectLst>
                <a:latin typeface="Times New Roman" pitchFamily="18" charset="0"/>
                <a:ea typeface="Gulim" pitchFamily="34" charset="-127"/>
              </a:rPr>
              <a:t>2</a:t>
            </a:r>
          </a:p>
        </p:txBody>
      </p:sp>
      <p:sp>
        <p:nvSpPr>
          <p:cNvPr id="4099" name="Rectangle 45"/>
          <p:cNvSpPr>
            <a:spLocks noChangeArrowheads="1"/>
          </p:cNvSpPr>
          <p:nvPr/>
        </p:nvSpPr>
        <p:spPr bwMode="auto">
          <a:xfrm>
            <a:off x="101600" y="1298575"/>
            <a:ext cx="8905875" cy="855663"/>
          </a:xfrm>
          <a:prstGeom prst="rect">
            <a:avLst/>
          </a:prstGeom>
          <a:noFill/>
          <a:ln w="9525">
            <a:noFill/>
            <a:miter lim="800000"/>
            <a:headEnd/>
            <a:tailEnd/>
          </a:ln>
          <a:effectLst>
            <a:outerShdw dist="28398" dir="3806097" algn="ctr" rotWithShape="0">
              <a:schemeClr val="tx1"/>
            </a:outerShdw>
          </a:effectLst>
        </p:spPr>
        <p:txBody>
          <a:bodyPr/>
          <a:lstStyle/>
          <a:p>
            <a:pPr algn="ctr" latinLnBrk="1">
              <a:lnSpc>
                <a:spcPct val="90000"/>
              </a:lnSpc>
              <a:defRPr/>
            </a:pPr>
            <a:r>
              <a:rPr lang="en-US" altLang="zh-CN" sz="5400" b="1" dirty="0" smtClean="0">
                <a:solidFill>
                  <a:srgbClr val="FFFFFF"/>
                </a:solidFill>
                <a:latin typeface="Arial Black" pitchFamily="34" charset="0"/>
                <a:ea typeface="黑体" pitchFamily="2" charset="-122"/>
              </a:rPr>
              <a:t>Python</a:t>
            </a:r>
            <a:r>
              <a:rPr lang="zh-CN" altLang="en-US" sz="5400" b="1" dirty="0" smtClean="0">
                <a:solidFill>
                  <a:srgbClr val="FFFFFF"/>
                </a:solidFill>
                <a:latin typeface="Arial Black" pitchFamily="34" charset="0"/>
                <a:ea typeface="黑体" pitchFamily="2" charset="-122"/>
              </a:rPr>
              <a:t>语言程序设计</a:t>
            </a:r>
            <a:endParaRPr lang="zh-CN" altLang="en-US" sz="5400" b="1" dirty="0">
              <a:solidFill>
                <a:srgbClr val="FFFFFF"/>
              </a:solidFill>
              <a:latin typeface="Arial Black" pitchFamily="34" charset="0"/>
              <a:ea typeface="黑体" pitchFamily="2" charset="-122"/>
            </a:endParaRPr>
          </a:p>
        </p:txBody>
      </p:sp>
      <p:sp>
        <p:nvSpPr>
          <p:cNvPr id="4100" name="Text Box 57"/>
          <p:cNvSpPr txBox="1">
            <a:spLocks noChangeArrowheads="1"/>
          </p:cNvSpPr>
          <p:nvPr/>
        </p:nvSpPr>
        <p:spPr bwMode="auto">
          <a:xfrm>
            <a:off x="1174750" y="2625725"/>
            <a:ext cx="7015163" cy="584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sz="3600">
                <a:solidFill>
                  <a:schemeClr val="tx1"/>
                </a:solidFill>
                <a:latin typeface="Gulim" pitchFamily="34" charset="-127"/>
                <a:ea typeface="宋体" charset="-122"/>
              </a:defRPr>
            </a:lvl1pPr>
            <a:lvl2pPr marL="742950" indent="-285750" eaLnBrk="0" hangingPunct="0">
              <a:defRPr kumimoji="1" sz="3600">
                <a:solidFill>
                  <a:schemeClr val="tx1"/>
                </a:solidFill>
                <a:latin typeface="Gulim" pitchFamily="34" charset="-127"/>
                <a:ea typeface="宋体" charset="-122"/>
              </a:defRPr>
            </a:lvl2pPr>
            <a:lvl3pPr marL="1143000" indent="-228600" eaLnBrk="0" hangingPunct="0">
              <a:defRPr kumimoji="1" sz="3600">
                <a:solidFill>
                  <a:schemeClr val="tx1"/>
                </a:solidFill>
                <a:latin typeface="Gulim" pitchFamily="34" charset="-127"/>
                <a:ea typeface="宋体" charset="-122"/>
              </a:defRPr>
            </a:lvl3pPr>
            <a:lvl4pPr marL="1600200" indent="-228600" eaLnBrk="0" hangingPunct="0">
              <a:defRPr kumimoji="1" sz="3600">
                <a:solidFill>
                  <a:schemeClr val="tx1"/>
                </a:solidFill>
                <a:latin typeface="Gulim" pitchFamily="34" charset="-127"/>
                <a:ea typeface="宋体" charset="-122"/>
              </a:defRPr>
            </a:lvl4pPr>
            <a:lvl5pPr marL="2057400" indent="-228600" eaLnBrk="0" hangingPunct="0">
              <a:defRPr kumimoji="1" sz="3600">
                <a:solidFill>
                  <a:schemeClr val="tx1"/>
                </a:solidFill>
                <a:latin typeface="Gulim" pitchFamily="34" charset="-127"/>
                <a:ea typeface="宋体" charset="-122"/>
              </a:defRPr>
            </a:lvl5pPr>
            <a:lvl6pPr marL="2514600" indent="-228600" eaLnBrk="0" fontAlgn="base" hangingPunct="0">
              <a:spcBef>
                <a:spcPct val="0"/>
              </a:spcBef>
              <a:spcAft>
                <a:spcPct val="0"/>
              </a:spcAft>
              <a:defRPr kumimoji="1" sz="3600">
                <a:solidFill>
                  <a:schemeClr val="tx1"/>
                </a:solidFill>
                <a:latin typeface="Gulim" pitchFamily="34" charset="-127"/>
                <a:ea typeface="宋体" charset="-122"/>
              </a:defRPr>
            </a:lvl6pPr>
            <a:lvl7pPr marL="2971800" indent="-228600" eaLnBrk="0" fontAlgn="base" hangingPunct="0">
              <a:spcBef>
                <a:spcPct val="0"/>
              </a:spcBef>
              <a:spcAft>
                <a:spcPct val="0"/>
              </a:spcAft>
              <a:defRPr kumimoji="1" sz="3600">
                <a:solidFill>
                  <a:schemeClr val="tx1"/>
                </a:solidFill>
                <a:latin typeface="Gulim" pitchFamily="34" charset="-127"/>
                <a:ea typeface="宋体" charset="-122"/>
              </a:defRPr>
            </a:lvl7pPr>
            <a:lvl8pPr marL="3429000" indent="-228600" eaLnBrk="0" fontAlgn="base" hangingPunct="0">
              <a:spcBef>
                <a:spcPct val="0"/>
              </a:spcBef>
              <a:spcAft>
                <a:spcPct val="0"/>
              </a:spcAft>
              <a:defRPr kumimoji="1" sz="3600">
                <a:solidFill>
                  <a:schemeClr val="tx1"/>
                </a:solidFill>
                <a:latin typeface="Gulim" pitchFamily="34" charset="-127"/>
                <a:ea typeface="宋体" charset="-122"/>
              </a:defRPr>
            </a:lvl8pPr>
            <a:lvl9pPr marL="3886200" indent="-228600" eaLnBrk="0" fontAlgn="base" hangingPunct="0">
              <a:spcBef>
                <a:spcPct val="0"/>
              </a:spcBef>
              <a:spcAft>
                <a:spcPct val="0"/>
              </a:spcAft>
              <a:defRPr kumimoji="1" sz="3600">
                <a:solidFill>
                  <a:schemeClr val="tx1"/>
                </a:solidFill>
                <a:latin typeface="Gulim" pitchFamily="34" charset="-127"/>
                <a:ea typeface="宋体" charset="-122"/>
              </a:defRPr>
            </a:lvl9pPr>
          </a:lstStyle>
          <a:p>
            <a:pPr algn="ctr" eaLnBrk="1" latinLnBrk="1" hangingPunct="1">
              <a:spcBef>
                <a:spcPct val="50000"/>
              </a:spcBef>
            </a:pPr>
            <a:r>
              <a:rPr lang="zh-CN" altLang="en-US" sz="3200" b="1">
                <a:solidFill>
                  <a:srgbClr val="FFFF00"/>
                </a:solidFill>
                <a:latin typeface="Times New Roman" pitchFamily="18" charset="0"/>
                <a:ea typeface="幼圆" pitchFamily="49" charset="-122"/>
              </a:rPr>
              <a:t>南京邮电大学计算机学院</a:t>
            </a:r>
            <a:endParaRPr lang="en-US" altLang="zh-CN" sz="3200" b="1">
              <a:solidFill>
                <a:srgbClr val="FFFF00"/>
              </a:solidFill>
              <a:latin typeface="Times New Roman" pitchFamily="18" charset="0"/>
              <a:ea typeface="幼圆"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元组的连接</a:t>
            </a:r>
          </a:p>
        </p:txBody>
      </p:sp>
      <p:sp>
        <p:nvSpPr>
          <p:cNvPr id="3" name="内容占位符 2"/>
          <p:cNvSpPr>
            <a:spLocks noGrp="1"/>
          </p:cNvSpPr>
          <p:nvPr>
            <p:ph idx="1"/>
          </p:nvPr>
        </p:nvSpPr>
        <p:spPr/>
        <p:txBody>
          <a:bodyPr/>
          <a:lstStyle/>
          <a:p>
            <a:r>
              <a:rPr lang="zh-CN" altLang="zh-CN"/>
              <a:t>元组中的元素值是不允许修改的，但可以使用多个现有元组来创建新的元组：</a:t>
            </a:r>
          </a:p>
          <a:p>
            <a:pPr marL="800100" lvl="2" indent="0">
              <a:buNone/>
            </a:pPr>
            <a:r>
              <a:rPr lang="en-US" altLang="zh-CN"/>
              <a:t>&gt;&gt;&gt; tup1 = (1,2,3,4,5)</a:t>
            </a:r>
            <a:endParaRPr lang="zh-CN" altLang="zh-CN"/>
          </a:p>
          <a:p>
            <a:pPr marL="800100" lvl="2" indent="0">
              <a:buNone/>
            </a:pPr>
            <a:r>
              <a:rPr lang="en-US" altLang="zh-CN"/>
              <a:t>&gt;&gt;&gt; tup2 = ('a','b','c','d','e')</a:t>
            </a:r>
            <a:endParaRPr lang="zh-CN" altLang="zh-CN"/>
          </a:p>
          <a:p>
            <a:pPr marL="800100" lvl="2" indent="0">
              <a:buNone/>
            </a:pPr>
            <a:r>
              <a:rPr lang="en-US" altLang="zh-CN"/>
              <a:t>&gt;&gt;&gt; tup3 = tup1 + tup2</a:t>
            </a:r>
            <a:endParaRPr lang="zh-CN" altLang="zh-CN"/>
          </a:p>
          <a:p>
            <a:pPr marL="800100" lvl="2" indent="0">
              <a:buNone/>
            </a:pPr>
            <a:r>
              <a:rPr lang="en-US" altLang="zh-CN"/>
              <a:t>&gt;&gt;&gt; tup3</a:t>
            </a:r>
            <a:endParaRPr lang="zh-CN" altLang="zh-CN"/>
          </a:p>
          <a:p>
            <a:pPr marL="800100" lvl="2" indent="0">
              <a:buNone/>
            </a:pPr>
            <a:r>
              <a:rPr lang="en-US" altLang="zh-CN"/>
              <a:t>(1, 2, 3, 4, 5, ‘a’, ‘b’, ‘c’, ‘d’, ‘e’)</a:t>
            </a:r>
            <a:endParaRPr lang="zh-CN" altLang="en-US"/>
          </a:p>
          <a:p>
            <a:pPr marL="342900" lvl="2" indent="-342900"/>
            <a:r>
              <a:rPr lang="zh-CN" altLang="zh-CN" sz="3200">
                <a:cs typeface="+mn-cs"/>
              </a:rPr>
              <a:t>通过创建新的元组，我们就可以得到我们想要的元组数据了。</a:t>
            </a:r>
          </a:p>
          <a:p>
            <a:pPr marL="800100" lvl="2" indent="0">
              <a:buNone/>
            </a:pPr>
            <a:endParaRPr lang="zh-CN" altLang="zh-CN"/>
          </a:p>
          <a:p>
            <a:endParaRPr kumimoji="1" lang="zh-CN" altLang="en-US"/>
          </a:p>
        </p:txBody>
      </p:sp>
      <p:sp>
        <p:nvSpPr>
          <p:cNvPr id="4" name="幻灯片编号占位符 3"/>
          <p:cNvSpPr>
            <a:spLocks noGrp="1"/>
          </p:cNvSpPr>
          <p:nvPr>
            <p:ph type="sldNum" sz="quarter" idx="10"/>
          </p:nvPr>
        </p:nvSpPr>
        <p:spPr/>
        <p:txBody>
          <a:bodyPr/>
          <a:lstStyle/>
          <a:p>
            <a:pPr>
              <a:defRPr/>
            </a:pPr>
            <a:fld id="{2BD893FB-85AB-4B61-AFED-52C0504A6183}" type="slidenum">
              <a:rPr lang="en-US" altLang="ko-KR"/>
              <a:pPr>
                <a:defRPr/>
              </a:pPr>
              <a:t>10</a:t>
            </a:fld>
            <a:endParaRPr lang="en-US" altLang="ko-KR"/>
          </a:p>
        </p:txBody>
      </p:sp>
    </p:spTree>
    <p:extLst>
      <p:ext uri="{BB962C8B-B14F-4D97-AF65-F5344CB8AC3E}">
        <p14:creationId xmlns="" xmlns:p14="http://schemas.microsoft.com/office/powerpoint/2010/main" val="11025098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删除元组</a:t>
            </a:r>
          </a:p>
        </p:txBody>
      </p:sp>
      <p:sp>
        <p:nvSpPr>
          <p:cNvPr id="3" name="内容占位符 2"/>
          <p:cNvSpPr>
            <a:spLocks noGrp="1"/>
          </p:cNvSpPr>
          <p:nvPr>
            <p:ph idx="1"/>
          </p:nvPr>
        </p:nvSpPr>
        <p:spPr/>
        <p:txBody>
          <a:bodyPr/>
          <a:lstStyle/>
          <a:p>
            <a:r>
              <a:rPr lang="zh-CN" altLang="zh-CN"/>
              <a:t>元组中的元素值是不允许删除的，但我们可以使用</a:t>
            </a:r>
            <a:r>
              <a:rPr lang="en-US" altLang="zh-CN"/>
              <a:t>del</a:t>
            </a:r>
            <a:r>
              <a:rPr lang="zh-CN" altLang="zh-CN"/>
              <a:t>语句来删除整个元组：</a:t>
            </a:r>
          </a:p>
          <a:p>
            <a:pPr marL="800100" lvl="2" indent="0">
              <a:buNone/>
            </a:pPr>
            <a:r>
              <a:rPr lang="en-US" altLang="zh-CN"/>
              <a:t>&gt;&gt;&gt; tup = (1,2,3,4,5)</a:t>
            </a:r>
            <a:endParaRPr lang="zh-CN" altLang="zh-CN"/>
          </a:p>
          <a:p>
            <a:pPr marL="800100" lvl="2" indent="0">
              <a:buNone/>
            </a:pPr>
            <a:r>
              <a:rPr lang="en-US" altLang="zh-CN"/>
              <a:t>&gt;&gt;&gt; del tup</a:t>
            </a:r>
            <a:endParaRPr lang="zh-CN" altLang="zh-CN"/>
          </a:p>
          <a:p>
            <a:pPr marL="800100" lvl="2" indent="0">
              <a:buNone/>
            </a:pPr>
            <a:r>
              <a:rPr lang="en-US" altLang="zh-CN"/>
              <a:t>&gt;&gt;&gt; tup</a:t>
            </a:r>
            <a:endParaRPr lang="zh-CN" altLang="zh-CN"/>
          </a:p>
          <a:p>
            <a:pPr marL="800100" lvl="2" indent="0">
              <a:buNone/>
            </a:pPr>
            <a:r>
              <a:rPr lang="en-US" altLang="zh-CN">
                <a:solidFill>
                  <a:srgbClr val="FF0000"/>
                </a:solidFill>
              </a:rPr>
              <a:t>Traceback (most recent call last):</a:t>
            </a:r>
            <a:endParaRPr lang="zh-CN" altLang="zh-CN">
              <a:solidFill>
                <a:srgbClr val="FF0000"/>
              </a:solidFill>
            </a:endParaRPr>
          </a:p>
          <a:p>
            <a:pPr marL="800100" lvl="2" indent="0">
              <a:buNone/>
            </a:pPr>
            <a:r>
              <a:rPr lang="en-US" altLang="zh-CN">
                <a:solidFill>
                  <a:srgbClr val="FF0000"/>
                </a:solidFill>
              </a:rPr>
              <a:t>  File "&lt;pyshell#19&gt;", line 1, in &lt;module&gt;</a:t>
            </a:r>
            <a:endParaRPr lang="zh-CN" altLang="zh-CN">
              <a:solidFill>
                <a:srgbClr val="FF0000"/>
              </a:solidFill>
            </a:endParaRPr>
          </a:p>
          <a:p>
            <a:pPr marL="800100" lvl="2" indent="0">
              <a:buNone/>
            </a:pPr>
            <a:r>
              <a:rPr lang="en-US" altLang="zh-CN">
                <a:solidFill>
                  <a:srgbClr val="FF0000"/>
                </a:solidFill>
              </a:rPr>
              <a:t>    tup</a:t>
            </a:r>
            <a:endParaRPr lang="zh-CN" altLang="zh-CN">
              <a:solidFill>
                <a:srgbClr val="FF0000"/>
              </a:solidFill>
            </a:endParaRPr>
          </a:p>
          <a:p>
            <a:pPr marL="800100" lvl="2" indent="0">
              <a:buNone/>
            </a:pPr>
            <a:r>
              <a:rPr lang="en-US" altLang="zh-CN">
                <a:solidFill>
                  <a:srgbClr val="FF0000"/>
                </a:solidFill>
              </a:rPr>
              <a:t>NameError: name 'tup' is not defined</a:t>
            </a:r>
            <a:endParaRPr lang="zh-CN" altLang="zh-CN">
              <a:solidFill>
                <a:srgbClr val="FF0000"/>
              </a:solidFill>
            </a:endParaRPr>
          </a:p>
          <a:p>
            <a:pPr marL="0" indent="0">
              <a:buNone/>
            </a:pPr>
            <a:endParaRPr kumimoji="1" lang="zh-CN" altLang="en-US"/>
          </a:p>
        </p:txBody>
      </p:sp>
      <p:sp>
        <p:nvSpPr>
          <p:cNvPr id="4" name="幻灯片编号占位符 3"/>
          <p:cNvSpPr>
            <a:spLocks noGrp="1"/>
          </p:cNvSpPr>
          <p:nvPr>
            <p:ph type="sldNum" sz="quarter" idx="10"/>
          </p:nvPr>
        </p:nvSpPr>
        <p:spPr/>
        <p:txBody>
          <a:bodyPr/>
          <a:lstStyle/>
          <a:p>
            <a:pPr>
              <a:defRPr/>
            </a:pPr>
            <a:fld id="{2BD893FB-85AB-4B61-AFED-52C0504A6183}" type="slidenum">
              <a:rPr lang="en-US" altLang="ko-KR"/>
              <a:pPr>
                <a:defRPr/>
              </a:pPr>
              <a:t>11</a:t>
            </a:fld>
            <a:endParaRPr lang="en-US" altLang="ko-KR"/>
          </a:p>
        </p:txBody>
      </p:sp>
    </p:spTree>
    <p:extLst>
      <p:ext uri="{BB962C8B-B14F-4D97-AF65-F5344CB8AC3E}">
        <p14:creationId xmlns="" xmlns:p14="http://schemas.microsoft.com/office/powerpoint/2010/main" val="12416646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列表</a:t>
            </a:r>
          </a:p>
        </p:txBody>
      </p:sp>
      <p:sp>
        <p:nvSpPr>
          <p:cNvPr id="3" name="内容占位符 2"/>
          <p:cNvSpPr>
            <a:spLocks noGrp="1"/>
          </p:cNvSpPr>
          <p:nvPr>
            <p:ph idx="1"/>
          </p:nvPr>
        </p:nvSpPr>
        <p:spPr/>
        <p:txBody>
          <a:bodyPr/>
          <a:lstStyle/>
          <a:p>
            <a:r>
              <a:rPr lang="zh-CN" altLang="zh-CN"/>
              <a:t>列表是</a:t>
            </a:r>
            <a:r>
              <a:rPr lang="en-US" altLang="zh-CN"/>
              <a:t>Python</a:t>
            </a:r>
            <a:r>
              <a:rPr lang="zh-CN" altLang="zh-CN"/>
              <a:t>中最常用的数据结构，一个列表中也可以存放多个数据，列表与元组的主要区别是列表可以改变元素的值。</a:t>
            </a:r>
            <a:r>
              <a:rPr lang="zh-CN" altLang="zh-CN">
                <a:effectLst/>
              </a:rPr>
              <a:t> </a:t>
            </a:r>
            <a:endParaRPr kumimoji="1" lang="zh-CN" altLang="en-US"/>
          </a:p>
        </p:txBody>
      </p:sp>
      <p:sp>
        <p:nvSpPr>
          <p:cNvPr id="4" name="幻灯片编号占位符 3"/>
          <p:cNvSpPr>
            <a:spLocks noGrp="1"/>
          </p:cNvSpPr>
          <p:nvPr>
            <p:ph type="sldNum" sz="quarter" idx="10"/>
          </p:nvPr>
        </p:nvSpPr>
        <p:spPr/>
        <p:txBody>
          <a:bodyPr/>
          <a:lstStyle/>
          <a:p>
            <a:pPr>
              <a:defRPr/>
            </a:pPr>
            <a:fld id="{2BD893FB-85AB-4B61-AFED-52C0504A6183}" type="slidenum">
              <a:rPr lang="en-US" altLang="ko-KR"/>
              <a:pPr>
                <a:defRPr/>
              </a:pPr>
              <a:t>12</a:t>
            </a:fld>
            <a:endParaRPr lang="en-US" altLang="ko-KR"/>
          </a:p>
        </p:txBody>
      </p:sp>
    </p:spTree>
    <p:extLst>
      <p:ext uri="{BB962C8B-B14F-4D97-AF65-F5344CB8AC3E}">
        <p14:creationId xmlns="" xmlns:p14="http://schemas.microsoft.com/office/powerpoint/2010/main" val="14786893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创建列表</a:t>
            </a:r>
          </a:p>
        </p:txBody>
      </p:sp>
      <p:sp>
        <p:nvSpPr>
          <p:cNvPr id="3" name="内容占位符 2"/>
          <p:cNvSpPr>
            <a:spLocks noGrp="1"/>
          </p:cNvSpPr>
          <p:nvPr>
            <p:ph idx="1"/>
          </p:nvPr>
        </p:nvSpPr>
        <p:spPr/>
        <p:txBody>
          <a:bodyPr/>
          <a:lstStyle/>
          <a:p>
            <a:r>
              <a:rPr lang="zh-CN" altLang="zh-CN"/>
              <a:t>创建一个列表，使用方括号</a:t>
            </a:r>
            <a:r>
              <a:rPr lang="en-US" altLang="zh-CN"/>
              <a:t>[ ]</a:t>
            </a:r>
            <a:r>
              <a:rPr lang="zh-CN" altLang="zh-CN"/>
              <a:t>将用逗号分隔的元素括起来即可：</a:t>
            </a:r>
          </a:p>
          <a:p>
            <a:pPr marL="800100" lvl="2" indent="0">
              <a:buNone/>
            </a:pPr>
            <a:r>
              <a:rPr lang="en-US" altLang="zh-CN"/>
              <a:t>&gt;&gt;&gt; list1 = [1,2,3,4,5]</a:t>
            </a:r>
            <a:endParaRPr lang="zh-CN" altLang="zh-CN"/>
          </a:p>
          <a:p>
            <a:pPr marL="800100" lvl="2" indent="0">
              <a:buNone/>
            </a:pPr>
            <a:r>
              <a:rPr lang="en-US" altLang="zh-CN"/>
              <a:t>&gt;&gt;&gt; list1</a:t>
            </a:r>
            <a:endParaRPr lang="zh-CN" altLang="zh-CN"/>
          </a:p>
          <a:p>
            <a:pPr marL="800100" lvl="2" indent="0">
              <a:buNone/>
            </a:pPr>
            <a:r>
              <a:rPr lang="en-US" altLang="zh-CN"/>
              <a:t>[1, 2, 3, 4, 5]</a:t>
            </a:r>
            <a:endParaRPr lang="zh-CN" altLang="zh-CN"/>
          </a:p>
          <a:p>
            <a:r>
              <a:rPr lang="zh-CN" altLang="zh-CN"/>
              <a:t>列表中的元素也可以是不同的数据类型：</a:t>
            </a:r>
          </a:p>
          <a:p>
            <a:pPr marL="800100" lvl="2" indent="0">
              <a:buNone/>
            </a:pPr>
            <a:r>
              <a:rPr lang="en-US" altLang="zh-CN"/>
              <a:t>&gt;&gt;&gt; list2 = [1,2,3,'a','b','c']</a:t>
            </a:r>
            <a:endParaRPr lang="zh-CN" altLang="zh-CN"/>
          </a:p>
          <a:p>
            <a:pPr marL="800100" lvl="2" indent="0">
              <a:buNone/>
            </a:pPr>
            <a:r>
              <a:rPr lang="en-US" altLang="zh-CN"/>
              <a:t>&gt;&gt;&gt; list2</a:t>
            </a:r>
            <a:endParaRPr lang="zh-CN" altLang="zh-CN"/>
          </a:p>
          <a:p>
            <a:pPr marL="800100" lvl="2" indent="0">
              <a:buNone/>
            </a:pPr>
            <a:r>
              <a:rPr lang="en-US" altLang="zh-CN"/>
              <a:t>[1, 2, 3, 'a', 'b', 'c']</a:t>
            </a:r>
            <a:endParaRPr lang="zh-CN" altLang="zh-CN"/>
          </a:p>
          <a:p>
            <a:endParaRPr kumimoji="1" lang="zh-CN" altLang="en-US"/>
          </a:p>
        </p:txBody>
      </p:sp>
      <p:sp>
        <p:nvSpPr>
          <p:cNvPr id="4" name="幻灯片编号占位符 3"/>
          <p:cNvSpPr>
            <a:spLocks noGrp="1"/>
          </p:cNvSpPr>
          <p:nvPr>
            <p:ph type="sldNum" sz="quarter" idx="10"/>
          </p:nvPr>
        </p:nvSpPr>
        <p:spPr/>
        <p:txBody>
          <a:bodyPr/>
          <a:lstStyle/>
          <a:p>
            <a:pPr>
              <a:defRPr/>
            </a:pPr>
            <a:fld id="{2BD893FB-85AB-4B61-AFED-52C0504A6183}" type="slidenum">
              <a:rPr lang="en-US" altLang="ko-KR"/>
              <a:pPr>
                <a:defRPr/>
              </a:pPr>
              <a:t>13</a:t>
            </a:fld>
            <a:endParaRPr lang="en-US" altLang="ko-KR"/>
          </a:p>
        </p:txBody>
      </p:sp>
    </p:spTree>
    <p:extLst>
      <p:ext uri="{BB962C8B-B14F-4D97-AF65-F5344CB8AC3E}">
        <p14:creationId xmlns="" xmlns:p14="http://schemas.microsoft.com/office/powerpoint/2010/main" val="11915325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访问列表中的数据</a:t>
            </a:r>
          </a:p>
        </p:txBody>
      </p:sp>
      <p:sp>
        <p:nvSpPr>
          <p:cNvPr id="3" name="内容占位符 2"/>
          <p:cNvSpPr>
            <a:spLocks noGrp="1"/>
          </p:cNvSpPr>
          <p:nvPr>
            <p:ph idx="1"/>
          </p:nvPr>
        </p:nvSpPr>
        <p:spPr/>
        <p:txBody>
          <a:bodyPr/>
          <a:lstStyle/>
          <a:p>
            <a:r>
              <a:rPr lang="zh-CN" altLang="zh-CN"/>
              <a:t>和元组一样，我们也可以使用索引或分片访问列表中的元素：</a:t>
            </a:r>
          </a:p>
          <a:p>
            <a:pPr marL="800100" lvl="2" indent="0">
              <a:buNone/>
            </a:pPr>
            <a:r>
              <a:rPr lang="en-US" altLang="zh-CN"/>
              <a:t>&gt;&gt;&gt; list2[3]</a:t>
            </a:r>
            <a:endParaRPr lang="zh-CN" altLang="zh-CN"/>
          </a:p>
          <a:p>
            <a:pPr marL="800100" lvl="2" indent="0">
              <a:buNone/>
            </a:pPr>
            <a:r>
              <a:rPr lang="en-US" altLang="zh-CN"/>
              <a:t>'a'</a:t>
            </a:r>
            <a:endParaRPr lang="zh-CN" altLang="zh-CN"/>
          </a:p>
          <a:p>
            <a:pPr marL="800100" lvl="2" indent="0">
              <a:buNone/>
            </a:pPr>
            <a:r>
              <a:rPr lang="en-US" altLang="zh-CN"/>
              <a:t>&gt;&gt;&gt; list2[3:6]</a:t>
            </a:r>
            <a:endParaRPr lang="zh-CN" altLang="zh-CN"/>
          </a:p>
          <a:p>
            <a:pPr marL="800100" lvl="2" indent="0">
              <a:buNone/>
            </a:pPr>
            <a:r>
              <a:rPr lang="en-US" altLang="zh-CN"/>
              <a:t>['a', 'b', 'c']</a:t>
            </a:r>
            <a:endParaRPr lang="zh-CN" altLang="zh-CN"/>
          </a:p>
          <a:p>
            <a:endParaRPr kumimoji="1" lang="zh-CN" altLang="en-US"/>
          </a:p>
        </p:txBody>
      </p:sp>
      <p:sp>
        <p:nvSpPr>
          <p:cNvPr id="4" name="幻灯片编号占位符 3"/>
          <p:cNvSpPr>
            <a:spLocks noGrp="1"/>
          </p:cNvSpPr>
          <p:nvPr>
            <p:ph type="sldNum" sz="quarter" idx="10"/>
          </p:nvPr>
        </p:nvSpPr>
        <p:spPr/>
        <p:txBody>
          <a:bodyPr/>
          <a:lstStyle/>
          <a:p>
            <a:pPr>
              <a:defRPr/>
            </a:pPr>
            <a:fld id="{2BD893FB-85AB-4B61-AFED-52C0504A6183}" type="slidenum">
              <a:rPr lang="en-US" altLang="ko-KR"/>
              <a:pPr>
                <a:defRPr/>
              </a:pPr>
              <a:t>14</a:t>
            </a:fld>
            <a:endParaRPr lang="en-US" altLang="ko-KR"/>
          </a:p>
        </p:txBody>
      </p:sp>
    </p:spTree>
    <p:extLst>
      <p:ext uri="{BB962C8B-B14F-4D97-AF65-F5344CB8AC3E}">
        <p14:creationId xmlns="" xmlns:p14="http://schemas.microsoft.com/office/powerpoint/2010/main" val="12109766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列表元素复制</a:t>
            </a:r>
          </a:p>
        </p:txBody>
      </p:sp>
      <p:sp>
        <p:nvSpPr>
          <p:cNvPr id="3" name="内容占位符 2"/>
          <p:cNvSpPr>
            <a:spLocks noGrp="1"/>
          </p:cNvSpPr>
          <p:nvPr>
            <p:ph idx="1"/>
          </p:nvPr>
        </p:nvSpPr>
        <p:spPr/>
        <p:txBody>
          <a:bodyPr/>
          <a:lstStyle/>
          <a:p>
            <a:r>
              <a:rPr lang="zh-CN" altLang="zh-CN" sz="2400">
                <a:latin typeface="SimHei" charset="0"/>
                <a:ea typeface="SimHei" charset="0"/>
                <a:cs typeface="SimHei" charset="0"/>
              </a:rPr>
              <a:t>我们可以将列表数据通过赋值存放到单个变量中，然后通过索引值对列表特定位置元素进行赋值：</a:t>
            </a:r>
          </a:p>
          <a:p>
            <a:pPr marL="800100" lvl="2" indent="0">
              <a:buNone/>
            </a:pPr>
            <a:r>
              <a:rPr lang="en-US" altLang="zh-CN" sz="2000"/>
              <a:t>&gt;&gt;&gt; list2 = [1,2,3,'a','b','c']</a:t>
            </a:r>
            <a:endParaRPr lang="zh-CN" altLang="zh-CN" sz="2000"/>
          </a:p>
          <a:p>
            <a:pPr marL="800100" lvl="2" indent="0">
              <a:buNone/>
            </a:pPr>
            <a:r>
              <a:rPr lang="en-US" altLang="zh-CN" sz="2000"/>
              <a:t>&gt;&gt;&gt; list2</a:t>
            </a:r>
            <a:endParaRPr lang="zh-CN" altLang="zh-CN" sz="2000"/>
          </a:p>
          <a:p>
            <a:pPr marL="800100" lvl="2" indent="0">
              <a:buNone/>
            </a:pPr>
            <a:r>
              <a:rPr lang="en-US" altLang="zh-CN" sz="2000"/>
              <a:t>[1, 2, 3, 'a', 'b', 'c']</a:t>
            </a:r>
            <a:endParaRPr lang="zh-CN" altLang="zh-CN" sz="2000"/>
          </a:p>
          <a:p>
            <a:pPr marL="800100" lvl="2" indent="0">
              <a:buNone/>
            </a:pPr>
            <a:r>
              <a:rPr lang="en-US" altLang="zh-CN" sz="2000"/>
              <a:t>&gt;&gt;&gt; list2[2] = 4 	</a:t>
            </a:r>
            <a:r>
              <a:rPr lang="zh-CN" altLang="en-US" sz="2000"/>
              <a:t>	</a:t>
            </a:r>
            <a:r>
              <a:rPr lang="en-US" altLang="zh-CN" sz="2000"/>
              <a:t>#</a:t>
            </a:r>
            <a:r>
              <a:rPr lang="zh-CN" altLang="zh-CN" sz="2000"/>
              <a:t>将列表中数字</a:t>
            </a:r>
            <a:r>
              <a:rPr lang="en-US" altLang="zh-CN" sz="2000"/>
              <a:t>3</a:t>
            </a:r>
            <a:r>
              <a:rPr lang="zh-CN" altLang="zh-CN" sz="2000"/>
              <a:t>用数字</a:t>
            </a:r>
            <a:r>
              <a:rPr lang="en-US" altLang="zh-CN" sz="2000"/>
              <a:t>4</a:t>
            </a:r>
            <a:r>
              <a:rPr lang="zh-CN" altLang="zh-CN" sz="2000"/>
              <a:t>替换</a:t>
            </a:r>
          </a:p>
          <a:p>
            <a:pPr marL="800100" lvl="2" indent="0">
              <a:buNone/>
            </a:pPr>
            <a:r>
              <a:rPr lang="en-US" altLang="zh-CN" sz="2000"/>
              <a:t>&gt;&gt;&gt; list2</a:t>
            </a:r>
            <a:endParaRPr lang="zh-CN" altLang="zh-CN" sz="2000"/>
          </a:p>
          <a:p>
            <a:pPr marL="800100" lvl="2" indent="0">
              <a:buNone/>
            </a:pPr>
            <a:r>
              <a:rPr lang="en-US" altLang="zh-CN" sz="2000"/>
              <a:t>[1, 2, 4, 'a', 'b', 'c']</a:t>
            </a:r>
            <a:endParaRPr lang="zh-CN" altLang="zh-CN" sz="2000"/>
          </a:p>
          <a:p>
            <a:pPr marL="800100" lvl="2" indent="0">
              <a:buNone/>
            </a:pPr>
            <a:r>
              <a:rPr lang="en-US" altLang="zh-CN" sz="2000"/>
              <a:t>&gt;&gt;&gt; list2[5] = 'd'		#</a:t>
            </a:r>
            <a:r>
              <a:rPr lang="zh-CN" altLang="zh-CN" sz="2000"/>
              <a:t>将字符</a:t>
            </a:r>
            <a:r>
              <a:rPr lang="en-US" altLang="zh-CN" sz="2000"/>
              <a:t>c</a:t>
            </a:r>
            <a:r>
              <a:rPr lang="zh-CN" altLang="zh-CN" sz="2000"/>
              <a:t>用字符</a:t>
            </a:r>
            <a:r>
              <a:rPr lang="en-US" altLang="zh-CN" sz="2000"/>
              <a:t>d</a:t>
            </a:r>
            <a:r>
              <a:rPr lang="zh-CN" altLang="zh-CN" sz="2000"/>
              <a:t>替换</a:t>
            </a:r>
          </a:p>
          <a:p>
            <a:pPr marL="800100" lvl="2" indent="0">
              <a:buNone/>
            </a:pPr>
            <a:r>
              <a:rPr lang="en-US" altLang="zh-CN" sz="2000"/>
              <a:t>&gt;&gt;&gt; list2</a:t>
            </a:r>
            <a:endParaRPr lang="zh-CN" altLang="zh-CN" sz="2000"/>
          </a:p>
          <a:p>
            <a:pPr marL="800100" lvl="2" indent="0">
              <a:buNone/>
            </a:pPr>
            <a:r>
              <a:rPr lang="en-US" altLang="zh-CN" sz="2000"/>
              <a:t>[1, 2, 4, 'a', 'b', 'd']</a:t>
            </a:r>
            <a:endParaRPr lang="zh-CN" altLang="zh-CN" sz="2000"/>
          </a:p>
          <a:p>
            <a:endParaRPr kumimoji="1" lang="zh-CN" altLang="en-US"/>
          </a:p>
        </p:txBody>
      </p:sp>
      <p:sp>
        <p:nvSpPr>
          <p:cNvPr id="4" name="幻灯片编号占位符 3"/>
          <p:cNvSpPr>
            <a:spLocks noGrp="1"/>
          </p:cNvSpPr>
          <p:nvPr>
            <p:ph type="sldNum" sz="quarter" idx="10"/>
          </p:nvPr>
        </p:nvSpPr>
        <p:spPr/>
        <p:txBody>
          <a:bodyPr/>
          <a:lstStyle/>
          <a:p>
            <a:pPr>
              <a:defRPr/>
            </a:pPr>
            <a:fld id="{2BD893FB-85AB-4B61-AFED-52C0504A6183}" type="slidenum">
              <a:rPr lang="en-US" altLang="ko-KR"/>
              <a:pPr>
                <a:defRPr/>
              </a:pPr>
              <a:t>15</a:t>
            </a:fld>
            <a:endParaRPr lang="en-US" altLang="ko-KR"/>
          </a:p>
        </p:txBody>
      </p:sp>
    </p:spTree>
    <p:extLst>
      <p:ext uri="{BB962C8B-B14F-4D97-AF65-F5344CB8AC3E}">
        <p14:creationId xmlns="" xmlns:p14="http://schemas.microsoft.com/office/powerpoint/2010/main" val="15418249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lang="zh-CN" altLang="zh-CN"/>
              <a:t>还可以通过分片将列表中的一部分元素赋值给新的变量：</a:t>
            </a:r>
          </a:p>
          <a:p>
            <a:pPr marL="800100" lvl="2" indent="0">
              <a:buNone/>
            </a:pPr>
            <a:r>
              <a:rPr lang="en-US" altLang="zh-CN"/>
              <a:t>&gt;&gt;&gt; char = ['a','b','e','f']</a:t>
            </a:r>
            <a:endParaRPr lang="zh-CN" altLang="zh-CN"/>
          </a:p>
          <a:p>
            <a:pPr marL="800100" lvl="2" indent="0">
              <a:buNone/>
            </a:pPr>
            <a:r>
              <a:rPr lang="en-US" altLang="zh-CN"/>
              <a:t>&gt;&gt;&gt; char[2:] = ['c','d']</a:t>
            </a:r>
            <a:endParaRPr lang="zh-CN" altLang="zh-CN"/>
          </a:p>
          <a:p>
            <a:pPr marL="800100" lvl="2" indent="0">
              <a:buNone/>
            </a:pPr>
            <a:r>
              <a:rPr lang="en-US" altLang="zh-CN"/>
              <a:t>&gt;&gt;&gt; char</a:t>
            </a:r>
            <a:endParaRPr lang="zh-CN" altLang="zh-CN"/>
          </a:p>
          <a:p>
            <a:pPr marL="800100" lvl="2" indent="0">
              <a:buNone/>
            </a:pPr>
            <a:r>
              <a:rPr lang="en-US" altLang="zh-CN"/>
              <a:t>['a', 'b', 'c', 'd']</a:t>
            </a:r>
            <a:endParaRPr lang="zh-CN" altLang="zh-CN"/>
          </a:p>
          <a:p>
            <a:endParaRPr kumimoji="1" lang="zh-CN" altLang="en-US"/>
          </a:p>
        </p:txBody>
      </p:sp>
      <p:sp>
        <p:nvSpPr>
          <p:cNvPr id="4" name="幻灯片编号占位符 3"/>
          <p:cNvSpPr>
            <a:spLocks noGrp="1"/>
          </p:cNvSpPr>
          <p:nvPr>
            <p:ph type="sldNum" sz="quarter" idx="10"/>
          </p:nvPr>
        </p:nvSpPr>
        <p:spPr/>
        <p:txBody>
          <a:bodyPr/>
          <a:lstStyle/>
          <a:p>
            <a:pPr>
              <a:defRPr/>
            </a:pPr>
            <a:fld id="{2BD893FB-85AB-4B61-AFED-52C0504A6183}" type="slidenum">
              <a:rPr lang="en-US" altLang="ko-KR"/>
              <a:pPr>
                <a:defRPr/>
              </a:pPr>
              <a:t>16</a:t>
            </a:fld>
            <a:endParaRPr lang="en-US" altLang="ko-KR"/>
          </a:p>
        </p:txBody>
      </p:sp>
    </p:spTree>
    <p:extLst>
      <p:ext uri="{BB962C8B-B14F-4D97-AF65-F5344CB8AC3E}">
        <p14:creationId xmlns="" xmlns:p14="http://schemas.microsoft.com/office/powerpoint/2010/main" val="18913483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a:xfrm>
            <a:off x="457200" y="1295400"/>
            <a:ext cx="8229600" cy="4830763"/>
          </a:xfrm>
        </p:spPr>
        <p:txBody>
          <a:bodyPr/>
          <a:lstStyle/>
          <a:p>
            <a:r>
              <a:rPr lang="zh-CN" altLang="zh-CN" sz="2400"/>
              <a:t>除了普通的赋值，列表分片赋值语句可以在不需要替换任何原有元素的情况下插入新的元素：</a:t>
            </a:r>
          </a:p>
          <a:p>
            <a:pPr marL="800100" lvl="2" indent="0">
              <a:buNone/>
            </a:pPr>
            <a:r>
              <a:rPr lang="en-US" altLang="zh-CN" sz="2000"/>
              <a:t>&gt;&gt;&gt; number = [1,5,6]</a:t>
            </a:r>
            <a:endParaRPr lang="zh-CN" altLang="zh-CN" sz="2000"/>
          </a:p>
          <a:p>
            <a:pPr marL="800100" lvl="2" indent="0">
              <a:buNone/>
            </a:pPr>
            <a:r>
              <a:rPr lang="en-US" altLang="zh-CN" sz="2000"/>
              <a:t>&gt;&gt;&gt; number[1:1] = [2,3,4]</a:t>
            </a:r>
            <a:endParaRPr lang="zh-CN" altLang="zh-CN" sz="2000"/>
          </a:p>
          <a:p>
            <a:pPr marL="800100" lvl="2" indent="0">
              <a:buNone/>
            </a:pPr>
            <a:r>
              <a:rPr lang="en-US" altLang="zh-CN" sz="2000"/>
              <a:t>&gt;&gt;&gt; number</a:t>
            </a:r>
            <a:endParaRPr lang="zh-CN" altLang="zh-CN" sz="2000"/>
          </a:p>
          <a:p>
            <a:pPr marL="800100" lvl="2" indent="0">
              <a:buNone/>
            </a:pPr>
            <a:r>
              <a:rPr lang="en-US" altLang="zh-CN" sz="2000"/>
              <a:t>[1, 2, 3, 4, 5, 6]</a:t>
            </a:r>
            <a:endParaRPr lang="zh-CN" altLang="zh-CN" sz="2000"/>
          </a:p>
          <a:p>
            <a:r>
              <a:rPr lang="zh-CN" altLang="zh-CN" sz="2400"/>
              <a:t>以此类推，通过分片赋值还可以实现删除列表中元素的操作：</a:t>
            </a:r>
          </a:p>
          <a:p>
            <a:pPr marL="800100" lvl="2" indent="0">
              <a:buNone/>
            </a:pPr>
            <a:r>
              <a:rPr lang="en-US" altLang="zh-CN" sz="2000"/>
              <a:t>&gt;&gt;&gt; number = [1, 2, 3, 4, 5, 6]</a:t>
            </a:r>
            <a:endParaRPr lang="zh-CN" altLang="zh-CN" sz="2000"/>
          </a:p>
          <a:p>
            <a:pPr marL="800100" lvl="2" indent="0">
              <a:buNone/>
            </a:pPr>
            <a:r>
              <a:rPr lang="en-US" altLang="zh-CN" sz="2000"/>
              <a:t>&gt;&gt;&gt; number[1:4] = [] #</a:t>
            </a:r>
            <a:r>
              <a:rPr lang="zh-CN" altLang="zh-CN" sz="2000"/>
              <a:t>结果和</a:t>
            </a:r>
            <a:r>
              <a:rPr lang="en-US" altLang="zh-CN" sz="2000"/>
              <a:t>del number[1:4]</a:t>
            </a:r>
            <a:r>
              <a:rPr lang="zh-CN" altLang="zh-CN" sz="2000"/>
              <a:t>相同</a:t>
            </a:r>
          </a:p>
          <a:p>
            <a:pPr marL="800100" lvl="2" indent="0">
              <a:buNone/>
            </a:pPr>
            <a:r>
              <a:rPr lang="en-US" altLang="zh-CN" sz="2000"/>
              <a:t>&gt;&gt;&gt; number</a:t>
            </a:r>
            <a:endParaRPr lang="zh-CN" altLang="zh-CN" sz="2000"/>
          </a:p>
          <a:p>
            <a:pPr marL="800100" lvl="2" indent="0">
              <a:buNone/>
            </a:pPr>
            <a:r>
              <a:rPr lang="en-US" altLang="zh-CN" sz="2000"/>
              <a:t>[1, 5, 6]</a:t>
            </a:r>
            <a:endParaRPr lang="zh-CN" altLang="zh-CN" sz="2000"/>
          </a:p>
          <a:p>
            <a:endParaRPr kumimoji="1" lang="zh-CN" altLang="en-US" sz="2400"/>
          </a:p>
        </p:txBody>
      </p:sp>
      <p:sp>
        <p:nvSpPr>
          <p:cNvPr id="4" name="幻灯片编号占位符 3"/>
          <p:cNvSpPr>
            <a:spLocks noGrp="1"/>
          </p:cNvSpPr>
          <p:nvPr>
            <p:ph type="sldNum" sz="quarter" idx="10"/>
          </p:nvPr>
        </p:nvSpPr>
        <p:spPr/>
        <p:txBody>
          <a:bodyPr/>
          <a:lstStyle/>
          <a:p>
            <a:pPr>
              <a:defRPr/>
            </a:pPr>
            <a:fld id="{2BD893FB-85AB-4B61-AFED-52C0504A6183}" type="slidenum">
              <a:rPr lang="en-US" altLang="ko-KR"/>
              <a:pPr>
                <a:defRPr/>
              </a:pPr>
              <a:t>17</a:t>
            </a:fld>
            <a:endParaRPr lang="en-US" altLang="ko-KR"/>
          </a:p>
        </p:txBody>
      </p:sp>
    </p:spTree>
    <p:extLst>
      <p:ext uri="{BB962C8B-B14F-4D97-AF65-F5344CB8AC3E}">
        <p14:creationId xmlns="" xmlns:p14="http://schemas.microsoft.com/office/powerpoint/2010/main" val="15549880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删除列表中的元素</a:t>
            </a:r>
          </a:p>
        </p:txBody>
      </p:sp>
      <p:sp>
        <p:nvSpPr>
          <p:cNvPr id="3" name="内容占位符 2"/>
          <p:cNvSpPr>
            <a:spLocks noGrp="1"/>
          </p:cNvSpPr>
          <p:nvPr>
            <p:ph idx="1"/>
          </p:nvPr>
        </p:nvSpPr>
        <p:spPr/>
        <p:txBody>
          <a:bodyPr/>
          <a:lstStyle/>
          <a:p>
            <a:r>
              <a:rPr lang="zh-CN" altLang="zh-CN"/>
              <a:t>有时，我们需要删除列表中的数据，我们可以使用</a:t>
            </a:r>
            <a:r>
              <a:rPr lang="en-US" altLang="zh-CN"/>
              <a:t>del</a:t>
            </a:r>
            <a:r>
              <a:rPr lang="zh-CN" altLang="zh-CN"/>
              <a:t>命令来完成，例如：</a:t>
            </a:r>
          </a:p>
          <a:p>
            <a:pPr marL="800100" lvl="2" indent="0">
              <a:buNone/>
            </a:pPr>
            <a:r>
              <a:rPr lang="en-US" altLang="zh-CN"/>
              <a:t>&gt;&gt;&gt; list2 = [1,2,3,'a','b','c']</a:t>
            </a:r>
            <a:endParaRPr lang="zh-CN" altLang="zh-CN"/>
          </a:p>
          <a:p>
            <a:pPr marL="800100" lvl="2" indent="0">
              <a:buNone/>
            </a:pPr>
            <a:r>
              <a:rPr lang="en-US" altLang="zh-CN"/>
              <a:t>&gt;&gt;&gt; del list2[5]</a:t>
            </a:r>
            <a:endParaRPr lang="zh-CN" altLang="zh-CN"/>
          </a:p>
          <a:p>
            <a:pPr marL="800100" lvl="2" indent="0">
              <a:buNone/>
            </a:pPr>
            <a:r>
              <a:rPr lang="en-US" altLang="zh-CN"/>
              <a:t>&gt;&gt;&gt; list2</a:t>
            </a:r>
            <a:endParaRPr lang="zh-CN" altLang="zh-CN"/>
          </a:p>
          <a:p>
            <a:pPr marL="800100" lvl="2" indent="0">
              <a:buNone/>
            </a:pPr>
            <a:r>
              <a:rPr lang="en-US" altLang="zh-CN"/>
              <a:t>[1, 2, 3, 'a', 'b']</a:t>
            </a:r>
            <a:endParaRPr lang="zh-CN" altLang="zh-CN"/>
          </a:p>
          <a:p>
            <a:pPr marL="800100" lvl="2" indent="0">
              <a:buNone/>
            </a:pPr>
            <a:endParaRPr kumimoji="1" lang="zh-CN" altLang="en-US"/>
          </a:p>
        </p:txBody>
      </p:sp>
      <p:sp>
        <p:nvSpPr>
          <p:cNvPr id="4" name="幻灯片编号占位符 3"/>
          <p:cNvSpPr>
            <a:spLocks noGrp="1"/>
          </p:cNvSpPr>
          <p:nvPr>
            <p:ph type="sldNum" sz="quarter" idx="10"/>
          </p:nvPr>
        </p:nvSpPr>
        <p:spPr/>
        <p:txBody>
          <a:bodyPr/>
          <a:lstStyle/>
          <a:p>
            <a:pPr>
              <a:defRPr/>
            </a:pPr>
            <a:fld id="{2BD893FB-85AB-4B61-AFED-52C0504A6183}" type="slidenum">
              <a:rPr lang="en-US" altLang="ko-KR"/>
              <a:pPr>
                <a:defRPr/>
              </a:pPr>
              <a:t>18</a:t>
            </a:fld>
            <a:endParaRPr lang="en-US" altLang="ko-KR"/>
          </a:p>
        </p:txBody>
      </p:sp>
    </p:spTree>
    <p:extLst>
      <p:ext uri="{BB962C8B-B14F-4D97-AF65-F5344CB8AC3E}">
        <p14:creationId xmlns="" xmlns:p14="http://schemas.microsoft.com/office/powerpoint/2010/main" val="3418234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列表的</a:t>
            </a:r>
            <a:r>
              <a:rPr kumimoji="1" lang="en-US" altLang="zh-CN"/>
              <a:t>append</a:t>
            </a:r>
            <a:r>
              <a:rPr kumimoji="1" lang="zh-CN" altLang="en-US"/>
              <a:t>方法</a:t>
            </a:r>
          </a:p>
        </p:txBody>
      </p:sp>
      <p:sp>
        <p:nvSpPr>
          <p:cNvPr id="3" name="内容占位符 2"/>
          <p:cNvSpPr>
            <a:spLocks noGrp="1"/>
          </p:cNvSpPr>
          <p:nvPr>
            <p:ph idx="1"/>
          </p:nvPr>
        </p:nvSpPr>
        <p:spPr>
          <a:xfrm>
            <a:off x="457200" y="1162050"/>
            <a:ext cx="8534400" cy="4964113"/>
          </a:xfrm>
        </p:spPr>
        <p:txBody>
          <a:bodyPr/>
          <a:lstStyle/>
          <a:p>
            <a:r>
              <a:rPr lang="zh-CN" altLang="zh-CN" sz="2400"/>
              <a:t>如果你想往现有的列表中追加新的元素，可以通过使用列表的</a:t>
            </a:r>
            <a:r>
              <a:rPr lang="en-US" altLang="zh-CN" sz="2400"/>
              <a:t>append</a:t>
            </a:r>
            <a:r>
              <a:rPr lang="zh-CN" altLang="zh-CN" sz="2400"/>
              <a:t>方法，例如：</a:t>
            </a:r>
          </a:p>
          <a:p>
            <a:pPr marL="800100" lvl="2" indent="0">
              <a:buNone/>
            </a:pPr>
            <a:r>
              <a:rPr lang="en-US" altLang="zh-CN" sz="2000"/>
              <a:t>&gt;&gt;&gt; name = ['Zhao','Qian','Sun','Li']</a:t>
            </a:r>
            <a:endParaRPr lang="zh-CN" altLang="zh-CN" sz="2000"/>
          </a:p>
          <a:p>
            <a:pPr marL="800100" lvl="2" indent="0">
              <a:buNone/>
            </a:pPr>
            <a:r>
              <a:rPr lang="en-US" altLang="zh-CN" sz="2000"/>
              <a:t>&gt;&gt;&gt; name.append('Zhou')</a:t>
            </a:r>
            <a:endParaRPr lang="zh-CN" altLang="zh-CN" sz="2000"/>
          </a:p>
          <a:p>
            <a:pPr marL="800100" lvl="2" indent="0">
              <a:buNone/>
            </a:pPr>
            <a:r>
              <a:rPr lang="en-US" altLang="zh-CN" sz="2000"/>
              <a:t>&gt;&gt;&gt; name</a:t>
            </a:r>
            <a:endParaRPr lang="zh-CN" altLang="zh-CN" sz="2000"/>
          </a:p>
          <a:p>
            <a:pPr marL="800100" lvl="2" indent="0">
              <a:buNone/>
            </a:pPr>
            <a:r>
              <a:rPr lang="en-US" altLang="zh-CN" sz="2000"/>
              <a:t>['Zhao', 'Qian', 'Sun', 'Li', 'Wang']</a:t>
            </a:r>
            <a:endParaRPr lang="zh-CN" altLang="zh-CN" sz="2000"/>
          </a:p>
          <a:p>
            <a:pPr marL="800100" lvl="2" indent="0">
              <a:buNone/>
            </a:pPr>
            <a:r>
              <a:rPr lang="en-US" altLang="zh-CN" sz="2000"/>
              <a:t>&gt;&gt;&gt; name.append(‘Wu’,‘Zheng’) 		</a:t>
            </a:r>
            <a:r>
              <a:rPr lang="zh-CN" altLang="en-US" sz="2000"/>
              <a:t/>
            </a:r>
            <a:br>
              <a:rPr lang="zh-CN" altLang="en-US" sz="2000"/>
            </a:br>
            <a:r>
              <a:rPr lang="en-US" altLang="zh-CN" sz="2000"/>
              <a:t>#</a:t>
            </a:r>
            <a:r>
              <a:rPr lang="zh-CN" altLang="zh-CN" sz="2000"/>
              <a:t>使用</a:t>
            </a:r>
            <a:r>
              <a:rPr lang="en-US" altLang="zh-CN" sz="2000"/>
              <a:t>append</a:t>
            </a:r>
            <a:r>
              <a:rPr lang="zh-CN" altLang="zh-CN" sz="2000"/>
              <a:t>方法，每次只能在列表末尾追加一个元素</a:t>
            </a:r>
          </a:p>
          <a:p>
            <a:pPr marL="800100" lvl="2" indent="0">
              <a:buNone/>
            </a:pPr>
            <a:r>
              <a:rPr lang="en-US" altLang="zh-CN" sz="2000">
                <a:solidFill>
                  <a:srgbClr val="FF0000"/>
                </a:solidFill>
              </a:rPr>
              <a:t>Traceback (most recent call last):</a:t>
            </a:r>
            <a:endParaRPr lang="zh-CN" altLang="zh-CN" sz="2000">
              <a:solidFill>
                <a:srgbClr val="FF0000"/>
              </a:solidFill>
            </a:endParaRPr>
          </a:p>
          <a:p>
            <a:pPr marL="800100" lvl="2" indent="0">
              <a:buNone/>
            </a:pPr>
            <a:r>
              <a:rPr lang="en-US" altLang="zh-CN" sz="2000">
                <a:solidFill>
                  <a:srgbClr val="FF0000"/>
                </a:solidFill>
              </a:rPr>
              <a:t>  File "&lt;pyshell#15&gt;", line 1, in &lt;module&gt;</a:t>
            </a:r>
            <a:endParaRPr lang="zh-CN" altLang="zh-CN" sz="2000">
              <a:solidFill>
                <a:srgbClr val="FF0000"/>
              </a:solidFill>
            </a:endParaRPr>
          </a:p>
          <a:p>
            <a:pPr marL="800100" lvl="2" indent="0">
              <a:buNone/>
            </a:pPr>
            <a:r>
              <a:rPr lang="en-US" altLang="zh-CN" sz="2000">
                <a:solidFill>
                  <a:srgbClr val="FF0000"/>
                </a:solidFill>
              </a:rPr>
              <a:t>    name.append('Zhou','Wu')</a:t>
            </a:r>
            <a:endParaRPr lang="zh-CN" altLang="zh-CN" sz="2000">
              <a:solidFill>
                <a:srgbClr val="FF0000"/>
              </a:solidFill>
            </a:endParaRPr>
          </a:p>
          <a:p>
            <a:pPr marL="800100" lvl="2" indent="0">
              <a:buNone/>
            </a:pPr>
            <a:r>
              <a:rPr lang="en-US" altLang="zh-CN" sz="2000">
                <a:solidFill>
                  <a:srgbClr val="FF0000"/>
                </a:solidFill>
              </a:rPr>
              <a:t>TypeError: append() takes exactly one argument (2 given)</a:t>
            </a:r>
            <a:endParaRPr lang="zh-CN" altLang="zh-CN" sz="2000">
              <a:solidFill>
                <a:srgbClr val="FF0000"/>
              </a:solidFill>
            </a:endParaRPr>
          </a:p>
          <a:p>
            <a:pPr marL="800100" lvl="2" indent="0">
              <a:buNone/>
            </a:pPr>
            <a:endParaRPr kumimoji="1" lang="zh-CN" altLang="en-US">
              <a:solidFill>
                <a:srgbClr val="FF0000"/>
              </a:solidFill>
            </a:endParaRPr>
          </a:p>
        </p:txBody>
      </p:sp>
      <p:sp>
        <p:nvSpPr>
          <p:cNvPr id="4" name="幻灯片编号占位符 3"/>
          <p:cNvSpPr>
            <a:spLocks noGrp="1"/>
          </p:cNvSpPr>
          <p:nvPr>
            <p:ph type="sldNum" sz="quarter" idx="10"/>
          </p:nvPr>
        </p:nvSpPr>
        <p:spPr/>
        <p:txBody>
          <a:bodyPr/>
          <a:lstStyle/>
          <a:p>
            <a:pPr>
              <a:defRPr/>
            </a:pPr>
            <a:fld id="{2BD893FB-85AB-4B61-AFED-52C0504A6183}" type="slidenum">
              <a:rPr lang="en-US" altLang="ko-KR"/>
              <a:pPr>
                <a:defRPr/>
              </a:pPr>
              <a:t>19</a:t>
            </a:fld>
            <a:endParaRPr lang="en-US" altLang="ko-KR"/>
          </a:p>
        </p:txBody>
      </p:sp>
    </p:spTree>
    <p:extLst>
      <p:ext uri="{BB962C8B-B14F-4D97-AF65-F5344CB8AC3E}">
        <p14:creationId xmlns="" xmlns:p14="http://schemas.microsoft.com/office/powerpoint/2010/main" val="19785690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ctrTitle"/>
          </p:nvPr>
        </p:nvSpPr>
        <p:spPr>
          <a:xfrm>
            <a:off x="1071563" y="2143125"/>
            <a:ext cx="7772400" cy="1470025"/>
          </a:xfrm>
          <a:noFill/>
          <a:ln>
            <a:noFill/>
          </a:ln>
        </p:spPr>
        <p:txBody>
          <a:bodyPr/>
          <a:lstStyle/>
          <a:p>
            <a:pPr eaLnBrk="1" hangingPunct="1"/>
            <a:r>
              <a:rPr lang="zh-CN" altLang="zh-CN" sz="4400" dirty="0" smtClean="0">
                <a:solidFill>
                  <a:schemeClr val="tx1"/>
                </a:solidFill>
              </a:rPr>
              <a:t>第</a:t>
            </a:r>
            <a:r>
              <a:rPr lang="en-US" altLang="zh-CN" sz="4400" dirty="0" smtClean="0">
                <a:solidFill>
                  <a:schemeClr val="tx1"/>
                </a:solidFill>
              </a:rPr>
              <a:t>6</a:t>
            </a:r>
            <a:r>
              <a:rPr lang="zh-CN" altLang="zh-CN" sz="4400" dirty="0" smtClean="0">
                <a:solidFill>
                  <a:schemeClr val="tx1"/>
                </a:solidFill>
              </a:rPr>
              <a:t>章 </a:t>
            </a:r>
            <a:r>
              <a:rPr lang="zh-CN" altLang="en-US" sz="4400" dirty="0" smtClean="0">
                <a:solidFill>
                  <a:schemeClr val="tx1"/>
                </a:solidFill>
              </a:rPr>
              <a:t>数据结构</a:t>
            </a:r>
            <a:endParaRPr lang="zh-CN" altLang="en-US" sz="4400" dirty="0">
              <a:solidFill>
                <a:schemeClr val="tx1"/>
              </a:solidFill>
            </a:endParaRPr>
          </a:p>
        </p:txBody>
      </p:sp>
    </p:spTree>
    <p:extLst>
      <p:ext uri="{BB962C8B-B14F-4D97-AF65-F5344CB8AC3E}">
        <p14:creationId xmlns="" xmlns:p14="http://schemas.microsoft.com/office/powerpoint/2010/main" val="7439372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列表的</a:t>
            </a:r>
            <a:r>
              <a:rPr kumimoji="1" lang="en-US" altLang="zh-CN"/>
              <a:t>extend </a:t>
            </a:r>
            <a:r>
              <a:rPr kumimoji="1" lang="zh-CN" altLang="en-US"/>
              <a:t>方法</a:t>
            </a:r>
          </a:p>
        </p:txBody>
      </p:sp>
      <p:sp>
        <p:nvSpPr>
          <p:cNvPr id="3" name="内容占位符 2"/>
          <p:cNvSpPr>
            <a:spLocks noGrp="1"/>
          </p:cNvSpPr>
          <p:nvPr>
            <p:ph idx="1"/>
          </p:nvPr>
        </p:nvSpPr>
        <p:spPr/>
        <p:txBody>
          <a:bodyPr/>
          <a:lstStyle/>
          <a:p>
            <a:r>
              <a:rPr lang="zh-CN" altLang="zh-CN"/>
              <a:t>通过列表的</a:t>
            </a:r>
            <a:r>
              <a:rPr lang="en-US" altLang="zh-CN"/>
              <a:t>extend</a:t>
            </a:r>
            <a:r>
              <a:rPr lang="zh-CN" altLang="zh-CN"/>
              <a:t>方法可以将新列表扩展到原有列表中，例如：</a:t>
            </a:r>
          </a:p>
          <a:p>
            <a:pPr marL="800100" lvl="2" indent="0">
              <a:buNone/>
            </a:pPr>
            <a:r>
              <a:rPr lang="en-US" altLang="zh-CN"/>
              <a:t>&gt;&gt;&gt; name = ['Zhao', 'Qian', 'Sun', 'Li']</a:t>
            </a:r>
            <a:endParaRPr lang="zh-CN" altLang="zh-CN"/>
          </a:p>
          <a:p>
            <a:pPr marL="800100" lvl="2" indent="0">
              <a:buNone/>
            </a:pPr>
            <a:r>
              <a:rPr lang="en-US" altLang="zh-CN"/>
              <a:t>&gt;&gt;&gt; name1 = ['Zhou','Wu','Zheng','Wang']</a:t>
            </a:r>
            <a:endParaRPr lang="zh-CN" altLang="zh-CN"/>
          </a:p>
          <a:p>
            <a:pPr marL="800100" lvl="2" indent="0">
              <a:buNone/>
            </a:pPr>
            <a:r>
              <a:rPr lang="en-US" altLang="zh-CN"/>
              <a:t>&gt;&gt;&gt; name.extend(name1)</a:t>
            </a:r>
            <a:endParaRPr lang="zh-CN" altLang="zh-CN"/>
          </a:p>
          <a:p>
            <a:pPr marL="800100" lvl="2" indent="0">
              <a:buNone/>
            </a:pPr>
            <a:r>
              <a:rPr lang="en-US" altLang="zh-CN"/>
              <a:t>&gt;&gt;&gt; name</a:t>
            </a:r>
            <a:endParaRPr lang="zh-CN" altLang="zh-CN"/>
          </a:p>
          <a:p>
            <a:pPr marL="800100" lvl="2" indent="0">
              <a:buNone/>
            </a:pPr>
            <a:r>
              <a:rPr lang="en-US" altLang="zh-CN"/>
              <a:t>['Zhao', 'Qian', 'Sun', 'Li', 'Zhou', 'Wu', 'Zheng', 'Wang']</a:t>
            </a:r>
            <a:endParaRPr lang="zh-CN" altLang="zh-CN"/>
          </a:p>
          <a:p>
            <a:endParaRPr kumimoji="1" lang="zh-CN" altLang="en-US"/>
          </a:p>
        </p:txBody>
      </p:sp>
      <p:sp>
        <p:nvSpPr>
          <p:cNvPr id="4" name="幻灯片编号占位符 3"/>
          <p:cNvSpPr>
            <a:spLocks noGrp="1"/>
          </p:cNvSpPr>
          <p:nvPr>
            <p:ph type="sldNum" sz="quarter" idx="10"/>
          </p:nvPr>
        </p:nvSpPr>
        <p:spPr/>
        <p:txBody>
          <a:bodyPr/>
          <a:lstStyle/>
          <a:p>
            <a:pPr>
              <a:defRPr/>
            </a:pPr>
            <a:fld id="{2BD893FB-85AB-4B61-AFED-52C0504A6183}" type="slidenum">
              <a:rPr lang="en-US" altLang="ko-KR"/>
              <a:pPr>
                <a:defRPr/>
              </a:pPr>
              <a:t>20</a:t>
            </a:fld>
            <a:endParaRPr lang="en-US" altLang="ko-KR"/>
          </a:p>
        </p:txBody>
      </p:sp>
    </p:spTree>
    <p:extLst>
      <p:ext uri="{BB962C8B-B14F-4D97-AF65-F5344CB8AC3E}">
        <p14:creationId xmlns="" xmlns:p14="http://schemas.microsoft.com/office/powerpoint/2010/main" val="19056164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列表的</a:t>
            </a:r>
            <a:r>
              <a:rPr kumimoji="1" lang="en-US" altLang="zh-CN"/>
              <a:t>insert</a:t>
            </a:r>
            <a:r>
              <a:rPr kumimoji="1" lang="zh-CN" altLang="en-US"/>
              <a:t>方法</a:t>
            </a:r>
          </a:p>
        </p:txBody>
      </p:sp>
      <p:sp>
        <p:nvSpPr>
          <p:cNvPr id="3" name="内容占位符 2"/>
          <p:cNvSpPr>
            <a:spLocks noGrp="1"/>
          </p:cNvSpPr>
          <p:nvPr>
            <p:ph idx="1"/>
          </p:nvPr>
        </p:nvSpPr>
        <p:spPr/>
        <p:txBody>
          <a:bodyPr/>
          <a:lstStyle/>
          <a:p>
            <a:r>
              <a:rPr lang="zh-CN" altLang="zh-CN"/>
              <a:t>通过列表的</a:t>
            </a:r>
            <a:r>
              <a:rPr lang="en-US" altLang="zh-CN"/>
              <a:t>insert</a:t>
            </a:r>
            <a:r>
              <a:rPr lang="zh-CN" altLang="zh-CN"/>
              <a:t>方法，可以将新元素插入到列表指定位置：</a:t>
            </a:r>
          </a:p>
          <a:p>
            <a:pPr marL="800100" lvl="2" indent="0">
              <a:buNone/>
            </a:pPr>
            <a:r>
              <a:rPr lang="en-US" altLang="zh-CN"/>
              <a:t>&gt;&gt;&gt; number = [1,2,3,5,6,7,8]</a:t>
            </a:r>
            <a:endParaRPr lang="zh-CN" altLang="zh-CN"/>
          </a:p>
          <a:p>
            <a:pPr marL="800100" lvl="2" indent="0">
              <a:buNone/>
            </a:pPr>
            <a:r>
              <a:rPr lang="en-US" altLang="zh-CN"/>
              <a:t>&gt;&gt;&gt; number.insert(3,4) #</a:t>
            </a:r>
            <a:r>
              <a:rPr lang="zh-CN" altLang="zh-CN"/>
              <a:t>第一个值</a:t>
            </a:r>
            <a:r>
              <a:rPr lang="en-US" altLang="zh-CN"/>
              <a:t>3</a:t>
            </a:r>
            <a:r>
              <a:rPr lang="zh-CN" altLang="zh-CN"/>
              <a:t>是索引，第二个值</a:t>
            </a:r>
            <a:r>
              <a:rPr lang="en-US" altLang="zh-CN"/>
              <a:t>4</a:t>
            </a:r>
            <a:r>
              <a:rPr lang="zh-CN" altLang="zh-CN"/>
              <a:t>为要插入的值</a:t>
            </a:r>
          </a:p>
          <a:p>
            <a:pPr marL="800100" lvl="2" indent="0">
              <a:buNone/>
            </a:pPr>
            <a:r>
              <a:rPr lang="en-US" altLang="zh-CN"/>
              <a:t>&gt;&gt;&gt; number</a:t>
            </a:r>
            <a:endParaRPr lang="zh-CN" altLang="zh-CN"/>
          </a:p>
          <a:p>
            <a:pPr marL="800100" lvl="2" indent="0">
              <a:buNone/>
            </a:pPr>
            <a:r>
              <a:rPr lang="en-US" altLang="zh-CN"/>
              <a:t>[1, 2, 3, 4, 5, 6, 7, 8]</a:t>
            </a:r>
            <a:endParaRPr lang="zh-CN" altLang="zh-CN"/>
          </a:p>
          <a:p>
            <a:endParaRPr kumimoji="1" lang="zh-CN" altLang="en-US"/>
          </a:p>
        </p:txBody>
      </p:sp>
      <p:sp>
        <p:nvSpPr>
          <p:cNvPr id="4" name="幻灯片编号占位符 3"/>
          <p:cNvSpPr>
            <a:spLocks noGrp="1"/>
          </p:cNvSpPr>
          <p:nvPr>
            <p:ph type="sldNum" sz="quarter" idx="10"/>
          </p:nvPr>
        </p:nvSpPr>
        <p:spPr/>
        <p:txBody>
          <a:bodyPr/>
          <a:lstStyle/>
          <a:p>
            <a:pPr>
              <a:defRPr/>
            </a:pPr>
            <a:fld id="{2BD893FB-85AB-4B61-AFED-52C0504A6183}" type="slidenum">
              <a:rPr lang="en-US" altLang="ko-KR"/>
              <a:pPr>
                <a:defRPr/>
              </a:pPr>
              <a:t>21</a:t>
            </a:fld>
            <a:endParaRPr lang="en-US" altLang="ko-KR"/>
          </a:p>
        </p:txBody>
      </p:sp>
    </p:spTree>
    <p:extLst>
      <p:ext uri="{BB962C8B-B14F-4D97-AF65-F5344CB8AC3E}">
        <p14:creationId xmlns="" xmlns:p14="http://schemas.microsoft.com/office/powerpoint/2010/main" val="12480704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列表的</a:t>
            </a:r>
            <a:r>
              <a:rPr kumimoji="1" lang="en-US" altLang="zh-CN"/>
              <a:t>index</a:t>
            </a:r>
            <a:r>
              <a:rPr kumimoji="1" lang="zh-CN" altLang="en-US"/>
              <a:t>方法</a:t>
            </a:r>
          </a:p>
        </p:txBody>
      </p:sp>
      <p:sp>
        <p:nvSpPr>
          <p:cNvPr id="3" name="内容占位符 2"/>
          <p:cNvSpPr>
            <a:spLocks noGrp="1"/>
          </p:cNvSpPr>
          <p:nvPr>
            <p:ph idx="1"/>
          </p:nvPr>
        </p:nvSpPr>
        <p:spPr/>
        <p:txBody>
          <a:bodyPr/>
          <a:lstStyle/>
          <a:p>
            <a:r>
              <a:rPr lang="zh-CN" altLang="zh-CN" sz="2400"/>
              <a:t>列表中的</a:t>
            </a:r>
            <a:r>
              <a:rPr lang="en-US" altLang="zh-CN" sz="2400"/>
              <a:t>index</a:t>
            </a:r>
            <a:r>
              <a:rPr lang="zh-CN" altLang="zh-CN" sz="2400"/>
              <a:t>方法可以找出某个值的第一个匹配项的索引值，如果列表中不包含你要找的数据，</a:t>
            </a:r>
            <a:r>
              <a:rPr lang="en-US" altLang="zh-CN" sz="2400"/>
              <a:t>Python</a:t>
            </a:r>
            <a:r>
              <a:rPr lang="zh-CN" altLang="zh-CN" sz="2400"/>
              <a:t>会给出相应的报错信息，例如：</a:t>
            </a:r>
          </a:p>
          <a:p>
            <a:pPr marL="800100" lvl="2" indent="0">
              <a:buNone/>
            </a:pPr>
            <a:r>
              <a:rPr lang="en-US" altLang="zh-CN" sz="2000"/>
              <a:t>&gt;&gt;&gt; name = ['Zhao','Qian','Sun','Li','Zhao']</a:t>
            </a:r>
            <a:endParaRPr lang="zh-CN" altLang="zh-CN" sz="2000"/>
          </a:p>
          <a:p>
            <a:pPr marL="800100" lvl="2" indent="0">
              <a:buNone/>
            </a:pPr>
            <a:r>
              <a:rPr lang="en-US" altLang="zh-CN" sz="2000"/>
              <a:t>&gt;&gt;&gt; name.index('Zhao')</a:t>
            </a:r>
            <a:endParaRPr lang="zh-CN" altLang="zh-CN" sz="2000"/>
          </a:p>
          <a:p>
            <a:pPr marL="800100" lvl="2" indent="0">
              <a:buNone/>
            </a:pPr>
            <a:r>
              <a:rPr lang="en-US" altLang="zh-CN" sz="2000"/>
              <a:t>0</a:t>
            </a:r>
            <a:endParaRPr lang="zh-CN" altLang="zh-CN" sz="2000"/>
          </a:p>
          <a:p>
            <a:pPr marL="800100" lvl="2" indent="0">
              <a:buNone/>
            </a:pPr>
            <a:r>
              <a:rPr lang="en-US" altLang="zh-CN" sz="2000"/>
              <a:t>&gt;&gt;&gt; name.index('Wang')</a:t>
            </a:r>
            <a:endParaRPr lang="zh-CN" altLang="zh-CN" sz="2000"/>
          </a:p>
          <a:p>
            <a:pPr marL="800100" lvl="2" indent="0">
              <a:buNone/>
            </a:pPr>
            <a:r>
              <a:rPr lang="en-US" altLang="zh-CN" sz="2000">
                <a:solidFill>
                  <a:srgbClr val="FF0000"/>
                </a:solidFill>
              </a:rPr>
              <a:t>Traceback (most recent call last):</a:t>
            </a:r>
            <a:endParaRPr lang="zh-CN" altLang="zh-CN" sz="2000">
              <a:solidFill>
                <a:srgbClr val="FF0000"/>
              </a:solidFill>
            </a:endParaRPr>
          </a:p>
          <a:p>
            <a:pPr marL="800100" lvl="2" indent="0">
              <a:buNone/>
            </a:pPr>
            <a:r>
              <a:rPr lang="en-US" altLang="zh-CN" sz="2000">
                <a:solidFill>
                  <a:srgbClr val="FF0000"/>
                </a:solidFill>
              </a:rPr>
              <a:t>    File "&lt;pyshell#9&gt;", line 1, in &lt;module&gt;</a:t>
            </a:r>
            <a:endParaRPr lang="zh-CN" altLang="zh-CN" sz="2000">
              <a:solidFill>
                <a:srgbClr val="FF0000"/>
              </a:solidFill>
            </a:endParaRPr>
          </a:p>
          <a:p>
            <a:pPr marL="800100" lvl="2" indent="0">
              <a:buNone/>
            </a:pPr>
            <a:r>
              <a:rPr lang="en-US" altLang="zh-CN" sz="2000">
                <a:solidFill>
                  <a:srgbClr val="FF0000"/>
                </a:solidFill>
              </a:rPr>
              <a:t>      name.index('Wang')</a:t>
            </a:r>
            <a:endParaRPr lang="zh-CN" altLang="zh-CN" sz="2000">
              <a:solidFill>
                <a:srgbClr val="FF0000"/>
              </a:solidFill>
            </a:endParaRPr>
          </a:p>
          <a:p>
            <a:pPr marL="800100" lvl="2" indent="0">
              <a:buNone/>
            </a:pPr>
            <a:r>
              <a:rPr lang="en-US" altLang="zh-CN" sz="2000">
                <a:solidFill>
                  <a:srgbClr val="FF0000"/>
                </a:solidFill>
              </a:rPr>
              <a:t>ValueError: 'Wang' is not in list</a:t>
            </a:r>
            <a:endParaRPr lang="zh-CN" altLang="zh-CN" sz="2000">
              <a:solidFill>
                <a:srgbClr val="FF0000"/>
              </a:solidFill>
            </a:endParaRPr>
          </a:p>
          <a:p>
            <a:endParaRPr kumimoji="1" lang="zh-CN" altLang="en-US"/>
          </a:p>
        </p:txBody>
      </p:sp>
      <p:sp>
        <p:nvSpPr>
          <p:cNvPr id="4" name="幻灯片编号占位符 3"/>
          <p:cNvSpPr>
            <a:spLocks noGrp="1"/>
          </p:cNvSpPr>
          <p:nvPr>
            <p:ph type="sldNum" sz="quarter" idx="10"/>
          </p:nvPr>
        </p:nvSpPr>
        <p:spPr/>
        <p:txBody>
          <a:bodyPr/>
          <a:lstStyle/>
          <a:p>
            <a:pPr>
              <a:defRPr/>
            </a:pPr>
            <a:fld id="{2BD893FB-85AB-4B61-AFED-52C0504A6183}" type="slidenum">
              <a:rPr lang="en-US" altLang="ko-KR"/>
              <a:pPr>
                <a:defRPr/>
              </a:pPr>
              <a:t>22</a:t>
            </a:fld>
            <a:endParaRPr lang="en-US" altLang="ko-KR"/>
          </a:p>
        </p:txBody>
      </p:sp>
    </p:spTree>
    <p:extLst>
      <p:ext uri="{BB962C8B-B14F-4D97-AF65-F5344CB8AC3E}">
        <p14:creationId xmlns="" xmlns:p14="http://schemas.microsoft.com/office/powerpoint/2010/main" val="6092898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列表的</a:t>
            </a:r>
            <a:r>
              <a:rPr kumimoji="1" lang="en-US" altLang="zh-CN"/>
              <a:t>count</a:t>
            </a:r>
            <a:r>
              <a:rPr kumimoji="1" lang="zh-CN" altLang="en-US"/>
              <a:t>方法</a:t>
            </a:r>
          </a:p>
        </p:txBody>
      </p:sp>
      <p:sp>
        <p:nvSpPr>
          <p:cNvPr id="3" name="内容占位符 2"/>
          <p:cNvSpPr>
            <a:spLocks noGrp="1"/>
          </p:cNvSpPr>
          <p:nvPr>
            <p:ph idx="1"/>
          </p:nvPr>
        </p:nvSpPr>
        <p:spPr/>
        <p:txBody>
          <a:bodyPr/>
          <a:lstStyle/>
          <a:p>
            <a:r>
              <a:rPr lang="zh-CN" altLang="zh-CN"/>
              <a:t>列表中的</a:t>
            </a:r>
            <a:r>
              <a:rPr lang="en-US" altLang="zh-CN"/>
              <a:t>count</a:t>
            </a:r>
            <a:r>
              <a:rPr lang="zh-CN" altLang="zh-CN"/>
              <a:t>方法可以用来统计某个元素在列表中出现次数：</a:t>
            </a:r>
          </a:p>
          <a:p>
            <a:pPr marL="800100" lvl="2" indent="0">
              <a:buNone/>
            </a:pPr>
            <a:r>
              <a:rPr lang="en-US" altLang="zh-CN"/>
              <a:t>&gt;&gt;&gt; list3 = ['a','b','c','d','e','f','e']</a:t>
            </a:r>
            <a:endParaRPr lang="zh-CN" altLang="zh-CN"/>
          </a:p>
          <a:p>
            <a:pPr marL="800100" lvl="2" indent="0">
              <a:buNone/>
            </a:pPr>
            <a:r>
              <a:rPr lang="en-US" altLang="zh-CN"/>
              <a:t>&gt;&gt;&gt; list3.count('e')</a:t>
            </a:r>
            <a:endParaRPr lang="zh-CN" altLang="zh-CN"/>
          </a:p>
          <a:p>
            <a:pPr marL="800100" lvl="2" indent="0">
              <a:buNone/>
            </a:pPr>
            <a:r>
              <a:rPr lang="en-US" altLang="zh-CN"/>
              <a:t>2</a:t>
            </a:r>
            <a:endParaRPr lang="zh-CN" altLang="zh-CN"/>
          </a:p>
          <a:p>
            <a:endParaRPr kumimoji="1" lang="zh-CN" altLang="en-US"/>
          </a:p>
        </p:txBody>
      </p:sp>
      <p:sp>
        <p:nvSpPr>
          <p:cNvPr id="4" name="幻灯片编号占位符 3"/>
          <p:cNvSpPr>
            <a:spLocks noGrp="1"/>
          </p:cNvSpPr>
          <p:nvPr>
            <p:ph type="sldNum" sz="quarter" idx="10"/>
          </p:nvPr>
        </p:nvSpPr>
        <p:spPr/>
        <p:txBody>
          <a:bodyPr/>
          <a:lstStyle/>
          <a:p>
            <a:pPr>
              <a:defRPr/>
            </a:pPr>
            <a:fld id="{2BD893FB-85AB-4B61-AFED-52C0504A6183}" type="slidenum">
              <a:rPr lang="en-US" altLang="ko-KR"/>
              <a:pPr>
                <a:defRPr/>
              </a:pPr>
              <a:t>23</a:t>
            </a:fld>
            <a:endParaRPr lang="en-US" altLang="ko-KR"/>
          </a:p>
        </p:txBody>
      </p:sp>
    </p:spTree>
    <p:extLst>
      <p:ext uri="{BB962C8B-B14F-4D97-AF65-F5344CB8AC3E}">
        <p14:creationId xmlns="" xmlns:p14="http://schemas.microsoft.com/office/powerpoint/2010/main" val="14769515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列表的</a:t>
            </a:r>
            <a:r>
              <a:rPr kumimoji="1" lang="en-US" altLang="zh-CN"/>
              <a:t>pop</a:t>
            </a:r>
            <a:r>
              <a:rPr kumimoji="1" lang="zh-CN" altLang="en-US"/>
              <a:t>方法</a:t>
            </a:r>
          </a:p>
        </p:txBody>
      </p:sp>
      <p:sp>
        <p:nvSpPr>
          <p:cNvPr id="3" name="内容占位符 2"/>
          <p:cNvSpPr>
            <a:spLocks noGrp="1"/>
          </p:cNvSpPr>
          <p:nvPr>
            <p:ph idx="1"/>
          </p:nvPr>
        </p:nvSpPr>
        <p:spPr/>
        <p:txBody>
          <a:bodyPr/>
          <a:lstStyle/>
          <a:p>
            <a:r>
              <a:rPr lang="zh-CN" altLang="zh-CN" sz="2400"/>
              <a:t>列表中</a:t>
            </a:r>
            <a:r>
              <a:rPr lang="en-US" altLang="zh-CN" sz="2400"/>
              <a:t>pop</a:t>
            </a:r>
            <a:r>
              <a:rPr lang="zh-CN" altLang="zh-CN" sz="2400"/>
              <a:t>方法可以移除列表中的某个元素（默认是最后一个元素），并返回该元素的值：</a:t>
            </a:r>
          </a:p>
          <a:p>
            <a:pPr marL="800100" lvl="2" indent="0">
              <a:buNone/>
            </a:pPr>
            <a:r>
              <a:rPr lang="en-US" altLang="zh-CN" sz="2000"/>
              <a:t>&gt;&gt;&gt; number = [1,2,3]</a:t>
            </a:r>
            <a:endParaRPr lang="zh-CN" altLang="zh-CN" sz="2000"/>
          </a:p>
          <a:p>
            <a:pPr marL="800100" lvl="2" indent="0">
              <a:buNone/>
            </a:pPr>
            <a:r>
              <a:rPr lang="en-US" altLang="zh-CN" sz="2000"/>
              <a:t>&gt;&gt;&gt; number.pop()</a:t>
            </a:r>
            <a:endParaRPr lang="zh-CN" altLang="zh-CN" sz="2000"/>
          </a:p>
          <a:p>
            <a:pPr marL="800100" lvl="2" indent="0">
              <a:buNone/>
            </a:pPr>
            <a:r>
              <a:rPr lang="en-US" altLang="zh-CN" sz="2000"/>
              <a:t>3</a:t>
            </a:r>
            <a:endParaRPr lang="zh-CN" altLang="zh-CN" sz="2000"/>
          </a:p>
          <a:p>
            <a:pPr marL="800100" lvl="2" indent="0">
              <a:buNone/>
            </a:pPr>
            <a:r>
              <a:rPr lang="en-US" altLang="zh-CN" sz="2000"/>
              <a:t>&gt;&gt;&gt; number</a:t>
            </a:r>
            <a:endParaRPr lang="zh-CN" altLang="zh-CN" sz="2000"/>
          </a:p>
          <a:p>
            <a:pPr marL="800100" lvl="2" indent="0">
              <a:buNone/>
            </a:pPr>
            <a:r>
              <a:rPr lang="en-US" altLang="zh-CN" sz="2000"/>
              <a:t>[1, 2]</a:t>
            </a:r>
            <a:endParaRPr lang="zh-CN" altLang="zh-CN" sz="2000"/>
          </a:p>
          <a:p>
            <a:pPr marL="800100" lvl="2" indent="0">
              <a:buNone/>
            </a:pPr>
            <a:r>
              <a:rPr lang="en-US" altLang="zh-CN" sz="2000"/>
              <a:t>&gt;&gt;&gt; number.pop(0)</a:t>
            </a:r>
            <a:endParaRPr lang="zh-CN" altLang="zh-CN" sz="2000"/>
          </a:p>
          <a:p>
            <a:pPr marL="800100" lvl="2" indent="0">
              <a:buNone/>
            </a:pPr>
            <a:r>
              <a:rPr lang="en-US" altLang="zh-CN" sz="2000"/>
              <a:t>1</a:t>
            </a:r>
            <a:endParaRPr lang="zh-CN" altLang="zh-CN" sz="2000"/>
          </a:p>
          <a:p>
            <a:pPr marL="800100" lvl="2" indent="0">
              <a:buNone/>
            </a:pPr>
            <a:r>
              <a:rPr lang="en-US" altLang="zh-CN" sz="2000"/>
              <a:t>&gt;&gt;&gt; number</a:t>
            </a:r>
            <a:endParaRPr lang="zh-CN" altLang="zh-CN" sz="2000"/>
          </a:p>
          <a:p>
            <a:pPr marL="800100" lvl="2" indent="0">
              <a:buNone/>
            </a:pPr>
            <a:r>
              <a:rPr lang="en-US" altLang="zh-CN" sz="2000"/>
              <a:t>[2]</a:t>
            </a:r>
            <a:endParaRPr lang="zh-CN" altLang="zh-CN" sz="2000"/>
          </a:p>
          <a:p>
            <a:pPr marL="800100" lvl="2" indent="0">
              <a:buNone/>
            </a:pPr>
            <a:endParaRPr kumimoji="1" lang="zh-CN" altLang="en-US"/>
          </a:p>
        </p:txBody>
      </p:sp>
      <p:sp>
        <p:nvSpPr>
          <p:cNvPr id="4" name="幻灯片编号占位符 3"/>
          <p:cNvSpPr>
            <a:spLocks noGrp="1"/>
          </p:cNvSpPr>
          <p:nvPr>
            <p:ph type="sldNum" sz="quarter" idx="10"/>
          </p:nvPr>
        </p:nvSpPr>
        <p:spPr/>
        <p:txBody>
          <a:bodyPr/>
          <a:lstStyle/>
          <a:p>
            <a:pPr>
              <a:defRPr/>
            </a:pPr>
            <a:fld id="{2BD893FB-85AB-4B61-AFED-52C0504A6183}" type="slidenum">
              <a:rPr lang="en-US" altLang="ko-KR"/>
              <a:pPr>
                <a:defRPr/>
              </a:pPr>
              <a:t>24</a:t>
            </a:fld>
            <a:endParaRPr lang="en-US" altLang="ko-KR"/>
          </a:p>
        </p:txBody>
      </p:sp>
    </p:spTree>
    <p:extLst>
      <p:ext uri="{BB962C8B-B14F-4D97-AF65-F5344CB8AC3E}">
        <p14:creationId xmlns="" xmlns:p14="http://schemas.microsoft.com/office/powerpoint/2010/main" val="87954845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列表的</a:t>
            </a:r>
            <a:r>
              <a:rPr kumimoji="1" lang="en-US" altLang="zh-CN"/>
              <a:t>remove</a:t>
            </a:r>
            <a:r>
              <a:rPr kumimoji="1" lang="zh-CN" altLang="en-US"/>
              <a:t>方法</a:t>
            </a:r>
          </a:p>
        </p:txBody>
      </p:sp>
      <p:sp>
        <p:nvSpPr>
          <p:cNvPr id="3" name="内容占位符 2"/>
          <p:cNvSpPr>
            <a:spLocks noGrp="1"/>
          </p:cNvSpPr>
          <p:nvPr>
            <p:ph idx="1"/>
          </p:nvPr>
        </p:nvSpPr>
        <p:spPr/>
        <p:txBody>
          <a:bodyPr/>
          <a:lstStyle/>
          <a:p>
            <a:r>
              <a:rPr lang="zh-CN" altLang="zh-CN" sz="2000"/>
              <a:t>列表中的</a:t>
            </a:r>
            <a:r>
              <a:rPr lang="en-US" altLang="zh-CN" sz="2000"/>
              <a:t>remove</a:t>
            </a:r>
            <a:r>
              <a:rPr lang="zh-CN" altLang="zh-CN" sz="2000"/>
              <a:t>方法可以用来移除列表中的某个元素的第一个匹配项，与</a:t>
            </a:r>
            <a:r>
              <a:rPr lang="en-US" altLang="zh-CN" sz="2000"/>
              <a:t>index</a:t>
            </a:r>
            <a:r>
              <a:rPr lang="zh-CN" altLang="zh-CN" sz="2000"/>
              <a:t>方法一样，如果没有找到相应的元素，</a:t>
            </a:r>
            <a:r>
              <a:rPr lang="en-US" altLang="zh-CN" sz="2000"/>
              <a:t>Python</a:t>
            </a:r>
            <a:r>
              <a:rPr lang="zh-CN" altLang="zh-CN" sz="2000"/>
              <a:t>则会产生报错，例如：</a:t>
            </a:r>
          </a:p>
          <a:p>
            <a:pPr marL="800100" lvl="2" indent="0">
              <a:buNone/>
            </a:pPr>
            <a:r>
              <a:rPr lang="en-US" altLang="zh-CN" sz="2000"/>
              <a:t>&gt;&gt;&gt; char = ['a','b','c','a']</a:t>
            </a:r>
            <a:endParaRPr lang="zh-CN" altLang="zh-CN" sz="2000"/>
          </a:p>
          <a:p>
            <a:pPr marL="800100" lvl="2" indent="0">
              <a:buNone/>
            </a:pPr>
            <a:r>
              <a:rPr lang="en-US" altLang="zh-CN" sz="2000"/>
              <a:t>&gt;&gt;&gt; char.remove('a')</a:t>
            </a:r>
            <a:endParaRPr lang="zh-CN" altLang="zh-CN" sz="2000"/>
          </a:p>
          <a:p>
            <a:pPr marL="800100" lvl="2" indent="0">
              <a:buNone/>
            </a:pPr>
            <a:r>
              <a:rPr lang="en-US" altLang="zh-CN" sz="2000"/>
              <a:t>&gt;&gt;&gt; char</a:t>
            </a:r>
            <a:endParaRPr lang="zh-CN" altLang="zh-CN" sz="2000"/>
          </a:p>
          <a:p>
            <a:pPr marL="800100" lvl="2" indent="0">
              <a:buNone/>
            </a:pPr>
            <a:r>
              <a:rPr lang="en-US" altLang="zh-CN" sz="2000"/>
              <a:t>['b', 'c', 'a']</a:t>
            </a:r>
            <a:endParaRPr lang="zh-CN" altLang="zh-CN" sz="2000"/>
          </a:p>
          <a:p>
            <a:pPr marL="800100" lvl="2" indent="0">
              <a:buNone/>
            </a:pPr>
            <a:r>
              <a:rPr lang="en-US" altLang="zh-CN" sz="2000"/>
              <a:t>&gt;&gt;&gt; char.remove('d')</a:t>
            </a:r>
            <a:endParaRPr lang="zh-CN" altLang="zh-CN" sz="2000"/>
          </a:p>
          <a:p>
            <a:pPr marL="800100" lvl="2" indent="0">
              <a:buNone/>
            </a:pPr>
            <a:r>
              <a:rPr lang="en-US" altLang="zh-CN" sz="2000">
                <a:solidFill>
                  <a:srgbClr val="FF0000"/>
                </a:solidFill>
              </a:rPr>
              <a:t>Traceback (most recent call last):</a:t>
            </a:r>
            <a:endParaRPr lang="zh-CN" altLang="zh-CN" sz="2000">
              <a:solidFill>
                <a:srgbClr val="FF0000"/>
              </a:solidFill>
            </a:endParaRPr>
          </a:p>
          <a:p>
            <a:pPr marL="800100" lvl="2" indent="0">
              <a:buNone/>
            </a:pPr>
            <a:r>
              <a:rPr lang="en-US" altLang="zh-CN" sz="2000">
                <a:solidFill>
                  <a:srgbClr val="FF0000"/>
                </a:solidFill>
              </a:rPr>
              <a:t>  File "&lt;pyshell#24&gt;", line 1, in &lt;module&gt;</a:t>
            </a:r>
            <a:endParaRPr lang="zh-CN" altLang="zh-CN" sz="2000">
              <a:solidFill>
                <a:srgbClr val="FF0000"/>
              </a:solidFill>
            </a:endParaRPr>
          </a:p>
          <a:p>
            <a:pPr marL="800100" lvl="2" indent="0">
              <a:buNone/>
            </a:pPr>
            <a:r>
              <a:rPr lang="en-US" altLang="zh-CN" sz="2000">
                <a:solidFill>
                  <a:srgbClr val="FF0000"/>
                </a:solidFill>
              </a:rPr>
              <a:t>    char.remove('d')</a:t>
            </a:r>
            <a:endParaRPr lang="zh-CN" altLang="zh-CN" sz="2000">
              <a:solidFill>
                <a:srgbClr val="FF0000"/>
              </a:solidFill>
            </a:endParaRPr>
          </a:p>
          <a:p>
            <a:pPr marL="800100" lvl="2" indent="0">
              <a:buNone/>
            </a:pPr>
            <a:r>
              <a:rPr lang="en-US" altLang="zh-CN" sz="2000">
                <a:solidFill>
                  <a:srgbClr val="FF0000"/>
                </a:solidFill>
              </a:rPr>
              <a:t>ValueError: list.remove(x): x not in list</a:t>
            </a:r>
            <a:endParaRPr lang="zh-CN" altLang="zh-CN" sz="2000">
              <a:solidFill>
                <a:srgbClr val="FF0000"/>
              </a:solidFill>
            </a:endParaRPr>
          </a:p>
          <a:p>
            <a:endParaRPr kumimoji="1" lang="zh-CN" altLang="en-US" sz="2000"/>
          </a:p>
        </p:txBody>
      </p:sp>
      <p:sp>
        <p:nvSpPr>
          <p:cNvPr id="4" name="幻灯片编号占位符 3"/>
          <p:cNvSpPr>
            <a:spLocks noGrp="1"/>
          </p:cNvSpPr>
          <p:nvPr>
            <p:ph type="sldNum" sz="quarter" idx="10"/>
          </p:nvPr>
        </p:nvSpPr>
        <p:spPr/>
        <p:txBody>
          <a:bodyPr/>
          <a:lstStyle/>
          <a:p>
            <a:pPr>
              <a:defRPr/>
            </a:pPr>
            <a:fld id="{2BD893FB-85AB-4B61-AFED-52C0504A6183}" type="slidenum">
              <a:rPr lang="en-US" altLang="ko-KR"/>
              <a:pPr>
                <a:defRPr/>
              </a:pPr>
              <a:t>25</a:t>
            </a:fld>
            <a:endParaRPr lang="en-US" altLang="ko-KR"/>
          </a:p>
        </p:txBody>
      </p:sp>
    </p:spTree>
    <p:extLst>
      <p:ext uri="{BB962C8B-B14F-4D97-AF65-F5344CB8AC3E}">
        <p14:creationId xmlns="" xmlns:p14="http://schemas.microsoft.com/office/powerpoint/2010/main" val="14065907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列表的</a:t>
            </a:r>
            <a:r>
              <a:rPr kumimoji="1" lang="en-US" altLang="zh-CN"/>
              <a:t>reverse</a:t>
            </a:r>
            <a:r>
              <a:rPr kumimoji="1" lang="zh-CN" altLang="en-US"/>
              <a:t>方法</a:t>
            </a:r>
          </a:p>
        </p:txBody>
      </p:sp>
      <p:sp>
        <p:nvSpPr>
          <p:cNvPr id="3" name="内容占位符 2"/>
          <p:cNvSpPr>
            <a:spLocks noGrp="1"/>
          </p:cNvSpPr>
          <p:nvPr>
            <p:ph idx="1"/>
          </p:nvPr>
        </p:nvSpPr>
        <p:spPr/>
        <p:txBody>
          <a:bodyPr/>
          <a:lstStyle/>
          <a:p>
            <a:r>
              <a:rPr lang="zh-CN" altLang="zh-CN"/>
              <a:t>列表</a:t>
            </a:r>
            <a:r>
              <a:rPr lang="en-US" altLang="zh-CN"/>
              <a:t>reverse</a:t>
            </a:r>
            <a:r>
              <a:rPr lang="zh-CN" altLang="zh-CN"/>
              <a:t>方法将列表中的元素反向放置，这个操作也被称为逆置：</a:t>
            </a:r>
          </a:p>
          <a:p>
            <a:pPr marL="800100" lvl="2" indent="0">
              <a:buNone/>
            </a:pPr>
            <a:r>
              <a:rPr lang="en-US" altLang="zh-CN"/>
              <a:t>&gt;&gt;&gt; number = [1,2,3,4,5,6]</a:t>
            </a:r>
            <a:endParaRPr lang="zh-CN" altLang="zh-CN"/>
          </a:p>
          <a:p>
            <a:pPr marL="800100" lvl="2" indent="0">
              <a:buNone/>
            </a:pPr>
            <a:r>
              <a:rPr lang="en-US" altLang="zh-CN"/>
              <a:t>&gt;&gt;&gt; number.reverse()</a:t>
            </a:r>
            <a:endParaRPr lang="zh-CN" altLang="zh-CN"/>
          </a:p>
          <a:p>
            <a:pPr marL="800100" lvl="2" indent="0">
              <a:buNone/>
            </a:pPr>
            <a:r>
              <a:rPr lang="en-US" altLang="zh-CN"/>
              <a:t>&gt;&gt;&gt; number</a:t>
            </a:r>
            <a:endParaRPr lang="zh-CN" altLang="zh-CN"/>
          </a:p>
          <a:p>
            <a:pPr marL="800100" lvl="2" indent="0">
              <a:buNone/>
            </a:pPr>
            <a:r>
              <a:rPr lang="en-US" altLang="zh-CN"/>
              <a:t>[6, 5, 4, 3, 2, 1]</a:t>
            </a:r>
            <a:endParaRPr lang="zh-CN" altLang="zh-CN"/>
          </a:p>
          <a:p>
            <a:endParaRPr kumimoji="1" lang="zh-CN" altLang="en-US"/>
          </a:p>
        </p:txBody>
      </p:sp>
      <p:sp>
        <p:nvSpPr>
          <p:cNvPr id="4" name="幻灯片编号占位符 3"/>
          <p:cNvSpPr>
            <a:spLocks noGrp="1"/>
          </p:cNvSpPr>
          <p:nvPr>
            <p:ph type="sldNum" sz="quarter" idx="10"/>
          </p:nvPr>
        </p:nvSpPr>
        <p:spPr/>
        <p:txBody>
          <a:bodyPr/>
          <a:lstStyle/>
          <a:p>
            <a:pPr>
              <a:defRPr/>
            </a:pPr>
            <a:fld id="{2BD893FB-85AB-4B61-AFED-52C0504A6183}" type="slidenum">
              <a:rPr lang="en-US" altLang="ko-KR"/>
              <a:pPr>
                <a:defRPr/>
              </a:pPr>
              <a:t>26</a:t>
            </a:fld>
            <a:endParaRPr lang="en-US" altLang="ko-KR"/>
          </a:p>
        </p:txBody>
      </p:sp>
    </p:spTree>
    <p:extLst>
      <p:ext uri="{BB962C8B-B14F-4D97-AF65-F5344CB8AC3E}">
        <p14:creationId xmlns="" xmlns:p14="http://schemas.microsoft.com/office/powerpoint/2010/main" val="11200966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列表的</a:t>
            </a:r>
            <a:r>
              <a:rPr kumimoji="1" lang="en-US" altLang="zh-CN"/>
              <a:t>sort</a:t>
            </a:r>
            <a:r>
              <a:rPr kumimoji="1" lang="zh-CN" altLang="en-US"/>
              <a:t>方法</a:t>
            </a:r>
          </a:p>
        </p:txBody>
      </p:sp>
      <p:sp>
        <p:nvSpPr>
          <p:cNvPr id="3" name="内容占位符 2"/>
          <p:cNvSpPr>
            <a:spLocks noGrp="1"/>
          </p:cNvSpPr>
          <p:nvPr>
            <p:ph idx="1"/>
          </p:nvPr>
        </p:nvSpPr>
        <p:spPr/>
        <p:txBody>
          <a:bodyPr/>
          <a:lstStyle/>
          <a:p>
            <a:r>
              <a:rPr lang="zh-CN" altLang="zh-CN"/>
              <a:t>列表的</a:t>
            </a:r>
            <a:r>
              <a:rPr lang="en-US" altLang="zh-CN"/>
              <a:t>sort</a:t>
            </a:r>
            <a:r>
              <a:rPr lang="zh-CN" altLang="zh-CN"/>
              <a:t>方法可以对列表进行排序，默认的排序方式为从小到大：</a:t>
            </a:r>
          </a:p>
          <a:p>
            <a:pPr marL="800100" lvl="2" indent="0">
              <a:buNone/>
            </a:pPr>
            <a:r>
              <a:rPr lang="en-US" altLang="zh-CN"/>
              <a:t>&gt;&gt;&gt; number = [3,2,1,5,4,6]</a:t>
            </a:r>
            <a:endParaRPr lang="zh-CN" altLang="zh-CN"/>
          </a:p>
          <a:p>
            <a:pPr marL="800100" lvl="2" indent="0">
              <a:buNone/>
            </a:pPr>
            <a:r>
              <a:rPr lang="en-US" altLang="zh-CN"/>
              <a:t>&gt;&gt;&gt; number.sort()</a:t>
            </a:r>
            <a:endParaRPr lang="zh-CN" altLang="zh-CN"/>
          </a:p>
          <a:p>
            <a:pPr marL="800100" lvl="2" indent="0">
              <a:buNone/>
            </a:pPr>
            <a:r>
              <a:rPr lang="en-US" altLang="zh-CN"/>
              <a:t>&gt;&gt;&gt; number</a:t>
            </a:r>
            <a:endParaRPr lang="zh-CN" altLang="zh-CN"/>
          </a:p>
          <a:p>
            <a:pPr marL="800100" lvl="2" indent="0">
              <a:buNone/>
            </a:pPr>
            <a:r>
              <a:rPr lang="en-US" altLang="zh-CN"/>
              <a:t>[1, 2, 3, 4, 5, 6]</a:t>
            </a:r>
            <a:endParaRPr lang="zh-CN" altLang="zh-CN"/>
          </a:p>
          <a:p>
            <a:endParaRPr kumimoji="1" lang="zh-CN" altLang="en-US"/>
          </a:p>
        </p:txBody>
      </p:sp>
      <p:sp>
        <p:nvSpPr>
          <p:cNvPr id="4" name="幻灯片编号占位符 3"/>
          <p:cNvSpPr>
            <a:spLocks noGrp="1"/>
          </p:cNvSpPr>
          <p:nvPr>
            <p:ph type="sldNum" sz="quarter" idx="10"/>
          </p:nvPr>
        </p:nvSpPr>
        <p:spPr/>
        <p:txBody>
          <a:bodyPr/>
          <a:lstStyle/>
          <a:p>
            <a:pPr>
              <a:defRPr/>
            </a:pPr>
            <a:fld id="{2BD893FB-85AB-4B61-AFED-52C0504A6183}" type="slidenum">
              <a:rPr lang="en-US" altLang="ko-KR"/>
              <a:pPr>
                <a:defRPr/>
              </a:pPr>
              <a:t>27</a:t>
            </a:fld>
            <a:endParaRPr lang="en-US" altLang="ko-KR"/>
          </a:p>
        </p:txBody>
      </p:sp>
    </p:spTree>
    <p:extLst>
      <p:ext uri="{BB962C8B-B14F-4D97-AF65-F5344CB8AC3E}">
        <p14:creationId xmlns="" xmlns:p14="http://schemas.microsoft.com/office/powerpoint/2010/main" val="14920979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字符串</a:t>
            </a:r>
          </a:p>
        </p:txBody>
      </p:sp>
      <p:sp>
        <p:nvSpPr>
          <p:cNvPr id="3" name="内容占位符 2"/>
          <p:cNvSpPr>
            <a:spLocks noGrp="1"/>
          </p:cNvSpPr>
          <p:nvPr>
            <p:ph idx="1"/>
          </p:nvPr>
        </p:nvSpPr>
        <p:spPr/>
        <p:txBody>
          <a:bodyPr/>
          <a:lstStyle/>
          <a:p>
            <a:r>
              <a:rPr lang="zh-CN" altLang="en-US"/>
              <a:t>字符串或串</a:t>
            </a:r>
            <a:r>
              <a:rPr lang="en-US" altLang="zh-CN"/>
              <a:t>(String) </a:t>
            </a:r>
            <a:r>
              <a:rPr lang="zh-CN" altLang="en-US"/>
              <a:t>是由数字、字母、下划线组成的一串字符，用一对引号包含。它是编程语言中表示文本的数据类型。 通常以串的整体作为操作对象，如：在串中查找某个子串、求取一个子串、在串的某个位置上插入一个子串以及删除一个子串等。两个字符串相等的充要条件是：长度相等，并且各个对应位置上的字符都相等。</a:t>
            </a:r>
          </a:p>
        </p:txBody>
      </p:sp>
      <p:sp>
        <p:nvSpPr>
          <p:cNvPr id="4" name="幻灯片编号占位符 3"/>
          <p:cNvSpPr>
            <a:spLocks noGrp="1"/>
          </p:cNvSpPr>
          <p:nvPr>
            <p:ph type="sldNum" sz="quarter" idx="10"/>
          </p:nvPr>
        </p:nvSpPr>
        <p:spPr/>
        <p:txBody>
          <a:bodyPr/>
          <a:lstStyle/>
          <a:p>
            <a:pPr>
              <a:defRPr/>
            </a:pPr>
            <a:fld id="{2BD893FB-85AB-4B61-AFED-52C0504A6183}" type="slidenum">
              <a:rPr lang="en-US" altLang="ko-KR"/>
              <a:pPr>
                <a:defRPr/>
              </a:pPr>
              <a:t>28</a:t>
            </a:fld>
            <a:endParaRPr lang="en-US" altLang="ko-KR"/>
          </a:p>
        </p:txBody>
      </p:sp>
    </p:spTree>
    <p:extLst>
      <p:ext uri="{BB962C8B-B14F-4D97-AF65-F5344CB8AC3E}">
        <p14:creationId xmlns="" xmlns:p14="http://schemas.microsoft.com/office/powerpoint/2010/main" val="108015600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字符串赋值</a:t>
            </a:r>
          </a:p>
        </p:txBody>
      </p:sp>
      <p:sp>
        <p:nvSpPr>
          <p:cNvPr id="3" name="内容占位符 2"/>
          <p:cNvSpPr>
            <a:spLocks noGrp="1"/>
          </p:cNvSpPr>
          <p:nvPr>
            <p:ph idx="1"/>
          </p:nvPr>
        </p:nvSpPr>
        <p:spPr/>
        <p:txBody>
          <a:bodyPr/>
          <a:lstStyle/>
          <a:p>
            <a:r>
              <a:rPr lang="zh-CN" altLang="zh-CN"/>
              <a:t>字符串是</a:t>
            </a:r>
            <a:r>
              <a:rPr lang="en-US" altLang="zh-CN"/>
              <a:t> Python </a:t>
            </a:r>
            <a:r>
              <a:rPr lang="zh-CN" altLang="zh-CN"/>
              <a:t>中最常用的数据类型。我们可以使用单引号</a:t>
            </a:r>
            <a:r>
              <a:rPr lang="en-US" altLang="zh-CN"/>
              <a:t>(')</a:t>
            </a:r>
            <a:r>
              <a:rPr lang="zh-CN" altLang="zh-CN"/>
              <a:t>或者双引号（</a:t>
            </a:r>
            <a:r>
              <a:rPr lang="en-US" altLang="zh-CN"/>
              <a:t>"</a:t>
            </a:r>
            <a:r>
              <a:rPr lang="zh-CN" altLang="zh-CN"/>
              <a:t>）来表示字符串。</a:t>
            </a:r>
          </a:p>
          <a:p>
            <a:r>
              <a:rPr lang="zh-CN" altLang="zh-CN"/>
              <a:t>创建字符串很简单，只要为变量赋值即可。如：</a:t>
            </a:r>
          </a:p>
          <a:p>
            <a:pPr marL="800100" lvl="2" indent="0">
              <a:buNone/>
            </a:pPr>
            <a:r>
              <a:rPr lang="en-US" altLang="zh-CN"/>
              <a:t>&gt;&gt;&gt; var1 = 'Hello World!'</a:t>
            </a:r>
            <a:endParaRPr lang="zh-CN" altLang="zh-CN"/>
          </a:p>
          <a:p>
            <a:pPr marL="800100" lvl="2" indent="0">
              <a:buNone/>
            </a:pPr>
            <a:r>
              <a:rPr lang="en-US" altLang="zh-CN"/>
              <a:t>&gt;&gt;&gt; var2 = "python"</a:t>
            </a:r>
            <a:endParaRPr lang="zh-CN" altLang="zh-CN"/>
          </a:p>
          <a:p>
            <a:endParaRPr kumimoji="1" lang="zh-CN" altLang="en-US"/>
          </a:p>
        </p:txBody>
      </p:sp>
      <p:sp>
        <p:nvSpPr>
          <p:cNvPr id="4" name="幻灯片编号占位符 3"/>
          <p:cNvSpPr>
            <a:spLocks noGrp="1"/>
          </p:cNvSpPr>
          <p:nvPr>
            <p:ph type="sldNum" sz="quarter" idx="10"/>
          </p:nvPr>
        </p:nvSpPr>
        <p:spPr/>
        <p:txBody>
          <a:bodyPr/>
          <a:lstStyle/>
          <a:p>
            <a:pPr>
              <a:defRPr/>
            </a:pPr>
            <a:fld id="{2BD893FB-85AB-4B61-AFED-52C0504A6183}" type="slidenum">
              <a:rPr lang="en-US" altLang="ko-KR"/>
              <a:pPr>
                <a:defRPr/>
              </a:pPr>
              <a:t>29</a:t>
            </a:fld>
            <a:endParaRPr lang="en-US" altLang="ko-KR"/>
          </a:p>
        </p:txBody>
      </p:sp>
    </p:spTree>
    <p:extLst>
      <p:ext uri="{BB962C8B-B14F-4D97-AF65-F5344CB8AC3E}">
        <p14:creationId xmlns="" xmlns:p14="http://schemas.microsoft.com/office/powerpoint/2010/main" val="21010706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endParaRPr kumimoji="1" lang="zh-CN" altLang="en-US"/>
          </a:p>
        </p:txBody>
      </p:sp>
      <p:sp>
        <p:nvSpPr>
          <p:cNvPr id="6" name="内容占位符 5"/>
          <p:cNvSpPr>
            <a:spLocks noGrp="1"/>
          </p:cNvSpPr>
          <p:nvPr>
            <p:ph idx="1"/>
          </p:nvPr>
        </p:nvSpPr>
        <p:spPr/>
        <p:txBody>
          <a:bodyPr/>
          <a:lstStyle/>
          <a:p>
            <a:r>
              <a:rPr lang="zh-CN" altLang="en-US"/>
              <a:t>掌握元组和列表等序列结构的操作方法</a:t>
            </a:r>
          </a:p>
          <a:p>
            <a:r>
              <a:rPr lang="zh-CN" altLang="en-US"/>
              <a:t>掌握字符串的常见操作方法</a:t>
            </a:r>
          </a:p>
          <a:p>
            <a:r>
              <a:rPr lang="zh-CN" altLang="en-US"/>
              <a:t>掌握字典数据结构的操作方法</a:t>
            </a:r>
          </a:p>
          <a:p>
            <a:r>
              <a:rPr lang="zh-CN" altLang="en-US"/>
              <a:t>掌握集合数据结构的操作方法</a:t>
            </a:r>
          </a:p>
          <a:p>
            <a:endParaRPr kumimoji="1" lang="zh-CN" altLang="en-US"/>
          </a:p>
        </p:txBody>
      </p:sp>
      <p:sp>
        <p:nvSpPr>
          <p:cNvPr id="4" name="幻灯片编号占位符 3"/>
          <p:cNvSpPr>
            <a:spLocks noGrp="1"/>
          </p:cNvSpPr>
          <p:nvPr>
            <p:ph type="sldNum" sz="quarter" idx="10"/>
          </p:nvPr>
        </p:nvSpPr>
        <p:spPr/>
        <p:txBody>
          <a:bodyPr/>
          <a:lstStyle/>
          <a:p>
            <a:fld id="{9A0DB2DC-4C9A-4742-B13C-FB6460FD3503}" type="slidenum">
              <a:rPr lang="zh-CN" altLang="en-US" dirty="0"/>
              <a:pPr/>
              <a:t>3</a:t>
            </a:fld>
            <a:endParaRPr lang="zh-CN" altLang="en-US" dirty="0"/>
          </a:p>
        </p:txBody>
      </p:sp>
    </p:spTree>
    <p:extLst>
      <p:ext uri="{BB962C8B-B14F-4D97-AF65-F5344CB8AC3E}">
        <p14:creationId xmlns="" xmlns:p14="http://schemas.microsoft.com/office/powerpoint/2010/main" val="187462152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截取字符串</a:t>
            </a:r>
          </a:p>
        </p:txBody>
      </p:sp>
      <p:sp>
        <p:nvSpPr>
          <p:cNvPr id="3" name="内容占位符 2"/>
          <p:cNvSpPr>
            <a:spLocks noGrp="1"/>
          </p:cNvSpPr>
          <p:nvPr>
            <p:ph idx="1"/>
          </p:nvPr>
        </p:nvSpPr>
        <p:spPr/>
        <p:txBody>
          <a:bodyPr/>
          <a:lstStyle/>
          <a:p>
            <a:r>
              <a:rPr lang="en-US" altLang="zh-CN"/>
              <a:t>Python</a:t>
            </a:r>
            <a:r>
              <a:rPr lang="zh-CN" altLang="zh-CN"/>
              <a:t>中字符串，可以使用方括号</a:t>
            </a:r>
            <a:r>
              <a:rPr lang="en-US" altLang="zh-CN"/>
              <a:t>[ ]</a:t>
            </a:r>
            <a:r>
              <a:rPr lang="zh-CN" altLang="zh-CN"/>
              <a:t>来截取访问字符串，如下：</a:t>
            </a:r>
          </a:p>
          <a:p>
            <a:pPr marL="800100" lvl="2" indent="0">
              <a:buNone/>
            </a:pPr>
            <a:r>
              <a:rPr lang="en-US" altLang="zh-CN"/>
              <a:t>&gt;&gt;&gt; var1 = 'Hello World!'</a:t>
            </a:r>
            <a:endParaRPr lang="zh-CN" altLang="zh-CN"/>
          </a:p>
          <a:p>
            <a:pPr marL="800100" lvl="2" indent="0">
              <a:buNone/>
            </a:pPr>
            <a:r>
              <a:rPr lang="en-US" altLang="zh-CN"/>
              <a:t>&gt;&gt;&gt; var1[0]</a:t>
            </a:r>
            <a:endParaRPr lang="zh-CN" altLang="zh-CN"/>
          </a:p>
          <a:p>
            <a:pPr marL="800100" lvl="2" indent="0">
              <a:buNone/>
            </a:pPr>
            <a:r>
              <a:rPr lang="en-US" altLang="zh-CN"/>
              <a:t>'H'</a:t>
            </a:r>
            <a:endParaRPr lang="zh-CN" altLang="zh-CN"/>
          </a:p>
          <a:p>
            <a:pPr marL="800100" lvl="2" indent="0">
              <a:buNone/>
            </a:pPr>
            <a:r>
              <a:rPr lang="en-US" altLang="zh-CN"/>
              <a:t>&gt;&gt;&gt; var1[1:5]</a:t>
            </a:r>
            <a:endParaRPr lang="zh-CN" altLang="zh-CN"/>
          </a:p>
          <a:p>
            <a:pPr marL="800100" lvl="2" indent="0">
              <a:buNone/>
            </a:pPr>
            <a:r>
              <a:rPr lang="en-US" altLang="zh-CN"/>
              <a:t>'ello'</a:t>
            </a:r>
            <a:endParaRPr lang="zh-CN" altLang="zh-CN"/>
          </a:p>
          <a:p>
            <a:pPr marL="800100" lvl="2" indent="0">
              <a:buNone/>
            </a:pPr>
            <a:r>
              <a:rPr lang="en-US" altLang="zh-CN"/>
              <a:t>&gt;&gt;&gt; var1[5:]</a:t>
            </a:r>
            <a:endParaRPr lang="zh-CN" altLang="zh-CN"/>
          </a:p>
          <a:p>
            <a:pPr marL="800100" lvl="2" indent="0">
              <a:buNone/>
            </a:pPr>
            <a:r>
              <a:rPr lang="en-US" altLang="zh-CN"/>
              <a:t>' World!'</a:t>
            </a:r>
            <a:endParaRPr lang="zh-CN" altLang="zh-CN"/>
          </a:p>
          <a:p>
            <a:endParaRPr kumimoji="1" lang="zh-CN" altLang="en-US"/>
          </a:p>
        </p:txBody>
      </p:sp>
      <p:sp>
        <p:nvSpPr>
          <p:cNvPr id="4" name="幻灯片编号占位符 3"/>
          <p:cNvSpPr>
            <a:spLocks noGrp="1"/>
          </p:cNvSpPr>
          <p:nvPr>
            <p:ph type="sldNum" sz="quarter" idx="10"/>
          </p:nvPr>
        </p:nvSpPr>
        <p:spPr/>
        <p:txBody>
          <a:bodyPr/>
          <a:lstStyle/>
          <a:p>
            <a:pPr>
              <a:defRPr/>
            </a:pPr>
            <a:fld id="{2BD893FB-85AB-4B61-AFED-52C0504A6183}" type="slidenum">
              <a:rPr lang="en-US" altLang="ko-KR"/>
              <a:pPr>
                <a:defRPr/>
              </a:pPr>
              <a:t>30</a:t>
            </a:fld>
            <a:endParaRPr lang="en-US" altLang="ko-KR"/>
          </a:p>
        </p:txBody>
      </p:sp>
    </p:spTree>
    <p:extLst>
      <p:ext uri="{BB962C8B-B14F-4D97-AF65-F5344CB8AC3E}">
        <p14:creationId xmlns="" xmlns:p14="http://schemas.microsoft.com/office/powerpoint/2010/main" val="168270822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连接字符串</a:t>
            </a:r>
          </a:p>
        </p:txBody>
      </p:sp>
      <p:sp>
        <p:nvSpPr>
          <p:cNvPr id="3" name="内容占位符 2"/>
          <p:cNvSpPr>
            <a:spLocks noGrp="1"/>
          </p:cNvSpPr>
          <p:nvPr>
            <p:ph idx="1"/>
          </p:nvPr>
        </p:nvSpPr>
        <p:spPr/>
        <p:txBody>
          <a:bodyPr/>
          <a:lstStyle/>
          <a:p>
            <a:r>
              <a:rPr lang="zh-CN" altLang="zh-CN"/>
              <a:t>连接多个字符串成为一个新的字符串，这将会在原字符串的基础上连接其他字符串形成一个新字符串，例如：</a:t>
            </a:r>
          </a:p>
          <a:p>
            <a:pPr marL="800100" lvl="2" indent="0">
              <a:buNone/>
            </a:pPr>
            <a:r>
              <a:rPr lang="en-US" altLang="zh-CN"/>
              <a:t>&gt;&gt;&gt; var1 = 'Hello World!'</a:t>
            </a:r>
            <a:endParaRPr lang="zh-CN" altLang="zh-CN"/>
          </a:p>
          <a:p>
            <a:pPr marL="800100" lvl="2" indent="0">
              <a:buNone/>
            </a:pPr>
            <a:r>
              <a:rPr lang="en-US" altLang="zh-CN"/>
              <a:t>&gt;&gt;&gt; var2 = 'python'</a:t>
            </a:r>
            <a:endParaRPr lang="zh-CN" altLang="zh-CN"/>
          </a:p>
          <a:p>
            <a:pPr marL="800100" lvl="2" indent="0">
              <a:buNone/>
            </a:pPr>
            <a:r>
              <a:rPr lang="en-US" altLang="zh-CN"/>
              <a:t>&gt;&gt;&gt; var1 = var1 + var2</a:t>
            </a:r>
            <a:endParaRPr lang="zh-CN" altLang="zh-CN"/>
          </a:p>
          <a:p>
            <a:pPr marL="800100" lvl="2" indent="0">
              <a:buNone/>
            </a:pPr>
            <a:r>
              <a:rPr lang="en-US" altLang="zh-CN"/>
              <a:t>&gt;&gt;&gt; var1</a:t>
            </a:r>
            <a:endParaRPr lang="zh-CN" altLang="zh-CN"/>
          </a:p>
          <a:p>
            <a:pPr marL="800100" lvl="2" indent="0">
              <a:buNone/>
            </a:pPr>
            <a:r>
              <a:rPr lang="en-US" altLang="zh-CN"/>
              <a:t>'Hello World!python'</a:t>
            </a:r>
            <a:endParaRPr lang="zh-CN" altLang="zh-CN"/>
          </a:p>
          <a:p>
            <a:endParaRPr kumimoji="1" lang="zh-CN" altLang="en-US"/>
          </a:p>
        </p:txBody>
      </p:sp>
      <p:sp>
        <p:nvSpPr>
          <p:cNvPr id="4" name="幻灯片编号占位符 3"/>
          <p:cNvSpPr>
            <a:spLocks noGrp="1"/>
          </p:cNvSpPr>
          <p:nvPr>
            <p:ph type="sldNum" sz="quarter" idx="10"/>
          </p:nvPr>
        </p:nvSpPr>
        <p:spPr/>
        <p:txBody>
          <a:bodyPr/>
          <a:lstStyle/>
          <a:p>
            <a:pPr>
              <a:defRPr/>
            </a:pPr>
            <a:fld id="{2BD893FB-85AB-4B61-AFED-52C0504A6183}" type="slidenum">
              <a:rPr lang="en-US" altLang="ko-KR"/>
              <a:pPr>
                <a:defRPr/>
              </a:pPr>
              <a:t>31</a:t>
            </a:fld>
            <a:endParaRPr lang="en-US" altLang="ko-KR"/>
          </a:p>
        </p:txBody>
      </p:sp>
    </p:spTree>
    <p:extLst>
      <p:ext uri="{BB962C8B-B14F-4D97-AF65-F5344CB8AC3E}">
        <p14:creationId xmlns="" xmlns:p14="http://schemas.microsoft.com/office/powerpoint/2010/main" val="197705220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格式化字符串</a:t>
            </a:r>
          </a:p>
        </p:txBody>
      </p:sp>
      <p:sp>
        <p:nvSpPr>
          <p:cNvPr id="3" name="内容占位符 2"/>
          <p:cNvSpPr>
            <a:spLocks noGrp="1"/>
          </p:cNvSpPr>
          <p:nvPr>
            <p:ph idx="1"/>
          </p:nvPr>
        </p:nvSpPr>
        <p:spPr>
          <a:xfrm>
            <a:off x="457200" y="1352550"/>
            <a:ext cx="8229600" cy="4773613"/>
          </a:xfrm>
        </p:spPr>
        <p:txBody>
          <a:bodyPr/>
          <a:lstStyle/>
          <a:p>
            <a:r>
              <a:rPr lang="en-US" altLang="zh-CN" sz="2800"/>
              <a:t>Python </a:t>
            </a:r>
            <a:r>
              <a:rPr lang="zh-CN" altLang="zh-CN" sz="2800"/>
              <a:t>支持格式化字符串的输出，基本的用法是将一个字符串插入到另外一个有字符串格式符</a:t>
            </a:r>
            <a:r>
              <a:rPr lang="en-US" altLang="zh-CN" sz="2800"/>
              <a:t> % </a:t>
            </a:r>
            <a:r>
              <a:rPr lang="zh-CN" altLang="zh-CN" sz="2800"/>
              <a:t>的字符串中。例如：</a:t>
            </a:r>
          </a:p>
          <a:p>
            <a:pPr marL="400050" lvl="1" indent="0">
              <a:buNone/>
            </a:pPr>
            <a:r>
              <a:rPr lang="en-US" altLang="zh-CN" sz="2400"/>
              <a:t>&gt;&gt;&gt; print 'My name is %s' % ('Tom')</a:t>
            </a:r>
            <a:endParaRPr lang="zh-CN" altLang="zh-CN" sz="2400"/>
          </a:p>
          <a:p>
            <a:pPr marL="400050" lvl="1" indent="0">
              <a:buNone/>
            </a:pPr>
            <a:r>
              <a:rPr lang="en-US" altLang="zh-CN" sz="2400"/>
              <a:t>My name is Tom</a:t>
            </a:r>
            <a:endParaRPr lang="zh-CN" altLang="zh-CN" sz="2400"/>
          </a:p>
          <a:p>
            <a:r>
              <a:rPr lang="zh-CN" altLang="zh-CN" sz="2800"/>
              <a:t>在</a:t>
            </a:r>
            <a:r>
              <a:rPr lang="en-US" altLang="zh-CN" sz="2800"/>
              <a:t>%</a:t>
            </a:r>
            <a:r>
              <a:rPr lang="zh-CN" altLang="zh-CN" sz="2800"/>
              <a:t>左侧放置需要格式化的字符串，右侧放置希望格式化的值。这个值可以是字符串或数字，或者元组、字典。格式化字符串的‘</a:t>
            </a:r>
            <a:r>
              <a:rPr lang="en-US" altLang="zh-CN" sz="2800"/>
              <a:t>%s’</a:t>
            </a:r>
            <a:r>
              <a:rPr lang="zh-CN" altLang="zh-CN" sz="2800"/>
              <a:t>部分称为格式说明符，它们标记了需要插入转换值的位置。上例中的‘</a:t>
            </a:r>
            <a:r>
              <a:rPr lang="en-US" altLang="zh-CN" sz="2800"/>
              <a:t>s</a:t>
            </a:r>
            <a:r>
              <a:rPr lang="zh-CN" altLang="zh-CN" sz="2800"/>
              <a:t>’表示值会被转换为字符串。</a:t>
            </a:r>
            <a:r>
              <a:rPr lang="zh-CN" altLang="zh-CN">
                <a:effectLst/>
              </a:rPr>
              <a:t> </a:t>
            </a:r>
            <a:endParaRPr kumimoji="1" lang="zh-CN" altLang="en-US"/>
          </a:p>
        </p:txBody>
      </p:sp>
      <p:sp>
        <p:nvSpPr>
          <p:cNvPr id="4" name="幻灯片编号占位符 3"/>
          <p:cNvSpPr>
            <a:spLocks noGrp="1"/>
          </p:cNvSpPr>
          <p:nvPr>
            <p:ph type="sldNum" sz="quarter" idx="10"/>
          </p:nvPr>
        </p:nvSpPr>
        <p:spPr/>
        <p:txBody>
          <a:bodyPr/>
          <a:lstStyle/>
          <a:p>
            <a:pPr>
              <a:defRPr/>
            </a:pPr>
            <a:fld id="{2BD893FB-85AB-4B61-AFED-52C0504A6183}" type="slidenum">
              <a:rPr lang="en-US" altLang="ko-KR"/>
              <a:pPr>
                <a:defRPr/>
              </a:pPr>
              <a:t>32</a:t>
            </a:fld>
            <a:endParaRPr lang="en-US" altLang="ko-KR"/>
          </a:p>
        </p:txBody>
      </p:sp>
    </p:spTree>
    <p:extLst>
      <p:ext uri="{BB962C8B-B14F-4D97-AF65-F5344CB8AC3E}">
        <p14:creationId xmlns="" xmlns:p14="http://schemas.microsoft.com/office/powerpoint/2010/main" val="200867746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格式符号的含义</a:t>
            </a:r>
          </a:p>
        </p:txBody>
      </p:sp>
      <p:graphicFrame>
        <p:nvGraphicFramePr>
          <p:cNvPr id="5" name="内容占位符 4"/>
          <p:cNvGraphicFramePr>
            <a:graphicFrameLocks noGrp="1"/>
          </p:cNvGraphicFramePr>
          <p:nvPr>
            <p:ph idx="1"/>
            <p:extLst>
              <p:ext uri="{D42A27DB-BD31-4B8C-83A1-F6EECF244321}">
                <p14:modId xmlns="" xmlns:p14="http://schemas.microsoft.com/office/powerpoint/2010/main" val="1083099345"/>
              </p:ext>
            </p:extLst>
          </p:nvPr>
        </p:nvGraphicFramePr>
        <p:xfrm>
          <a:off x="73752" y="1355820"/>
          <a:ext cx="8936898" cy="4759238"/>
        </p:xfrm>
        <a:graphic>
          <a:graphicData uri="http://schemas.openxmlformats.org/drawingml/2006/table">
            <a:tbl>
              <a:tblPr firstRow="1" firstCol="1" bandRow="1"/>
              <a:tblGrid>
                <a:gridCol w="2917098"/>
                <a:gridCol w="6019800"/>
              </a:tblGrid>
              <a:tr h="432658">
                <a:tc>
                  <a:txBody>
                    <a:bodyPr/>
                    <a:lstStyle/>
                    <a:p>
                      <a:pPr algn="ctr">
                        <a:lnSpc>
                          <a:spcPct val="115000"/>
                        </a:lnSpc>
                        <a:spcAft>
                          <a:spcPts val="0"/>
                        </a:spcAft>
                      </a:pPr>
                      <a:r>
                        <a:rPr lang="zh-CN" sz="2000" kern="100">
                          <a:effectLst/>
                          <a:latin typeface="DengXian" charset="0"/>
                          <a:ea typeface="DengXian" charset="0"/>
                          <a:cs typeface="DengXian" charset="0"/>
                        </a:rPr>
                        <a:t>格式说明符</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15000"/>
                        </a:lnSpc>
                        <a:spcAft>
                          <a:spcPts val="0"/>
                        </a:spcAft>
                      </a:pPr>
                      <a:r>
                        <a:rPr lang="zh-CN" sz="2000" kern="100">
                          <a:effectLst/>
                          <a:latin typeface="DengXian" charset="0"/>
                          <a:ea typeface="DengXian" charset="0"/>
                          <a:cs typeface="DengXian" charset="0"/>
                        </a:rPr>
                        <a:t>含义</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432658">
                <a:tc>
                  <a:txBody>
                    <a:bodyPr/>
                    <a:lstStyle/>
                    <a:p>
                      <a:pPr algn="ctr">
                        <a:lnSpc>
                          <a:spcPct val="115000"/>
                        </a:lnSpc>
                        <a:spcAft>
                          <a:spcPts val="0"/>
                        </a:spcAft>
                      </a:pPr>
                      <a:r>
                        <a:rPr lang="en-US" sz="2000" kern="100">
                          <a:effectLst/>
                          <a:latin typeface="DengXian" charset="0"/>
                          <a:ea typeface="DengXian" charset="0"/>
                          <a:cs typeface="DengXian" charset="0"/>
                        </a:rPr>
                        <a:t>%c</a:t>
                      </a:r>
                      <a:endParaRPr lang="zh-CN" sz="2000" kern="100">
                        <a:effectLst/>
                        <a:latin typeface="DengXian" charset="0"/>
                        <a:ea typeface="DengXian" charset="0"/>
                        <a:cs typeface="DengXi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15000"/>
                        </a:lnSpc>
                        <a:spcAft>
                          <a:spcPts val="0"/>
                        </a:spcAft>
                      </a:pPr>
                      <a:r>
                        <a:rPr lang="zh-CN" sz="2000" kern="100">
                          <a:effectLst/>
                          <a:latin typeface="DengXian" charset="0"/>
                          <a:ea typeface="DengXian" charset="0"/>
                          <a:cs typeface="DengXian" charset="0"/>
                        </a:rPr>
                        <a:t>格式化单个字符</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432658">
                <a:tc>
                  <a:txBody>
                    <a:bodyPr/>
                    <a:lstStyle/>
                    <a:p>
                      <a:pPr algn="ctr">
                        <a:lnSpc>
                          <a:spcPct val="115000"/>
                        </a:lnSpc>
                        <a:spcAft>
                          <a:spcPts val="0"/>
                        </a:spcAft>
                      </a:pPr>
                      <a:r>
                        <a:rPr lang="en-US" sz="2000" kern="100">
                          <a:effectLst/>
                          <a:latin typeface="DengXian" charset="0"/>
                          <a:ea typeface="DengXian" charset="0"/>
                          <a:cs typeface="DengXian" charset="0"/>
                        </a:rPr>
                        <a:t>%s</a:t>
                      </a:r>
                      <a:endParaRPr lang="zh-CN" sz="2000" kern="100">
                        <a:effectLst/>
                        <a:latin typeface="DengXian" charset="0"/>
                        <a:ea typeface="DengXian" charset="0"/>
                        <a:cs typeface="DengXi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15000"/>
                        </a:lnSpc>
                        <a:spcAft>
                          <a:spcPts val="0"/>
                        </a:spcAft>
                      </a:pPr>
                      <a:r>
                        <a:rPr lang="zh-CN" sz="2000" kern="100">
                          <a:effectLst/>
                          <a:latin typeface="DengXian" charset="0"/>
                          <a:ea typeface="DengXian" charset="0"/>
                          <a:cs typeface="DengXian" charset="0"/>
                        </a:rPr>
                        <a:t>格式化字符串（使用</a:t>
                      </a:r>
                      <a:r>
                        <a:rPr lang="en-US" sz="2000" kern="100">
                          <a:effectLst/>
                          <a:latin typeface="DengXian" charset="0"/>
                          <a:ea typeface="DengXian" charset="0"/>
                          <a:cs typeface="DengXian" charset="0"/>
                        </a:rPr>
                        <a:t>str</a:t>
                      </a:r>
                      <a:r>
                        <a:rPr lang="zh-CN" sz="2000" kern="100">
                          <a:effectLst/>
                          <a:latin typeface="DengXian" charset="0"/>
                          <a:ea typeface="DengXian" charset="0"/>
                          <a:cs typeface="DengXian" charset="0"/>
                        </a:rPr>
                        <a:t>转换任意</a:t>
                      </a:r>
                      <a:r>
                        <a:rPr lang="en-US" sz="2000" kern="100">
                          <a:effectLst/>
                          <a:latin typeface="DengXian" charset="0"/>
                          <a:ea typeface="DengXian" charset="0"/>
                          <a:cs typeface="DengXian" charset="0"/>
                        </a:rPr>
                        <a:t>Python</a:t>
                      </a:r>
                      <a:r>
                        <a:rPr lang="zh-CN" sz="2000" kern="100">
                          <a:effectLst/>
                          <a:latin typeface="DengXian" charset="0"/>
                          <a:ea typeface="DengXian" charset="0"/>
                          <a:cs typeface="DengXian" charset="0"/>
                        </a:rPr>
                        <a:t>对象）</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432658">
                <a:tc>
                  <a:txBody>
                    <a:bodyPr/>
                    <a:lstStyle/>
                    <a:p>
                      <a:pPr algn="ctr">
                        <a:lnSpc>
                          <a:spcPct val="115000"/>
                        </a:lnSpc>
                        <a:spcAft>
                          <a:spcPts val="0"/>
                        </a:spcAft>
                      </a:pPr>
                      <a:r>
                        <a:rPr lang="en-US" sz="2000" kern="100">
                          <a:effectLst/>
                          <a:latin typeface="DengXian" charset="0"/>
                          <a:ea typeface="DengXian" charset="0"/>
                          <a:cs typeface="DengXian" charset="0"/>
                        </a:rPr>
                        <a:t>%d</a:t>
                      </a:r>
                      <a:endParaRPr lang="zh-CN" sz="2000" kern="100">
                        <a:effectLst/>
                        <a:latin typeface="DengXian" charset="0"/>
                        <a:ea typeface="DengXian" charset="0"/>
                        <a:cs typeface="DengXi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15000"/>
                        </a:lnSpc>
                        <a:spcAft>
                          <a:spcPts val="0"/>
                        </a:spcAft>
                      </a:pPr>
                      <a:r>
                        <a:rPr lang="zh-CN" sz="2000" kern="100">
                          <a:effectLst/>
                          <a:latin typeface="DengXian" charset="0"/>
                          <a:ea typeface="DengXian" charset="0"/>
                          <a:cs typeface="DengXian" charset="0"/>
                        </a:rPr>
                        <a:t>格式化带符号的十进制整数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432658">
                <a:tc>
                  <a:txBody>
                    <a:bodyPr/>
                    <a:lstStyle/>
                    <a:p>
                      <a:pPr algn="ctr">
                        <a:lnSpc>
                          <a:spcPct val="115000"/>
                        </a:lnSpc>
                        <a:spcAft>
                          <a:spcPts val="0"/>
                        </a:spcAft>
                      </a:pPr>
                      <a:r>
                        <a:rPr lang="en-US" sz="2000" kern="100">
                          <a:effectLst/>
                          <a:latin typeface="DengXian" charset="0"/>
                          <a:ea typeface="DengXian" charset="0"/>
                          <a:cs typeface="DengXian" charset="0"/>
                        </a:rPr>
                        <a:t>%u</a:t>
                      </a:r>
                      <a:endParaRPr lang="zh-CN" sz="2000" kern="100">
                        <a:effectLst/>
                        <a:latin typeface="DengXian" charset="0"/>
                        <a:ea typeface="DengXian" charset="0"/>
                        <a:cs typeface="DengXi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15000"/>
                        </a:lnSpc>
                        <a:spcAft>
                          <a:spcPts val="0"/>
                        </a:spcAft>
                      </a:pPr>
                      <a:r>
                        <a:rPr lang="zh-CN" sz="2000" kern="100">
                          <a:effectLst/>
                          <a:latin typeface="DengXian" charset="0"/>
                          <a:ea typeface="DengXian" charset="0"/>
                          <a:cs typeface="DengXian" charset="0"/>
                        </a:rPr>
                        <a:t>格式化不带符号的十进制整数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432658">
                <a:tc>
                  <a:txBody>
                    <a:bodyPr/>
                    <a:lstStyle/>
                    <a:p>
                      <a:pPr algn="ctr">
                        <a:lnSpc>
                          <a:spcPct val="115000"/>
                        </a:lnSpc>
                        <a:spcAft>
                          <a:spcPts val="0"/>
                        </a:spcAft>
                      </a:pPr>
                      <a:r>
                        <a:rPr lang="en-US" sz="2000" kern="100">
                          <a:effectLst/>
                          <a:latin typeface="DengXian" charset="0"/>
                          <a:ea typeface="DengXian" charset="0"/>
                          <a:cs typeface="DengXian" charset="0"/>
                        </a:rPr>
                        <a:t>%o</a:t>
                      </a:r>
                      <a:endParaRPr lang="zh-CN" sz="2000" kern="100">
                        <a:effectLst/>
                        <a:latin typeface="DengXian" charset="0"/>
                        <a:ea typeface="DengXian" charset="0"/>
                        <a:cs typeface="DengXi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15000"/>
                        </a:lnSpc>
                        <a:spcAft>
                          <a:spcPts val="0"/>
                        </a:spcAft>
                      </a:pPr>
                      <a:r>
                        <a:rPr lang="zh-CN" sz="2000" kern="100">
                          <a:effectLst/>
                          <a:latin typeface="DengXian" charset="0"/>
                          <a:ea typeface="DengXian" charset="0"/>
                          <a:cs typeface="DengXian" charset="0"/>
                        </a:rPr>
                        <a:t>格式化不带符号的八进制整数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432658">
                <a:tc>
                  <a:txBody>
                    <a:bodyPr/>
                    <a:lstStyle/>
                    <a:p>
                      <a:pPr algn="ctr">
                        <a:lnSpc>
                          <a:spcPct val="115000"/>
                        </a:lnSpc>
                        <a:spcAft>
                          <a:spcPts val="0"/>
                        </a:spcAft>
                      </a:pPr>
                      <a:r>
                        <a:rPr lang="en-US" sz="2000" kern="100">
                          <a:effectLst/>
                          <a:latin typeface="DengXian" charset="0"/>
                          <a:ea typeface="DengXian" charset="0"/>
                          <a:cs typeface="DengXian" charset="0"/>
                        </a:rPr>
                        <a:t>%x</a:t>
                      </a:r>
                      <a:endParaRPr lang="zh-CN" sz="2000" kern="100">
                        <a:effectLst/>
                        <a:latin typeface="DengXian" charset="0"/>
                        <a:ea typeface="DengXian" charset="0"/>
                        <a:cs typeface="DengXi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15000"/>
                        </a:lnSpc>
                        <a:spcAft>
                          <a:spcPts val="0"/>
                        </a:spcAft>
                      </a:pPr>
                      <a:r>
                        <a:rPr lang="zh-CN" sz="2000" kern="100">
                          <a:effectLst/>
                          <a:latin typeface="DengXian" charset="0"/>
                          <a:ea typeface="DengXian" charset="0"/>
                          <a:cs typeface="DengXian" charset="0"/>
                        </a:rPr>
                        <a:t>格式化不带符号的十六进制整数（小写）</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432658">
                <a:tc>
                  <a:txBody>
                    <a:bodyPr/>
                    <a:lstStyle/>
                    <a:p>
                      <a:pPr algn="ctr">
                        <a:lnSpc>
                          <a:spcPct val="115000"/>
                        </a:lnSpc>
                        <a:spcAft>
                          <a:spcPts val="0"/>
                        </a:spcAft>
                      </a:pPr>
                      <a:r>
                        <a:rPr lang="en-US" sz="2000" kern="100">
                          <a:effectLst/>
                          <a:latin typeface="DengXian" charset="0"/>
                          <a:ea typeface="DengXian" charset="0"/>
                          <a:cs typeface="DengXian" charset="0"/>
                        </a:rPr>
                        <a:t>%X</a:t>
                      </a:r>
                      <a:endParaRPr lang="zh-CN" sz="2000" kern="100">
                        <a:effectLst/>
                        <a:latin typeface="DengXian" charset="0"/>
                        <a:ea typeface="DengXian" charset="0"/>
                        <a:cs typeface="DengXi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15000"/>
                        </a:lnSpc>
                        <a:spcAft>
                          <a:spcPts val="0"/>
                        </a:spcAft>
                      </a:pPr>
                      <a:r>
                        <a:rPr lang="zh-CN" sz="2000" kern="100">
                          <a:effectLst/>
                          <a:latin typeface="DengXian" charset="0"/>
                          <a:ea typeface="DengXian" charset="0"/>
                          <a:cs typeface="DengXian" charset="0"/>
                        </a:rPr>
                        <a:t>格式化不带符号的十六进制整数（大写）</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432658">
                <a:tc>
                  <a:txBody>
                    <a:bodyPr/>
                    <a:lstStyle/>
                    <a:p>
                      <a:pPr algn="ctr">
                        <a:lnSpc>
                          <a:spcPct val="115000"/>
                        </a:lnSpc>
                        <a:spcAft>
                          <a:spcPts val="0"/>
                        </a:spcAft>
                      </a:pPr>
                      <a:r>
                        <a:rPr lang="en-US" sz="2000" kern="100">
                          <a:effectLst/>
                          <a:latin typeface="DengXian" charset="0"/>
                          <a:ea typeface="DengXian" charset="0"/>
                          <a:cs typeface="DengXian" charset="0"/>
                        </a:rPr>
                        <a:t>%f</a:t>
                      </a:r>
                      <a:endParaRPr lang="zh-CN" sz="2000" kern="100">
                        <a:effectLst/>
                        <a:latin typeface="DengXian" charset="0"/>
                        <a:ea typeface="DengXian" charset="0"/>
                        <a:cs typeface="DengXi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15000"/>
                        </a:lnSpc>
                        <a:spcAft>
                          <a:spcPts val="0"/>
                        </a:spcAft>
                      </a:pPr>
                      <a:r>
                        <a:rPr lang="zh-CN" sz="2000" kern="100">
                          <a:effectLst/>
                          <a:latin typeface="DengXian" charset="0"/>
                          <a:ea typeface="DengXian" charset="0"/>
                          <a:cs typeface="DengXian" charset="0"/>
                        </a:rPr>
                        <a:t>格式化十进制浮点数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432658">
                <a:tc>
                  <a:txBody>
                    <a:bodyPr/>
                    <a:lstStyle/>
                    <a:p>
                      <a:pPr algn="ctr">
                        <a:lnSpc>
                          <a:spcPct val="115000"/>
                        </a:lnSpc>
                        <a:spcAft>
                          <a:spcPts val="0"/>
                        </a:spcAft>
                      </a:pPr>
                      <a:r>
                        <a:rPr lang="en-US" sz="2000" kern="100">
                          <a:effectLst/>
                          <a:latin typeface="DengXian" charset="0"/>
                          <a:ea typeface="DengXian" charset="0"/>
                          <a:cs typeface="DengXian" charset="0"/>
                        </a:rPr>
                        <a:t>%e</a:t>
                      </a:r>
                      <a:endParaRPr lang="zh-CN" sz="2000" kern="100">
                        <a:effectLst/>
                        <a:latin typeface="DengXian" charset="0"/>
                        <a:ea typeface="DengXian" charset="0"/>
                        <a:cs typeface="DengXi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15000"/>
                        </a:lnSpc>
                        <a:spcAft>
                          <a:spcPts val="0"/>
                        </a:spcAft>
                      </a:pPr>
                      <a:r>
                        <a:rPr lang="zh-CN" sz="2000" kern="100">
                          <a:effectLst/>
                          <a:latin typeface="DengXian" charset="0"/>
                          <a:ea typeface="DengXian" charset="0"/>
                          <a:cs typeface="DengXian" charset="0"/>
                        </a:rPr>
                        <a:t>科学计数法格式化浮点数（小写）</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432658">
                <a:tc>
                  <a:txBody>
                    <a:bodyPr/>
                    <a:lstStyle/>
                    <a:p>
                      <a:pPr algn="ctr">
                        <a:lnSpc>
                          <a:spcPct val="115000"/>
                        </a:lnSpc>
                        <a:spcAft>
                          <a:spcPts val="0"/>
                        </a:spcAft>
                      </a:pPr>
                      <a:r>
                        <a:rPr lang="en-US" sz="2000" kern="100">
                          <a:effectLst/>
                          <a:latin typeface="DengXian" charset="0"/>
                          <a:ea typeface="DengXian" charset="0"/>
                          <a:cs typeface="DengXian" charset="0"/>
                        </a:rPr>
                        <a:t>%E</a:t>
                      </a:r>
                      <a:endParaRPr lang="zh-CN" sz="2000" kern="100">
                        <a:effectLst/>
                        <a:latin typeface="DengXian" charset="0"/>
                        <a:ea typeface="DengXian" charset="0"/>
                        <a:cs typeface="DengXi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15000"/>
                        </a:lnSpc>
                        <a:spcAft>
                          <a:spcPts val="0"/>
                        </a:spcAft>
                      </a:pPr>
                      <a:r>
                        <a:rPr lang="zh-CN" sz="2000" kern="100">
                          <a:effectLst/>
                          <a:latin typeface="DengXian" charset="0"/>
                          <a:ea typeface="DengXian" charset="0"/>
                          <a:cs typeface="DengXian" charset="0"/>
                        </a:rPr>
                        <a:t>科学计数法格式化浮点数（大写）</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
        <p:nvSpPr>
          <p:cNvPr id="4" name="幻灯片编号占位符 3"/>
          <p:cNvSpPr>
            <a:spLocks noGrp="1"/>
          </p:cNvSpPr>
          <p:nvPr>
            <p:ph type="sldNum" sz="quarter" idx="10"/>
          </p:nvPr>
        </p:nvSpPr>
        <p:spPr/>
        <p:txBody>
          <a:bodyPr/>
          <a:lstStyle/>
          <a:p>
            <a:pPr>
              <a:defRPr/>
            </a:pPr>
            <a:fld id="{2BD893FB-85AB-4B61-AFED-52C0504A6183}" type="slidenum">
              <a:rPr lang="en-US" altLang="ko-KR"/>
              <a:pPr>
                <a:defRPr/>
              </a:pPr>
              <a:t>33</a:t>
            </a:fld>
            <a:endParaRPr lang="en-US" altLang="ko-KR"/>
          </a:p>
        </p:txBody>
      </p:sp>
    </p:spTree>
    <p:extLst>
      <p:ext uri="{BB962C8B-B14F-4D97-AF65-F5344CB8AC3E}">
        <p14:creationId xmlns="" xmlns:p14="http://schemas.microsoft.com/office/powerpoint/2010/main" val="12850379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字符串的</a:t>
            </a:r>
            <a:r>
              <a:rPr kumimoji="1" lang="en-US" altLang="zh-CN"/>
              <a:t>find</a:t>
            </a:r>
            <a:r>
              <a:rPr kumimoji="1" lang="zh-CN" altLang="en-US"/>
              <a:t>方法</a:t>
            </a:r>
          </a:p>
        </p:txBody>
      </p:sp>
      <p:sp>
        <p:nvSpPr>
          <p:cNvPr id="3" name="内容占位符 2"/>
          <p:cNvSpPr>
            <a:spLocks noGrp="1"/>
          </p:cNvSpPr>
          <p:nvPr>
            <p:ph idx="1"/>
          </p:nvPr>
        </p:nvSpPr>
        <p:spPr/>
        <p:txBody>
          <a:bodyPr/>
          <a:lstStyle/>
          <a:p>
            <a:r>
              <a:rPr lang="zh-CN" altLang="zh-CN" sz="2800"/>
              <a:t>使用字符串的</a:t>
            </a:r>
            <a:r>
              <a:rPr lang="en-US" altLang="zh-CN" sz="2800"/>
              <a:t>find()</a:t>
            </a:r>
            <a:r>
              <a:rPr lang="zh-CN" altLang="zh-CN" sz="2800"/>
              <a:t>方法在字符串中查找子字符串，并返回子字符串所在位置的最左端索引，注意</a:t>
            </a:r>
            <a:r>
              <a:rPr lang="en-US" altLang="zh-CN" sz="2800"/>
              <a:t>find</a:t>
            </a:r>
            <a:r>
              <a:rPr lang="zh-CN" altLang="zh-CN" sz="2800"/>
              <a:t>方法并不返回布尔值，如果返回的是</a:t>
            </a:r>
            <a:r>
              <a:rPr lang="en-US" altLang="zh-CN" sz="2800"/>
              <a:t>0</a:t>
            </a:r>
            <a:r>
              <a:rPr lang="zh-CN" altLang="zh-CN" sz="2800"/>
              <a:t>，证明在索引</a:t>
            </a:r>
            <a:r>
              <a:rPr lang="en-US" altLang="zh-CN" sz="2800"/>
              <a:t>0</a:t>
            </a:r>
            <a:r>
              <a:rPr lang="zh-CN" altLang="zh-CN" sz="2800"/>
              <a:t>位置找到了子串，若没有找到该子字符串则返回</a:t>
            </a:r>
            <a:r>
              <a:rPr lang="en-US" altLang="zh-CN" sz="2800"/>
              <a:t>-1</a:t>
            </a:r>
            <a:r>
              <a:rPr lang="zh-CN" altLang="zh-CN" sz="2800"/>
              <a:t>：</a:t>
            </a:r>
          </a:p>
          <a:p>
            <a:pPr marL="800100" lvl="2" indent="0">
              <a:buNone/>
            </a:pPr>
            <a:r>
              <a:rPr lang="en-US" altLang="zh-CN"/>
              <a:t>&gt;&gt;&gt; string = 'I Love Python'</a:t>
            </a:r>
            <a:endParaRPr lang="zh-CN" altLang="zh-CN"/>
          </a:p>
          <a:p>
            <a:pPr marL="800100" lvl="2" indent="0">
              <a:buNone/>
            </a:pPr>
            <a:r>
              <a:rPr lang="en-US" altLang="zh-CN"/>
              <a:t>&gt;&gt;&gt; string.find('Love')</a:t>
            </a:r>
            <a:endParaRPr lang="zh-CN" altLang="zh-CN"/>
          </a:p>
          <a:p>
            <a:pPr marL="800100" lvl="2" indent="0">
              <a:buNone/>
            </a:pPr>
            <a:r>
              <a:rPr lang="en-US" altLang="zh-CN"/>
              <a:t>2</a:t>
            </a:r>
            <a:endParaRPr lang="zh-CN" altLang="zh-CN"/>
          </a:p>
          <a:p>
            <a:pPr marL="800100" lvl="2" indent="0">
              <a:buNone/>
            </a:pPr>
            <a:r>
              <a:rPr lang="en-US" altLang="zh-CN"/>
              <a:t>&gt;&gt;&gt; string.find('name')</a:t>
            </a:r>
            <a:endParaRPr lang="zh-CN" altLang="zh-CN"/>
          </a:p>
          <a:p>
            <a:pPr marL="800100" lvl="2" indent="0">
              <a:buNone/>
            </a:pPr>
            <a:r>
              <a:rPr lang="en-US" altLang="zh-CN"/>
              <a:t>-1</a:t>
            </a:r>
            <a:endParaRPr lang="zh-CN" altLang="zh-CN"/>
          </a:p>
          <a:p>
            <a:endParaRPr kumimoji="1" lang="zh-CN" altLang="en-US"/>
          </a:p>
        </p:txBody>
      </p:sp>
      <p:sp>
        <p:nvSpPr>
          <p:cNvPr id="4" name="幻灯片编号占位符 3"/>
          <p:cNvSpPr>
            <a:spLocks noGrp="1"/>
          </p:cNvSpPr>
          <p:nvPr>
            <p:ph type="sldNum" sz="quarter" idx="10"/>
          </p:nvPr>
        </p:nvSpPr>
        <p:spPr/>
        <p:txBody>
          <a:bodyPr/>
          <a:lstStyle/>
          <a:p>
            <a:pPr>
              <a:defRPr/>
            </a:pPr>
            <a:fld id="{2BD893FB-85AB-4B61-AFED-52C0504A6183}" type="slidenum">
              <a:rPr lang="en-US" altLang="ko-KR"/>
              <a:pPr>
                <a:defRPr/>
              </a:pPr>
              <a:t>34</a:t>
            </a:fld>
            <a:endParaRPr lang="en-US" altLang="ko-KR"/>
          </a:p>
        </p:txBody>
      </p:sp>
    </p:spTree>
    <p:extLst>
      <p:ext uri="{BB962C8B-B14F-4D97-AF65-F5344CB8AC3E}">
        <p14:creationId xmlns="" xmlns:p14="http://schemas.microsoft.com/office/powerpoint/2010/main" val="207467636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字符串的</a:t>
            </a:r>
            <a:r>
              <a:rPr kumimoji="1" lang="en-US" altLang="zh-CN"/>
              <a:t>join</a:t>
            </a:r>
            <a:r>
              <a:rPr kumimoji="1" lang="zh-CN" altLang="en-US"/>
              <a:t>方法</a:t>
            </a:r>
          </a:p>
        </p:txBody>
      </p:sp>
      <p:sp>
        <p:nvSpPr>
          <p:cNvPr id="3" name="内容占位符 2"/>
          <p:cNvSpPr>
            <a:spLocks noGrp="1"/>
          </p:cNvSpPr>
          <p:nvPr>
            <p:ph idx="1"/>
          </p:nvPr>
        </p:nvSpPr>
        <p:spPr/>
        <p:txBody>
          <a:bodyPr/>
          <a:lstStyle/>
          <a:p>
            <a:r>
              <a:rPr lang="zh-CN" altLang="zh-CN"/>
              <a:t>使用字符串的</a:t>
            </a:r>
            <a:r>
              <a:rPr lang="en-US" altLang="zh-CN"/>
              <a:t>join</a:t>
            </a:r>
            <a:r>
              <a:rPr lang="zh-CN" altLang="zh-CN"/>
              <a:t>方法，用来在队列中添加元素，需要注意的是需要添加的队列元素都必须都是字符串类型的数据，例如：</a:t>
            </a:r>
          </a:p>
          <a:p>
            <a:pPr marL="800100" lvl="2" indent="0">
              <a:buNone/>
            </a:pPr>
            <a:r>
              <a:rPr lang="en-US" altLang="zh-CN"/>
              <a:t>&gt;&gt;&gt; seq = ['1','2','3','4','5']</a:t>
            </a:r>
            <a:endParaRPr lang="zh-CN" altLang="zh-CN"/>
          </a:p>
          <a:p>
            <a:pPr marL="800100" lvl="2" indent="0">
              <a:buNone/>
            </a:pPr>
            <a:r>
              <a:rPr lang="en-US" altLang="zh-CN"/>
              <a:t>&gt;&gt;&gt; seq1 = '*'</a:t>
            </a:r>
            <a:endParaRPr lang="zh-CN" altLang="zh-CN"/>
          </a:p>
          <a:p>
            <a:pPr marL="800100" lvl="2" indent="0">
              <a:buNone/>
            </a:pPr>
            <a:r>
              <a:rPr lang="en-US" altLang="zh-CN"/>
              <a:t>&gt;&gt;&gt; seq1.join(seq)</a:t>
            </a:r>
            <a:endParaRPr lang="zh-CN" altLang="zh-CN"/>
          </a:p>
          <a:p>
            <a:pPr marL="800100" lvl="2" indent="0">
              <a:buNone/>
            </a:pPr>
            <a:r>
              <a:rPr lang="en-US" altLang="zh-CN"/>
              <a:t>'1*2*3*4*5'</a:t>
            </a:r>
            <a:endParaRPr lang="zh-CN" altLang="zh-CN"/>
          </a:p>
          <a:p>
            <a:endParaRPr kumimoji="1" lang="zh-CN" altLang="en-US"/>
          </a:p>
        </p:txBody>
      </p:sp>
      <p:sp>
        <p:nvSpPr>
          <p:cNvPr id="4" name="幻灯片编号占位符 3"/>
          <p:cNvSpPr>
            <a:spLocks noGrp="1"/>
          </p:cNvSpPr>
          <p:nvPr>
            <p:ph type="sldNum" sz="quarter" idx="10"/>
          </p:nvPr>
        </p:nvSpPr>
        <p:spPr/>
        <p:txBody>
          <a:bodyPr/>
          <a:lstStyle/>
          <a:p>
            <a:pPr>
              <a:defRPr/>
            </a:pPr>
            <a:fld id="{2BD893FB-85AB-4B61-AFED-52C0504A6183}" type="slidenum">
              <a:rPr lang="en-US" altLang="ko-KR"/>
              <a:pPr>
                <a:defRPr/>
              </a:pPr>
              <a:t>35</a:t>
            </a:fld>
            <a:endParaRPr lang="en-US" altLang="ko-KR"/>
          </a:p>
        </p:txBody>
      </p:sp>
    </p:spTree>
    <p:extLst>
      <p:ext uri="{BB962C8B-B14F-4D97-AF65-F5344CB8AC3E}">
        <p14:creationId xmlns="" xmlns:p14="http://schemas.microsoft.com/office/powerpoint/2010/main" val="178334527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字符串的</a:t>
            </a:r>
            <a:r>
              <a:rPr kumimoji="1" lang="en-US" altLang="zh-CN"/>
              <a:t>split</a:t>
            </a:r>
            <a:r>
              <a:rPr kumimoji="1" lang="zh-CN" altLang="en-US"/>
              <a:t>方法</a:t>
            </a:r>
          </a:p>
        </p:txBody>
      </p:sp>
      <p:sp>
        <p:nvSpPr>
          <p:cNvPr id="3" name="内容占位符 2"/>
          <p:cNvSpPr>
            <a:spLocks noGrp="1"/>
          </p:cNvSpPr>
          <p:nvPr>
            <p:ph idx="1"/>
          </p:nvPr>
        </p:nvSpPr>
        <p:spPr/>
        <p:txBody>
          <a:bodyPr/>
          <a:lstStyle/>
          <a:p>
            <a:r>
              <a:rPr lang="en-US" altLang="zh-CN"/>
              <a:t>split</a:t>
            </a:r>
            <a:r>
              <a:rPr lang="zh-CN" altLang="zh-CN"/>
              <a:t>方法是</a:t>
            </a:r>
            <a:r>
              <a:rPr lang="en-US" altLang="zh-CN"/>
              <a:t>join</a:t>
            </a:r>
            <a:r>
              <a:rPr lang="zh-CN" altLang="zh-CN"/>
              <a:t>方法的逆方法，该方法可以将字符串分割成字符串，在不提供任何分隔符的情况下，该方法默认将空格作为分隔符：</a:t>
            </a:r>
          </a:p>
          <a:p>
            <a:pPr marL="800100" lvl="2" indent="0">
              <a:buNone/>
            </a:pPr>
            <a:r>
              <a:rPr lang="en-US" altLang="zh-CN"/>
              <a:t>&gt;&gt;&gt; string = '1*2*3*4*5'</a:t>
            </a:r>
            <a:endParaRPr lang="zh-CN" altLang="zh-CN"/>
          </a:p>
          <a:p>
            <a:pPr marL="800100" lvl="2" indent="0">
              <a:buNone/>
            </a:pPr>
            <a:r>
              <a:rPr lang="en-US" altLang="zh-CN"/>
              <a:t>&gt;&gt;&gt; string.split('*')</a:t>
            </a:r>
            <a:endParaRPr lang="zh-CN" altLang="zh-CN"/>
          </a:p>
          <a:p>
            <a:pPr marL="800100" lvl="2" indent="0">
              <a:buNone/>
            </a:pPr>
            <a:r>
              <a:rPr lang="en-US" altLang="zh-CN"/>
              <a:t>['1', '2', '3', '4', '5']</a:t>
            </a:r>
            <a:endParaRPr lang="zh-CN" altLang="zh-CN"/>
          </a:p>
          <a:p>
            <a:endParaRPr kumimoji="1" lang="zh-CN" altLang="en-US"/>
          </a:p>
        </p:txBody>
      </p:sp>
      <p:sp>
        <p:nvSpPr>
          <p:cNvPr id="4" name="幻灯片编号占位符 3"/>
          <p:cNvSpPr>
            <a:spLocks noGrp="1"/>
          </p:cNvSpPr>
          <p:nvPr>
            <p:ph type="sldNum" sz="quarter" idx="10"/>
          </p:nvPr>
        </p:nvSpPr>
        <p:spPr/>
        <p:txBody>
          <a:bodyPr/>
          <a:lstStyle/>
          <a:p>
            <a:pPr>
              <a:defRPr/>
            </a:pPr>
            <a:fld id="{2BD893FB-85AB-4B61-AFED-52C0504A6183}" type="slidenum">
              <a:rPr lang="en-US" altLang="ko-KR"/>
              <a:pPr>
                <a:defRPr/>
              </a:pPr>
              <a:t>36</a:t>
            </a:fld>
            <a:endParaRPr lang="en-US" altLang="ko-KR"/>
          </a:p>
        </p:txBody>
      </p:sp>
    </p:spTree>
    <p:extLst>
      <p:ext uri="{BB962C8B-B14F-4D97-AF65-F5344CB8AC3E}">
        <p14:creationId xmlns="" xmlns:p14="http://schemas.microsoft.com/office/powerpoint/2010/main" val="154673494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字符串的</a:t>
            </a:r>
            <a:r>
              <a:rPr kumimoji="1" lang="en-US" altLang="zh-CN"/>
              <a:t>strip</a:t>
            </a:r>
            <a:r>
              <a:rPr kumimoji="1" lang="zh-CN" altLang="en-US"/>
              <a:t>方法</a:t>
            </a:r>
          </a:p>
        </p:txBody>
      </p:sp>
      <p:sp>
        <p:nvSpPr>
          <p:cNvPr id="3" name="内容占位符 2"/>
          <p:cNvSpPr>
            <a:spLocks noGrp="1"/>
          </p:cNvSpPr>
          <p:nvPr>
            <p:ph idx="1"/>
          </p:nvPr>
        </p:nvSpPr>
        <p:spPr/>
        <p:txBody>
          <a:bodyPr/>
          <a:lstStyle/>
          <a:p>
            <a:r>
              <a:rPr lang="en-US" altLang="zh-CN"/>
              <a:t>strip</a:t>
            </a:r>
            <a:r>
              <a:rPr lang="zh-CN" altLang="zh-CN"/>
              <a:t>方法可以去除字符串两端的空格：</a:t>
            </a:r>
          </a:p>
          <a:p>
            <a:pPr marL="800100" lvl="2" indent="0">
              <a:buNone/>
            </a:pPr>
            <a:r>
              <a:rPr lang="en-US" altLang="zh-CN"/>
              <a:t>&gt;&gt;&gt; string = ' I Love Python'</a:t>
            </a:r>
            <a:endParaRPr lang="zh-CN" altLang="zh-CN"/>
          </a:p>
          <a:p>
            <a:pPr marL="800100" lvl="2" indent="0">
              <a:buNone/>
            </a:pPr>
            <a:r>
              <a:rPr lang="en-US" altLang="zh-CN"/>
              <a:t>&gt;&gt;&gt; string.strip()</a:t>
            </a:r>
            <a:endParaRPr lang="zh-CN" altLang="zh-CN"/>
          </a:p>
          <a:p>
            <a:pPr marL="800100" lvl="2" indent="0">
              <a:buNone/>
            </a:pPr>
            <a:r>
              <a:rPr lang="en-US" altLang="zh-CN"/>
              <a:t>'I Love Python'</a:t>
            </a:r>
            <a:endParaRPr lang="zh-CN" altLang="zh-CN"/>
          </a:p>
          <a:p>
            <a:endParaRPr kumimoji="1" lang="zh-CN" altLang="en-US"/>
          </a:p>
        </p:txBody>
      </p:sp>
      <p:sp>
        <p:nvSpPr>
          <p:cNvPr id="4" name="幻灯片编号占位符 3"/>
          <p:cNvSpPr>
            <a:spLocks noGrp="1"/>
          </p:cNvSpPr>
          <p:nvPr>
            <p:ph type="sldNum" sz="quarter" idx="10"/>
          </p:nvPr>
        </p:nvSpPr>
        <p:spPr/>
        <p:txBody>
          <a:bodyPr/>
          <a:lstStyle/>
          <a:p>
            <a:pPr>
              <a:defRPr/>
            </a:pPr>
            <a:fld id="{2BD893FB-85AB-4B61-AFED-52C0504A6183}" type="slidenum">
              <a:rPr lang="en-US" altLang="ko-KR"/>
              <a:pPr>
                <a:defRPr/>
              </a:pPr>
              <a:t>37</a:t>
            </a:fld>
            <a:endParaRPr lang="en-US" altLang="ko-KR"/>
          </a:p>
        </p:txBody>
      </p:sp>
    </p:spTree>
    <p:extLst>
      <p:ext uri="{BB962C8B-B14F-4D97-AF65-F5344CB8AC3E}">
        <p14:creationId xmlns="" xmlns:p14="http://schemas.microsoft.com/office/powerpoint/2010/main" val="159881374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3600"/>
              <a:t>字符串的</a:t>
            </a:r>
            <a:r>
              <a:rPr kumimoji="1" lang="en-US" altLang="zh-CN" sz="3600"/>
              <a:t>lower</a:t>
            </a:r>
            <a:r>
              <a:rPr kumimoji="1" lang="zh-CN" altLang="en-US" sz="3600"/>
              <a:t>和</a:t>
            </a:r>
            <a:r>
              <a:rPr kumimoji="1" lang="en-US" altLang="zh-CN" sz="3600"/>
              <a:t>upper</a:t>
            </a:r>
            <a:r>
              <a:rPr kumimoji="1" lang="zh-CN" altLang="en-US" sz="3600"/>
              <a:t>方法</a:t>
            </a:r>
            <a:endParaRPr kumimoji="1" lang="zh-CN" altLang="en-US"/>
          </a:p>
        </p:txBody>
      </p:sp>
      <p:sp>
        <p:nvSpPr>
          <p:cNvPr id="3" name="内容占位符 2"/>
          <p:cNvSpPr>
            <a:spLocks noGrp="1"/>
          </p:cNvSpPr>
          <p:nvPr>
            <p:ph idx="1"/>
          </p:nvPr>
        </p:nvSpPr>
        <p:spPr/>
        <p:txBody>
          <a:bodyPr/>
          <a:lstStyle/>
          <a:p>
            <a:r>
              <a:rPr lang="zh-CN" altLang="zh-CN" sz="2800"/>
              <a:t>使用字符串的</a:t>
            </a:r>
            <a:r>
              <a:rPr lang="en-US" altLang="zh-CN" sz="2800"/>
              <a:t>lower()</a:t>
            </a:r>
            <a:r>
              <a:rPr lang="zh-CN" altLang="zh-CN" sz="2800"/>
              <a:t>和</a:t>
            </a:r>
            <a:r>
              <a:rPr lang="en-US" altLang="zh-CN" sz="2800"/>
              <a:t>upper()</a:t>
            </a:r>
            <a:r>
              <a:rPr lang="zh-CN" altLang="zh-CN" sz="2800"/>
              <a:t>方法，将字符串中的大小写进行转换：</a:t>
            </a:r>
          </a:p>
          <a:p>
            <a:pPr marL="800100" lvl="2" indent="0">
              <a:buNone/>
            </a:pPr>
            <a:r>
              <a:rPr lang="en-US" altLang="zh-CN" sz="2000"/>
              <a:t>&gt;&gt;&gt; var1 = 'Hello World!'</a:t>
            </a:r>
            <a:endParaRPr lang="zh-CN" altLang="zh-CN" sz="2000"/>
          </a:p>
          <a:p>
            <a:pPr marL="800100" lvl="2" indent="0">
              <a:buNone/>
            </a:pPr>
            <a:r>
              <a:rPr lang="en-US" altLang="zh-CN" sz="2000"/>
              <a:t>&gt;&gt;&gt; var2 = 'python'</a:t>
            </a:r>
            <a:endParaRPr lang="zh-CN" altLang="zh-CN" sz="2000"/>
          </a:p>
          <a:p>
            <a:pPr marL="800100" lvl="2" indent="0">
              <a:buNone/>
            </a:pPr>
            <a:r>
              <a:rPr lang="en-US" altLang="zh-CN" sz="2000"/>
              <a:t>&gt;&gt;&gt; var1 = var1.lower() #</a:t>
            </a:r>
            <a:r>
              <a:rPr lang="zh-CN" altLang="zh-CN" sz="2000"/>
              <a:t>将字符串均转换为小写字母</a:t>
            </a:r>
          </a:p>
          <a:p>
            <a:pPr marL="800100" lvl="2" indent="0">
              <a:buNone/>
            </a:pPr>
            <a:r>
              <a:rPr lang="en-US" altLang="zh-CN" sz="2000"/>
              <a:t>&gt;&gt;&gt; var1</a:t>
            </a:r>
            <a:endParaRPr lang="zh-CN" altLang="zh-CN" sz="2000"/>
          </a:p>
          <a:p>
            <a:pPr marL="800100" lvl="2" indent="0">
              <a:buNone/>
            </a:pPr>
            <a:r>
              <a:rPr lang="en-US" altLang="zh-CN" sz="2000"/>
              <a:t>'hello world!'</a:t>
            </a:r>
            <a:endParaRPr lang="zh-CN" altLang="zh-CN" sz="2000"/>
          </a:p>
          <a:p>
            <a:pPr marL="800100" lvl="2" indent="0">
              <a:buNone/>
            </a:pPr>
            <a:r>
              <a:rPr lang="en-US" altLang="zh-CN" sz="2000"/>
              <a:t>&gt;&gt;&gt; var2 = var2.upper() #</a:t>
            </a:r>
            <a:r>
              <a:rPr lang="zh-CN" altLang="zh-CN" sz="2000"/>
              <a:t>将字符串均转换为大写字母</a:t>
            </a:r>
          </a:p>
          <a:p>
            <a:pPr marL="800100" lvl="2" indent="0">
              <a:buNone/>
            </a:pPr>
            <a:r>
              <a:rPr lang="en-US" altLang="zh-CN" sz="2000"/>
              <a:t>&gt;&gt;&gt; var2</a:t>
            </a:r>
            <a:endParaRPr lang="zh-CN" altLang="zh-CN" sz="2000"/>
          </a:p>
          <a:p>
            <a:pPr marL="800100" lvl="2" indent="0">
              <a:buNone/>
            </a:pPr>
            <a:r>
              <a:rPr lang="en-US" altLang="zh-CN" sz="2000"/>
              <a:t>'PYTHON'</a:t>
            </a:r>
            <a:endParaRPr lang="zh-CN" altLang="zh-CN" sz="2000"/>
          </a:p>
          <a:p>
            <a:endParaRPr kumimoji="1" lang="zh-CN" altLang="en-US" sz="2800"/>
          </a:p>
        </p:txBody>
      </p:sp>
      <p:sp>
        <p:nvSpPr>
          <p:cNvPr id="4" name="幻灯片编号占位符 3"/>
          <p:cNvSpPr>
            <a:spLocks noGrp="1"/>
          </p:cNvSpPr>
          <p:nvPr>
            <p:ph type="sldNum" sz="quarter" idx="10"/>
          </p:nvPr>
        </p:nvSpPr>
        <p:spPr/>
        <p:txBody>
          <a:bodyPr/>
          <a:lstStyle/>
          <a:p>
            <a:pPr>
              <a:defRPr/>
            </a:pPr>
            <a:fld id="{2BD893FB-85AB-4B61-AFED-52C0504A6183}" type="slidenum">
              <a:rPr lang="en-US" altLang="ko-KR"/>
              <a:pPr>
                <a:defRPr/>
              </a:pPr>
              <a:t>38</a:t>
            </a:fld>
            <a:endParaRPr lang="en-US" altLang="ko-KR"/>
          </a:p>
        </p:txBody>
      </p:sp>
    </p:spTree>
    <p:extLst>
      <p:ext uri="{BB962C8B-B14F-4D97-AF65-F5344CB8AC3E}">
        <p14:creationId xmlns="" xmlns:p14="http://schemas.microsoft.com/office/powerpoint/2010/main" val="18780326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in</a:t>
            </a:r>
            <a:r>
              <a:rPr kumimoji="1" lang="zh-CN" altLang="en-US"/>
              <a:t>运算符</a:t>
            </a:r>
          </a:p>
        </p:txBody>
      </p:sp>
      <p:sp>
        <p:nvSpPr>
          <p:cNvPr id="3" name="内容占位符 2"/>
          <p:cNvSpPr>
            <a:spLocks noGrp="1"/>
          </p:cNvSpPr>
          <p:nvPr>
            <p:ph idx="1"/>
          </p:nvPr>
        </p:nvSpPr>
        <p:spPr/>
        <p:txBody>
          <a:bodyPr/>
          <a:lstStyle/>
          <a:p>
            <a:r>
              <a:rPr lang="zh-CN" altLang="zh-CN"/>
              <a:t>为了判断某个字符是否包含在字符串中，我们可以使用</a:t>
            </a:r>
            <a:r>
              <a:rPr lang="en-US" altLang="zh-CN"/>
              <a:t>in</a:t>
            </a:r>
            <a:r>
              <a:rPr lang="zh-CN" altLang="zh-CN"/>
              <a:t>运算符，该运算会得到一个逻辑型的结果，表示运算符左边的字符串是否存在于右边的字符串中：</a:t>
            </a:r>
          </a:p>
          <a:p>
            <a:pPr marL="800100" lvl="2" indent="0">
              <a:buNone/>
            </a:pPr>
            <a:r>
              <a:rPr lang="en-US" altLang="zh-CN"/>
              <a:t>&gt;&gt;&gt; var1 = 'Hello World!'</a:t>
            </a:r>
            <a:endParaRPr lang="zh-CN" altLang="zh-CN"/>
          </a:p>
          <a:p>
            <a:pPr marL="800100" lvl="2" indent="0">
              <a:buNone/>
            </a:pPr>
            <a:r>
              <a:rPr lang="en-US" altLang="zh-CN"/>
              <a:t>&gt;&gt;&gt; 'H' in var1</a:t>
            </a:r>
            <a:endParaRPr lang="zh-CN" altLang="zh-CN"/>
          </a:p>
          <a:p>
            <a:pPr marL="800100" lvl="2" indent="0">
              <a:buNone/>
            </a:pPr>
            <a:r>
              <a:rPr lang="en-US" altLang="zh-CN"/>
              <a:t>True  </a:t>
            </a:r>
            <a:endParaRPr lang="zh-CN" altLang="zh-CN"/>
          </a:p>
          <a:p>
            <a:endParaRPr kumimoji="1" lang="zh-CN" altLang="en-US"/>
          </a:p>
        </p:txBody>
      </p:sp>
      <p:sp>
        <p:nvSpPr>
          <p:cNvPr id="4" name="幻灯片编号占位符 3"/>
          <p:cNvSpPr>
            <a:spLocks noGrp="1"/>
          </p:cNvSpPr>
          <p:nvPr>
            <p:ph type="sldNum" sz="quarter" idx="10"/>
          </p:nvPr>
        </p:nvSpPr>
        <p:spPr/>
        <p:txBody>
          <a:bodyPr/>
          <a:lstStyle/>
          <a:p>
            <a:pPr>
              <a:defRPr/>
            </a:pPr>
            <a:fld id="{2BD893FB-85AB-4B61-AFED-52C0504A6183}" type="slidenum">
              <a:rPr lang="en-US" altLang="ko-KR"/>
              <a:pPr>
                <a:defRPr/>
              </a:pPr>
              <a:t>39</a:t>
            </a:fld>
            <a:endParaRPr lang="en-US" altLang="ko-KR"/>
          </a:p>
        </p:txBody>
      </p:sp>
    </p:spTree>
    <p:extLst>
      <p:ext uri="{BB962C8B-B14F-4D97-AF65-F5344CB8AC3E}">
        <p14:creationId xmlns="" xmlns:p14="http://schemas.microsoft.com/office/powerpoint/2010/main" val="18757459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引言</a:t>
            </a:r>
          </a:p>
        </p:txBody>
      </p:sp>
      <p:sp>
        <p:nvSpPr>
          <p:cNvPr id="3" name="内容占位符 2"/>
          <p:cNvSpPr>
            <a:spLocks noGrp="1"/>
          </p:cNvSpPr>
          <p:nvPr>
            <p:ph idx="1"/>
          </p:nvPr>
        </p:nvSpPr>
        <p:spPr/>
        <p:txBody>
          <a:bodyPr/>
          <a:lstStyle/>
          <a:p>
            <a:r>
              <a:rPr lang="zh-CN" altLang="zh-CN"/>
              <a:t>为了在计算机程序中表示现实世界中更加复杂的数据，</a:t>
            </a:r>
            <a:r>
              <a:rPr lang="en-US" altLang="zh-CN"/>
              <a:t>Python</a:t>
            </a:r>
            <a:r>
              <a:rPr lang="zh-CN" altLang="zh-CN"/>
              <a:t>除了提供数字和字符串等数据类型，还提供了元组、列表、字典和集合等复杂类型的数据结构。</a:t>
            </a:r>
            <a:r>
              <a:rPr lang="zh-CN" altLang="zh-CN">
                <a:effectLst/>
              </a:rPr>
              <a:t> </a:t>
            </a:r>
            <a:endParaRPr kumimoji="1" lang="zh-CN" altLang="en-US"/>
          </a:p>
        </p:txBody>
      </p:sp>
      <p:sp>
        <p:nvSpPr>
          <p:cNvPr id="4" name="幻灯片编号占位符 3"/>
          <p:cNvSpPr>
            <a:spLocks noGrp="1"/>
          </p:cNvSpPr>
          <p:nvPr>
            <p:ph type="sldNum" sz="quarter" idx="10"/>
          </p:nvPr>
        </p:nvSpPr>
        <p:spPr/>
        <p:txBody>
          <a:bodyPr/>
          <a:lstStyle/>
          <a:p>
            <a:pPr>
              <a:defRPr/>
            </a:pPr>
            <a:fld id="{2BD893FB-85AB-4B61-AFED-52C0504A6183}" type="slidenum">
              <a:rPr lang="en-US" altLang="ko-KR"/>
              <a:pPr>
                <a:defRPr/>
              </a:pPr>
              <a:t>4</a:t>
            </a:fld>
            <a:endParaRPr lang="en-US" altLang="ko-KR"/>
          </a:p>
        </p:txBody>
      </p:sp>
    </p:spTree>
    <p:extLst>
      <p:ext uri="{BB962C8B-B14F-4D97-AF65-F5344CB8AC3E}">
        <p14:creationId xmlns="" xmlns:p14="http://schemas.microsoft.com/office/powerpoint/2010/main" val="121651959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字典</a:t>
            </a:r>
          </a:p>
        </p:txBody>
      </p:sp>
      <p:sp>
        <p:nvSpPr>
          <p:cNvPr id="3" name="内容占位符 2"/>
          <p:cNvSpPr>
            <a:spLocks noGrp="1"/>
          </p:cNvSpPr>
          <p:nvPr>
            <p:ph idx="1"/>
          </p:nvPr>
        </p:nvSpPr>
        <p:spPr/>
        <p:txBody>
          <a:bodyPr/>
          <a:lstStyle/>
          <a:p>
            <a:r>
              <a:rPr lang="zh-CN" altLang="zh-CN"/>
              <a:t>字典是一种通过名字来引用值的数据结构。这种类型的数据结构称为映射</a:t>
            </a:r>
            <a:r>
              <a:rPr lang="en-US" altLang="zh-CN"/>
              <a:t> (Mapping)</a:t>
            </a:r>
            <a:r>
              <a:rPr lang="zh-CN" altLang="zh-CN"/>
              <a:t>。字典是</a:t>
            </a:r>
            <a:r>
              <a:rPr lang="en-US" altLang="zh-CN"/>
              <a:t>Python</a:t>
            </a:r>
            <a:r>
              <a:rPr lang="zh-CN" altLang="zh-CN"/>
              <a:t>中唯一内建的映射类型。字典中的值</a:t>
            </a:r>
            <a:r>
              <a:rPr lang="en-US" altLang="zh-CN"/>
              <a:t>(value)</a:t>
            </a:r>
            <a:r>
              <a:rPr lang="zh-CN" altLang="zh-CN"/>
              <a:t>没有特殊的顺序，但是都存储在特定的键</a:t>
            </a:r>
            <a:r>
              <a:rPr lang="en-US" altLang="zh-CN"/>
              <a:t>(key)</a:t>
            </a:r>
            <a:r>
              <a:rPr lang="zh-CN" altLang="zh-CN"/>
              <a:t>下。</a:t>
            </a:r>
            <a:r>
              <a:rPr lang="zh-CN" altLang="zh-CN">
                <a:effectLst/>
              </a:rPr>
              <a:t> </a:t>
            </a:r>
            <a:endParaRPr kumimoji="1" lang="zh-CN" altLang="en-US"/>
          </a:p>
        </p:txBody>
      </p:sp>
      <p:sp>
        <p:nvSpPr>
          <p:cNvPr id="4" name="幻灯片编号占位符 3"/>
          <p:cNvSpPr>
            <a:spLocks noGrp="1"/>
          </p:cNvSpPr>
          <p:nvPr>
            <p:ph type="sldNum" sz="quarter" idx="10"/>
          </p:nvPr>
        </p:nvSpPr>
        <p:spPr/>
        <p:txBody>
          <a:bodyPr/>
          <a:lstStyle/>
          <a:p>
            <a:pPr>
              <a:defRPr/>
            </a:pPr>
            <a:fld id="{2BD893FB-85AB-4B61-AFED-52C0504A6183}" type="slidenum">
              <a:rPr lang="en-US" altLang="ko-KR"/>
              <a:pPr>
                <a:defRPr/>
              </a:pPr>
              <a:t>40</a:t>
            </a:fld>
            <a:endParaRPr lang="en-US" altLang="ko-KR"/>
          </a:p>
        </p:txBody>
      </p:sp>
    </p:spTree>
    <p:extLst>
      <p:ext uri="{BB962C8B-B14F-4D97-AF65-F5344CB8AC3E}">
        <p14:creationId xmlns="" xmlns:p14="http://schemas.microsoft.com/office/powerpoint/2010/main" val="69229379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字典的创建</a:t>
            </a:r>
          </a:p>
        </p:txBody>
      </p:sp>
      <p:sp>
        <p:nvSpPr>
          <p:cNvPr id="3" name="内容占位符 2"/>
          <p:cNvSpPr>
            <a:spLocks noGrp="1"/>
          </p:cNvSpPr>
          <p:nvPr>
            <p:ph idx="1"/>
          </p:nvPr>
        </p:nvSpPr>
        <p:spPr>
          <a:xfrm>
            <a:off x="266700" y="1600200"/>
            <a:ext cx="8686800" cy="4525963"/>
          </a:xfrm>
        </p:spPr>
        <p:txBody>
          <a:bodyPr/>
          <a:lstStyle/>
          <a:p>
            <a:r>
              <a:rPr lang="zh-CN" altLang="zh-CN"/>
              <a:t>字典由多个（键：值）对组成，键和值之间通过冒号分割，所有的键值对用大括号括起来，键值对之间使用逗号分割。</a:t>
            </a:r>
          </a:p>
          <a:p>
            <a:pPr marL="800100" lvl="2" indent="0">
              <a:buNone/>
            </a:pPr>
            <a:r>
              <a:rPr lang="en-US" altLang="zh-CN"/>
              <a:t>&gt;&gt;&gt; d = {'a':1,'b':2,'C':3,'d':4,'e':5}</a:t>
            </a:r>
            <a:endParaRPr lang="zh-CN" altLang="zh-CN"/>
          </a:p>
          <a:p>
            <a:r>
              <a:rPr lang="zh-CN" altLang="zh-CN"/>
              <a:t>我们也可以通过</a:t>
            </a:r>
            <a:r>
              <a:rPr lang="en-US" altLang="zh-CN"/>
              <a:t>dict()</a:t>
            </a:r>
            <a:r>
              <a:rPr lang="zh-CN" altLang="zh-CN"/>
              <a:t>函数创建一个空字典：</a:t>
            </a:r>
          </a:p>
          <a:p>
            <a:pPr marL="800100" lvl="2" indent="0">
              <a:buNone/>
            </a:pPr>
            <a:r>
              <a:rPr lang="en-US" altLang="zh-CN"/>
              <a:t>&gt;&gt;&gt; dict()</a:t>
            </a:r>
            <a:endParaRPr lang="zh-CN" altLang="zh-CN"/>
          </a:p>
          <a:p>
            <a:pPr marL="800100" lvl="2" indent="0">
              <a:buNone/>
            </a:pPr>
            <a:r>
              <a:rPr lang="en-US" altLang="zh-CN"/>
              <a:t>{}</a:t>
            </a:r>
            <a:endParaRPr lang="zh-CN" altLang="zh-CN"/>
          </a:p>
          <a:p>
            <a:endParaRPr kumimoji="1" lang="zh-CN" altLang="en-US"/>
          </a:p>
        </p:txBody>
      </p:sp>
      <p:sp>
        <p:nvSpPr>
          <p:cNvPr id="4" name="幻灯片编号占位符 3"/>
          <p:cNvSpPr>
            <a:spLocks noGrp="1"/>
          </p:cNvSpPr>
          <p:nvPr>
            <p:ph type="sldNum" sz="quarter" idx="10"/>
          </p:nvPr>
        </p:nvSpPr>
        <p:spPr/>
        <p:txBody>
          <a:bodyPr/>
          <a:lstStyle/>
          <a:p>
            <a:pPr>
              <a:defRPr/>
            </a:pPr>
            <a:fld id="{2BD893FB-85AB-4B61-AFED-52C0504A6183}" type="slidenum">
              <a:rPr lang="en-US" altLang="ko-KR"/>
              <a:pPr>
                <a:defRPr/>
              </a:pPr>
              <a:t>41</a:t>
            </a:fld>
            <a:endParaRPr lang="en-US" altLang="ko-KR"/>
          </a:p>
        </p:txBody>
      </p:sp>
    </p:spTree>
    <p:extLst>
      <p:ext uri="{BB962C8B-B14F-4D97-AF65-F5344CB8AC3E}">
        <p14:creationId xmlns="" xmlns:p14="http://schemas.microsoft.com/office/powerpoint/2010/main" val="119062960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访问字典中的数据</a:t>
            </a:r>
          </a:p>
        </p:txBody>
      </p:sp>
      <p:sp>
        <p:nvSpPr>
          <p:cNvPr id="3" name="内容占位符 2"/>
          <p:cNvSpPr>
            <a:spLocks noGrp="1"/>
          </p:cNvSpPr>
          <p:nvPr>
            <p:ph idx="1"/>
          </p:nvPr>
        </p:nvSpPr>
        <p:spPr>
          <a:xfrm>
            <a:off x="457200" y="1314450"/>
            <a:ext cx="8229600" cy="4811713"/>
          </a:xfrm>
        </p:spPr>
        <p:txBody>
          <a:bodyPr/>
          <a:lstStyle/>
          <a:p>
            <a:r>
              <a:rPr lang="zh-CN" altLang="zh-CN" sz="2800"/>
              <a:t>和访问序列元素的方式相似，通过在中括号中填入键名对字典中该键所对应的值进行访问，例如：</a:t>
            </a:r>
          </a:p>
          <a:p>
            <a:pPr marL="800100" lvl="2" indent="0">
              <a:buNone/>
            </a:pPr>
            <a:r>
              <a:rPr lang="en-US" altLang="zh-CN" sz="2000"/>
              <a:t>&gt;&gt;&gt; d['a']</a:t>
            </a:r>
            <a:endParaRPr lang="zh-CN" altLang="zh-CN" sz="2000"/>
          </a:p>
          <a:p>
            <a:pPr marL="800100" lvl="2" indent="0">
              <a:buNone/>
            </a:pPr>
            <a:r>
              <a:rPr lang="en-US" altLang="zh-CN" sz="2000"/>
              <a:t>1</a:t>
            </a:r>
            <a:endParaRPr lang="zh-CN" altLang="zh-CN" sz="2000"/>
          </a:p>
          <a:p>
            <a:r>
              <a:rPr lang="zh-CN" altLang="zh-CN" sz="2800"/>
              <a:t>若索访问的键值对不存在就会输出错误：</a:t>
            </a:r>
          </a:p>
          <a:p>
            <a:pPr marL="800100" lvl="2" indent="0">
              <a:buNone/>
            </a:pPr>
            <a:r>
              <a:rPr lang="en-US" altLang="zh-CN" sz="2000"/>
              <a:t>&gt;&gt;&gt; d['f']</a:t>
            </a:r>
            <a:endParaRPr lang="zh-CN" altLang="zh-CN" sz="2000"/>
          </a:p>
          <a:p>
            <a:pPr marL="800100" lvl="2" indent="0">
              <a:buNone/>
            </a:pPr>
            <a:r>
              <a:rPr lang="en-US" altLang="zh-CN" sz="2000">
                <a:solidFill>
                  <a:srgbClr val="FF0000"/>
                </a:solidFill>
              </a:rPr>
              <a:t>Traceback (most recent call last):</a:t>
            </a:r>
            <a:endParaRPr lang="zh-CN" altLang="zh-CN" sz="2000">
              <a:solidFill>
                <a:srgbClr val="FF0000"/>
              </a:solidFill>
            </a:endParaRPr>
          </a:p>
          <a:p>
            <a:pPr marL="800100" lvl="2" indent="0">
              <a:buNone/>
            </a:pPr>
            <a:r>
              <a:rPr lang="en-US" altLang="zh-CN" sz="2000">
                <a:solidFill>
                  <a:srgbClr val="FF0000"/>
                </a:solidFill>
              </a:rPr>
              <a:t>  File "&lt;pyshell#3&gt;", line 1, in &lt;module&gt;</a:t>
            </a:r>
            <a:endParaRPr lang="zh-CN" altLang="zh-CN" sz="2000">
              <a:solidFill>
                <a:srgbClr val="FF0000"/>
              </a:solidFill>
            </a:endParaRPr>
          </a:p>
          <a:p>
            <a:pPr marL="800100" lvl="2" indent="0">
              <a:buNone/>
            </a:pPr>
            <a:r>
              <a:rPr lang="en-US" altLang="zh-CN" sz="2000">
                <a:solidFill>
                  <a:srgbClr val="FF0000"/>
                </a:solidFill>
              </a:rPr>
              <a:t>    d['f']</a:t>
            </a:r>
            <a:endParaRPr lang="zh-CN" altLang="zh-CN" sz="2000">
              <a:solidFill>
                <a:srgbClr val="FF0000"/>
              </a:solidFill>
            </a:endParaRPr>
          </a:p>
          <a:p>
            <a:pPr marL="800100" lvl="2" indent="0">
              <a:buNone/>
            </a:pPr>
            <a:r>
              <a:rPr lang="en-US" altLang="zh-CN" sz="2000">
                <a:solidFill>
                  <a:srgbClr val="FF0000"/>
                </a:solidFill>
              </a:rPr>
              <a:t>KeyError: 'f'</a:t>
            </a:r>
            <a:endParaRPr lang="zh-CN" altLang="zh-CN" sz="2000">
              <a:solidFill>
                <a:srgbClr val="FF0000"/>
              </a:solidFill>
            </a:endParaRPr>
          </a:p>
          <a:p>
            <a:pPr marL="800100" lvl="2" indent="0">
              <a:buNone/>
            </a:pPr>
            <a:endParaRPr kumimoji="1" lang="zh-CN" altLang="en-US" sz="2000"/>
          </a:p>
        </p:txBody>
      </p:sp>
      <p:sp>
        <p:nvSpPr>
          <p:cNvPr id="4" name="幻灯片编号占位符 3"/>
          <p:cNvSpPr>
            <a:spLocks noGrp="1"/>
          </p:cNvSpPr>
          <p:nvPr>
            <p:ph type="sldNum" sz="quarter" idx="10"/>
          </p:nvPr>
        </p:nvSpPr>
        <p:spPr/>
        <p:txBody>
          <a:bodyPr/>
          <a:lstStyle/>
          <a:p>
            <a:pPr>
              <a:defRPr/>
            </a:pPr>
            <a:fld id="{2BD893FB-85AB-4B61-AFED-52C0504A6183}" type="slidenum">
              <a:rPr lang="en-US" altLang="ko-KR"/>
              <a:pPr>
                <a:defRPr/>
              </a:pPr>
              <a:t>42</a:t>
            </a:fld>
            <a:endParaRPr lang="en-US" altLang="ko-KR"/>
          </a:p>
        </p:txBody>
      </p:sp>
    </p:spTree>
    <p:extLst>
      <p:ext uri="{BB962C8B-B14F-4D97-AF65-F5344CB8AC3E}">
        <p14:creationId xmlns="" xmlns:p14="http://schemas.microsoft.com/office/powerpoint/2010/main" val="184150830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更新字典中的数据</a:t>
            </a:r>
          </a:p>
        </p:txBody>
      </p:sp>
      <p:sp>
        <p:nvSpPr>
          <p:cNvPr id="3" name="内容占位符 2"/>
          <p:cNvSpPr>
            <a:spLocks noGrp="1"/>
          </p:cNvSpPr>
          <p:nvPr>
            <p:ph idx="1"/>
          </p:nvPr>
        </p:nvSpPr>
        <p:spPr>
          <a:xfrm>
            <a:off x="457200" y="1257300"/>
            <a:ext cx="8229600" cy="4868863"/>
          </a:xfrm>
        </p:spPr>
        <p:txBody>
          <a:bodyPr/>
          <a:lstStyle/>
          <a:p>
            <a:r>
              <a:rPr lang="zh-CN" altLang="zh-CN" sz="2800"/>
              <a:t>向字典中添加新内容的方法是增加新的（键：值）对：</a:t>
            </a:r>
          </a:p>
          <a:p>
            <a:pPr marL="400050" lvl="1" indent="0">
              <a:buNone/>
            </a:pPr>
            <a:r>
              <a:rPr lang="en-US" altLang="zh-CN" sz="2400"/>
              <a:t>&gt;&gt;&gt; d = {'a':1,'b':2,'c':3,'d':4,'e':4}</a:t>
            </a:r>
            <a:endParaRPr lang="zh-CN" altLang="zh-CN" sz="2400"/>
          </a:p>
          <a:p>
            <a:pPr marL="400050" lvl="1" indent="0">
              <a:buNone/>
            </a:pPr>
            <a:r>
              <a:rPr lang="en-US" altLang="zh-CN" sz="2400"/>
              <a:t>&gt;&gt;&gt; d['f'] = 5</a:t>
            </a:r>
            <a:endParaRPr lang="zh-CN" altLang="zh-CN" sz="2400"/>
          </a:p>
          <a:p>
            <a:pPr marL="400050" lvl="1" indent="0">
              <a:buNone/>
            </a:pPr>
            <a:r>
              <a:rPr lang="en-US" altLang="zh-CN" sz="2400"/>
              <a:t>&gt;&gt;&gt; d</a:t>
            </a:r>
            <a:endParaRPr lang="zh-CN" altLang="zh-CN" sz="2400"/>
          </a:p>
          <a:p>
            <a:pPr marL="400050" lvl="1" indent="0">
              <a:buNone/>
            </a:pPr>
            <a:r>
              <a:rPr lang="en-US" altLang="zh-CN" sz="2400"/>
              <a:t>{'a': 1, 'b': 2, 'c': 3, 'd': 4, 'e': 4, 'f': 5}</a:t>
            </a:r>
            <a:endParaRPr lang="zh-CN" altLang="zh-CN" sz="2400"/>
          </a:p>
          <a:p>
            <a:r>
              <a:rPr lang="zh-CN" altLang="zh-CN" sz="2800"/>
              <a:t>使用</a:t>
            </a:r>
            <a:r>
              <a:rPr lang="en-US" altLang="zh-CN" sz="2800"/>
              <a:t>del</a:t>
            </a:r>
            <a:r>
              <a:rPr lang="zh-CN" altLang="zh-CN" sz="2800"/>
              <a:t>命令删除字典中的指定键值对：</a:t>
            </a:r>
          </a:p>
          <a:p>
            <a:pPr marL="400050" lvl="1" indent="0">
              <a:buNone/>
            </a:pPr>
            <a:r>
              <a:rPr lang="en-US" altLang="zh-CN" sz="2400"/>
              <a:t>&gt;&gt;&gt; del d['f']</a:t>
            </a:r>
            <a:endParaRPr lang="zh-CN" altLang="zh-CN" sz="2400"/>
          </a:p>
          <a:p>
            <a:pPr marL="400050" lvl="1" indent="0">
              <a:buNone/>
            </a:pPr>
            <a:r>
              <a:rPr lang="en-US" altLang="zh-CN" sz="2400"/>
              <a:t>&gt;&gt;&gt; d</a:t>
            </a:r>
            <a:endParaRPr lang="zh-CN" altLang="zh-CN" sz="2400"/>
          </a:p>
          <a:p>
            <a:pPr marL="400050" lvl="1" indent="0">
              <a:buNone/>
            </a:pPr>
            <a:r>
              <a:rPr lang="en-US" altLang="zh-CN" sz="2400"/>
              <a:t>{'a': 1, 'b': 2, 'c': 3, 'd': 4, 'e': 4}</a:t>
            </a:r>
            <a:endParaRPr lang="zh-CN" altLang="zh-CN" sz="2400"/>
          </a:p>
          <a:p>
            <a:endParaRPr kumimoji="1" lang="zh-CN" altLang="en-US" sz="2800"/>
          </a:p>
        </p:txBody>
      </p:sp>
      <p:sp>
        <p:nvSpPr>
          <p:cNvPr id="4" name="幻灯片编号占位符 3"/>
          <p:cNvSpPr>
            <a:spLocks noGrp="1"/>
          </p:cNvSpPr>
          <p:nvPr>
            <p:ph type="sldNum" sz="quarter" idx="10"/>
          </p:nvPr>
        </p:nvSpPr>
        <p:spPr/>
        <p:txBody>
          <a:bodyPr/>
          <a:lstStyle/>
          <a:p>
            <a:pPr>
              <a:defRPr/>
            </a:pPr>
            <a:fld id="{2BD893FB-85AB-4B61-AFED-52C0504A6183}" type="slidenum">
              <a:rPr lang="en-US" altLang="ko-KR"/>
              <a:pPr>
                <a:defRPr/>
              </a:pPr>
              <a:t>43</a:t>
            </a:fld>
            <a:endParaRPr lang="en-US" altLang="ko-KR"/>
          </a:p>
        </p:txBody>
      </p:sp>
    </p:spTree>
    <p:extLst>
      <p:ext uri="{BB962C8B-B14F-4D97-AF65-F5344CB8AC3E}">
        <p14:creationId xmlns="" xmlns:p14="http://schemas.microsoft.com/office/powerpoint/2010/main" val="41812833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清空字典</a:t>
            </a:r>
          </a:p>
        </p:txBody>
      </p:sp>
      <p:sp>
        <p:nvSpPr>
          <p:cNvPr id="3" name="内容占位符 2"/>
          <p:cNvSpPr>
            <a:spLocks noGrp="1"/>
          </p:cNvSpPr>
          <p:nvPr>
            <p:ph idx="1"/>
          </p:nvPr>
        </p:nvSpPr>
        <p:spPr/>
        <p:txBody>
          <a:bodyPr/>
          <a:lstStyle/>
          <a:p>
            <a:r>
              <a:rPr lang="zh-CN" altLang="zh-CN"/>
              <a:t>与</a:t>
            </a:r>
            <a:r>
              <a:rPr lang="en-US" altLang="zh-CN"/>
              <a:t>del</a:t>
            </a:r>
            <a:r>
              <a:rPr lang="zh-CN" altLang="zh-CN"/>
              <a:t>命令不同，使用</a:t>
            </a:r>
            <a:r>
              <a:rPr lang="en-US" altLang="zh-CN"/>
              <a:t>clear()</a:t>
            </a:r>
            <a:r>
              <a:rPr lang="zh-CN" altLang="zh-CN"/>
              <a:t>方法可以清空字典中的所有项，使字典变为空字典：</a:t>
            </a:r>
          </a:p>
          <a:p>
            <a:pPr marL="800100" lvl="2" indent="0">
              <a:buNone/>
            </a:pPr>
            <a:r>
              <a:rPr lang="en-US" altLang="zh-CN"/>
              <a:t>&gt;&gt;&gt; d = {'a': 1, 'b': 2, 'c': 3, 'd': 4, 'e': 4}</a:t>
            </a:r>
            <a:endParaRPr lang="zh-CN" altLang="zh-CN"/>
          </a:p>
          <a:p>
            <a:pPr marL="800100" lvl="2" indent="0">
              <a:buNone/>
            </a:pPr>
            <a:r>
              <a:rPr lang="en-US" altLang="zh-CN"/>
              <a:t>&gt;&gt;&gt; d.clear()</a:t>
            </a:r>
            <a:endParaRPr lang="zh-CN" altLang="zh-CN"/>
          </a:p>
          <a:p>
            <a:pPr marL="800100" lvl="2" indent="0">
              <a:buNone/>
            </a:pPr>
            <a:r>
              <a:rPr lang="en-US" altLang="zh-CN"/>
              <a:t>&gt;&gt;&gt; d</a:t>
            </a:r>
            <a:endParaRPr lang="zh-CN" altLang="zh-CN"/>
          </a:p>
          <a:p>
            <a:pPr marL="800100" lvl="2" indent="0">
              <a:buNone/>
            </a:pPr>
            <a:r>
              <a:rPr lang="en-US" altLang="zh-CN"/>
              <a:t>{}</a:t>
            </a:r>
            <a:endParaRPr lang="zh-CN" altLang="zh-CN"/>
          </a:p>
          <a:p>
            <a:endParaRPr kumimoji="1" lang="zh-CN" altLang="en-US"/>
          </a:p>
        </p:txBody>
      </p:sp>
      <p:sp>
        <p:nvSpPr>
          <p:cNvPr id="4" name="幻灯片编号占位符 3"/>
          <p:cNvSpPr>
            <a:spLocks noGrp="1"/>
          </p:cNvSpPr>
          <p:nvPr>
            <p:ph type="sldNum" sz="quarter" idx="10"/>
          </p:nvPr>
        </p:nvSpPr>
        <p:spPr/>
        <p:txBody>
          <a:bodyPr/>
          <a:lstStyle/>
          <a:p>
            <a:pPr>
              <a:defRPr/>
            </a:pPr>
            <a:fld id="{2BD893FB-85AB-4B61-AFED-52C0504A6183}" type="slidenum">
              <a:rPr lang="en-US" altLang="ko-KR"/>
              <a:pPr>
                <a:defRPr/>
              </a:pPr>
              <a:t>44</a:t>
            </a:fld>
            <a:endParaRPr lang="en-US" altLang="ko-KR"/>
          </a:p>
        </p:txBody>
      </p:sp>
    </p:spTree>
    <p:extLst>
      <p:ext uri="{BB962C8B-B14F-4D97-AF65-F5344CB8AC3E}">
        <p14:creationId xmlns="" xmlns:p14="http://schemas.microsoft.com/office/powerpoint/2010/main" val="5658658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字典的</a:t>
            </a:r>
            <a:r>
              <a:rPr kumimoji="1" lang="en-US" altLang="zh-CN"/>
              <a:t>copy</a:t>
            </a:r>
            <a:r>
              <a:rPr kumimoji="1" lang="zh-CN" altLang="en-US"/>
              <a:t>方法</a:t>
            </a:r>
          </a:p>
        </p:txBody>
      </p:sp>
      <p:sp>
        <p:nvSpPr>
          <p:cNvPr id="3" name="内容占位符 2"/>
          <p:cNvSpPr>
            <a:spLocks noGrp="1"/>
          </p:cNvSpPr>
          <p:nvPr>
            <p:ph idx="1"/>
          </p:nvPr>
        </p:nvSpPr>
        <p:spPr>
          <a:xfrm>
            <a:off x="475456" y="1181100"/>
            <a:ext cx="8229600" cy="5238750"/>
          </a:xfrm>
        </p:spPr>
        <p:txBody>
          <a:bodyPr/>
          <a:lstStyle/>
          <a:p>
            <a:r>
              <a:rPr lang="zh-CN" altLang="zh-CN"/>
              <a:t>字典的</a:t>
            </a:r>
            <a:r>
              <a:rPr lang="en-US" altLang="zh-CN"/>
              <a:t>copy</a:t>
            </a:r>
            <a:r>
              <a:rPr lang="zh-CN" altLang="zh-CN"/>
              <a:t>方法返回一个具有相同键</a:t>
            </a:r>
            <a:r>
              <a:rPr lang="en-US" altLang="zh-CN"/>
              <a:t>-</a:t>
            </a:r>
            <a:r>
              <a:rPr lang="zh-CN" altLang="zh-CN"/>
              <a:t>值对的新字典（这个方法实现的是浅复制，因为值本身是相同的，而不是副本）：</a:t>
            </a:r>
          </a:p>
          <a:p>
            <a:pPr marL="800100" lvl="2" indent="0">
              <a:buNone/>
            </a:pPr>
            <a:r>
              <a:rPr lang="en-US" altLang="zh-CN"/>
              <a:t>&gt;&gt;&gt; x = {'a':1,'b':[2,3,4]}</a:t>
            </a:r>
            <a:endParaRPr lang="zh-CN" altLang="zh-CN"/>
          </a:p>
          <a:p>
            <a:pPr marL="800100" lvl="2" indent="0">
              <a:buNone/>
            </a:pPr>
            <a:r>
              <a:rPr lang="en-US" altLang="zh-CN"/>
              <a:t>&gt;&gt;&gt; y = x.copy()</a:t>
            </a:r>
            <a:endParaRPr lang="zh-CN" altLang="zh-CN"/>
          </a:p>
          <a:p>
            <a:pPr marL="800100" lvl="2" indent="0">
              <a:buNone/>
            </a:pPr>
            <a:r>
              <a:rPr lang="en-US" altLang="zh-CN"/>
              <a:t>&gt;&gt;&gt; y['a'] = 5</a:t>
            </a:r>
            <a:endParaRPr lang="zh-CN" altLang="zh-CN"/>
          </a:p>
          <a:p>
            <a:pPr marL="800100" lvl="2" indent="0">
              <a:buNone/>
            </a:pPr>
            <a:r>
              <a:rPr lang="en-US" altLang="zh-CN"/>
              <a:t>&gt;&gt;&gt; y['b'].remove(3)</a:t>
            </a:r>
            <a:endParaRPr lang="zh-CN" altLang="zh-CN"/>
          </a:p>
          <a:p>
            <a:pPr marL="800100" lvl="2" indent="0">
              <a:buNone/>
            </a:pPr>
            <a:r>
              <a:rPr lang="en-US" altLang="zh-CN"/>
              <a:t>&gt;&gt;&gt; y </a:t>
            </a:r>
            <a:endParaRPr lang="zh-CN" altLang="zh-CN"/>
          </a:p>
          <a:p>
            <a:pPr marL="800100" lvl="2" indent="0">
              <a:buNone/>
            </a:pPr>
            <a:r>
              <a:rPr lang="en-US" altLang="zh-CN"/>
              <a:t> {'a':5,'b':[2,4]}</a:t>
            </a:r>
            <a:endParaRPr lang="zh-CN" altLang="zh-CN"/>
          </a:p>
          <a:p>
            <a:pPr marL="800100" lvl="2" indent="0">
              <a:buNone/>
            </a:pPr>
            <a:r>
              <a:rPr lang="en-US" altLang="zh-CN"/>
              <a:t>&gt;&gt;&gt; x</a:t>
            </a:r>
            <a:endParaRPr lang="zh-CN" altLang="zh-CN"/>
          </a:p>
          <a:p>
            <a:pPr marL="800100" lvl="2" indent="0">
              <a:buNone/>
            </a:pPr>
            <a:r>
              <a:rPr lang="en-US" altLang="zh-CN"/>
              <a:t> {'a':1,'b':[2,4]}</a:t>
            </a:r>
            <a:endParaRPr lang="zh-CN" altLang="zh-CN"/>
          </a:p>
          <a:p>
            <a:pPr marL="800100" lvl="2" indent="0">
              <a:buNone/>
            </a:pPr>
            <a:endParaRPr kumimoji="1" lang="zh-CN" altLang="en-US"/>
          </a:p>
        </p:txBody>
      </p:sp>
      <p:sp>
        <p:nvSpPr>
          <p:cNvPr id="4" name="幻灯片编号占位符 3"/>
          <p:cNvSpPr>
            <a:spLocks noGrp="1"/>
          </p:cNvSpPr>
          <p:nvPr>
            <p:ph type="sldNum" sz="quarter" idx="10"/>
          </p:nvPr>
        </p:nvSpPr>
        <p:spPr/>
        <p:txBody>
          <a:bodyPr/>
          <a:lstStyle/>
          <a:p>
            <a:pPr>
              <a:defRPr/>
            </a:pPr>
            <a:fld id="{2BD893FB-85AB-4B61-AFED-52C0504A6183}" type="slidenum">
              <a:rPr lang="en-US" altLang="ko-KR"/>
              <a:pPr>
                <a:defRPr/>
              </a:pPr>
              <a:t>45</a:t>
            </a:fld>
            <a:endParaRPr lang="en-US" altLang="ko-KR"/>
          </a:p>
        </p:txBody>
      </p:sp>
    </p:spTree>
    <p:extLst>
      <p:ext uri="{BB962C8B-B14F-4D97-AF65-F5344CB8AC3E}">
        <p14:creationId xmlns="" xmlns:p14="http://schemas.microsoft.com/office/powerpoint/2010/main" val="32351131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字典的</a:t>
            </a:r>
            <a:r>
              <a:rPr kumimoji="1" lang="en-US" altLang="zh-CN"/>
              <a:t>deepcopy</a:t>
            </a:r>
            <a:r>
              <a:rPr kumimoji="1" lang="zh-CN" altLang="en-US"/>
              <a:t>方法</a:t>
            </a:r>
          </a:p>
        </p:txBody>
      </p:sp>
      <p:sp>
        <p:nvSpPr>
          <p:cNvPr id="3" name="内容占位符 2"/>
          <p:cNvSpPr>
            <a:spLocks noGrp="1"/>
          </p:cNvSpPr>
          <p:nvPr>
            <p:ph idx="1"/>
          </p:nvPr>
        </p:nvSpPr>
        <p:spPr/>
        <p:txBody>
          <a:bodyPr/>
          <a:lstStyle/>
          <a:p>
            <a:r>
              <a:rPr lang="zh-CN" altLang="zh-CN" sz="2400"/>
              <a:t>可以看出</a:t>
            </a:r>
            <a:r>
              <a:rPr lang="en-US" altLang="zh-CN" sz="2400"/>
              <a:t>copy</a:t>
            </a:r>
            <a:r>
              <a:rPr lang="zh-CN" altLang="en-US" sz="2400"/>
              <a:t>对于一个复杂对象的子对象并不会完全复制</a:t>
            </a:r>
            <a:r>
              <a:rPr lang="zh-CN" altLang="zh-CN" sz="2400"/>
              <a:t>，这种方式我们称为浅拷贝。避免这个问题的方法是使用深拷贝</a:t>
            </a:r>
            <a:r>
              <a:rPr lang="en-US" altLang="zh-CN" sz="2400"/>
              <a:t>deepcopy()</a:t>
            </a:r>
            <a:r>
              <a:rPr lang="zh-CN" altLang="zh-CN" sz="2400"/>
              <a:t>，复制其包含所有的值：</a:t>
            </a:r>
          </a:p>
          <a:p>
            <a:pPr marL="800100" lvl="2" indent="0">
              <a:buNone/>
            </a:pPr>
            <a:r>
              <a:rPr lang="en-US" altLang="zh-CN" sz="1800"/>
              <a:t>&gt;&gt;&gt; x = {'a':1,'b':[2,3,4]}</a:t>
            </a:r>
            <a:endParaRPr lang="zh-CN" altLang="zh-CN" sz="1800"/>
          </a:p>
          <a:p>
            <a:pPr marL="800100" lvl="2" indent="0">
              <a:buNone/>
            </a:pPr>
            <a:r>
              <a:rPr lang="en-US" altLang="zh-CN" sz="1800"/>
              <a:t>&gt;&gt;&gt; y = x.copy()</a:t>
            </a:r>
            <a:endParaRPr lang="zh-CN" altLang="zh-CN" sz="1800"/>
          </a:p>
          <a:p>
            <a:pPr marL="800100" lvl="2" indent="0">
              <a:buNone/>
            </a:pPr>
            <a:r>
              <a:rPr lang="en-US" altLang="zh-CN" sz="1800"/>
              <a:t>&gt;&gt;&gt; z = x.deepcopy()</a:t>
            </a:r>
            <a:endParaRPr lang="zh-CN" altLang="zh-CN" sz="1800"/>
          </a:p>
          <a:p>
            <a:pPr marL="800100" lvl="2" indent="0">
              <a:buNone/>
            </a:pPr>
            <a:r>
              <a:rPr lang="en-US" altLang="zh-CN" sz="1800"/>
              <a:t>&gt;&gt;&gt; x['a'].append(5)</a:t>
            </a:r>
            <a:endParaRPr lang="zh-CN" altLang="zh-CN" sz="1800"/>
          </a:p>
          <a:p>
            <a:pPr marL="800100" lvl="2" indent="0">
              <a:buNone/>
            </a:pPr>
            <a:r>
              <a:rPr lang="en-US" altLang="zh-CN" sz="1800"/>
              <a:t>&gt;&gt;&gt; y </a:t>
            </a:r>
            <a:endParaRPr lang="zh-CN" altLang="zh-CN" sz="1800"/>
          </a:p>
          <a:p>
            <a:pPr marL="800100" lvl="2" indent="0">
              <a:buNone/>
            </a:pPr>
            <a:r>
              <a:rPr lang="en-US" altLang="zh-CN" sz="1800"/>
              <a:t> {'a':1,5,'b':[2,3.4]}				#</a:t>
            </a:r>
            <a:r>
              <a:rPr lang="zh-CN" altLang="zh-CN" sz="1800"/>
              <a:t>使用浅拷贝，不会随着原数据变化</a:t>
            </a:r>
          </a:p>
          <a:p>
            <a:pPr marL="800100" lvl="2" indent="0">
              <a:buNone/>
            </a:pPr>
            <a:r>
              <a:rPr lang="en-US" altLang="zh-CN" sz="1800"/>
              <a:t>&gt;&gt;&gt; z</a:t>
            </a:r>
            <a:endParaRPr lang="zh-CN" altLang="zh-CN" sz="1800"/>
          </a:p>
          <a:p>
            <a:pPr marL="800100" lvl="2" indent="0">
              <a:buNone/>
            </a:pPr>
            <a:r>
              <a:rPr lang="en-US" altLang="zh-CN" sz="1800"/>
              <a:t> {'a':1,'b':[2,3,4]}				#</a:t>
            </a:r>
            <a:r>
              <a:rPr lang="zh-CN" altLang="zh-CN" sz="1800"/>
              <a:t>使用深拷贝，两个变量中存放的是同一内存中的数据</a:t>
            </a:r>
          </a:p>
          <a:p>
            <a:endParaRPr kumimoji="1" lang="zh-CN" altLang="en-US" sz="2400"/>
          </a:p>
        </p:txBody>
      </p:sp>
      <p:sp>
        <p:nvSpPr>
          <p:cNvPr id="4" name="幻灯片编号占位符 3"/>
          <p:cNvSpPr>
            <a:spLocks noGrp="1"/>
          </p:cNvSpPr>
          <p:nvPr>
            <p:ph type="sldNum" sz="quarter" idx="10"/>
          </p:nvPr>
        </p:nvSpPr>
        <p:spPr/>
        <p:txBody>
          <a:bodyPr/>
          <a:lstStyle/>
          <a:p>
            <a:pPr>
              <a:defRPr/>
            </a:pPr>
            <a:fld id="{2BD893FB-85AB-4B61-AFED-52C0504A6183}" type="slidenum">
              <a:rPr lang="en-US" altLang="ko-KR"/>
              <a:pPr>
                <a:defRPr/>
              </a:pPr>
              <a:t>46</a:t>
            </a:fld>
            <a:endParaRPr lang="en-US" altLang="ko-KR"/>
          </a:p>
        </p:txBody>
      </p:sp>
    </p:spTree>
    <p:extLst>
      <p:ext uri="{BB962C8B-B14F-4D97-AF65-F5344CB8AC3E}">
        <p14:creationId xmlns="" xmlns:p14="http://schemas.microsoft.com/office/powerpoint/2010/main" val="164252871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字典的</a:t>
            </a:r>
            <a:r>
              <a:rPr kumimoji="1" lang="en-US" altLang="zh-CN"/>
              <a:t>fromkeys</a:t>
            </a:r>
            <a:r>
              <a:rPr kumimoji="1" lang="zh-CN" altLang="en-US"/>
              <a:t>方法</a:t>
            </a:r>
          </a:p>
        </p:txBody>
      </p:sp>
      <p:sp>
        <p:nvSpPr>
          <p:cNvPr id="3" name="内容占位符 2"/>
          <p:cNvSpPr>
            <a:spLocks noGrp="1"/>
          </p:cNvSpPr>
          <p:nvPr>
            <p:ph idx="1"/>
          </p:nvPr>
        </p:nvSpPr>
        <p:spPr/>
        <p:txBody>
          <a:bodyPr/>
          <a:lstStyle/>
          <a:p>
            <a:r>
              <a:rPr lang="zh-CN" altLang="zh-CN"/>
              <a:t>字典的</a:t>
            </a:r>
            <a:r>
              <a:rPr lang="en-US" altLang="zh-CN"/>
              <a:t>fromkeys</a:t>
            </a:r>
            <a:r>
              <a:rPr lang="zh-CN" altLang="zh-CN"/>
              <a:t>方法使用给定的键建立新的字典，每个键默认对应的值为</a:t>
            </a:r>
            <a:r>
              <a:rPr lang="en-US" altLang="zh-CN"/>
              <a:t>None</a:t>
            </a:r>
            <a:r>
              <a:rPr lang="zh-CN" altLang="zh-CN"/>
              <a:t>，可以直接在所有字典的类型</a:t>
            </a:r>
            <a:r>
              <a:rPr lang="en-US" altLang="zh-CN"/>
              <a:t>dict</a:t>
            </a:r>
            <a:r>
              <a:rPr lang="zh-CN" altLang="zh-CN"/>
              <a:t>上调用此方法。如果不想使用默认值，也可以自己提供值：</a:t>
            </a:r>
          </a:p>
          <a:p>
            <a:pPr marL="800100" lvl="2" indent="0">
              <a:buNone/>
            </a:pPr>
            <a:r>
              <a:rPr lang="en-US" altLang="zh-CN"/>
              <a:t>&gt;&gt;&gt; {}.fromkeys(['name','age'])</a:t>
            </a:r>
            <a:endParaRPr lang="zh-CN" altLang="zh-CN"/>
          </a:p>
          <a:p>
            <a:pPr marL="800100" lvl="2" indent="0">
              <a:buNone/>
            </a:pPr>
            <a:r>
              <a:rPr lang="en-US" altLang="zh-CN"/>
              <a:t>{'age':None,'name':None}</a:t>
            </a:r>
            <a:endParaRPr lang="zh-CN" altLang="zh-CN"/>
          </a:p>
          <a:p>
            <a:pPr marL="800100" lvl="2" indent="0">
              <a:buNone/>
            </a:pPr>
            <a:r>
              <a:rPr lang="en-US" altLang="zh-CN"/>
              <a:t>&gt;&gt;&gt; dict.fromkeys(['name','age'],'unknow')</a:t>
            </a:r>
            <a:endParaRPr lang="zh-CN" altLang="zh-CN"/>
          </a:p>
          <a:p>
            <a:pPr marL="800100" lvl="2" indent="0">
              <a:buNone/>
            </a:pPr>
            <a:r>
              <a:rPr lang="en-US" altLang="zh-CN"/>
              <a:t>{'age':'unknow','name':'unknow'}</a:t>
            </a:r>
            <a:endParaRPr lang="zh-CN" altLang="zh-CN"/>
          </a:p>
          <a:p>
            <a:endParaRPr kumimoji="1" lang="zh-CN" altLang="en-US"/>
          </a:p>
        </p:txBody>
      </p:sp>
      <p:sp>
        <p:nvSpPr>
          <p:cNvPr id="4" name="幻灯片编号占位符 3"/>
          <p:cNvSpPr>
            <a:spLocks noGrp="1"/>
          </p:cNvSpPr>
          <p:nvPr>
            <p:ph type="sldNum" sz="quarter" idx="10"/>
          </p:nvPr>
        </p:nvSpPr>
        <p:spPr/>
        <p:txBody>
          <a:bodyPr/>
          <a:lstStyle/>
          <a:p>
            <a:pPr>
              <a:defRPr/>
            </a:pPr>
            <a:fld id="{2BD893FB-85AB-4B61-AFED-52C0504A6183}" type="slidenum">
              <a:rPr lang="en-US" altLang="ko-KR"/>
              <a:pPr>
                <a:defRPr/>
              </a:pPr>
              <a:t>47</a:t>
            </a:fld>
            <a:endParaRPr lang="en-US" altLang="ko-KR"/>
          </a:p>
        </p:txBody>
      </p:sp>
    </p:spTree>
    <p:extLst>
      <p:ext uri="{BB962C8B-B14F-4D97-AF65-F5344CB8AC3E}">
        <p14:creationId xmlns="" xmlns:p14="http://schemas.microsoft.com/office/powerpoint/2010/main" val="147651585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字典的</a:t>
            </a:r>
            <a:r>
              <a:rPr kumimoji="1" lang="en-US" altLang="zh-CN"/>
              <a:t>get</a:t>
            </a:r>
            <a:r>
              <a:rPr kumimoji="1" lang="zh-CN" altLang="en-US"/>
              <a:t>方法</a:t>
            </a:r>
          </a:p>
        </p:txBody>
      </p:sp>
      <p:sp>
        <p:nvSpPr>
          <p:cNvPr id="3" name="内容占位符 2"/>
          <p:cNvSpPr>
            <a:spLocks noGrp="1"/>
          </p:cNvSpPr>
          <p:nvPr>
            <p:ph idx="1"/>
          </p:nvPr>
        </p:nvSpPr>
        <p:spPr/>
        <p:txBody>
          <a:bodyPr/>
          <a:lstStyle/>
          <a:p>
            <a:r>
              <a:rPr lang="zh-CN" altLang="zh-CN" sz="2800"/>
              <a:t>字典的</a:t>
            </a:r>
            <a:r>
              <a:rPr lang="en-US" altLang="zh-CN" sz="2800"/>
              <a:t>get</a:t>
            </a:r>
            <a:r>
              <a:rPr lang="zh-CN" altLang="zh-CN" sz="2800"/>
              <a:t>方法是个更宽松的访问字典项的方法。当使用</a:t>
            </a:r>
            <a:r>
              <a:rPr lang="en-US" altLang="zh-CN" sz="2800"/>
              <a:t>get</a:t>
            </a:r>
            <a:r>
              <a:rPr lang="zh-CN" altLang="zh-CN" sz="2800"/>
              <a:t>访问一个不存在的键时，会得到</a:t>
            </a:r>
            <a:r>
              <a:rPr lang="en-US" altLang="zh-CN" sz="2800"/>
              <a:t>None</a:t>
            </a:r>
            <a:r>
              <a:rPr lang="zh-CN" altLang="zh-CN" sz="2800"/>
              <a:t>值。还可以自定义“默认”值，替换</a:t>
            </a:r>
            <a:r>
              <a:rPr lang="en-US" altLang="zh-CN" sz="2800"/>
              <a:t>None</a:t>
            </a:r>
            <a:r>
              <a:rPr lang="zh-CN" altLang="zh-CN" sz="2800"/>
              <a:t>：</a:t>
            </a:r>
          </a:p>
          <a:p>
            <a:pPr marL="800100" lvl="2" indent="0">
              <a:buNone/>
            </a:pPr>
            <a:r>
              <a:rPr lang="en-US" altLang="zh-CN" sz="2000"/>
              <a:t>&gt;&gt;&gt; d = {}</a:t>
            </a:r>
            <a:endParaRPr lang="zh-CN" altLang="zh-CN" sz="2000"/>
          </a:p>
          <a:p>
            <a:pPr marL="800100" lvl="2" indent="0">
              <a:buNone/>
            </a:pPr>
            <a:r>
              <a:rPr lang="en-US" altLang="zh-CN" sz="2000"/>
              <a:t>&gt;&gt;&gt; print d.get('name')</a:t>
            </a:r>
            <a:endParaRPr lang="zh-CN" altLang="zh-CN" sz="2000"/>
          </a:p>
          <a:p>
            <a:pPr marL="800100" lvl="2" indent="0">
              <a:buNone/>
            </a:pPr>
            <a:r>
              <a:rPr lang="en-US" altLang="zh-CN" sz="2000"/>
              <a:t>None</a:t>
            </a:r>
            <a:endParaRPr lang="zh-CN" altLang="zh-CN" sz="2000"/>
          </a:p>
          <a:p>
            <a:pPr marL="800100" lvl="2" indent="0">
              <a:buNone/>
            </a:pPr>
            <a:r>
              <a:rPr lang="en-US" altLang="zh-CN" sz="2000"/>
              <a:t>&gt;&gt;&gt; d.get("name",'N/A')</a:t>
            </a:r>
            <a:endParaRPr lang="zh-CN" altLang="zh-CN" sz="2000"/>
          </a:p>
          <a:p>
            <a:pPr marL="800100" lvl="2" indent="0">
              <a:buNone/>
            </a:pPr>
            <a:r>
              <a:rPr lang="en-US" altLang="zh-CN" sz="2000"/>
              <a:t>'N/A'</a:t>
            </a:r>
            <a:endParaRPr lang="zh-CN" altLang="zh-CN" sz="2000"/>
          </a:p>
          <a:p>
            <a:pPr marL="800100" lvl="2" indent="0">
              <a:buNone/>
            </a:pPr>
            <a:r>
              <a:rPr lang="en-US" altLang="zh-CN" sz="2000"/>
              <a:t>&gt;&gt;&gt; d[''name] = 'Eric'</a:t>
            </a:r>
            <a:endParaRPr lang="zh-CN" altLang="zh-CN" sz="2000"/>
          </a:p>
          <a:p>
            <a:pPr marL="800100" lvl="2" indent="0">
              <a:buNone/>
            </a:pPr>
            <a:r>
              <a:rPr lang="en-US" altLang="zh-CN" sz="2000"/>
              <a:t>&gt;&gt;&gt; d.get('name')</a:t>
            </a:r>
            <a:endParaRPr lang="zh-CN" altLang="zh-CN" sz="2000"/>
          </a:p>
          <a:p>
            <a:pPr marL="800100" lvl="2" indent="0">
              <a:buNone/>
            </a:pPr>
            <a:r>
              <a:rPr lang="en-US" altLang="zh-CN" sz="2000"/>
              <a:t>'Eric'</a:t>
            </a:r>
            <a:endParaRPr lang="zh-CN" altLang="zh-CN" sz="2000"/>
          </a:p>
          <a:p>
            <a:endParaRPr kumimoji="1" lang="zh-CN" altLang="en-US" sz="2800"/>
          </a:p>
        </p:txBody>
      </p:sp>
      <p:sp>
        <p:nvSpPr>
          <p:cNvPr id="4" name="幻灯片编号占位符 3"/>
          <p:cNvSpPr>
            <a:spLocks noGrp="1"/>
          </p:cNvSpPr>
          <p:nvPr>
            <p:ph type="sldNum" sz="quarter" idx="10"/>
          </p:nvPr>
        </p:nvSpPr>
        <p:spPr/>
        <p:txBody>
          <a:bodyPr/>
          <a:lstStyle/>
          <a:p>
            <a:pPr>
              <a:defRPr/>
            </a:pPr>
            <a:fld id="{2BD893FB-85AB-4B61-AFED-52C0504A6183}" type="slidenum">
              <a:rPr lang="en-US" altLang="ko-KR"/>
              <a:pPr>
                <a:defRPr/>
              </a:pPr>
              <a:t>48</a:t>
            </a:fld>
            <a:endParaRPr lang="en-US" altLang="ko-KR"/>
          </a:p>
        </p:txBody>
      </p:sp>
    </p:spTree>
    <p:extLst>
      <p:ext uri="{BB962C8B-B14F-4D97-AF65-F5344CB8AC3E}">
        <p14:creationId xmlns="" xmlns:p14="http://schemas.microsoft.com/office/powerpoint/2010/main" val="190181304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字典的</a:t>
            </a:r>
            <a:r>
              <a:rPr kumimoji="1" lang="en-US" altLang="zh-CN"/>
              <a:t>has_key</a:t>
            </a:r>
            <a:r>
              <a:rPr kumimoji="1" lang="zh-CN" altLang="en-US"/>
              <a:t>方法</a:t>
            </a:r>
          </a:p>
        </p:txBody>
      </p:sp>
      <p:sp>
        <p:nvSpPr>
          <p:cNvPr id="3" name="内容占位符 2"/>
          <p:cNvSpPr>
            <a:spLocks noGrp="1"/>
          </p:cNvSpPr>
          <p:nvPr>
            <p:ph idx="1"/>
          </p:nvPr>
        </p:nvSpPr>
        <p:spPr/>
        <p:txBody>
          <a:bodyPr/>
          <a:lstStyle/>
          <a:p>
            <a:r>
              <a:rPr lang="zh-CN" altLang="zh-CN"/>
              <a:t>字典的</a:t>
            </a:r>
            <a:r>
              <a:rPr lang="en-US" altLang="zh-CN"/>
              <a:t>has_key</a:t>
            </a:r>
            <a:r>
              <a:rPr lang="zh-CN" altLang="zh-CN"/>
              <a:t>方法可以检查字典中是否含有给出的键：</a:t>
            </a:r>
          </a:p>
          <a:p>
            <a:pPr marL="800100" lvl="2" indent="0">
              <a:buNone/>
            </a:pPr>
            <a:r>
              <a:rPr lang="en-US" altLang="zh-CN"/>
              <a:t>&gt;&gt;&gt; d = {}</a:t>
            </a:r>
            <a:endParaRPr lang="zh-CN" altLang="zh-CN"/>
          </a:p>
          <a:p>
            <a:pPr marL="800100" lvl="2" indent="0">
              <a:buNone/>
            </a:pPr>
            <a:r>
              <a:rPr lang="en-US" altLang="zh-CN"/>
              <a:t>&gt;&gt;&gt; d.has_key('name')</a:t>
            </a:r>
            <a:endParaRPr lang="zh-CN" altLang="zh-CN"/>
          </a:p>
          <a:p>
            <a:pPr marL="800100" lvl="2" indent="0">
              <a:buNone/>
            </a:pPr>
            <a:r>
              <a:rPr lang="en-US" altLang="zh-CN"/>
              <a:t>False</a:t>
            </a:r>
            <a:endParaRPr lang="zh-CN" altLang="zh-CN"/>
          </a:p>
          <a:p>
            <a:endParaRPr kumimoji="1" lang="zh-CN" altLang="en-US"/>
          </a:p>
        </p:txBody>
      </p:sp>
      <p:sp>
        <p:nvSpPr>
          <p:cNvPr id="4" name="幻灯片编号占位符 3"/>
          <p:cNvSpPr>
            <a:spLocks noGrp="1"/>
          </p:cNvSpPr>
          <p:nvPr>
            <p:ph type="sldNum" sz="quarter" idx="10"/>
          </p:nvPr>
        </p:nvSpPr>
        <p:spPr/>
        <p:txBody>
          <a:bodyPr/>
          <a:lstStyle/>
          <a:p>
            <a:pPr>
              <a:defRPr/>
            </a:pPr>
            <a:fld id="{2BD893FB-85AB-4B61-AFED-52C0504A6183}" type="slidenum">
              <a:rPr lang="en-US" altLang="ko-KR"/>
              <a:pPr>
                <a:defRPr/>
              </a:pPr>
              <a:t>49</a:t>
            </a:fld>
            <a:endParaRPr lang="en-US" altLang="ko-KR"/>
          </a:p>
        </p:txBody>
      </p:sp>
    </p:spTree>
    <p:extLst>
      <p:ext uri="{BB962C8B-B14F-4D97-AF65-F5344CB8AC3E}">
        <p14:creationId xmlns="" xmlns:p14="http://schemas.microsoft.com/office/powerpoint/2010/main" val="15730497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序列</a:t>
            </a:r>
          </a:p>
        </p:txBody>
      </p:sp>
      <p:sp>
        <p:nvSpPr>
          <p:cNvPr id="3" name="内容占位符 2"/>
          <p:cNvSpPr>
            <a:spLocks noGrp="1"/>
          </p:cNvSpPr>
          <p:nvPr>
            <p:ph idx="1"/>
          </p:nvPr>
        </p:nvSpPr>
        <p:spPr/>
        <p:txBody>
          <a:bodyPr/>
          <a:lstStyle/>
          <a:p>
            <a:r>
              <a:rPr lang="zh-CN" altLang="zh-CN"/>
              <a:t>序列是</a:t>
            </a:r>
            <a:r>
              <a:rPr lang="en-US" altLang="zh-CN"/>
              <a:t>Python</a:t>
            </a:r>
            <a:r>
              <a:rPr lang="zh-CN" altLang="zh-CN"/>
              <a:t>中最基本的数据结构，其中最常见的就是元组、列表和字符串。元组是一种序列，就像列表一样。元组和列表之间的主要区别是元组不能像列表那样改变元素的值，可以简单地理解为“只读列表”。元组使用小括号</a:t>
            </a:r>
            <a:r>
              <a:rPr lang="en-US" altLang="zh-CN"/>
              <a:t>()</a:t>
            </a:r>
            <a:r>
              <a:rPr lang="zh-CN" altLang="zh-CN"/>
              <a:t>将数据包含起来，而列表使用方括号</a:t>
            </a:r>
            <a:r>
              <a:rPr lang="en-US" altLang="zh-CN"/>
              <a:t>[]</a:t>
            </a:r>
            <a:r>
              <a:rPr lang="zh-CN" altLang="zh-CN"/>
              <a:t>。</a:t>
            </a:r>
            <a:r>
              <a:rPr lang="zh-CN" altLang="zh-CN">
                <a:effectLst/>
              </a:rPr>
              <a:t> </a:t>
            </a:r>
            <a:endParaRPr kumimoji="1" lang="zh-CN" altLang="en-US"/>
          </a:p>
        </p:txBody>
      </p:sp>
      <p:sp>
        <p:nvSpPr>
          <p:cNvPr id="4" name="幻灯片编号占位符 3"/>
          <p:cNvSpPr>
            <a:spLocks noGrp="1"/>
          </p:cNvSpPr>
          <p:nvPr>
            <p:ph type="sldNum" sz="quarter" idx="10"/>
          </p:nvPr>
        </p:nvSpPr>
        <p:spPr/>
        <p:txBody>
          <a:bodyPr/>
          <a:lstStyle/>
          <a:p>
            <a:pPr>
              <a:defRPr/>
            </a:pPr>
            <a:fld id="{2BD893FB-85AB-4B61-AFED-52C0504A6183}" type="slidenum">
              <a:rPr lang="en-US" altLang="ko-KR"/>
              <a:pPr>
                <a:defRPr/>
              </a:pPr>
              <a:t>5</a:t>
            </a:fld>
            <a:endParaRPr lang="en-US" altLang="ko-KR"/>
          </a:p>
        </p:txBody>
      </p:sp>
    </p:spTree>
    <p:extLst>
      <p:ext uri="{BB962C8B-B14F-4D97-AF65-F5344CB8AC3E}">
        <p14:creationId xmlns="" xmlns:p14="http://schemas.microsoft.com/office/powerpoint/2010/main" val="172016130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字典的</a:t>
            </a:r>
            <a:r>
              <a:rPr kumimoji="1" lang="en-US" altLang="zh-CN"/>
              <a:t>items</a:t>
            </a:r>
            <a:r>
              <a:rPr kumimoji="1" lang="zh-CN" altLang="en-US"/>
              <a:t>方法</a:t>
            </a:r>
          </a:p>
        </p:txBody>
      </p:sp>
      <p:sp>
        <p:nvSpPr>
          <p:cNvPr id="3" name="内容占位符 2"/>
          <p:cNvSpPr>
            <a:spLocks noGrp="1"/>
          </p:cNvSpPr>
          <p:nvPr>
            <p:ph idx="1"/>
          </p:nvPr>
        </p:nvSpPr>
        <p:spPr>
          <a:xfrm>
            <a:off x="475456" y="1478195"/>
            <a:ext cx="8229600" cy="4525963"/>
          </a:xfrm>
        </p:spPr>
        <p:txBody>
          <a:bodyPr/>
          <a:lstStyle/>
          <a:p>
            <a:r>
              <a:rPr lang="zh-CN" altLang="zh-CN" sz="2800"/>
              <a:t>字典的</a:t>
            </a:r>
            <a:r>
              <a:rPr lang="en-US" altLang="zh-CN" sz="2800"/>
              <a:t>items</a:t>
            </a:r>
            <a:r>
              <a:rPr lang="zh-CN" altLang="zh-CN" sz="2800"/>
              <a:t>方法将所有的字典项以列表方式返回，但是列表中的每一项</a:t>
            </a:r>
            <a:r>
              <a:rPr lang="en-US" altLang="zh-CN" sz="2800"/>
              <a:t>(</a:t>
            </a:r>
            <a:r>
              <a:rPr lang="zh-CN" altLang="zh-CN" sz="2800"/>
              <a:t>键</a:t>
            </a:r>
            <a:r>
              <a:rPr lang="en-US" altLang="zh-CN" sz="2800"/>
              <a:t>,</a:t>
            </a:r>
            <a:r>
              <a:rPr lang="zh-CN" altLang="zh-CN" sz="2800"/>
              <a:t>值</a:t>
            </a:r>
            <a:r>
              <a:rPr lang="en-US" altLang="zh-CN" sz="2800"/>
              <a:t>)</a:t>
            </a:r>
            <a:r>
              <a:rPr lang="zh-CN" altLang="zh-CN" sz="2800"/>
              <a:t>返回时并没有特殊的顺序。</a:t>
            </a:r>
            <a:r>
              <a:rPr lang="en-US" altLang="zh-CN" sz="2800"/>
              <a:t>iteritems</a:t>
            </a:r>
            <a:r>
              <a:rPr lang="zh-CN" altLang="zh-CN" sz="2800"/>
              <a:t>方法的作用大致相同，但是会返回一个迭代器对象而不是列表：</a:t>
            </a:r>
          </a:p>
          <a:p>
            <a:pPr marL="800100" lvl="2" indent="0">
              <a:buNone/>
            </a:pPr>
            <a:r>
              <a:rPr lang="en-US" altLang="zh-CN" sz="2000"/>
              <a:t>&gt;&gt;&gt; d = {'a':1,'b':2,'c':3}</a:t>
            </a:r>
            <a:endParaRPr lang="zh-CN" altLang="zh-CN" sz="2000"/>
          </a:p>
          <a:p>
            <a:pPr marL="800100" lvl="2" indent="0">
              <a:buNone/>
            </a:pPr>
            <a:r>
              <a:rPr lang="en-US" altLang="zh-CN" sz="2000"/>
              <a:t>&gt;&gt;&gt;d.items</a:t>
            </a:r>
            <a:endParaRPr lang="zh-CN" altLang="zh-CN" sz="2000"/>
          </a:p>
          <a:p>
            <a:pPr marL="800100" lvl="2" indent="0">
              <a:buNone/>
            </a:pPr>
            <a:r>
              <a:rPr lang="en-US" altLang="zh-CN" sz="2000"/>
              <a:t>[('a',1),('b',2),('c',3)]</a:t>
            </a:r>
            <a:endParaRPr lang="zh-CN" altLang="zh-CN" sz="2000"/>
          </a:p>
          <a:p>
            <a:pPr marL="800100" lvl="2" indent="0">
              <a:buNone/>
            </a:pPr>
            <a:r>
              <a:rPr lang="en-US" altLang="zh-CN" sz="2000"/>
              <a:t>&gt;&gt;&gt; it = d.iteritems()</a:t>
            </a:r>
            <a:endParaRPr lang="zh-CN" altLang="zh-CN" sz="2000"/>
          </a:p>
          <a:p>
            <a:pPr marL="800100" lvl="2" indent="0">
              <a:buNone/>
            </a:pPr>
            <a:r>
              <a:rPr lang="en-US" altLang="zh-CN" sz="2000"/>
              <a:t>&gt;&gt;&gt; it</a:t>
            </a:r>
            <a:endParaRPr lang="zh-CN" altLang="zh-CN" sz="2000"/>
          </a:p>
          <a:p>
            <a:pPr marL="800100" lvl="2" indent="0">
              <a:buNone/>
            </a:pPr>
            <a:r>
              <a:rPr lang="en-US" altLang="zh-CN" sz="2000"/>
              <a:t>&lt;dictionary-iteritems object at 169050&gt;</a:t>
            </a:r>
            <a:endParaRPr lang="zh-CN" altLang="zh-CN" sz="2000"/>
          </a:p>
          <a:p>
            <a:pPr marL="800100" lvl="2" indent="0">
              <a:buNone/>
            </a:pPr>
            <a:r>
              <a:rPr lang="en-US" altLang="zh-CN" sz="2000"/>
              <a:t>&gt;&gt;&gt; list(it)</a:t>
            </a:r>
            <a:endParaRPr lang="zh-CN" altLang="zh-CN" sz="2000"/>
          </a:p>
          <a:p>
            <a:pPr marL="800100" lvl="2" indent="0">
              <a:buNone/>
            </a:pPr>
            <a:r>
              <a:rPr lang="en-US" altLang="zh-CN" sz="2000"/>
              <a:t>[('a',1),('b',2),('c',3)]</a:t>
            </a:r>
            <a:endParaRPr lang="zh-CN" altLang="zh-CN" sz="2000"/>
          </a:p>
          <a:p>
            <a:endParaRPr kumimoji="1" lang="zh-CN" altLang="en-US" sz="2800"/>
          </a:p>
        </p:txBody>
      </p:sp>
      <p:sp>
        <p:nvSpPr>
          <p:cNvPr id="4" name="幻灯片编号占位符 3"/>
          <p:cNvSpPr>
            <a:spLocks noGrp="1"/>
          </p:cNvSpPr>
          <p:nvPr>
            <p:ph type="sldNum" sz="quarter" idx="10"/>
          </p:nvPr>
        </p:nvSpPr>
        <p:spPr/>
        <p:txBody>
          <a:bodyPr/>
          <a:lstStyle/>
          <a:p>
            <a:pPr>
              <a:defRPr/>
            </a:pPr>
            <a:fld id="{2BD893FB-85AB-4B61-AFED-52C0504A6183}" type="slidenum">
              <a:rPr lang="en-US" altLang="ko-KR"/>
              <a:pPr>
                <a:defRPr/>
              </a:pPr>
              <a:t>50</a:t>
            </a:fld>
            <a:endParaRPr lang="en-US" altLang="ko-KR"/>
          </a:p>
        </p:txBody>
      </p:sp>
    </p:spTree>
    <p:extLst>
      <p:ext uri="{BB962C8B-B14F-4D97-AF65-F5344CB8AC3E}">
        <p14:creationId xmlns="" xmlns:p14="http://schemas.microsoft.com/office/powerpoint/2010/main" val="36801151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字典的</a:t>
            </a:r>
            <a:r>
              <a:rPr kumimoji="1" lang="en-US" altLang="zh-CN"/>
              <a:t>pop</a:t>
            </a:r>
            <a:r>
              <a:rPr kumimoji="1" lang="zh-CN" altLang="en-US"/>
              <a:t>方法</a:t>
            </a:r>
          </a:p>
        </p:txBody>
      </p:sp>
      <p:sp>
        <p:nvSpPr>
          <p:cNvPr id="3" name="内容占位符 2"/>
          <p:cNvSpPr>
            <a:spLocks noGrp="1"/>
          </p:cNvSpPr>
          <p:nvPr>
            <p:ph idx="1"/>
          </p:nvPr>
        </p:nvSpPr>
        <p:spPr/>
        <p:txBody>
          <a:bodyPr/>
          <a:lstStyle/>
          <a:p>
            <a:r>
              <a:rPr lang="zh-CN" altLang="zh-CN"/>
              <a:t>字典的</a:t>
            </a:r>
            <a:r>
              <a:rPr lang="en-US" altLang="zh-CN"/>
              <a:t>pop</a:t>
            </a:r>
            <a:r>
              <a:rPr lang="zh-CN" altLang="zh-CN"/>
              <a:t>方法用来获得对应给定键的值，然后将这个键</a:t>
            </a:r>
            <a:r>
              <a:rPr lang="en-US" altLang="zh-CN"/>
              <a:t>-</a:t>
            </a:r>
            <a:r>
              <a:rPr lang="zh-CN" altLang="zh-CN"/>
              <a:t>值对从字典中移除：</a:t>
            </a:r>
          </a:p>
          <a:p>
            <a:pPr marL="800100" lvl="2" indent="0">
              <a:buNone/>
            </a:pPr>
            <a:r>
              <a:rPr lang="en-US" altLang="zh-CN"/>
              <a:t>&gt;&gt;&gt; d = {'a':1,'b':2,'c':3}</a:t>
            </a:r>
            <a:endParaRPr lang="zh-CN" altLang="zh-CN"/>
          </a:p>
          <a:p>
            <a:pPr marL="800100" lvl="2" indent="0">
              <a:buNone/>
            </a:pPr>
            <a:r>
              <a:rPr lang="en-US" altLang="zh-CN"/>
              <a:t>&gt;&gt;&gt; d.pop('a')</a:t>
            </a:r>
            <a:endParaRPr lang="zh-CN" altLang="zh-CN"/>
          </a:p>
          <a:p>
            <a:pPr marL="800100" lvl="2" indent="0">
              <a:buNone/>
            </a:pPr>
            <a:r>
              <a:rPr lang="en-US" altLang="zh-CN"/>
              <a:t>&gt;&gt;&gt; d</a:t>
            </a:r>
            <a:endParaRPr lang="zh-CN" altLang="zh-CN"/>
          </a:p>
          <a:p>
            <a:pPr marL="800100" lvl="2" indent="0">
              <a:buNone/>
            </a:pPr>
            <a:r>
              <a:rPr lang="en-US" altLang="zh-CN"/>
              <a:t>{'b':2,'c':3}</a:t>
            </a:r>
            <a:endParaRPr lang="zh-CN" altLang="zh-CN"/>
          </a:p>
          <a:p>
            <a:endParaRPr kumimoji="1" lang="zh-CN" altLang="en-US"/>
          </a:p>
        </p:txBody>
      </p:sp>
      <p:sp>
        <p:nvSpPr>
          <p:cNvPr id="4" name="幻灯片编号占位符 3"/>
          <p:cNvSpPr>
            <a:spLocks noGrp="1"/>
          </p:cNvSpPr>
          <p:nvPr>
            <p:ph type="sldNum" sz="quarter" idx="10"/>
          </p:nvPr>
        </p:nvSpPr>
        <p:spPr/>
        <p:txBody>
          <a:bodyPr/>
          <a:lstStyle/>
          <a:p>
            <a:pPr>
              <a:defRPr/>
            </a:pPr>
            <a:fld id="{2BD893FB-85AB-4B61-AFED-52C0504A6183}" type="slidenum">
              <a:rPr lang="en-US" altLang="ko-KR"/>
              <a:pPr>
                <a:defRPr/>
              </a:pPr>
              <a:t>51</a:t>
            </a:fld>
            <a:endParaRPr lang="en-US" altLang="ko-KR"/>
          </a:p>
        </p:txBody>
      </p:sp>
    </p:spTree>
    <p:extLst>
      <p:ext uri="{BB962C8B-B14F-4D97-AF65-F5344CB8AC3E}">
        <p14:creationId xmlns="" xmlns:p14="http://schemas.microsoft.com/office/powerpoint/2010/main" val="145880227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字典的</a:t>
            </a:r>
            <a:r>
              <a:rPr kumimoji="1" lang="en-US" altLang="zh-CN"/>
              <a:t>setdefault</a:t>
            </a:r>
            <a:r>
              <a:rPr kumimoji="1" lang="zh-CN" altLang="en-US"/>
              <a:t>方法</a:t>
            </a:r>
          </a:p>
        </p:txBody>
      </p:sp>
      <p:sp>
        <p:nvSpPr>
          <p:cNvPr id="3" name="内容占位符 2"/>
          <p:cNvSpPr>
            <a:spLocks noGrp="1"/>
          </p:cNvSpPr>
          <p:nvPr>
            <p:ph idx="1"/>
          </p:nvPr>
        </p:nvSpPr>
        <p:spPr/>
        <p:txBody>
          <a:bodyPr/>
          <a:lstStyle/>
          <a:p>
            <a:r>
              <a:rPr lang="zh-CN" altLang="zh-CN" sz="2800"/>
              <a:t>字典的</a:t>
            </a:r>
            <a:r>
              <a:rPr lang="en-US" altLang="zh-CN" sz="2800"/>
              <a:t>setdefault</a:t>
            </a:r>
            <a:r>
              <a:rPr lang="zh-CN" altLang="zh-CN" sz="2800"/>
              <a:t>方法在某种程度上类似于</a:t>
            </a:r>
            <a:r>
              <a:rPr lang="en-US" altLang="zh-CN" sz="2800"/>
              <a:t>get</a:t>
            </a:r>
            <a:r>
              <a:rPr lang="zh-CN" altLang="zh-CN" sz="2800"/>
              <a:t>方法，就是能够获得与给定键相关联的值，还能在字典中不含有给定键的情况下设定相应的键值：</a:t>
            </a:r>
          </a:p>
          <a:p>
            <a:pPr marL="800100" lvl="2" indent="0">
              <a:buNone/>
            </a:pPr>
            <a:r>
              <a:rPr lang="en-US" altLang="zh-CN" sz="2000"/>
              <a:t>&gt;&gt;&gt; d = {}</a:t>
            </a:r>
            <a:endParaRPr lang="zh-CN" altLang="zh-CN" sz="2000"/>
          </a:p>
          <a:p>
            <a:pPr marL="800100" lvl="2" indent="0">
              <a:buNone/>
            </a:pPr>
            <a:r>
              <a:rPr lang="en-US" altLang="zh-CN" sz="2000"/>
              <a:t>&gt;&gt;&gt; d.setdefault('name','N/A')</a:t>
            </a:r>
            <a:endParaRPr lang="zh-CN" altLang="zh-CN" sz="2000"/>
          </a:p>
          <a:p>
            <a:pPr marL="800100" lvl="2" indent="0">
              <a:buNone/>
            </a:pPr>
            <a:r>
              <a:rPr lang="en-US" altLang="zh-CN" sz="2000"/>
              <a:t>'N/A'</a:t>
            </a:r>
            <a:endParaRPr lang="zh-CN" altLang="zh-CN" sz="2000"/>
          </a:p>
          <a:p>
            <a:pPr marL="800100" lvl="2" indent="0">
              <a:buNone/>
            </a:pPr>
            <a:r>
              <a:rPr lang="en-US" altLang="zh-CN" sz="2000"/>
              <a:t>&gt;&gt;&gt; d</a:t>
            </a:r>
            <a:endParaRPr lang="zh-CN" altLang="zh-CN" sz="2000"/>
          </a:p>
          <a:p>
            <a:pPr marL="800100" lvl="2" indent="0">
              <a:buNone/>
            </a:pPr>
            <a:r>
              <a:rPr lang="en-US" altLang="zh-CN" sz="2000"/>
              <a:t>{'name': 'N/A'}</a:t>
            </a:r>
            <a:endParaRPr lang="zh-CN" altLang="zh-CN" sz="2000"/>
          </a:p>
          <a:p>
            <a:pPr marL="800100" lvl="2" indent="0">
              <a:buNone/>
            </a:pPr>
            <a:r>
              <a:rPr lang="en-US" altLang="zh-CN" sz="2000"/>
              <a:t>&gt;&gt;&gt; d.setdefault('name','New Value')</a:t>
            </a:r>
            <a:endParaRPr lang="zh-CN" altLang="zh-CN" sz="2000"/>
          </a:p>
          <a:p>
            <a:pPr marL="800100" lvl="2" indent="0">
              <a:buNone/>
            </a:pPr>
            <a:r>
              <a:rPr lang="en-US" altLang="zh-CN" sz="2000"/>
              <a:t>'N/A'</a:t>
            </a:r>
            <a:endParaRPr lang="zh-CN" altLang="zh-CN" sz="2000"/>
          </a:p>
          <a:p>
            <a:endParaRPr kumimoji="1" lang="zh-CN" altLang="en-US" sz="2800"/>
          </a:p>
        </p:txBody>
      </p:sp>
      <p:sp>
        <p:nvSpPr>
          <p:cNvPr id="4" name="幻灯片编号占位符 3"/>
          <p:cNvSpPr>
            <a:spLocks noGrp="1"/>
          </p:cNvSpPr>
          <p:nvPr>
            <p:ph type="sldNum" sz="quarter" idx="10"/>
          </p:nvPr>
        </p:nvSpPr>
        <p:spPr/>
        <p:txBody>
          <a:bodyPr/>
          <a:lstStyle/>
          <a:p>
            <a:pPr>
              <a:defRPr/>
            </a:pPr>
            <a:fld id="{2BD893FB-85AB-4B61-AFED-52C0504A6183}" type="slidenum">
              <a:rPr lang="en-US" altLang="ko-KR"/>
              <a:pPr>
                <a:defRPr/>
              </a:pPr>
              <a:t>52</a:t>
            </a:fld>
            <a:endParaRPr lang="en-US" altLang="ko-KR"/>
          </a:p>
        </p:txBody>
      </p:sp>
    </p:spTree>
    <p:extLst>
      <p:ext uri="{BB962C8B-B14F-4D97-AF65-F5344CB8AC3E}">
        <p14:creationId xmlns="" xmlns:p14="http://schemas.microsoft.com/office/powerpoint/2010/main" val="161534168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字典的</a:t>
            </a:r>
            <a:r>
              <a:rPr kumimoji="1" lang="en-US" altLang="zh-CN"/>
              <a:t>update</a:t>
            </a:r>
            <a:r>
              <a:rPr kumimoji="1" lang="zh-CN" altLang="en-US"/>
              <a:t>方法</a:t>
            </a:r>
          </a:p>
        </p:txBody>
      </p:sp>
      <p:sp>
        <p:nvSpPr>
          <p:cNvPr id="3" name="内容占位符 2"/>
          <p:cNvSpPr>
            <a:spLocks noGrp="1"/>
          </p:cNvSpPr>
          <p:nvPr>
            <p:ph idx="1"/>
          </p:nvPr>
        </p:nvSpPr>
        <p:spPr/>
        <p:txBody>
          <a:bodyPr/>
          <a:lstStyle/>
          <a:p>
            <a:r>
              <a:rPr lang="zh-CN" altLang="zh-CN"/>
              <a:t>字典</a:t>
            </a:r>
            <a:r>
              <a:rPr lang="en-US" altLang="zh-CN"/>
              <a:t>update</a:t>
            </a:r>
            <a:r>
              <a:rPr lang="zh-CN" altLang="zh-CN"/>
              <a:t>方法可以利用一个字典项更新另一个字典。提供的字典项会被添加到旧的字典中，若有相同的键则会进行覆盖：</a:t>
            </a:r>
          </a:p>
          <a:p>
            <a:pPr marL="800100" lvl="2" indent="0">
              <a:buNone/>
            </a:pPr>
            <a:r>
              <a:rPr lang="en-US" altLang="zh-CN"/>
              <a:t>&gt;&gt;&gt; d = {'a':1,'b':2,'c':3}</a:t>
            </a:r>
            <a:endParaRPr lang="zh-CN" altLang="zh-CN"/>
          </a:p>
          <a:p>
            <a:pPr marL="800100" lvl="2" indent="0">
              <a:buNone/>
            </a:pPr>
            <a:r>
              <a:rPr lang="en-US" altLang="zh-CN"/>
              <a:t>&gt;&gt;&gt; x = {'a':5,'d':6}</a:t>
            </a:r>
            <a:endParaRPr lang="zh-CN" altLang="zh-CN"/>
          </a:p>
          <a:p>
            <a:pPr marL="800100" lvl="2" indent="0">
              <a:buNone/>
            </a:pPr>
            <a:r>
              <a:rPr lang="en-US" altLang="zh-CN"/>
              <a:t>&gt;&gt;&gt; d.update(x)</a:t>
            </a:r>
            <a:endParaRPr lang="zh-CN" altLang="zh-CN"/>
          </a:p>
          <a:p>
            <a:pPr marL="800100" lvl="2" indent="0">
              <a:buNone/>
            </a:pPr>
            <a:r>
              <a:rPr lang="en-US" altLang="zh-CN"/>
              <a:t>&gt;&gt;&gt; d</a:t>
            </a:r>
            <a:endParaRPr lang="zh-CN" altLang="zh-CN"/>
          </a:p>
          <a:p>
            <a:pPr marL="800100" lvl="2" indent="0">
              <a:buNone/>
            </a:pPr>
            <a:r>
              <a:rPr lang="en-US" altLang="zh-CN"/>
              <a:t>{'a': 5, 'c': 3, 'b': 2, 'd': 6}</a:t>
            </a:r>
            <a:endParaRPr lang="zh-CN" altLang="zh-CN"/>
          </a:p>
          <a:p>
            <a:endParaRPr kumimoji="1" lang="zh-CN" altLang="en-US"/>
          </a:p>
        </p:txBody>
      </p:sp>
      <p:sp>
        <p:nvSpPr>
          <p:cNvPr id="4" name="幻灯片编号占位符 3"/>
          <p:cNvSpPr>
            <a:spLocks noGrp="1"/>
          </p:cNvSpPr>
          <p:nvPr>
            <p:ph type="sldNum" sz="quarter" idx="10"/>
          </p:nvPr>
        </p:nvSpPr>
        <p:spPr/>
        <p:txBody>
          <a:bodyPr/>
          <a:lstStyle/>
          <a:p>
            <a:pPr>
              <a:defRPr/>
            </a:pPr>
            <a:fld id="{2BD893FB-85AB-4B61-AFED-52C0504A6183}" type="slidenum">
              <a:rPr lang="en-US" altLang="ko-KR"/>
              <a:pPr>
                <a:defRPr/>
              </a:pPr>
              <a:t>53</a:t>
            </a:fld>
            <a:endParaRPr lang="en-US" altLang="ko-KR"/>
          </a:p>
        </p:txBody>
      </p:sp>
    </p:spTree>
    <p:extLst>
      <p:ext uri="{BB962C8B-B14F-4D97-AF65-F5344CB8AC3E}">
        <p14:creationId xmlns="" xmlns:p14="http://schemas.microsoft.com/office/powerpoint/2010/main" val="35418940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字典的</a:t>
            </a:r>
            <a:r>
              <a:rPr kumimoji="1" lang="en-US" altLang="zh-CN"/>
              <a:t>values</a:t>
            </a:r>
            <a:r>
              <a:rPr kumimoji="1" lang="zh-CN" altLang="en-US"/>
              <a:t>方法</a:t>
            </a:r>
          </a:p>
        </p:txBody>
      </p:sp>
      <p:sp>
        <p:nvSpPr>
          <p:cNvPr id="3" name="内容占位符 2"/>
          <p:cNvSpPr>
            <a:spLocks noGrp="1"/>
          </p:cNvSpPr>
          <p:nvPr>
            <p:ph idx="1"/>
          </p:nvPr>
        </p:nvSpPr>
        <p:spPr/>
        <p:txBody>
          <a:bodyPr/>
          <a:lstStyle/>
          <a:p>
            <a:r>
              <a:rPr lang="zh-CN" altLang="zh-CN"/>
              <a:t>字典</a:t>
            </a:r>
            <a:r>
              <a:rPr lang="en-US" altLang="zh-CN"/>
              <a:t>values</a:t>
            </a:r>
            <a:r>
              <a:rPr lang="zh-CN" altLang="zh-CN"/>
              <a:t>方法以列表的形式返回字典中的值（</a:t>
            </a:r>
            <a:r>
              <a:rPr lang="en-US" altLang="zh-CN"/>
              <a:t>itervalues</a:t>
            </a:r>
            <a:r>
              <a:rPr lang="zh-CN" altLang="zh-CN"/>
              <a:t>返回值的迭代器），与返回键的列表不同的是，返回值列表中可以包含重复的元素：</a:t>
            </a:r>
          </a:p>
          <a:p>
            <a:pPr marL="800100" lvl="2" indent="0">
              <a:buNone/>
            </a:pPr>
            <a:r>
              <a:rPr lang="en-US" altLang="zh-CN"/>
              <a:t>&gt;&gt;&gt; d = {1: 1, 2: 2, 3: 3, 4: 1}</a:t>
            </a:r>
            <a:endParaRPr lang="zh-CN" altLang="zh-CN"/>
          </a:p>
          <a:p>
            <a:pPr marL="800100" lvl="2" indent="0">
              <a:buNone/>
            </a:pPr>
            <a:r>
              <a:rPr lang="en-US" altLang="zh-CN"/>
              <a:t>&gt;&gt;&gt; d.values()</a:t>
            </a:r>
            <a:endParaRPr lang="zh-CN" altLang="zh-CN"/>
          </a:p>
          <a:p>
            <a:pPr marL="800100" lvl="2" indent="0">
              <a:buNone/>
            </a:pPr>
            <a:r>
              <a:rPr lang="en-US" altLang="zh-CN"/>
              <a:t>[1, 2, 3, 1]</a:t>
            </a:r>
            <a:endParaRPr lang="zh-CN" altLang="zh-CN"/>
          </a:p>
          <a:p>
            <a:endParaRPr kumimoji="1" lang="zh-CN" altLang="en-US"/>
          </a:p>
        </p:txBody>
      </p:sp>
      <p:sp>
        <p:nvSpPr>
          <p:cNvPr id="4" name="幻灯片编号占位符 3"/>
          <p:cNvSpPr>
            <a:spLocks noGrp="1"/>
          </p:cNvSpPr>
          <p:nvPr>
            <p:ph type="sldNum" sz="quarter" idx="10"/>
          </p:nvPr>
        </p:nvSpPr>
        <p:spPr/>
        <p:txBody>
          <a:bodyPr/>
          <a:lstStyle/>
          <a:p>
            <a:pPr>
              <a:defRPr/>
            </a:pPr>
            <a:fld id="{2BD893FB-85AB-4B61-AFED-52C0504A6183}" type="slidenum">
              <a:rPr lang="en-US" altLang="ko-KR"/>
              <a:pPr>
                <a:defRPr/>
              </a:pPr>
              <a:t>54</a:t>
            </a:fld>
            <a:endParaRPr lang="en-US" altLang="ko-KR"/>
          </a:p>
        </p:txBody>
      </p:sp>
    </p:spTree>
    <p:extLst>
      <p:ext uri="{BB962C8B-B14F-4D97-AF65-F5344CB8AC3E}">
        <p14:creationId xmlns="" xmlns:p14="http://schemas.microsoft.com/office/powerpoint/2010/main" val="51072186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字典嵌套</a:t>
            </a:r>
          </a:p>
        </p:txBody>
      </p:sp>
      <p:sp>
        <p:nvSpPr>
          <p:cNvPr id="3" name="内容占位符 2"/>
          <p:cNvSpPr>
            <a:spLocks noGrp="1"/>
          </p:cNvSpPr>
          <p:nvPr>
            <p:ph idx="1"/>
          </p:nvPr>
        </p:nvSpPr>
        <p:spPr/>
        <p:txBody>
          <a:bodyPr/>
          <a:lstStyle/>
          <a:p>
            <a:r>
              <a:rPr lang="zh-CN" altLang="zh-CN" sz="2800"/>
              <a:t>有的时候，我们还需要把字典中的元素设置为另一个字典数据，从而创建一个嵌套字典，例如：</a:t>
            </a:r>
          </a:p>
          <a:p>
            <a:pPr marL="800100" lvl="2" indent="0">
              <a:buNone/>
            </a:pPr>
            <a:r>
              <a:rPr lang="en-US" altLang="zh-CN" sz="2000"/>
              <a:t>&gt;&gt;&gt;peopleInfor = {'Tom':{'phonenumber':'2354','addr':'street4'},</a:t>
            </a:r>
            <a:endParaRPr lang="zh-CN" altLang="zh-CN" sz="2000"/>
          </a:p>
          <a:p>
            <a:pPr marL="800100" lvl="2" indent="0">
              <a:buNone/>
            </a:pPr>
            <a:r>
              <a:rPr lang="en-US" altLang="zh-CN" sz="2000"/>
              <a:t>'Suan':{'phonenumber':'9123','addr':'street7'},</a:t>
            </a:r>
            <a:endParaRPr lang="zh-CN" altLang="zh-CN" sz="2000"/>
          </a:p>
          <a:p>
            <a:pPr marL="800100" lvl="2" indent="0">
              <a:buNone/>
            </a:pPr>
            <a:r>
              <a:rPr lang="en-US" altLang="zh-CN" sz="2000"/>
              <a:t>'Nick':{'phonenumber':'5789','addr':'street10'}}</a:t>
            </a:r>
            <a:endParaRPr lang="zh-CN" altLang="zh-CN" sz="2000"/>
          </a:p>
          <a:p>
            <a:pPr marL="800100" lvl="2" indent="0">
              <a:buNone/>
            </a:pPr>
            <a:r>
              <a:rPr lang="en-US" altLang="zh-CN" sz="2000"/>
              <a:t>&gt;&gt;&gt;peopleInfor['Tom']</a:t>
            </a:r>
            <a:endParaRPr lang="zh-CN" altLang="zh-CN" sz="2000"/>
          </a:p>
          <a:p>
            <a:pPr marL="800100" lvl="2" indent="0">
              <a:buNone/>
            </a:pPr>
            <a:r>
              <a:rPr lang="en-US" altLang="zh-CN" sz="2000"/>
              <a:t>&gt;&gt;&gt;{'addr': 'street4', 'phonenumber': '2354'}</a:t>
            </a:r>
            <a:endParaRPr lang="zh-CN" altLang="zh-CN" sz="2000"/>
          </a:p>
          <a:p>
            <a:pPr marL="800100" lvl="2" indent="0">
              <a:buNone/>
            </a:pPr>
            <a:r>
              <a:rPr lang="en-US" altLang="zh-CN" sz="2000"/>
              <a:t>&gt;&gt;&gt;peopleInfor['Tom']['phonenumber']</a:t>
            </a:r>
            <a:endParaRPr lang="zh-CN" altLang="zh-CN" sz="2000"/>
          </a:p>
          <a:p>
            <a:pPr marL="800100" lvl="2" indent="0">
              <a:buNone/>
            </a:pPr>
            <a:r>
              <a:rPr lang="en-US" altLang="zh-CN" sz="2000"/>
              <a:t>&gt;&gt;&gt; '2354'</a:t>
            </a:r>
            <a:endParaRPr lang="zh-CN" altLang="zh-CN" sz="2000"/>
          </a:p>
          <a:p>
            <a:endParaRPr kumimoji="1" lang="zh-CN" altLang="en-US" sz="2800"/>
          </a:p>
        </p:txBody>
      </p:sp>
      <p:sp>
        <p:nvSpPr>
          <p:cNvPr id="4" name="幻灯片编号占位符 3"/>
          <p:cNvSpPr>
            <a:spLocks noGrp="1"/>
          </p:cNvSpPr>
          <p:nvPr>
            <p:ph type="sldNum" sz="quarter" idx="10"/>
          </p:nvPr>
        </p:nvSpPr>
        <p:spPr/>
        <p:txBody>
          <a:bodyPr/>
          <a:lstStyle/>
          <a:p>
            <a:pPr>
              <a:defRPr/>
            </a:pPr>
            <a:fld id="{2BD893FB-85AB-4B61-AFED-52C0504A6183}" type="slidenum">
              <a:rPr lang="en-US" altLang="ko-KR"/>
              <a:pPr>
                <a:defRPr/>
              </a:pPr>
              <a:t>55</a:t>
            </a:fld>
            <a:endParaRPr lang="en-US" altLang="ko-KR"/>
          </a:p>
        </p:txBody>
      </p:sp>
    </p:spTree>
    <p:extLst>
      <p:ext uri="{BB962C8B-B14F-4D97-AF65-F5344CB8AC3E}">
        <p14:creationId xmlns="" xmlns:p14="http://schemas.microsoft.com/office/powerpoint/2010/main" val="157406732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集合</a:t>
            </a:r>
          </a:p>
        </p:txBody>
      </p:sp>
      <p:sp>
        <p:nvSpPr>
          <p:cNvPr id="3" name="内容占位符 2"/>
          <p:cNvSpPr>
            <a:spLocks noGrp="1"/>
          </p:cNvSpPr>
          <p:nvPr>
            <p:ph idx="1"/>
          </p:nvPr>
        </p:nvSpPr>
        <p:spPr/>
        <p:txBody>
          <a:bodyPr/>
          <a:lstStyle/>
          <a:p>
            <a:r>
              <a:rPr lang="en-US" altLang="zh-CN"/>
              <a:t>Python</a:t>
            </a:r>
            <a:r>
              <a:rPr lang="zh-CN" altLang="zh-CN"/>
              <a:t>的集合</a:t>
            </a:r>
            <a:r>
              <a:rPr lang="en-US" altLang="zh-CN"/>
              <a:t>(set)</a:t>
            </a:r>
            <a:r>
              <a:rPr lang="zh-CN" altLang="zh-CN"/>
              <a:t>和数学中的定义保持一致</a:t>
            </a:r>
            <a:r>
              <a:rPr lang="en-US" altLang="zh-CN"/>
              <a:t>, </a:t>
            </a:r>
            <a:r>
              <a:rPr lang="zh-CN" altLang="zh-CN"/>
              <a:t>是一个无序不重复元素集。</a:t>
            </a:r>
          </a:p>
          <a:p>
            <a:endParaRPr kumimoji="1" lang="zh-CN" altLang="en-US"/>
          </a:p>
        </p:txBody>
      </p:sp>
      <p:sp>
        <p:nvSpPr>
          <p:cNvPr id="4" name="幻灯片编号占位符 3"/>
          <p:cNvSpPr>
            <a:spLocks noGrp="1"/>
          </p:cNvSpPr>
          <p:nvPr>
            <p:ph type="sldNum" sz="quarter" idx="10"/>
          </p:nvPr>
        </p:nvSpPr>
        <p:spPr/>
        <p:txBody>
          <a:bodyPr/>
          <a:lstStyle/>
          <a:p>
            <a:pPr>
              <a:defRPr/>
            </a:pPr>
            <a:fld id="{2BD893FB-85AB-4B61-AFED-52C0504A6183}" type="slidenum">
              <a:rPr lang="en-US" altLang="ko-KR"/>
              <a:pPr>
                <a:defRPr/>
              </a:pPr>
              <a:t>56</a:t>
            </a:fld>
            <a:endParaRPr lang="en-US" altLang="ko-KR"/>
          </a:p>
        </p:txBody>
      </p:sp>
    </p:spTree>
    <p:extLst>
      <p:ext uri="{BB962C8B-B14F-4D97-AF65-F5344CB8AC3E}">
        <p14:creationId xmlns="" xmlns:p14="http://schemas.microsoft.com/office/powerpoint/2010/main" val="24443151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创建集合</a:t>
            </a:r>
          </a:p>
        </p:txBody>
      </p:sp>
      <p:sp>
        <p:nvSpPr>
          <p:cNvPr id="3" name="内容占位符 2"/>
          <p:cNvSpPr>
            <a:spLocks noGrp="1"/>
          </p:cNvSpPr>
          <p:nvPr>
            <p:ph idx="1"/>
          </p:nvPr>
        </p:nvSpPr>
        <p:spPr/>
        <p:txBody>
          <a:bodyPr/>
          <a:lstStyle/>
          <a:p>
            <a:r>
              <a:rPr lang="en-US" altLang="zh-CN"/>
              <a:t>Python</a:t>
            </a:r>
            <a:r>
              <a:rPr lang="zh-CN" altLang="zh-CN"/>
              <a:t>中使用</a:t>
            </a:r>
            <a:r>
              <a:rPr lang="en-US" altLang="zh-CN"/>
              <a:t>set()</a:t>
            </a:r>
            <a:r>
              <a:rPr lang="zh-CN" altLang="zh-CN"/>
              <a:t>函数创建集合：</a:t>
            </a:r>
          </a:p>
          <a:p>
            <a:pPr marL="800100" lvl="2" indent="0">
              <a:buNone/>
            </a:pPr>
            <a:r>
              <a:rPr lang="en-US" altLang="zh-CN"/>
              <a:t>&gt;&gt;&gt; set('123456')</a:t>
            </a:r>
            <a:endParaRPr lang="zh-CN" altLang="zh-CN"/>
          </a:p>
          <a:p>
            <a:pPr marL="800100" lvl="2" indent="0">
              <a:buNone/>
            </a:pPr>
            <a:r>
              <a:rPr lang="en-US" altLang="zh-CN"/>
              <a:t>{'1', '4', '3', '6', '2', '5'}</a:t>
            </a:r>
            <a:endParaRPr lang="zh-CN" altLang="zh-CN"/>
          </a:p>
          <a:p>
            <a:r>
              <a:rPr lang="zh-CN" altLang="zh-CN"/>
              <a:t>集合的一个重要特点就是内部元素不允许重复：</a:t>
            </a:r>
          </a:p>
          <a:p>
            <a:pPr marL="800100" lvl="2" indent="0">
              <a:buNone/>
            </a:pPr>
            <a:r>
              <a:rPr lang="en-US" altLang="zh-CN"/>
              <a:t>&gt;&gt;&gt; set('aabbccddee')</a:t>
            </a:r>
            <a:endParaRPr lang="zh-CN" altLang="zh-CN"/>
          </a:p>
          <a:p>
            <a:pPr marL="800100" lvl="2" indent="0">
              <a:buNone/>
            </a:pPr>
            <a:r>
              <a:rPr lang="en-US" altLang="zh-CN"/>
              <a:t>{'b', 'd', 'a', 'e', 'c'}</a:t>
            </a:r>
            <a:endParaRPr lang="zh-CN" altLang="zh-CN"/>
          </a:p>
          <a:p>
            <a:endParaRPr kumimoji="1" lang="zh-CN" altLang="en-US"/>
          </a:p>
        </p:txBody>
      </p:sp>
      <p:sp>
        <p:nvSpPr>
          <p:cNvPr id="4" name="幻灯片编号占位符 3"/>
          <p:cNvSpPr>
            <a:spLocks noGrp="1"/>
          </p:cNvSpPr>
          <p:nvPr>
            <p:ph type="sldNum" sz="quarter" idx="10"/>
          </p:nvPr>
        </p:nvSpPr>
        <p:spPr/>
        <p:txBody>
          <a:bodyPr/>
          <a:lstStyle/>
          <a:p>
            <a:pPr>
              <a:defRPr/>
            </a:pPr>
            <a:fld id="{2BD893FB-85AB-4B61-AFED-52C0504A6183}" type="slidenum">
              <a:rPr lang="en-US" altLang="ko-KR"/>
              <a:pPr>
                <a:defRPr/>
              </a:pPr>
              <a:t>57</a:t>
            </a:fld>
            <a:endParaRPr lang="en-US" altLang="ko-KR"/>
          </a:p>
        </p:txBody>
      </p:sp>
    </p:spTree>
    <p:extLst>
      <p:ext uri="{BB962C8B-B14F-4D97-AF65-F5344CB8AC3E}">
        <p14:creationId xmlns="" xmlns:p14="http://schemas.microsoft.com/office/powerpoint/2010/main" val="3781956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集合数据的添加</a:t>
            </a:r>
          </a:p>
        </p:txBody>
      </p:sp>
      <p:sp>
        <p:nvSpPr>
          <p:cNvPr id="3" name="内容占位符 2"/>
          <p:cNvSpPr>
            <a:spLocks noGrp="1"/>
          </p:cNvSpPr>
          <p:nvPr>
            <p:ph idx="1"/>
          </p:nvPr>
        </p:nvSpPr>
        <p:spPr/>
        <p:txBody>
          <a:bodyPr/>
          <a:lstStyle/>
          <a:p>
            <a:r>
              <a:rPr lang="en-US" altLang="zh-CN"/>
              <a:t>Python</a:t>
            </a:r>
            <a:r>
              <a:rPr lang="zh-CN" altLang="zh-CN"/>
              <a:t>中集合的添加有两种方法，分别是</a:t>
            </a:r>
            <a:r>
              <a:rPr lang="en-US" altLang="zh-CN"/>
              <a:t>add</a:t>
            </a:r>
            <a:r>
              <a:rPr lang="zh-CN" altLang="zh-CN"/>
              <a:t>和</a:t>
            </a:r>
            <a:r>
              <a:rPr lang="en-US" altLang="zh-CN"/>
              <a:t>update</a:t>
            </a:r>
            <a:r>
              <a:rPr lang="zh-CN" altLang="zh-CN"/>
              <a:t>。</a:t>
            </a:r>
          </a:p>
          <a:p>
            <a:r>
              <a:rPr lang="zh-CN" altLang="zh-CN"/>
              <a:t>集合</a:t>
            </a:r>
            <a:r>
              <a:rPr lang="en-US" altLang="zh-CN"/>
              <a:t>add</a:t>
            </a:r>
            <a:r>
              <a:rPr lang="zh-CN" altLang="zh-CN"/>
              <a:t>方法：</a:t>
            </a:r>
          </a:p>
          <a:p>
            <a:pPr marL="800100" lvl="2" indent="0">
              <a:buNone/>
            </a:pPr>
            <a:r>
              <a:rPr lang="en-US" altLang="zh-CN"/>
              <a:t>&gt;&gt;&gt; a = set('I Love')</a:t>
            </a:r>
            <a:endParaRPr lang="zh-CN" altLang="zh-CN"/>
          </a:p>
          <a:p>
            <a:pPr marL="800100" lvl="2" indent="0">
              <a:buNone/>
            </a:pPr>
            <a:r>
              <a:rPr lang="en-US" altLang="zh-CN"/>
              <a:t>&gt;&gt;&gt; a.add('python')</a:t>
            </a:r>
            <a:endParaRPr lang="zh-CN" altLang="zh-CN"/>
          </a:p>
          <a:p>
            <a:pPr marL="800100" lvl="2" indent="0">
              <a:buNone/>
            </a:pPr>
            <a:r>
              <a:rPr lang="en-US" altLang="zh-CN"/>
              <a:t>&gt;&gt;&gt; a</a:t>
            </a:r>
            <a:endParaRPr lang="zh-CN" altLang="zh-CN"/>
          </a:p>
          <a:p>
            <a:pPr marL="800100" lvl="2" indent="0">
              <a:buNone/>
            </a:pPr>
            <a:r>
              <a:rPr lang="en-US" altLang="zh-CN"/>
              <a:t>{'o', 'v', 'I', 'e', 'python', ' ', 'L'}</a:t>
            </a:r>
            <a:endParaRPr lang="zh-CN" altLang="zh-CN"/>
          </a:p>
          <a:p>
            <a:endParaRPr kumimoji="1" lang="zh-CN" altLang="en-US"/>
          </a:p>
        </p:txBody>
      </p:sp>
      <p:sp>
        <p:nvSpPr>
          <p:cNvPr id="4" name="幻灯片编号占位符 3"/>
          <p:cNvSpPr>
            <a:spLocks noGrp="1"/>
          </p:cNvSpPr>
          <p:nvPr>
            <p:ph type="sldNum" sz="quarter" idx="10"/>
          </p:nvPr>
        </p:nvSpPr>
        <p:spPr/>
        <p:txBody>
          <a:bodyPr/>
          <a:lstStyle/>
          <a:p>
            <a:pPr>
              <a:defRPr/>
            </a:pPr>
            <a:fld id="{2BD893FB-85AB-4B61-AFED-52C0504A6183}" type="slidenum">
              <a:rPr lang="en-US" altLang="ko-KR"/>
              <a:pPr>
                <a:defRPr/>
              </a:pPr>
              <a:t>58</a:t>
            </a:fld>
            <a:endParaRPr lang="en-US" altLang="ko-KR"/>
          </a:p>
        </p:txBody>
      </p:sp>
    </p:spTree>
    <p:extLst>
      <p:ext uri="{BB962C8B-B14F-4D97-AF65-F5344CB8AC3E}">
        <p14:creationId xmlns="" xmlns:p14="http://schemas.microsoft.com/office/powerpoint/2010/main" val="104162085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lang="zh-CN" altLang="zh-CN"/>
              <a:t>集合</a:t>
            </a:r>
            <a:r>
              <a:rPr lang="en-US" altLang="zh-CN"/>
              <a:t>update</a:t>
            </a:r>
            <a:r>
              <a:rPr lang="zh-CN" altLang="zh-CN"/>
              <a:t>方法：是把要传入的元素拆分，做为个体传入到集合中，例如：</a:t>
            </a:r>
          </a:p>
          <a:p>
            <a:pPr marL="800100" lvl="2" indent="0">
              <a:buNone/>
            </a:pPr>
            <a:r>
              <a:rPr lang="en-US" altLang="zh-CN"/>
              <a:t>&gt;&gt;&gt; a = set('I Love')</a:t>
            </a:r>
            <a:endParaRPr lang="zh-CN" altLang="zh-CN"/>
          </a:p>
          <a:p>
            <a:pPr marL="800100" lvl="2" indent="0">
              <a:buNone/>
            </a:pPr>
            <a:r>
              <a:rPr lang="en-US" altLang="zh-CN"/>
              <a:t>&gt;&gt;&gt; a.update('python')</a:t>
            </a:r>
            <a:endParaRPr lang="zh-CN" altLang="zh-CN"/>
          </a:p>
          <a:p>
            <a:pPr marL="800100" lvl="2" indent="0">
              <a:buNone/>
            </a:pPr>
            <a:r>
              <a:rPr lang="en-US" altLang="zh-CN"/>
              <a:t>&gt;&gt;&gt; a</a:t>
            </a:r>
            <a:endParaRPr lang="zh-CN" altLang="zh-CN"/>
          </a:p>
          <a:p>
            <a:pPr marL="800100" lvl="2" indent="0">
              <a:buNone/>
            </a:pPr>
            <a:r>
              <a:rPr lang="en-US" altLang="zh-CN"/>
              <a:t>{'h', 'o', 'p', 'v', 't', 'I', 'e', 'n', 'y', ' ', 'L'}</a:t>
            </a:r>
            <a:endParaRPr lang="zh-CN" altLang="zh-CN"/>
          </a:p>
        </p:txBody>
      </p:sp>
      <p:sp>
        <p:nvSpPr>
          <p:cNvPr id="4" name="幻灯片编号占位符 3"/>
          <p:cNvSpPr>
            <a:spLocks noGrp="1"/>
          </p:cNvSpPr>
          <p:nvPr>
            <p:ph type="sldNum" sz="quarter" idx="10"/>
          </p:nvPr>
        </p:nvSpPr>
        <p:spPr/>
        <p:txBody>
          <a:bodyPr/>
          <a:lstStyle/>
          <a:p>
            <a:pPr>
              <a:defRPr/>
            </a:pPr>
            <a:fld id="{2BD893FB-85AB-4B61-AFED-52C0504A6183}" type="slidenum">
              <a:rPr lang="en-US" altLang="ko-KR"/>
              <a:pPr>
                <a:defRPr/>
              </a:pPr>
              <a:t>59</a:t>
            </a:fld>
            <a:endParaRPr lang="en-US" altLang="ko-KR"/>
          </a:p>
        </p:txBody>
      </p:sp>
    </p:spTree>
    <p:extLst>
      <p:ext uri="{BB962C8B-B14F-4D97-AF65-F5344CB8AC3E}">
        <p14:creationId xmlns="" xmlns:p14="http://schemas.microsoft.com/office/powerpoint/2010/main" val="12561497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元组</a:t>
            </a:r>
          </a:p>
        </p:txBody>
      </p:sp>
      <p:sp>
        <p:nvSpPr>
          <p:cNvPr id="3" name="内容占位符 2"/>
          <p:cNvSpPr>
            <a:spLocks noGrp="1"/>
          </p:cNvSpPr>
          <p:nvPr>
            <p:ph idx="1"/>
          </p:nvPr>
        </p:nvSpPr>
        <p:spPr/>
        <p:txBody>
          <a:bodyPr/>
          <a:lstStyle/>
          <a:p>
            <a:r>
              <a:rPr lang="zh-CN" altLang="zh-CN"/>
              <a:t>元组的主要作用是作为参数传递给函数调用、或是从函数调用那里获得参数时，保护其内容不被外部接口修改。</a:t>
            </a:r>
          </a:p>
          <a:p>
            <a:endParaRPr kumimoji="1" lang="zh-CN" altLang="en-US"/>
          </a:p>
        </p:txBody>
      </p:sp>
      <p:sp>
        <p:nvSpPr>
          <p:cNvPr id="4" name="幻灯片编号占位符 3"/>
          <p:cNvSpPr>
            <a:spLocks noGrp="1"/>
          </p:cNvSpPr>
          <p:nvPr>
            <p:ph type="sldNum" sz="quarter" idx="10"/>
          </p:nvPr>
        </p:nvSpPr>
        <p:spPr/>
        <p:txBody>
          <a:bodyPr/>
          <a:lstStyle/>
          <a:p>
            <a:pPr>
              <a:defRPr/>
            </a:pPr>
            <a:fld id="{2BD893FB-85AB-4B61-AFED-52C0504A6183}" type="slidenum">
              <a:rPr lang="en-US" altLang="ko-KR"/>
              <a:pPr>
                <a:defRPr/>
              </a:pPr>
              <a:t>6</a:t>
            </a:fld>
            <a:endParaRPr lang="en-US" altLang="ko-KR"/>
          </a:p>
        </p:txBody>
      </p:sp>
    </p:spTree>
    <p:extLst>
      <p:ext uri="{BB962C8B-B14F-4D97-AF65-F5344CB8AC3E}">
        <p14:creationId xmlns="" xmlns:p14="http://schemas.microsoft.com/office/powerpoint/2010/main" val="20722154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集合元素的删除</a:t>
            </a:r>
          </a:p>
        </p:txBody>
      </p:sp>
      <p:sp>
        <p:nvSpPr>
          <p:cNvPr id="3" name="内容占位符 2"/>
          <p:cNvSpPr>
            <a:spLocks noGrp="1"/>
          </p:cNvSpPr>
          <p:nvPr>
            <p:ph idx="1"/>
          </p:nvPr>
        </p:nvSpPr>
        <p:spPr/>
        <p:txBody>
          <a:bodyPr/>
          <a:lstStyle/>
          <a:p>
            <a:r>
              <a:rPr lang="zh-CN" altLang="zh-CN"/>
              <a:t>集合删除操作方法：</a:t>
            </a:r>
            <a:r>
              <a:rPr lang="en-US" altLang="zh-CN"/>
              <a:t>remove</a:t>
            </a:r>
            <a:endParaRPr lang="zh-CN" altLang="zh-CN"/>
          </a:p>
          <a:p>
            <a:pPr marL="800100" lvl="2" indent="0">
              <a:buNone/>
            </a:pPr>
            <a:r>
              <a:rPr lang="en-US" altLang="zh-CN"/>
              <a:t>&gt;&gt;&gt; a = set('12345')</a:t>
            </a:r>
            <a:endParaRPr lang="zh-CN" altLang="zh-CN"/>
          </a:p>
          <a:p>
            <a:pPr marL="800100" lvl="2" indent="0">
              <a:buNone/>
            </a:pPr>
            <a:r>
              <a:rPr lang="en-US" altLang="zh-CN"/>
              <a:t>&gt;&gt;&gt; a.remove('5')</a:t>
            </a:r>
            <a:endParaRPr lang="zh-CN" altLang="zh-CN"/>
          </a:p>
          <a:p>
            <a:pPr marL="800100" lvl="2" indent="0">
              <a:buNone/>
            </a:pPr>
            <a:r>
              <a:rPr lang="en-US" altLang="zh-CN"/>
              <a:t>&gt;&gt;&gt; a</a:t>
            </a:r>
            <a:endParaRPr lang="zh-CN" altLang="zh-CN"/>
          </a:p>
          <a:p>
            <a:pPr marL="800100" lvl="2" indent="0">
              <a:buNone/>
            </a:pPr>
            <a:r>
              <a:rPr lang="en-US" altLang="zh-CN"/>
              <a:t>{'1', '4', '3', '2'}</a:t>
            </a:r>
            <a:endParaRPr lang="zh-CN" altLang="zh-CN"/>
          </a:p>
          <a:p>
            <a:endParaRPr kumimoji="1" lang="zh-CN" altLang="en-US"/>
          </a:p>
        </p:txBody>
      </p:sp>
      <p:sp>
        <p:nvSpPr>
          <p:cNvPr id="4" name="幻灯片编号占位符 3"/>
          <p:cNvSpPr>
            <a:spLocks noGrp="1"/>
          </p:cNvSpPr>
          <p:nvPr>
            <p:ph type="sldNum" sz="quarter" idx="10"/>
          </p:nvPr>
        </p:nvSpPr>
        <p:spPr/>
        <p:txBody>
          <a:bodyPr/>
          <a:lstStyle/>
          <a:p>
            <a:pPr>
              <a:defRPr/>
            </a:pPr>
            <a:fld id="{2BD893FB-85AB-4B61-AFED-52C0504A6183}" type="slidenum">
              <a:rPr lang="en-US" altLang="ko-KR"/>
              <a:pPr>
                <a:defRPr/>
              </a:pPr>
              <a:t>60</a:t>
            </a:fld>
            <a:endParaRPr lang="en-US" altLang="ko-KR"/>
          </a:p>
        </p:txBody>
      </p:sp>
    </p:spTree>
    <p:extLst>
      <p:ext uri="{BB962C8B-B14F-4D97-AF65-F5344CB8AC3E}">
        <p14:creationId xmlns="" xmlns:p14="http://schemas.microsoft.com/office/powerpoint/2010/main" val="606661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集合的数学运算</a:t>
            </a:r>
          </a:p>
        </p:txBody>
      </p:sp>
      <mc:AlternateContent xmlns:mc="http://schemas.openxmlformats.org/markup-compatibility/2006">
        <mc:Choice xmlns="" xmlns:a14="http://schemas.microsoft.com/office/drawing/2010/main" Requires="a14">
          <p:graphicFrame>
            <p:nvGraphicFramePr>
              <p:cNvPr id="5" name="内容占位符 4"/>
              <p:cNvGraphicFramePr>
                <a:graphicFrameLocks noGrp="1"/>
              </p:cNvGraphicFramePr>
              <p:nvPr>
                <p:ph idx="1"/>
                <p:extLst>
                  <p:ext uri="{D42A27DB-BD31-4B8C-83A1-F6EECF244321}">
                    <p14:modId xmlns:p14="http://schemas.microsoft.com/office/powerpoint/2010/main" val="377410492"/>
                  </p:ext>
                </p:extLst>
              </p:nvPr>
            </p:nvGraphicFramePr>
            <p:xfrm>
              <a:off x="73752" y="1122295"/>
              <a:ext cx="8917848" cy="5430905"/>
            </p:xfrm>
            <a:graphic>
              <a:graphicData uri="http://schemas.openxmlformats.org/drawingml/2006/table">
                <a:tbl>
                  <a:tblPr firstRow="1" firstCol="1" bandRow="1"/>
                  <a:tblGrid>
                    <a:gridCol w="1716948"/>
                    <a:gridCol w="2190750"/>
                    <a:gridCol w="2209800"/>
                    <a:gridCol w="2800350"/>
                  </a:tblGrid>
                  <a:tr h="444177">
                    <a:tc>
                      <a:txBody>
                        <a:bodyPr/>
                        <a:lstStyle/>
                        <a:p>
                          <a:pPr algn="ctr">
                            <a:lnSpc>
                              <a:spcPct val="115000"/>
                            </a:lnSpc>
                            <a:spcAft>
                              <a:spcPts val="0"/>
                            </a:spcAft>
                          </a:pPr>
                          <a:r>
                            <a:rPr lang="zh-CN" sz="2400" kern="100">
                              <a:effectLst/>
                              <a:latin typeface="DengXian" charset="0"/>
                              <a:ea typeface="DengXian" charset="0"/>
                              <a:cs typeface="DengXian" charset="0"/>
                            </a:rPr>
                            <a:t>数学符号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15000"/>
                            </a:lnSpc>
                            <a:spcAft>
                              <a:spcPts val="0"/>
                            </a:spcAft>
                          </a:pPr>
                          <a:r>
                            <a:rPr lang="zh-CN" sz="2400" kern="100">
                              <a:effectLst/>
                              <a:latin typeface="DengXian" charset="0"/>
                              <a:ea typeface="DengXian" charset="0"/>
                              <a:cs typeface="DengXian" charset="0"/>
                            </a:rPr>
                            <a:t>含义</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15000"/>
                            </a:lnSpc>
                            <a:spcAft>
                              <a:spcPts val="0"/>
                            </a:spcAft>
                          </a:pPr>
                          <a:r>
                            <a:rPr lang="en-US" sz="2400" kern="100">
                              <a:effectLst/>
                              <a:latin typeface="DengXian" charset="0"/>
                              <a:ea typeface="DengXian" charset="0"/>
                              <a:cs typeface="DengXian" charset="0"/>
                            </a:rPr>
                            <a:t>Python</a:t>
                          </a:r>
                          <a:r>
                            <a:rPr lang="zh-CN" sz="2400" kern="100">
                              <a:effectLst/>
                              <a:latin typeface="DengXian" charset="0"/>
                              <a:ea typeface="DengXian" charset="0"/>
                              <a:cs typeface="DengXian" charset="0"/>
                            </a:rPr>
                            <a:t>运算符</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15000"/>
                            </a:lnSpc>
                            <a:spcAft>
                              <a:spcPts val="0"/>
                            </a:spcAft>
                          </a:pPr>
                          <a:r>
                            <a:rPr lang="zh-CN" sz="2400" kern="100">
                              <a:effectLst/>
                              <a:latin typeface="DengXian" charset="0"/>
                              <a:ea typeface="DengXian" charset="0"/>
                              <a:cs typeface="DengXian" charset="0"/>
                            </a:rPr>
                            <a:t>集合的方法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444177">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r>
                                  <m:rPr>
                                    <m:sty m:val="p"/>
                                  </m:rPr>
                                  <a:rPr lang="en-US" sz="2400" kern="100">
                                    <a:effectLst/>
                                    <a:latin typeface="Cambria Math" charset="0"/>
                                    <a:ea typeface="楷体" charset="0"/>
                                    <a:cs typeface="Times New Roman" charset="0"/>
                                  </a:rPr>
                                  <m:t>A</m:t>
                                </m:r>
                                <m:r>
                                  <a:rPr lang="en-US" sz="2400" i="1" kern="100">
                                    <a:effectLst/>
                                    <a:latin typeface="Cambria Math" charset="0"/>
                                    <a:ea typeface="楷体" charset="0"/>
                                    <a:cs typeface="Times New Roman" charset="0"/>
                                  </a:rPr>
                                  <m:t>−</m:t>
                                </m:r>
                                <m:r>
                                  <m:rPr>
                                    <m:sty m:val="p"/>
                                  </m:rPr>
                                  <a:rPr lang="en-US" sz="2400" kern="100">
                                    <a:effectLst/>
                                    <a:latin typeface="Cambria Math" charset="0"/>
                                    <a:ea typeface="楷体" charset="0"/>
                                    <a:cs typeface="Times New Roman" charset="0"/>
                                  </a:rPr>
                                  <m:t>B</m:t>
                                </m:r>
                              </m:oMath>
                            </m:oMathPara>
                          </a14:m>
                          <a:endParaRPr lang="zh-CN" sz="2400" kern="100">
                            <a:effectLst/>
                            <a:latin typeface="DengXian" charset="0"/>
                            <a:ea typeface="DengXian" charset="0"/>
                            <a:cs typeface="DengXi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15000"/>
                            </a:lnSpc>
                            <a:spcAft>
                              <a:spcPts val="0"/>
                            </a:spcAft>
                          </a:pPr>
                          <a:r>
                            <a:rPr lang="en-US" sz="2400" kern="100">
                              <a:effectLst/>
                              <a:latin typeface="DengXian" charset="0"/>
                              <a:ea typeface="DengXian" charset="0"/>
                              <a:cs typeface="DengXian" charset="0"/>
                            </a:rPr>
                            <a:t>A</a:t>
                          </a:r>
                          <a:r>
                            <a:rPr lang="zh-CN" sz="2400" kern="100">
                              <a:effectLst/>
                              <a:latin typeface="DengXian" charset="0"/>
                              <a:ea typeface="DengXian" charset="0"/>
                              <a:cs typeface="DengXian" charset="0"/>
                            </a:rPr>
                            <a:t>和</a:t>
                          </a:r>
                          <a:r>
                            <a:rPr lang="en-US" sz="2400" kern="100">
                              <a:effectLst/>
                              <a:latin typeface="DengXian" charset="0"/>
                              <a:ea typeface="DengXian" charset="0"/>
                              <a:cs typeface="DengXian" charset="0"/>
                            </a:rPr>
                            <a:t>B</a:t>
                          </a:r>
                          <a:r>
                            <a:rPr lang="zh-CN" sz="2400" kern="100">
                              <a:effectLst/>
                              <a:latin typeface="DengXian" charset="0"/>
                              <a:ea typeface="DengXian" charset="0"/>
                              <a:cs typeface="DengXian" charset="0"/>
                            </a:rPr>
                            <a:t>的差集</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15000"/>
                            </a:lnSpc>
                            <a:spcAft>
                              <a:spcPts val="0"/>
                            </a:spcAft>
                          </a:pPr>
                          <a:r>
                            <a:rPr lang="en-US" sz="2400" kern="100">
                              <a:effectLst/>
                              <a:latin typeface="DengXian" charset="0"/>
                              <a:ea typeface="DengXian" charset="0"/>
                              <a:cs typeface="DengXian" charset="0"/>
                            </a:rPr>
                            <a:t>A-B</a:t>
                          </a:r>
                          <a:endParaRPr lang="zh-CN" sz="2400" kern="100">
                            <a:effectLst/>
                            <a:latin typeface="DengXian" charset="0"/>
                            <a:ea typeface="DengXian" charset="0"/>
                            <a:cs typeface="DengXi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15000"/>
                            </a:lnSpc>
                            <a:spcAft>
                              <a:spcPts val="0"/>
                            </a:spcAft>
                          </a:pPr>
                          <a:r>
                            <a:rPr lang="en-US" sz="2400" kern="100">
                              <a:effectLst/>
                              <a:latin typeface="DengXian" charset="0"/>
                              <a:ea typeface="DengXian" charset="0"/>
                              <a:cs typeface="DengXian" charset="0"/>
                            </a:rPr>
                            <a:t>A.difference(B)</a:t>
                          </a:r>
                          <a:endParaRPr lang="zh-CN" sz="2400" kern="100">
                            <a:effectLst/>
                            <a:latin typeface="DengXian" charset="0"/>
                            <a:ea typeface="DengXian" charset="0"/>
                            <a:cs typeface="DengXi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544958">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r>
                                  <m:rPr>
                                    <m:sty m:val="p"/>
                                  </m:rPr>
                                  <a:rPr lang="en-US" sz="2400" kern="100">
                                    <a:effectLst/>
                                    <a:latin typeface="Cambria Math" charset="0"/>
                                    <a:ea typeface="楷体" charset="0"/>
                                    <a:cs typeface="Times New Roman" charset="0"/>
                                  </a:rPr>
                                  <m:t>A</m:t>
                                </m:r>
                                <m:r>
                                  <a:rPr lang="en-US" sz="2400" kern="100">
                                    <a:effectLst/>
                                    <a:latin typeface="Cambria Math" charset="0"/>
                                    <a:ea typeface="楷体" charset="0"/>
                                    <a:cs typeface="Times New Roman" charset="0"/>
                                  </a:rPr>
                                  <m:t>∩</m:t>
                                </m:r>
                                <m:r>
                                  <m:rPr>
                                    <m:sty m:val="p"/>
                                  </m:rPr>
                                  <a:rPr lang="en-US" sz="2400" kern="100">
                                    <a:effectLst/>
                                    <a:latin typeface="Cambria Math" charset="0"/>
                                    <a:ea typeface="楷体" charset="0"/>
                                    <a:cs typeface="Times New Roman" charset="0"/>
                                  </a:rPr>
                                  <m:t>B</m:t>
                                </m:r>
                              </m:oMath>
                            </m:oMathPara>
                          </a14:m>
                          <a:endParaRPr lang="zh-CN" sz="2400" kern="100">
                            <a:effectLst/>
                            <a:latin typeface="DengXian" charset="0"/>
                            <a:ea typeface="DengXian" charset="0"/>
                            <a:cs typeface="DengXi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15000"/>
                            </a:lnSpc>
                            <a:spcAft>
                              <a:spcPts val="0"/>
                            </a:spcAft>
                          </a:pPr>
                          <a:r>
                            <a:rPr lang="en-US" sz="2400" kern="100">
                              <a:effectLst/>
                              <a:latin typeface="DengXian" charset="0"/>
                              <a:ea typeface="DengXian" charset="0"/>
                              <a:cs typeface="DengXian" charset="0"/>
                            </a:rPr>
                            <a:t>A</a:t>
                          </a:r>
                          <a:r>
                            <a:rPr lang="zh-CN" sz="2400" kern="100">
                              <a:effectLst/>
                              <a:latin typeface="DengXian" charset="0"/>
                              <a:ea typeface="DengXian" charset="0"/>
                              <a:cs typeface="DengXian" charset="0"/>
                            </a:rPr>
                            <a:t>和</a:t>
                          </a:r>
                          <a:r>
                            <a:rPr lang="en-US" sz="2400" kern="100">
                              <a:effectLst/>
                              <a:latin typeface="DengXian" charset="0"/>
                              <a:ea typeface="DengXian" charset="0"/>
                              <a:cs typeface="DengXian" charset="0"/>
                            </a:rPr>
                            <a:t>B</a:t>
                          </a:r>
                          <a:r>
                            <a:rPr lang="zh-CN" sz="2400" kern="100">
                              <a:effectLst/>
                              <a:latin typeface="DengXian" charset="0"/>
                              <a:ea typeface="DengXian" charset="0"/>
                              <a:cs typeface="DengXian" charset="0"/>
                            </a:rPr>
                            <a:t>的交集</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15000"/>
                            </a:lnSpc>
                            <a:spcAft>
                              <a:spcPts val="0"/>
                            </a:spcAft>
                          </a:pPr>
                          <a:r>
                            <a:rPr lang="en-US" sz="2400" kern="100">
                              <a:effectLst/>
                              <a:latin typeface="DengXian" charset="0"/>
                              <a:ea typeface="DengXian" charset="0"/>
                              <a:cs typeface="DengXian" charset="0"/>
                            </a:rPr>
                            <a:t>A&amp;B</a:t>
                          </a:r>
                          <a:endParaRPr lang="zh-CN" sz="2400" kern="100">
                            <a:effectLst/>
                            <a:latin typeface="DengXian" charset="0"/>
                            <a:ea typeface="DengXian" charset="0"/>
                            <a:cs typeface="DengXi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15000"/>
                            </a:lnSpc>
                            <a:spcAft>
                              <a:spcPts val="0"/>
                            </a:spcAft>
                          </a:pPr>
                          <a:r>
                            <a:rPr lang="en-US" sz="2400" kern="100">
                              <a:effectLst/>
                              <a:latin typeface="DengXian" charset="0"/>
                              <a:ea typeface="DengXian" charset="0"/>
                              <a:cs typeface="DengXian" charset="0"/>
                            </a:rPr>
                            <a:t>A.intersection(B)</a:t>
                          </a:r>
                          <a:endParaRPr lang="zh-CN" sz="2400" kern="100">
                            <a:effectLst/>
                            <a:latin typeface="DengXian" charset="0"/>
                            <a:ea typeface="DengXian" charset="0"/>
                            <a:cs typeface="DengXi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444177">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r>
                                  <m:rPr>
                                    <m:sty m:val="p"/>
                                  </m:rPr>
                                  <a:rPr lang="en-US" sz="2400" kern="100">
                                    <a:effectLst/>
                                    <a:latin typeface="Cambria Math" charset="0"/>
                                    <a:ea typeface="宋体" charset="0"/>
                                    <a:cs typeface="宋体" charset="0"/>
                                  </a:rPr>
                                  <m:t>A</m:t>
                                </m:r>
                                <m:r>
                                  <a:rPr lang="zh-CN" sz="2400" kern="100">
                                    <a:effectLst/>
                                    <a:latin typeface="Cambria Math" charset="0"/>
                                    <a:ea typeface="宋体" charset="0"/>
                                    <a:cs typeface="宋体" charset="0"/>
                                  </a:rPr>
                                  <m:t>∪</m:t>
                                </m:r>
                                <m:r>
                                  <m:rPr>
                                    <m:sty m:val="p"/>
                                  </m:rPr>
                                  <a:rPr lang="en-US" sz="2400" kern="100">
                                    <a:effectLst/>
                                    <a:latin typeface="Cambria Math" charset="0"/>
                                    <a:ea typeface="宋体" charset="0"/>
                                    <a:cs typeface="宋体" charset="0"/>
                                  </a:rPr>
                                  <m:t>B</m:t>
                                </m:r>
                              </m:oMath>
                            </m:oMathPara>
                          </a14:m>
                          <a:endParaRPr lang="zh-CN" sz="2400" kern="100">
                            <a:effectLst/>
                            <a:latin typeface="DengXian" charset="0"/>
                            <a:ea typeface="DengXian" charset="0"/>
                            <a:cs typeface="DengXi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15000"/>
                            </a:lnSpc>
                            <a:spcAft>
                              <a:spcPts val="0"/>
                            </a:spcAft>
                          </a:pPr>
                          <a:r>
                            <a:rPr lang="en-US" sz="2400" kern="100">
                              <a:effectLst/>
                              <a:latin typeface="DengXian" charset="0"/>
                              <a:ea typeface="DengXian" charset="0"/>
                              <a:cs typeface="DengXian" charset="0"/>
                            </a:rPr>
                            <a:t>A</a:t>
                          </a:r>
                          <a:r>
                            <a:rPr lang="zh-CN" sz="2400" kern="100">
                              <a:effectLst/>
                              <a:latin typeface="DengXian" charset="0"/>
                              <a:ea typeface="DengXian" charset="0"/>
                              <a:cs typeface="DengXian" charset="0"/>
                            </a:rPr>
                            <a:t>和</a:t>
                          </a:r>
                          <a:r>
                            <a:rPr lang="en-US" sz="2400" kern="100">
                              <a:effectLst/>
                              <a:latin typeface="DengXian" charset="0"/>
                              <a:ea typeface="DengXian" charset="0"/>
                              <a:cs typeface="DengXian" charset="0"/>
                            </a:rPr>
                            <a:t>B</a:t>
                          </a:r>
                          <a:r>
                            <a:rPr lang="zh-CN" sz="2400" kern="100">
                              <a:effectLst/>
                              <a:latin typeface="DengXian" charset="0"/>
                              <a:ea typeface="DengXian" charset="0"/>
                              <a:cs typeface="DengXian" charset="0"/>
                            </a:rPr>
                            <a:t>的并集</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15000"/>
                            </a:lnSpc>
                            <a:spcAft>
                              <a:spcPts val="0"/>
                            </a:spcAft>
                          </a:pPr>
                          <a:r>
                            <a:rPr lang="en-US" sz="2400" kern="100">
                              <a:effectLst/>
                              <a:latin typeface="DengXian" charset="0"/>
                              <a:ea typeface="DengXian" charset="0"/>
                              <a:cs typeface="DengXian" charset="0"/>
                            </a:rPr>
                            <a:t>A|B</a:t>
                          </a:r>
                          <a:endParaRPr lang="zh-CN" sz="2400" kern="100">
                            <a:effectLst/>
                            <a:latin typeface="DengXian" charset="0"/>
                            <a:ea typeface="DengXian" charset="0"/>
                            <a:cs typeface="DengXi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15000"/>
                            </a:lnSpc>
                            <a:spcAft>
                              <a:spcPts val="0"/>
                            </a:spcAft>
                          </a:pPr>
                          <a:r>
                            <a:rPr lang="en-US" sz="2400" kern="100">
                              <a:effectLst/>
                              <a:latin typeface="DengXian" charset="0"/>
                              <a:ea typeface="DengXian" charset="0"/>
                              <a:cs typeface="DengXian" charset="0"/>
                            </a:rPr>
                            <a:t>A.union(B)</a:t>
                          </a:r>
                          <a:endParaRPr lang="zh-CN" sz="2400" kern="100">
                            <a:effectLst/>
                            <a:latin typeface="DengXian" charset="0"/>
                            <a:ea typeface="DengXian" charset="0"/>
                            <a:cs typeface="DengXi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444177">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r>
                                  <m:rPr>
                                    <m:sty m:val="p"/>
                                  </m:rPr>
                                  <a:rPr lang="en-US" sz="2400" kern="100">
                                    <a:effectLst/>
                                    <a:latin typeface="Cambria Math" charset="0"/>
                                    <a:ea typeface="楷体" charset="0"/>
                                    <a:cs typeface="Times New Roman" charset="0"/>
                                  </a:rPr>
                                  <m:t>A</m:t>
                                </m:r>
                                <m:r>
                                  <a:rPr lang="en-US" sz="2400" kern="100">
                                    <a:effectLst/>
                                    <a:latin typeface="Cambria Math" charset="0"/>
                                    <a:ea typeface="楷体" charset="0"/>
                                    <a:cs typeface="Times New Roman" charset="0"/>
                                  </a:rPr>
                                  <m:t>≠</m:t>
                                </m:r>
                                <m:r>
                                  <m:rPr>
                                    <m:sty m:val="p"/>
                                  </m:rPr>
                                  <a:rPr lang="en-US" sz="2400" kern="100">
                                    <a:effectLst/>
                                    <a:latin typeface="Cambria Math" charset="0"/>
                                    <a:ea typeface="楷体" charset="0"/>
                                    <a:cs typeface="Times New Roman" charset="0"/>
                                  </a:rPr>
                                  <m:t>B</m:t>
                                </m:r>
                              </m:oMath>
                            </m:oMathPara>
                          </a14:m>
                          <a:endParaRPr lang="zh-CN" sz="2400" kern="100">
                            <a:effectLst/>
                            <a:latin typeface="DengXian" charset="0"/>
                            <a:ea typeface="DengXian" charset="0"/>
                            <a:cs typeface="DengXi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15000"/>
                            </a:lnSpc>
                            <a:spcAft>
                              <a:spcPts val="0"/>
                            </a:spcAft>
                          </a:pPr>
                          <a:r>
                            <a:rPr lang="en-US" sz="2400" kern="100">
                              <a:effectLst/>
                              <a:latin typeface="DengXian" charset="0"/>
                              <a:ea typeface="DengXian" charset="0"/>
                              <a:cs typeface="DengXian" charset="0"/>
                            </a:rPr>
                            <a:t>A</a:t>
                          </a:r>
                          <a:r>
                            <a:rPr lang="zh-CN" sz="2400" kern="100">
                              <a:effectLst/>
                              <a:latin typeface="DengXian" charset="0"/>
                              <a:ea typeface="DengXian" charset="0"/>
                              <a:cs typeface="DengXian" charset="0"/>
                            </a:rPr>
                            <a:t>不等于</a:t>
                          </a:r>
                          <a:r>
                            <a:rPr lang="en-US" sz="2400" kern="100">
                              <a:effectLst/>
                              <a:latin typeface="DengXian" charset="0"/>
                              <a:ea typeface="DengXian" charset="0"/>
                              <a:cs typeface="DengXian" charset="0"/>
                            </a:rPr>
                            <a:t>B</a:t>
                          </a:r>
                          <a:endParaRPr lang="zh-CN" sz="2400" kern="100">
                            <a:effectLst/>
                            <a:latin typeface="DengXian" charset="0"/>
                            <a:ea typeface="DengXian" charset="0"/>
                            <a:cs typeface="DengXi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15000"/>
                            </a:lnSpc>
                            <a:spcAft>
                              <a:spcPts val="0"/>
                            </a:spcAft>
                          </a:pPr>
                          <a:r>
                            <a:rPr lang="en-US" sz="2400" kern="100">
                              <a:effectLst/>
                              <a:latin typeface="DengXian" charset="0"/>
                              <a:ea typeface="DengXian" charset="0"/>
                              <a:cs typeface="DengXian" charset="0"/>
                            </a:rPr>
                            <a:t>A!=B</a:t>
                          </a:r>
                          <a:endParaRPr lang="zh-CN" sz="2400" kern="100">
                            <a:effectLst/>
                            <a:latin typeface="DengXian" charset="0"/>
                            <a:ea typeface="DengXian" charset="0"/>
                            <a:cs typeface="DengXi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15000"/>
                            </a:lnSpc>
                            <a:spcAft>
                              <a:spcPts val="0"/>
                            </a:spcAft>
                          </a:pPr>
                          <a:r>
                            <a:rPr lang="en-US" sz="2400" kern="100">
                              <a:effectLst/>
                              <a:latin typeface="DengXian" charset="0"/>
                              <a:ea typeface="DengXian" charset="0"/>
                              <a:cs typeface="DengXian" charset="0"/>
                            </a:rPr>
                            <a:t> </a:t>
                          </a:r>
                          <a:endParaRPr lang="zh-CN" sz="2400" kern="100">
                            <a:effectLst/>
                            <a:latin typeface="DengXian" charset="0"/>
                            <a:ea typeface="DengXian" charset="0"/>
                            <a:cs typeface="DengXi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444177">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r>
                                  <m:rPr>
                                    <m:sty m:val="p"/>
                                  </m:rPr>
                                  <a:rPr lang="en-US" sz="2400" kern="100">
                                    <a:effectLst/>
                                    <a:latin typeface="Cambria Math" charset="0"/>
                                    <a:ea typeface="楷体" charset="0"/>
                                    <a:cs typeface="Times New Roman" charset="0"/>
                                  </a:rPr>
                                  <m:t>A</m:t>
                                </m:r>
                                <m:r>
                                  <a:rPr lang="en-US" sz="2400" kern="100">
                                    <a:effectLst/>
                                    <a:latin typeface="Cambria Math" charset="0"/>
                                    <a:ea typeface="楷体" charset="0"/>
                                    <a:cs typeface="Times New Roman" charset="0"/>
                                  </a:rPr>
                                  <m:t>=</m:t>
                                </m:r>
                                <m:r>
                                  <m:rPr>
                                    <m:sty m:val="p"/>
                                  </m:rPr>
                                  <a:rPr lang="en-US" sz="2400" kern="100">
                                    <a:effectLst/>
                                    <a:latin typeface="Cambria Math" charset="0"/>
                                    <a:ea typeface="楷体" charset="0"/>
                                    <a:cs typeface="Times New Roman" charset="0"/>
                                  </a:rPr>
                                  <m:t>B</m:t>
                                </m:r>
                              </m:oMath>
                            </m:oMathPara>
                          </a14:m>
                          <a:endParaRPr lang="zh-CN" sz="2400" kern="100">
                            <a:effectLst/>
                            <a:latin typeface="DengXian" charset="0"/>
                            <a:ea typeface="DengXian" charset="0"/>
                            <a:cs typeface="DengXi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15000"/>
                            </a:lnSpc>
                            <a:spcAft>
                              <a:spcPts val="0"/>
                            </a:spcAft>
                          </a:pPr>
                          <a:r>
                            <a:rPr lang="en-US" sz="2400" kern="100">
                              <a:effectLst/>
                              <a:latin typeface="DengXian" charset="0"/>
                              <a:ea typeface="DengXian" charset="0"/>
                              <a:cs typeface="DengXian" charset="0"/>
                            </a:rPr>
                            <a:t>A</a:t>
                          </a:r>
                          <a:r>
                            <a:rPr lang="zh-CN" sz="2400" kern="100">
                              <a:effectLst/>
                              <a:latin typeface="DengXian" charset="0"/>
                              <a:ea typeface="DengXian" charset="0"/>
                              <a:cs typeface="DengXian" charset="0"/>
                            </a:rPr>
                            <a:t>等于</a:t>
                          </a:r>
                          <a:r>
                            <a:rPr lang="en-US" sz="2400" kern="100">
                              <a:effectLst/>
                              <a:latin typeface="DengXian" charset="0"/>
                              <a:ea typeface="DengXian" charset="0"/>
                              <a:cs typeface="DengXian" charset="0"/>
                            </a:rPr>
                            <a:t>B</a:t>
                          </a:r>
                          <a:endParaRPr lang="zh-CN" sz="2400" kern="100">
                            <a:effectLst/>
                            <a:latin typeface="DengXian" charset="0"/>
                            <a:ea typeface="DengXian" charset="0"/>
                            <a:cs typeface="DengXi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15000"/>
                            </a:lnSpc>
                            <a:spcAft>
                              <a:spcPts val="0"/>
                            </a:spcAft>
                          </a:pPr>
                          <a:r>
                            <a:rPr lang="en-US" sz="2400" kern="100">
                              <a:effectLst/>
                              <a:latin typeface="DengXian" charset="0"/>
                              <a:ea typeface="DengXian" charset="0"/>
                              <a:cs typeface="DengXian" charset="0"/>
                            </a:rPr>
                            <a:t>A==B</a:t>
                          </a:r>
                          <a:endParaRPr lang="zh-CN" sz="2400" kern="100">
                            <a:effectLst/>
                            <a:latin typeface="DengXian" charset="0"/>
                            <a:ea typeface="DengXian" charset="0"/>
                            <a:cs typeface="DengXi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15000"/>
                            </a:lnSpc>
                            <a:spcAft>
                              <a:spcPts val="0"/>
                            </a:spcAft>
                          </a:pPr>
                          <a:r>
                            <a:rPr lang="en-US" sz="2400" kern="100">
                              <a:effectLst/>
                              <a:latin typeface="DengXian" charset="0"/>
                              <a:ea typeface="DengXian" charset="0"/>
                              <a:cs typeface="DengXian" charset="0"/>
                            </a:rPr>
                            <a:t> </a:t>
                          </a:r>
                          <a:endParaRPr lang="zh-CN" sz="2400" kern="100">
                            <a:effectLst/>
                            <a:latin typeface="DengXian" charset="0"/>
                            <a:ea typeface="DengXian" charset="0"/>
                            <a:cs typeface="DengXi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444177">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r>
                                  <m:rPr>
                                    <m:sty m:val="p"/>
                                  </m:rPr>
                                  <a:rPr lang="en-US" sz="2400" kern="100">
                                    <a:effectLst/>
                                    <a:latin typeface="Cambria Math" charset="0"/>
                                    <a:ea typeface="宋体" charset="0"/>
                                    <a:cs typeface="宋体" charset="0"/>
                                  </a:rPr>
                                  <m:t>a</m:t>
                                </m:r>
                                <m:r>
                                  <a:rPr lang="zh-CN" sz="2400" kern="100">
                                    <a:effectLst/>
                                    <a:latin typeface="Cambria Math" charset="0"/>
                                    <a:ea typeface="宋体" charset="0"/>
                                    <a:cs typeface="宋体" charset="0"/>
                                  </a:rPr>
                                  <m:t>∈</m:t>
                                </m:r>
                                <m:r>
                                  <m:rPr>
                                    <m:sty m:val="p"/>
                                  </m:rPr>
                                  <a:rPr lang="en-US" sz="2400" kern="100">
                                    <a:effectLst/>
                                    <a:latin typeface="Cambria Math" charset="0"/>
                                    <a:ea typeface="宋体" charset="0"/>
                                    <a:cs typeface="宋体" charset="0"/>
                                  </a:rPr>
                                  <m:t>A</m:t>
                                </m:r>
                              </m:oMath>
                            </m:oMathPara>
                          </a14:m>
                          <a:endParaRPr lang="zh-CN" sz="2400" kern="100">
                            <a:effectLst/>
                            <a:latin typeface="DengXian" charset="0"/>
                            <a:ea typeface="DengXian" charset="0"/>
                            <a:cs typeface="DengXi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15000"/>
                            </a:lnSpc>
                            <a:spcAft>
                              <a:spcPts val="0"/>
                            </a:spcAft>
                          </a:pPr>
                          <a:r>
                            <a:rPr lang="en-US" sz="2400" kern="100">
                              <a:effectLst/>
                              <a:latin typeface="DengXian" charset="0"/>
                              <a:ea typeface="DengXian" charset="0"/>
                              <a:cs typeface="DengXian" charset="0"/>
                            </a:rPr>
                            <a:t>a</a:t>
                          </a:r>
                          <a:r>
                            <a:rPr lang="zh-CN" sz="2400" kern="100">
                              <a:effectLst/>
                              <a:latin typeface="DengXian" charset="0"/>
                              <a:ea typeface="DengXian" charset="0"/>
                              <a:cs typeface="DengXian" charset="0"/>
                            </a:rPr>
                            <a:t>属于</a:t>
                          </a:r>
                          <a:r>
                            <a:rPr lang="en-US" sz="2400" kern="100">
                              <a:effectLst/>
                              <a:latin typeface="DengXian" charset="0"/>
                              <a:ea typeface="DengXian" charset="0"/>
                              <a:cs typeface="DengXian" charset="0"/>
                            </a:rPr>
                            <a:t>A</a:t>
                          </a:r>
                          <a:endParaRPr lang="zh-CN" sz="2400" kern="100">
                            <a:effectLst/>
                            <a:latin typeface="DengXian" charset="0"/>
                            <a:ea typeface="DengXian" charset="0"/>
                            <a:cs typeface="DengXi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15000"/>
                            </a:lnSpc>
                            <a:spcAft>
                              <a:spcPts val="0"/>
                            </a:spcAft>
                          </a:pPr>
                          <a:r>
                            <a:rPr lang="en-US" sz="2400" kern="100">
                              <a:effectLst/>
                              <a:latin typeface="DengXian" charset="0"/>
                              <a:ea typeface="DengXian" charset="0"/>
                              <a:cs typeface="DengXian" charset="0"/>
                            </a:rPr>
                            <a:t>a in A</a:t>
                          </a:r>
                          <a:endParaRPr lang="zh-CN" sz="2400" kern="100">
                            <a:effectLst/>
                            <a:latin typeface="DengXian" charset="0"/>
                            <a:ea typeface="DengXian" charset="0"/>
                            <a:cs typeface="DengXi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15000"/>
                            </a:lnSpc>
                            <a:spcAft>
                              <a:spcPts val="0"/>
                            </a:spcAft>
                          </a:pPr>
                          <a:r>
                            <a:rPr lang="en-US" sz="2400" kern="100">
                              <a:effectLst/>
                              <a:latin typeface="DengXian" charset="0"/>
                              <a:ea typeface="DengXian" charset="0"/>
                              <a:cs typeface="DengXian" charset="0"/>
                            </a:rPr>
                            <a:t> </a:t>
                          </a:r>
                          <a:endParaRPr lang="zh-CN" sz="2400" kern="100">
                            <a:effectLst/>
                            <a:latin typeface="DengXian" charset="0"/>
                            <a:ea typeface="DengXian" charset="0"/>
                            <a:cs typeface="DengXi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444177">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r>
                                  <m:rPr>
                                    <m:sty m:val="p"/>
                                  </m:rPr>
                                  <a:rPr lang="en-US" sz="2400" kern="100">
                                    <a:effectLst/>
                                    <a:latin typeface="Cambria Math" charset="0"/>
                                    <a:ea typeface="宋体" charset="0"/>
                                    <a:cs typeface="宋体" charset="0"/>
                                  </a:rPr>
                                  <m:t>a</m:t>
                                </m:r>
                                <m:r>
                                  <a:rPr lang="en-US" sz="2400" kern="100">
                                    <a:effectLst/>
                                    <a:latin typeface="Cambria Math" charset="0"/>
                                    <a:ea typeface="宋体" charset="0"/>
                                    <a:cs typeface="宋体" charset="0"/>
                                  </a:rPr>
                                  <m:t>∉</m:t>
                                </m:r>
                                <m:r>
                                  <m:rPr>
                                    <m:sty m:val="p"/>
                                  </m:rPr>
                                  <a:rPr lang="en-US" sz="2400" kern="100">
                                    <a:effectLst/>
                                    <a:latin typeface="Cambria Math" charset="0"/>
                                    <a:ea typeface="宋体" charset="0"/>
                                    <a:cs typeface="宋体" charset="0"/>
                                  </a:rPr>
                                  <m:t>A</m:t>
                                </m:r>
                              </m:oMath>
                            </m:oMathPara>
                          </a14:m>
                          <a:endParaRPr lang="zh-CN" sz="2400" kern="100">
                            <a:effectLst/>
                            <a:latin typeface="DengXian" charset="0"/>
                            <a:ea typeface="DengXian" charset="0"/>
                            <a:cs typeface="DengXi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15000"/>
                            </a:lnSpc>
                            <a:spcAft>
                              <a:spcPts val="0"/>
                            </a:spcAft>
                          </a:pPr>
                          <a:r>
                            <a:rPr lang="en-US" sz="2400" kern="100">
                              <a:effectLst/>
                              <a:latin typeface="DengXian" charset="0"/>
                              <a:ea typeface="DengXian" charset="0"/>
                              <a:cs typeface="DengXian" charset="0"/>
                            </a:rPr>
                            <a:t>a</a:t>
                          </a:r>
                          <a:r>
                            <a:rPr lang="zh-CN" sz="2400" kern="100">
                              <a:effectLst/>
                              <a:latin typeface="DengXian" charset="0"/>
                              <a:ea typeface="DengXian" charset="0"/>
                              <a:cs typeface="DengXian" charset="0"/>
                            </a:rPr>
                            <a:t>不属于</a:t>
                          </a:r>
                          <a:r>
                            <a:rPr lang="en-US" sz="2400" kern="100">
                              <a:effectLst/>
                              <a:latin typeface="DengXian" charset="0"/>
                              <a:ea typeface="DengXian" charset="0"/>
                              <a:cs typeface="DengXian" charset="0"/>
                            </a:rPr>
                            <a:t>A</a:t>
                          </a:r>
                          <a:endParaRPr lang="zh-CN" sz="2400" kern="100">
                            <a:effectLst/>
                            <a:latin typeface="DengXian" charset="0"/>
                            <a:ea typeface="DengXian" charset="0"/>
                            <a:cs typeface="DengXi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15000"/>
                            </a:lnSpc>
                            <a:spcAft>
                              <a:spcPts val="0"/>
                            </a:spcAft>
                          </a:pPr>
                          <a:r>
                            <a:rPr lang="en-US" sz="2400" kern="100">
                              <a:effectLst/>
                              <a:latin typeface="DengXian" charset="0"/>
                              <a:ea typeface="DengXian" charset="0"/>
                              <a:cs typeface="DengXian" charset="0"/>
                            </a:rPr>
                            <a:t>a not in A</a:t>
                          </a:r>
                          <a:endParaRPr lang="zh-CN" sz="2400" kern="100">
                            <a:effectLst/>
                            <a:latin typeface="DengXian" charset="0"/>
                            <a:ea typeface="DengXian" charset="0"/>
                            <a:cs typeface="DengXi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15000"/>
                            </a:lnSpc>
                            <a:spcAft>
                              <a:spcPts val="0"/>
                            </a:spcAft>
                          </a:pPr>
                          <a:r>
                            <a:rPr lang="en-US" sz="2400" kern="100">
                              <a:effectLst/>
                              <a:latin typeface="DengXian" charset="0"/>
                              <a:ea typeface="DengXian" charset="0"/>
                              <a:cs typeface="DengXian" charset="0"/>
                            </a:rPr>
                            <a:t> </a:t>
                          </a:r>
                          <a:endParaRPr lang="zh-CN" sz="2400" kern="100">
                            <a:effectLst/>
                            <a:latin typeface="DengXian" charset="0"/>
                            <a:ea typeface="DengXian" charset="0"/>
                            <a:cs typeface="DengXi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444177">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r>
                                  <m:rPr>
                                    <m:sty m:val="p"/>
                                  </m:rPr>
                                  <a:rPr lang="en-US" sz="2400" kern="100">
                                    <a:effectLst/>
                                    <a:latin typeface="Cambria Math" charset="0"/>
                                    <a:ea typeface="DengXian" charset="0"/>
                                    <a:cs typeface="DengXian" charset="0"/>
                                  </a:rPr>
                                  <m:t>A</m:t>
                                </m:r>
                                <m:r>
                                  <a:rPr lang="en-US" sz="2400" kern="100">
                                    <a:effectLst/>
                                    <a:latin typeface="Cambria Math" charset="0"/>
                                    <a:ea typeface="宋体" charset="0"/>
                                    <a:cs typeface="宋体" charset="0"/>
                                  </a:rPr>
                                  <m:t>⊆</m:t>
                                </m:r>
                                <m:r>
                                  <m:rPr>
                                    <m:sty m:val="p"/>
                                  </m:rPr>
                                  <a:rPr lang="en-US" sz="2400" kern="100">
                                    <a:effectLst/>
                                    <a:latin typeface="Cambria Math" charset="0"/>
                                    <a:ea typeface="宋体" charset="0"/>
                                    <a:cs typeface="宋体" charset="0"/>
                                  </a:rPr>
                                  <m:t>B</m:t>
                                </m:r>
                              </m:oMath>
                            </m:oMathPara>
                          </a14:m>
                          <a:endParaRPr lang="zh-CN" sz="2400" kern="100">
                            <a:effectLst/>
                            <a:latin typeface="DengXian" charset="0"/>
                            <a:ea typeface="DengXian" charset="0"/>
                            <a:cs typeface="DengXi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15000"/>
                            </a:lnSpc>
                            <a:spcAft>
                              <a:spcPts val="0"/>
                            </a:spcAft>
                          </a:pPr>
                          <a:r>
                            <a:rPr lang="en-US" sz="2400" kern="100">
                              <a:effectLst/>
                              <a:latin typeface="DengXian" charset="0"/>
                              <a:ea typeface="DengXian" charset="0"/>
                              <a:cs typeface="DengXian" charset="0"/>
                            </a:rPr>
                            <a:t>A</a:t>
                          </a:r>
                          <a:r>
                            <a:rPr lang="zh-CN" sz="2400" kern="100">
                              <a:effectLst/>
                              <a:latin typeface="DengXian" charset="0"/>
                              <a:ea typeface="DengXian" charset="0"/>
                              <a:cs typeface="DengXian" charset="0"/>
                            </a:rPr>
                            <a:t>是</a:t>
                          </a:r>
                          <a:r>
                            <a:rPr lang="en-US" sz="2400" kern="100">
                              <a:effectLst/>
                              <a:latin typeface="DengXian" charset="0"/>
                              <a:ea typeface="DengXian" charset="0"/>
                              <a:cs typeface="DengXian" charset="0"/>
                            </a:rPr>
                            <a:t>B</a:t>
                          </a:r>
                          <a:r>
                            <a:rPr lang="zh-CN" sz="2400" kern="100">
                              <a:effectLst/>
                              <a:latin typeface="DengXian" charset="0"/>
                              <a:ea typeface="DengXian" charset="0"/>
                              <a:cs typeface="DengXian" charset="0"/>
                            </a:rPr>
                            <a:t>的子集</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15000"/>
                            </a:lnSpc>
                            <a:spcAft>
                              <a:spcPts val="0"/>
                            </a:spcAft>
                          </a:pPr>
                          <a:r>
                            <a:rPr lang="en-US" sz="2400" kern="100">
                              <a:effectLst/>
                              <a:latin typeface="DengXian" charset="0"/>
                              <a:ea typeface="DengXian" charset="0"/>
                              <a:cs typeface="DengXian" charset="0"/>
                            </a:rPr>
                            <a:t>A&lt;=B</a:t>
                          </a:r>
                          <a:endParaRPr lang="zh-CN" sz="2400" kern="100">
                            <a:effectLst/>
                            <a:latin typeface="DengXian" charset="0"/>
                            <a:ea typeface="DengXian" charset="0"/>
                            <a:cs typeface="DengXi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15000"/>
                            </a:lnSpc>
                            <a:spcAft>
                              <a:spcPts val="0"/>
                            </a:spcAft>
                          </a:pPr>
                          <a:r>
                            <a:rPr lang="en-US" sz="2400" kern="100">
                              <a:effectLst/>
                              <a:latin typeface="DengXian" charset="0"/>
                              <a:ea typeface="DengXian" charset="0"/>
                              <a:cs typeface="DengXian" charset="0"/>
                            </a:rPr>
                            <a:t>A.issubset(B)</a:t>
                          </a:r>
                          <a:endParaRPr lang="zh-CN" sz="2400" kern="100">
                            <a:effectLst/>
                            <a:latin typeface="DengXian" charset="0"/>
                            <a:ea typeface="DengXian" charset="0"/>
                            <a:cs typeface="DengXi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444177">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r>
                                  <m:rPr>
                                    <m:sty m:val="p"/>
                                  </m:rPr>
                                  <a:rPr lang="en-US" sz="2400" kern="100">
                                    <a:effectLst/>
                                    <a:latin typeface="Cambria Math" charset="0"/>
                                    <a:ea typeface="宋体" charset="0"/>
                                    <a:cs typeface="宋体" charset="0"/>
                                  </a:rPr>
                                  <m:t>A</m:t>
                                </m:r>
                                <m:r>
                                  <a:rPr lang="en-US" sz="2400" kern="100">
                                    <a:effectLst/>
                                    <a:latin typeface="Cambria Math" charset="0"/>
                                    <a:ea typeface="宋体" charset="0"/>
                                    <a:cs typeface="宋体" charset="0"/>
                                  </a:rPr>
                                  <m:t>⊂</m:t>
                                </m:r>
                                <m:r>
                                  <m:rPr>
                                    <m:sty m:val="p"/>
                                  </m:rPr>
                                  <a:rPr lang="en-US" sz="2400" kern="100">
                                    <a:effectLst/>
                                    <a:latin typeface="Cambria Math" charset="0"/>
                                    <a:ea typeface="宋体" charset="0"/>
                                    <a:cs typeface="宋体" charset="0"/>
                                  </a:rPr>
                                  <m:t>B</m:t>
                                </m:r>
                              </m:oMath>
                            </m:oMathPara>
                          </a14:m>
                          <a:endParaRPr lang="zh-CN" sz="2400" kern="100">
                            <a:effectLst/>
                            <a:latin typeface="DengXian" charset="0"/>
                            <a:ea typeface="DengXian" charset="0"/>
                            <a:cs typeface="DengXi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15000"/>
                            </a:lnSpc>
                            <a:spcAft>
                              <a:spcPts val="0"/>
                            </a:spcAft>
                          </a:pPr>
                          <a:r>
                            <a:rPr lang="en-US" sz="2400" kern="100">
                              <a:effectLst/>
                              <a:latin typeface="DengXian" charset="0"/>
                              <a:ea typeface="DengXian" charset="0"/>
                              <a:cs typeface="DengXian" charset="0"/>
                            </a:rPr>
                            <a:t>A</a:t>
                          </a:r>
                          <a:r>
                            <a:rPr lang="zh-CN" sz="2400" kern="100">
                              <a:effectLst/>
                              <a:latin typeface="DengXian" charset="0"/>
                              <a:ea typeface="DengXian" charset="0"/>
                              <a:cs typeface="DengXian" charset="0"/>
                            </a:rPr>
                            <a:t>是</a:t>
                          </a:r>
                          <a:r>
                            <a:rPr lang="en-US" sz="2400" kern="100">
                              <a:effectLst/>
                              <a:latin typeface="DengXian" charset="0"/>
                              <a:ea typeface="DengXian" charset="0"/>
                              <a:cs typeface="DengXian" charset="0"/>
                            </a:rPr>
                            <a:t>B</a:t>
                          </a:r>
                          <a:r>
                            <a:rPr lang="zh-CN" sz="2400" kern="100">
                              <a:effectLst/>
                              <a:latin typeface="DengXian" charset="0"/>
                              <a:ea typeface="DengXian" charset="0"/>
                              <a:cs typeface="DengXian" charset="0"/>
                            </a:rPr>
                            <a:t>的真子集</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15000"/>
                            </a:lnSpc>
                            <a:spcAft>
                              <a:spcPts val="0"/>
                            </a:spcAft>
                          </a:pPr>
                          <a:r>
                            <a:rPr lang="en-US" sz="2400" kern="100">
                              <a:effectLst/>
                              <a:latin typeface="DengXian" charset="0"/>
                              <a:ea typeface="DengXian" charset="0"/>
                              <a:cs typeface="DengXian" charset="0"/>
                            </a:rPr>
                            <a:t>A&lt;B</a:t>
                          </a:r>
                          <a:endParaRPr lang="zh-CN" sz="2400" kern="100">
                            <a:effectLst/>
                            <a:latin typeface="DengXian" charset="0"/>
                            <a:ea typeface="DengXian" charset="0"/>
                            <a:cs typeface="DengXi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15000"/>
                            </a:lnSpc>
                            <a:spcAft>
                              <a:spcPts val="0"/>
                            </a:spcAft>
                          </a:pPr>
                          <a:r>
                            <a:rPr lang="en-US" sz="2400" kern="100">
                              <a:effectLst/>
                              <a:latin typeface="DengXian" charset="0"/>
                              <a:ea typeface="DengXian" charset="0"/>
                              <a:cs typeface="DengXian" charset="0"/>
                            </a:rPr>
                            <a:t> </a:t>
                          </a:r>
                          <a:endParaRPr lang="zh-CN" sz="2400" kern="100">
                            <a:effectLst/>
                            <a:latin typeface="DengXian" charset="0"/>
                            <a:ea typeface="DengXian" charset="0"/>
                            <a:cs typeface="DengXi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444177">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r>
                                  <m:rPr>
                                    <m:sty m:val="p"/>
                                  </m:rPr>
                                  <a:rPr lang="en-US" sz="2400" kern="100">
                                    <a:effectLst/>
                                    <a:latin typeface="Cambria Math" charset="0"/>
                                    <a:ea typeface="DengXian" charset="0"/>
                                    <a:cs typeface="DengXian" charset="0"/>
                                  </a:rPr>
                                  <m:t>A</m:t>
                                </m:r>
                                <m:r>
                                  <a:rPr lang="en-US" sz="2400" kern="100">
                                    <a:effectLst/>
                                    <a:latin typeface="Cambria Math" charset="0"/>
                                    <a:ea typeface="宋体" charset="0"/>
                                    <a:cs typeface="宋体" charset="0"/>
                                  </a:rPr>
                                  <m:t>⊇</m:t>
                                </m:r>
                                <m:r>
                                  <m:rPr>
                                    <m:sty m:val="p"/>
                                  </m:rPr>
                                  <a:rPr lang="en-US" sz="2400" kern="100">
                                    <a:effectLst/>
                                    <a:latin typeface="Cambria Math" charset="0"/>
                                    <a:ea typeface="宋体" charset="0"/>
                                    <a:cs typeface="宋体" charset="0"/>
                                  </a:rPr>
                                  <m:t>B</m:t>
                                </m:r>
                              </m:oMath>
                            </m:oMathPara>
                          </a14:m>
                          <a:endParaRPr lang="zh-CN" sz="2400" kern="100">
                            <a:effectLst/>
                            <a:latin typeface="DengXian" charset="0"/>
                            <a:ea typeface="DengXian" charset="0"/>
                            <a:cs typeface="DengXi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15000"/>
                            </a:lnSpc>
                            <a:spcAft>
                              <a:spcPts val="0"/>
                            </a:spcAft>
                          </a:pPr>
                          <a:r>
                            <a:rPr lang="en-US" sz="2400" kern="100">
                              <a:effectLst/>
                              <a:latin typeface="DengXian" charset="0"/>
                              <a:ea typeface="DengXian" charset="0"/>
                              <a:cs typeface="DengXian" charset="0"/>
                            </a:rPr>
                            <a:t>B</a:t>
                          </a:r>
                          <a:r>
                            <a:rPr lang="zh-CN" sz="2400" kern="100">
                              <a:effectLst/>
                              <a:latin typeface="DengXian" charset="0"/>
                              <a:ea typeface="DengXian" charset="0"/>
                              <a:cs typeface="DengXian" charset="0"/>
                            </a:rPr>
                            <a:t>是</a:t>
                          </a:r>
                          <a:r>
                            <a:rPr lang="en-US" sz="2400" kern="100">
                              <a:effectLst/>
                              <a:latin typeface="DengXian" charset="0"/>
                              <a:ea typeface="DengXian" charset="0"/>
                              <a:cs typeface="DengXian" charset="0"/>
                            </a:rPr>
                            <a:t>A</a:t>
                          </a:r>
                          <a:r>
                            <a:rPr lang="zh-CN" sz="2400" kern="100">
                              <a:effectLst/>
                              <a:latin typeface="DengXian" charset="0"/>
                              <a:ea typeface="DengXian" charset="0"/>
                              <a:cs typeface="DengXian" charset="0"/>
                            </a:rPr>
                            <a:t>的子集</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15000"/>
                            </a:lnSpc>
                            <a:spcAft>
                              <a:spcPts val="0"/>
                            </a:spcAft>
                          </a:pPr>
                          <a:r>
                            <a:rPr lang="en-US" sz="2400" kern="100">
                              <a:effectLst/>
                              <a:latin typeface="DengXian" charset="0"/>
                              <a:ea typeface="DengXian" charset="0"/>
                              <a:cs typeface="DengXian" charset="0"/>
                            </a:rPr>
                            <a:t>A&gt;=B</a:t>
                          </a:r>
                          <a:endParaRPr lang="zh-CN" sz="2400" kern="100">
                            <a:effectLst/>
                            <a:latin typeface="DengXian" charset="0"/>
                            <a:ea typeface="DengXian" charset="0"/>
                            <a:cs typeface="DengXi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15000"/>
                            </a:lnSpc>
                            <a:spcAft>
                              <a:spcPts val="0"/>
                            </a:spcAft>
                          </a:pPr>
                          <a:r>
                            <a:rPr lang="en-US" sz="2400" kern="100">
                              <a:effectLst/>
                              <a:latin typeface="DengXian" charset="0"/>
                              <a:ea typeface="DengXian" charset="0"/>
                              <a:cs typeface="DengXian" charset="0"/>
                            </a:rPr>
                            <a:t>A.issuperset(B)</a:t>
                          </a:r>
                          <a:endParaRPr lang="zh-CN" sz="2400" kern="100">
                            <a:effectLst/>
                            <a:latin typeface="DengXian" charset="0"/>
                            <a:ea typeface="DengXian" charset="0"/>
                            <a:cs typeface="DengXi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444177">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r>
                                  <m:rPr>
                                    <m:sty m:val="p"/>
                                  </m:rPr>
                                  <a:rPr lang="en-US" sz="2400" kern="100">
                                    <a:effectLst/>
                                    <a:latin typeface="Cambria Math" charset="0"/>
                                    <a:ea typeface="宋体" charset="0"/>
                                    <a:cs typeface="宋体" charset="0"/>
                                  </a:rPr>
                                  <m:t>A</m:t>
                                </m:r>
                                <m:r>
                                  <a:rPr lang="en-US" sz="2400" kern="100">
                                    <a:effectLst/>
                                    <a:latin typeface="Cambria Math" charset="0"/>
                                    <a:ea typeface="宋体" charset="0"/>
                                    <a:cs typeface="宋体" charset="0"/>
                                  </a:rPr>
                                  <m:t>⊃</m:t>
                                </m:r>
                                <m:r>
                                  <m:rPr>
                                    <m:sty m:val="p"/>
                                  </m:rPr>
                                  <a:rPr lang="en-US" sz="2400" kern="100">
                                    <a:effectLst/>
                                    <a:latin typeface="Cambria Math" charset="0"/>
                                    <a:ea typeface="宋体" charset="0"/>
                                    <a:cs typeface="宋体" charset="0"/>
                                  </a:rPr>
                                  <m:t>B</m:t>
                                </m:r>
                              </m:oMath>
                            </m:oMathPara>
                          </a14:m>
                          <a:endParaRPr lang="zh-CN" sz="2400" kern="100">
                            <a:effectLst/>
                            <a:latin typeface="DengXian" charset="0"/>
                            <a:ea typeface="DengXian" charset="0"/>
                            <a:cs typeface="DengXi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15000"/>
                            </a:lnSpc>
                            <a:spcAft>
                              <a:spcPts val="0"/>
                            </a:spcAft>
                          </a:pPr>
                          <a:r>
                            <a:rPr lang="en-US" sz="2400" kern="100">
                              <a:effectLst/>
                              <a:latin typeface="DengXian" charset="0"/>
                              <a:ea typeface="DengXian" charset="0"/>
                              <a:cs typeface="DengXian" charset="0"/>
                            </a:rPr>
                            <a:t>B</a:t>
                          </a:r>
                          <a:r>
                            <a:rPr lang="zh-CN" sz="2400" kern="100">
                              <a:effectLst/>
                              <a:latin typeface="DengXian" charset="0"/>
                              <a:ea typeface="DengXian" charset="0"/>
                              <a:cs typeface="DengXian" charset="0"/>
                            </a:rPr>
                            <a:t>是</a:t>
                          </a:r>
                          <a:r>
                            <a:rPr lang="en-US" sz="2400" kern="100">
                              <a:effectLst/>
                              <a:latin typeface="DengXian" charset="0"/>
                              <a:ea typeface="DengXian" charset="0"/>
                              <a:cs typeface="DengXian" charset="0"/>
                            </a:rPr>
                            <a:t>A</a:t>
                          </a:r>
                          <a:r>
                            <a:rPr lang="zh-CN" sz="2400" kern="100">
                              <a:effectLst/>
                              <a:latin typeface="DengXian" charset="0"/>
                              <a:ea typeface="DengXian" charset="0"/>
                              <a:cs typeface="DengXian" charset="0"/>
                            </a:rPr>
                            <a:t>的真子集</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15000"/>
                            </a:lnSpc>
                            <a:spcAft>
                              <a:spcPts val="0"/>
                            </a:spcAft>
                          </a:pPr>
                          <a:r>
                            <a:rPr lang="en-US" sz="2400" kern="100">
                              <a:effectLst/>
                              <a:latin typeface="DengXian" charset="0"/>
                              <a:ea typeface="DengXian" charset="0"/>
                              <a:cs typeface="DengXian" charset="0"/>
                            </a:rPr>
                            <a:t>A&gt;B</a:t>
                          </a:r>
                          <a:endParaRPr lang="zh-CN" sz="2400" kern="100">
                            <a:effectLst/>
                            <a:latin typeface="DengXian" charset="0"/>
                            <a:ea typeface="DengXian" charset="0"/>
                            <a:cs typeface="DengXi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15000"/>
                            </a:lnSpc>
                            <a:spcAft>
                              <a:spcPts val="0"/>
                            </a:spcAft>
                          </a:pPr>
                          <a:r>
                            <a:rPr lang="en-US" sz="2400" kern="100">
                              <a:effectLst/>
                              <a:latin typeface="DengXian" charset="0"/>
                              <a:ea typeface="DengXian" charset="0"/>
                              <a:cs typeface="DengXian" charset="0"/>
                            </a:rPr>
                            <a:t> </a:t>
                          </a:r>
                          <a:endParaRPr lang="zh-CN" sz="2400" kern="100">
                            <a:effectLst/>
                            <a:latin typeface="DengXian" charset="0"/>
                            <a:ea typeface="DengXian" charset="0"/>
                            <a:cs typeface="DengXi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mc:Choice>
        <mc:Fallback>
          <p:graphicFrame>
            <p:nvGraphicFramePr>
              <p:cNvPr id="5" name="内容占位符 4"/>
              <p:cNvGraphicFramePr>
                <a:graphicFrameLocks noGrp="1"/>
              </p:cNvGraphicFramePr>
              <p:nvPr>
                <p:ph idx="1"/>
                <p:extLst>
                  <p:ext uri="{D42A27DB-BD31-4B8C-83A1-F6EECF244321}">
                    <p14:modId xmlns:a14="http://schemas.microsoft.com/office/drawing/2010/main" xmlns="" xmlns:p14="http://schemas.microsoft.com/office/powerpoint/2010/main" val="377410492"/>
                  </p:ext>
                </p:extLst>
              </p:nvPr>
            </p:nvGraphicFramePr>
            <p:xfrm>
              <a:off x="73752" y="1122295"/>
              <a:ext cx="8917848" cy="5430905"/>
            </p:xfrm>
            <a:graphic>
              <a:graphicData uri="http://schemas.openxmlformats.org/drawingml/2006/table">
                <a:tbl>
                  <a:tblPr firstRow="1" firstCol="1" bandRow="1"/>
                  <a:tblGrid>
                    <a:gridCol w="1716948"/>
                    <a:gridCol w="2190750"/>
                    <a:gridCol w="2209800"/>
                    <a:gridCol w="2800350"/>
                  </a:tblGrid>
                  <a:tr h="444177">
                    <a:tc>
                      <a:txBody>
                        <a:bodyPr/>
                        <a:lstStyle/>
                        <a:p>
                          <a:pPr algn="ctr">
                            <a:lnSpc>
                              <a:spcPct val="115000"/>
                            </a:lnSpc>
                            <a:spcAft>
                              <a:spcPts val="0"/>
                            </a:spcAft>
                          </a:pPr>
                          <a:r>
                            <a:rPr lang="zh-CN" sz="2400" kern="100" dirty="0">
                              <a:effectLst/>
                              <a:latin typeface="DengXian" charset="0"/>
                              <a:ea typeface="DengXian" charset="0"/>
                              <a:cs typeface="DengXian" charset="0"/>
                            </a:rPr>
                            <a:t>数学符号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15000"/>
                            </a:lnSpc>
                            <a:spcAft>
                              <a:spcPts val="0"/>
                            </a:spcAft>
                          </a:pPr>
                          <a:r>
                            <a:rPr lang="zh-CN" sz="2400" kern="100">
                              <a:effectLst/>
                              <a:latin typeface="DengXian" charset="0"/>
                              <a:ea typeface="DengXian" charset="0"/>
                              <a:cs typeface="DengXian" charset="0"/>
                            </a:rPr>
                            <a:t>含义</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15000"/>
                            </a:lnSpc>
                            <a:spcAft>
                              <a:spcPts val="0"/>
                            </a:spcAft>
                          </a:pPr>
                          <a:r>
                            <a:rPr lang="en-US" sz="2400" kern="100">
                              <a:effectLst/>
                              <a:latin typeface="DengXian" charset="0"/>
                              <a:ea typeface="DengXian" charset="0"/>
                              <a:cs typeface="DengXian" charset="0"/>
                            </a:rPr>
                            <a:t>Python</a:t>
                          </a:r>
                          <a:r>
                            <a:rPr lang="zh-CN" sz="2400" kern="100">
                              <a:effectLst/>
                              <a:latin typeface="DengXian" charset="0"/>
                              <a:ea typeface="DengXian" charset="0"/>
                              <a:cs typeface="DengXian" charset="0"/>
                            </a:rPr>
                            <a:t>运算符</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15000"/>
                            </a:lnSpc>
                            <a:spcAft>
                              <a:spcPts val="0"/>
                            </a:spcAft>
                          </a:pPr>
                          <a:r>
                            <a:rPr lang="zh-CN" sz="2400" kern="100">
                              <a:effectLst/>
                              <a:latin typeface="DengXian" charset="0"/>
                              <a:ea typeface="DengXian" charset="0"/>
                              <a:cs typeface="DengXian" charset="0"/>
                            </a:rPr>
                            <a:t>集合的方法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444177">
                    <a:tc>
                      <a:txBody>
                        <a:bodyPr/>
                        <a:lstStyle/>
                        <a:p>
                          <a:endParaRPr lang="zh-CN"/>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0">
                          <a:blip r:embed="rId2"/>
                          <a:stretch>
                            <a:fillRect l="-355" t="-112329" r="-419858" b="-1053425"/>
                          </a:stretch>
                        </a:blipFill>
                      </a:tcPr>
                    </a:tc>
                    <a:tc>
                      <a:txBody>
                        <a:bodyPr/>
                        <a:lstStyle/>
                        <a:p>
                          <a:pPr algn="just">
                            <a:lnSpc>
                              <a:spcPct val="115000"/>
                            </a:lnSpc>
                            <a:spcAft>
                              <a:spcPts val="0"/>
                            </a:spcAft>
                          </a:pPr>
                          <a:r>
                            <a:rPr lang="en-US" sz="2400" kern="100">
                              <a:effectLst/>
                              <a:latin typeface="DengXian" charset="0"/>
                              <a:ea typeface="DengXian" charset="0"/>
                              <a:cs typeface="DengXian" charset="0"/>
                            </a:rPr>
                            <a:t>A</a:t>
                          </a:r>
                          <a:r>
                            <a:rPr lang="zh-CN" sz="2400" kern="100">
                              <a:effectLst/>
                              <a:latin typeface="DengXian" charset="0"/>
                              <a:ea typeface="DengXian" charset="0"/>
                              <a:cs typeface="DengXian" charset="0"/>
                            </a:rPr>
                            <a:t>和</a:t>
                          </a:r>
                          <a:r>
                            <a:rPr lang="en-US" sz="2400" kern="100">
                              <a:effectLst/>
                              <a:latin typeface="DengXian" charset="0"/>
                              <a:ea typeface="DengXian" charset="0"/>
                              <a:cs typeface="DengXian" charset="0"/>
                            </a:rPr>
                            <a:t>B</a:t>
                          </a:r>
                          <a:r>
                            <a:rPr lang="zh-CN" sz="2400" kern="100">
                              <a:effectLst/>
                              <a:latin typeface="DengXian" charset="0"/>
                              <a:ea typeface="DengXian" charset="0"/>
                              <a:cs typeface="DengXian" charset="0"/>
                            </a:rPr>
                            <a:t>的差集</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15000"/>
                            </a:lnSpc>
                            <a:spcAft>
                              <a:spcPts val="0"/>
                            </a:spcAft>
                          </a:pPr>
                          <a:r>
                            <a:rPr lang="en-US" sz="2400" kern="100">
                              <a:effectLst/>
                              <a:latin typeface="DengXian" charset="0"/>
                              <a:ea typeface="DengXian" charset="0"/>
                              <a:cs typeface="DengXian" charset="0"/>
                            </a:rPr>
                            <a:t>A-B</a:t>
                          </a:r>
                          <a:endParaRPr lang="zh-CN" sz="2400" kern="100">
                            <a:effectLst/>
                            <a:latin typeface="DengXian" charset="0"/>
                            <a:ea typeface="DengXian" charset="0"/>
                            <a:cs typeface="DengXi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15000"/>
                            </a:lnSpc>
                            <a:spcAft>
                              <a:spcPts val="0"/>
                            </a:spcAft>
                          </a:pPr>
                          <a:r>
                            <a:rPr lang="en-US" sz="2400" kern="100">
                              <a:effectLst/>
                              <a:latin typeface="DengXian" charset="0"/>
                              <a:ea typeface="DengXian" charset="0"/>
                              <a:cs typeface="DengXian" charset="0"/>
                            </a:rPr>
                            <a:t>A.difference(B)</a:t>
                          </a:r>
                          <a:endParaRPr lang="zh-CN" sz="2400" kern="100">
                            <a:effectLst/>
                            <a:latin typeface="DengXian" charset="0"/>
                            <a:ea typeface="DengXian" charset="0"/>
                            <a:cs typeface="DengXi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544958">
                    <a:tc>
                      <a:txBody>
                        <a:bodyPr/>
                        <a:lstStyle/>
                        <a:p>
                          <a:endParaRPr lang="zh-CN"/>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0">
                          <a:blip r:embed="rId2"/>
                          <a:stretch>
                            <a:fillRect l="-355" t="-174157" r="-419858" b="-764045"/>
                          </a:stretch>
                        </a:blipFill>
                      </a:tcPr>
                    </a:tc>
                    <a:tc>
                      <a:txBody>
                        <a:bodyPr/>
                        <a:lstStyle/>
                        <a:p>
                          <a:pPr algn="just">
                            <a:lnSpc>
                              <a:spcPct val="115000"/>
                            </a:lnSpc>
                            <a:spcAft>
                              <a:spcPts val="0"/>
                            </a:spcAft>
                          </a:pPr>
                          <a:r>
                            <a:rPr lang="en-US" sz="2400" kern="100">
                              <a:effectLst/>
                              <a:latin typeface="DengXian" charset="0"/>
                              <a:ea typeface="DengXian" charset="0"/>
                              <a:cs typeface="DengXian" charset="0"/>
                            </a:rPr>
                            <a:t>A</a:t>
                          </a:r>
                          <a:r>
                            <a:rPr lang="zh-CN" sz="2400" kern="100">
                              <a:effectLst/>
                              <a:latin typeface="DengXian" charset="0"/>
                              <a:ea typeface="DengXian" charset="0"/>
                              <a:cs typeface="DengXian" charset="0"/>
                            </a:rPr>
                            <a:t>和</a:t>
                          </a:r>
                          <a:r>
                            <a:rPr lang="en-US" sz="2400" kern="100">
                              <a:effectLst/>
                              <a:latin typeface="DengXian" charset="0"/>
                              <a:ea typeface="DengXian" charset="0"/>
                              <a:cs typeface="DengXian" charset="0"/>
                            </a:rPr>
                            <a:t>B</a:t>
                          </a:r>
                          <a:r>
                            <a:rPr lang="zh-CN" sz="2400" kern="100">
                              <a:effectLst/>
                              <a:latin typeface="DengXian" charset="0"/>
                              <a:ea typeface="DengXian" charset="0"/>
                              <a:cs typeface="DengXian" charset="0"/>
                            </a:rPr>
                            <a:t>的交集</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15000"/>
                            </a:lnSpc>
                            <a:spcAft>
                              <a:spcPts val="0"/>
                            </a:spcAft>
                          </a:pPr>
                          <a:r>
                            <a:rPr lang="en-US" sz="2400" kern="100">
                              <a:effectLst/>
                              <a:latin typeface="DengXian" charset="0"/>
                              <a:ea typeface="DengXian" charset="0"/>
                              <a:cs typeface="DengXian" charset="0"/>
                            </a:rPr>
                            <a:t>A&amp;B</a:t>
                          </a:r>
                          <a:endParaRPr lang="zh-CN" sz="2400" kern="100">
                            <a:effectLst/>
                            <a:latin typeface="DengXian" charset="0"/>
                            <a:ea typeface="DengXian" charset="0"/>
                            <a:cs typeface="DengXi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15000"/>
                            </a:lnSpc>
                            <a:spcAft>
                              <a:spcPts val="0"/>
                            </a:spcAft>
                          </a:pPr>
                          <a:r>
                            <a:rPr lang="en-US" sz="2400" kern="100">
                              <a:effectLst/>
                              <a:latin typeface="DengXian" charset="0"/>
                              <a:ea typeface="DengXian" charset="0"/>
                              <a:cs typeface="DengXian" charset="0"/>
                            </a:rPr>
                            <a:t>A.intersection(B)</a:t>
                          </a:r>
                          <a:endParaRPr lang="zh-CN" sz="2400" kern="100">
                            <a:effectLst/>
                            <a:latin typeface="DengXian" charset="0"/>
                            <a:ea typeface="DengXian" charset="0"/>
                            <a:cs typeface="DengXi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444177">
                    <a:tc>
                      <a:txBody>
                        <a:bodyPr/>
                        <a:lstStyle/>
                        <a:p>
                          <a:endParaRPr lang="zh-CN"/>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0">
                          <a:blip r:embed="rId2"/>
                          <a:stretch>
                            <a:fillRect l="-355" t="-334247" r="-419858" b="-831507"/>
                          </a:stretch>
                        </a:blipFill>
                      </a:tcPr>
                    </a:tc>
                    <a:tc>
                      <a:txBody>
                        <a:bodyPr/>
                        <a:lstStyle/>
                        <a:p>
                          <a:pPr algn="just">
                            <a:lnSpc>
                              <a:spcPct val="115000"/>
                            </a:lnSpc>
                            <a:spcAft>
                              <a:spcPts val="0"/>
                            </a:spcAft>
                          </a:pPr>
                          <a:r>
                            <a:rPr lang="en-US" sz="2400" kern="100">
                              <a:effectLst/>
                              <a:latin typeface="DengXian" charset="0"/>
                              <a:ea typeface="DengXian" charset="0"/>
                              <a:cs typeface="DengXian" charset="0"/>
                            </a:rPr>
                            <a:t>A</a:t>
                          </a:r>
                          <a:r>
                            <a:rPr lang="zh-CN" sz="2400" kern="100">
                              <a:effectLst/>
                              <a:latin typeface="DengXian" charset="0"/>
                              <a:ea typeface="DengXian" charset="0"/>
                              <a:cs typeface="DengXian" charset="0"/>
                            </a:rPr>
                            <a:t>和</a:t>
                          </a:r>
                          <a:r>
                            <a:rPr lang="en-US" sz="2400" kern="100">
                              <a:effectLst/>
                              <a:latin typeface="DengXian" charset="0"/>
                              <a:ea typeface="DengXian" charset="0"/>
                              <a:cs typeface="DengXian" charset="0"/>
                            </a:rPr>
                            <a:t>B</a:t>
                          </a:r>
                          <a:r>
                            <a:rPr lang="zh-CN" sz="2400" kern="100">
                              <a:effectLst/>
                              <a:latin typeface="DengXian" charset="0"/>
                              <a:ea typeface="DengXian" charset="0"/>
                              <a:cs typeface="DengXian" charset="0"/>
                            </a:rPr>
                            <a:t>的并集</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15000"/>
                            </a:lnSpc>
                            <a:spcAft>
                              <a:spcPts val="0"/>
                            </a:spcAft>
                          </a:pPr>
                          <a:r>
                            <a:rPr lang="en-US" sz="2400" kern="100">
                              <a:effectLst/>
                              <a:latin typeface="DengXian" charset="0"/>
                              <a:ea typeface="DengXian" charset="0"/>
                              <a:cs typeface="DengXian" charset="0"/>
                            </a:rPr>
                            <a:t>A|B</a:t>
                          </a:r>
                          <a:endParaRPr lang="zh-CN" sz="2400" kern="100">
                            <a:effectLst/>
                            <a:latin typeface="DengXian" charset="0"/>
                            <a:ea typeface="DengXian" charset="0"/>
                            <a:cs typeface="DengXi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15000"/>
                            </a:lnSpc>
                            <a:spcAft>
                              <a:spcPts val="0"/>
                            </a:spcAft>
                          </a:pPr>
                          <a:r>
                            <a:rPr lang="en-US" sz="2400" kern="100">
                              <a:effectLst/>
                              <a:latin typeface="DengXian" charset="0"/>
                              <a:ea typeface="DengXian" charset="0"/>
                              <a:cs typeface="DengXian" charset="0"/>
                            </a:rPr>
                            <a:t>A.union(B)</a:t>
                          </a:r>
                          <a:endParaRPr lang="zh-CN" sz="2400" kern="100">
                            <a:effectLst/>
                            <a:latin typeface="DengXian" charset="0"/>
                            <a:ea typeface="DengXian" charset="0"/>
                            <a:cs typeface="DengXi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444177">
                    <a:tc>
                      <a:txBody>
                        <a:bodyPr/>
                        <a:lstStyle/>
                        <a:p>
                          <a:endParaRPr lang="zh-CN"/>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0">
                          <a:blip r:embed="rId2"/>
                          <a:stretch>
                            <a:fillRect l="-355" t="-434247" r="-419858" b="-731507"/>
                          </a:stretch>
                        </a:blipFill>
                      </a:tcPr>
                    </a:tc>
                    <a:tc>
                      <a:txBody>
                        <a:bodyPr/>
                        <a:lstStyle/>
                        <a:p>
                          <a:pPr algn="just">
                            <a:lnSpc>
                              <a:spcPct val="115000"/>
                            </a:lnSpc>
                            <a:spcAft>
                              <a:spcPts val="0"/>
                            </a:spcAft>
                          </a:pPr>
                          <a:r>
                            <a:rPr lang="en-US" sz="2400" kern="100">
                              <a:effectLst/>
                              <a:latin typeface="DengXian" charset="0"/>
                              <a:ea typeface="DengXian" charset="0"/>
                              <a:cs typeface="DengXian" charset="0"/>
                            </a:rPr>
                            <a:t>A</a:t>
                          </a:r>
                          <a:r>
                            <a:rPr lang="zh-CN" sz="2400" kern="100">
                              <a:effectLst/>
                              <a:latin typeface="DengXian" charset="0"/>
                              <a:ea typeface="DengXian" charset="0"/>
                              <a:cs typeface="DengXian" charset="0"/>
                            </a:rPr>
                            <a:t>不等于</a:t>
                          </a:r>
                          <a:r>
                            <a:rPr lang="en-US" sz="2400" kern="100">
                              <a:effectLst/>
                              <a:latin typeface="DengXian" charset="0"/>
                              <a:ea typeface="DengXian" charset="0"/>
                              <a:cs typeface="DengXian" charset="0"/>
                            </a:rPr>
                            <a:t>B</a:t>
                          </a:r>
                          <a:endParaRPr lang="zh-CN" sz="2400" kern="100">
                            <a:effectLst/>
                            <a:latin typeface="DengXian" charset="0"/>
                            <a:ea typeface="DengXian" charset="0"/>
                            <a:cs typeface="DengXi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15000"/>
                            </a:lnSpc>
                            <a:spcAft>
                              <a:spcPts val="0"/>
                            </a:spcAft>
                          </a:pPr>
                          <a:r>
                            <a:rPr lang="en-US" sz="2400" kern="100">
                              <a:effectLst/>
                              <a:latin typeface="DengXian" charset="0"/>
                              <a:ea typeface="DengXian" charset="0"/>
                              <a:cs typeface="DengXian" charset="0"/>
                            </a:rPr>
                            <a:t>A!=B</a:t>
                          </a:r>
                          <a:endParaRPr lang="zh-CN" sz="2400" kern="100">
                            <a:effectLst/>
                            <a:latin typeface="DengXian" charset="0"/>
                            <a:ea typeface="DengXian" charset="0"/>
                            <a:cs typeface="DengXi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15000"/>
                            </a:lnSpc>
                            <a:spcAft>
                              <a:spcPts val="0"/>
                            </a:spcAft>
                          </a:pPr>
                          <a:r>
                            <a:rPr lang="en-US" sz="2400" kern="100">
                              <a:effectLst/>
                              <a:latin typeface="DengXian" charset="0"/>
                              <a:ea typeface="DengXian" charset="0"/>
                              <a:cs typeface="DengXian" charset="0"/>
                            </a:rPr>
                            <a:t> </a:t>
                          </a:r>
                          <a:endParaRPr lang="zh-CN" sz="2400" kern="100">
                            <a:effectLst/>
                            <a:latin typeface="DengXian" charset="0"/>
                            <a:ea typeface="DengXian" charset="0"/>
                            <a:cs typeface="DengXi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444177">
                    <a:tc>
                      <a:txBody>
                        <a:bodyPr/>
                        <a:lstStyle/>
                        <a:p>
                          <a:endParaRPr lang="zh-CN"/>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0">
                          <a:blip r:embed="rId2"/>
                          <a:stretch>
                            <a:fillRect l="-355" t="-534247" r="-419858" b="-631507"/>
                          </a:stretch>
                        </a:blipFill>
                      </a:tcPr>
                    </a:tc>
                    <a:tc>
                      <a:txBody>
                        <a:bodyPr/>
                        <a:lstStyle/>
                        <a:p>
                          <a:pPr algn="just">
                            <a:lnSpc>
                              <a:spcPct val="115000"/>
                            </a:lnSpc>
                            <a:spcAft>
                              <a:spcPts val="0"/>
                            </a:spcAft>
                          </a:pPr>
                          <a:r>
                            <a:rPr lang="en-US" sz="2400" kern="100">
                              <a:effectLst/>
                              <a:latin typeface="DengXian" charset="0"/>
                              <a:ea typeface="DengXian" charset="0"/>
                              <a:cs typeface="DengXian" charset="0"/>
                            </a:rPr>
                            <a:t>A</a:t>
                          </a:r>
                          <a:r>
                            <a:rPr lang="zh-CN" sz="2400" kern="100">
                              <a:effectLst/>
                              <a:latin typeface="DengXian" charset="0"/>
                              <a:ea typeface="DengXian" charset="0"/>
                              <a:cs typeface="DengXian" charset="0"/>
                            </a:rPr>
                            <a:t>等于</a:t>
                          </a:r>
                          <a:r>
                            <a:rPr lang="en-US" sz="2400" kern="100">
                              <a:effectLst/>
                              <a:latin typeface="DengXian" charset="0"/>
                              <a:ea typeface="DengXian" charset="0"/>
                              <a:cs typeface="DengXian" charset="0"/>
                            </a:rPr>
                            <a:t>B</a:t>
                          </a:r>
                          <a:endParaRPr lang="zh-CN" sz="2400" kern="100">
                            <a:effectLst/>
                            <a:latin typeface="DengXian" charset="0"/>
                            <a:ea typeface="DengXian" charset="0"/>
                            <a:cs typeface="DengXi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15000"/>
                            </a:lnSpc>
                            <a:spcAft>
                              <a:spcPts val="0"/>
                            </a:spcAft>
                          </a:pPr>
                          <a:r>
                            <a:rPr lang="en-US" sz="2400" kern="100" dirty="0">
                              <a:effectLst/>
                              <a:latin typeface="DengXian" charset="0"/>
                              <a:ea typeface="DengXian" charset="0"/>
                              <a:cs typeface="DengXian" charset="0"/>
                            </a:rPr>
                            <a:t>A==B</a:t>
                          </a:r>
                          <a:endParaRPr lang="zh-CN" sz="2400" kern="100" dirty="0">
                            <a:effectLst/>
                            <a:latin typeface="DengXian" charset="0"/>
                            <a:ea typeface="DengXian" charset="0"/>
                            <a:cs typeface="DengXi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15000"/>
                            </a:lnSpc>
                            <a:spcAft>
                              <a:spcPts val="0"/>
                            </a:spcAft>
                          </a:pPr>
                          <a:r>
                            <a:rPr lang="en-US" sz="2400" kern="100">
                              <a:effectLst/>
                              <a:latin typeface="DengXian" charset="0"/>
                              <a:ea typeface="DengXian" charset="0"/>
                              <a:cs typeface="DengXian" charset="0"/>
                            </a:rPr>
                            <a:t> </a:t>
                          </a:r>
                          <a:endParaRPr lang="zh-CN" sz="2400" kern="100">
                            <a:effectLst/>
                            <a:latin typeface="DengXian" charset="0"/>
                            <a:ea typeface="DengXian" charset="0"/>
                            <a:cs typeface="DengXi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444177">
                    <a:tc>
                      <a:txBody>
                        <a:bodyPr/>
                        <a:lstStyle/>
                        <a:p>
                          <a:endParaRPr lang="zh-CN"/>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0">
                          <a:blip r:embed="rId2"/>
                          <a:stretch>
                            <a:fillRect l="-355" t="-634247" r="-419858" b="-531507"/>
                          </a:stretch>
                        </a:blipFill>
                      </a:tcPr>
                    </a:tc>
                    <a:tc>
                      <a:txBody>
                        <a:bodyPr/>
                        <a:lstStyle/>
                        <a:p>
                          <a:pPr algn="just">
                            <a:lnSpc>
                              <a:spcPct val="115000"/>
                            </a:lnSpc>
                            <a:spcAft>
                              <a:spcPts val="0"/>
                            </a:spcAft>
                          </a:pPr>
                          <a:r>
                            <a:rPr lang="en-US" sz="2400" kern="100">
                              <a:effectLst/>
                              <a:latin typeface="DengXian" charset="0"/>
                              <a:ea typeface="DengXian" charset="0"/>
                              <a:cs typeface="DengXian" charset="0"/>
                            </a:rPr>
                            <a:t>a</a:t>
                          </a:r>
                          <a:r>
                            <a:rPr lang="zh-CN" sz="2400" kern="100">
                              <a:effectLst/>
                              <a:latin typeface="DengXian" charset="0"/>
                              <a:ea typeface="DengXian" charset="0"/>
                              <a:cs typeface="DengXian" charset="0"/>
                            </a:rPr>
                            <a:t>属于</a:t>
                          </a:r>
                          <a:r>
                            <a:rPr lang="en-US" sz="2400" kern="100">
                              <a:effectLst/>
                              <a:latin typeface="DengXian" charset="0"/>
                              <a:ea typeface="DengXian" charset="0"/>
                              <a:cs typeface="DengXian" charset="0"/>
                            </a:rPr>
                            <a:t>A</a:t>
                          </a:r>
                          <a:endParaRPr lang="zh-CN" sz="2400" kern="100">
                            <a:effectLst/>
                            <a:latin typeface="DengXian" charset="0"/>
                            <a:ea typeface="DengXian" charset="0"/>
                            <a:cs typeface="DengXi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15000"/>
                            </a:lnSpc>
                            <a:spcAft>
                              <a:spcPts val="0"/>
                            </a:spcAft>
                          </a:pPr>
                          <a:r>
                            <a:rPr lang="en-US" sz="2400" kern="100" dirty="0">
                              <a:effectLst/>
                              <a:latin typeface="DengXian" charset="0"/>
                              <a:ea typeface="DengXian" charset="0"/>
                              <a:cs typeface="DengXian" charset="0"/>
                            </a:rPr>
                            <a:t>a in A</a:t>
                          </a:r>
                          <a:endParaRPr lang="zh-CN" sz="2400" kern="100" dirty="0">
                            <a:effectLst/>
                            <a:latin typeface="DengXian" charset="0"/>
                            <a:ea typeface="DengXian" charset="0"/>
                            <a:cs typeface="DengXi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15000"/>
                            </a:lnSpc>
                            <a:spcAft>
                              <a:spcPts val="0"/>
                            </a:spcAft>
                          </a:pPr>
                          <a:r>
                            <a:rPr lang="en-US" sz="2400" kern="100">
                              <a:effectLst/>
                              <a:latin typeface="DengXian" charset="0"/>
                              <a:ea typeface="DengXian" charset="0"/>
                              <a:cs typeface="DengXian" charset="0"/>
                            </a:rPr>
                            <a:t> </a:t>
                          </a:r>
                          <a:endParaRPr lang="zh-CN" sz="2400" kern="100">
                            <a:effectLst/>
                            <a:latin typeface="DengXian" charset="0"/>
                            <a:ea typeface="DengXian" charset="0"/>
                            <a:cs typeface="DengXi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444177">
                    <a:tc>
                      <a:txBody>
                        <a:bodyPr/>
                        <a:lstStyle/>
                        <a:p>
                          <a:endParaRPr lang="zh-CN"/>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0">
                          <a:blip r:embed="rId2"/>
                          <a:stretch>
                            <a:fillRect l="-355" t="-734247" r="-419858" b="-431507"/>
                          </a:stretch>
                        </a:blipFill>
                      </a:tcPr>
                    </a:tc>
                    <a:tc>
                      <a:txBody>
                        <a:bodyPr/>
                        <a:lstStyle/>
                        <a:p>
                          <a:pPr algn="just">
                            <a:lnSpc>
                              <a:spcPct val="115000"/>
                            </a:lnSpc>
                            <a:spcAft>
                              <a:spcPts val="0"/>
                            </a:spcAft>
                          </a:pPr>
                          <a:r>
                            <a:rPr lang="en-US" sz="2400" kern="100">
                              <a:effectLst/>
                              <a:latin typeface="DengXian" charset="0"/>
                              <a:ea typeface="DengXian" charset="0"/>
                              <a:cs typeface="DengXian" charset="0"/>
                            </a:rPr>
                            <a:t>a</a:t>
                          </a:r>
                          <a:r>
                            <a:rPr lang="zh-CN" sz="2400" kern="100">
                              <a:effectLst/>
                              <a:latin typeface="DengXian" charset="0"/>
                              <a:ea typeface="DengXian" charset="0"/>
                              <a:cs typeface="DengXian" charset="0"/>
                            </a:rPr>
                            <a:t>不属于</a:t>
                          </a:r>
                          <a:r>
                            <a:rPr lang="en-US" sz="2400" kern="100">
                              <a:effectLst/>
                              <a:latin typeface="DengXian" charset="0"/>
                              <a:ea typeface="DengXian" charset="0"/>
                              <a:cs typeface="DengXian" charset="0"/>
                            </a:rPr>
                            <a:t>A</a:t>
                          </a:r>
                          <a:endParaRPr lang="zh-CN" sz="2400" kern="100">
                            <a:effectLst/>
                            <a:latin typeface="DengXian" charset="0"/>
                            <a:ea typeface="DengXian" charset="0"/>
                            <a:cs typeface="DengXi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15000"/>
                            </a:lnSpc>
                            <a:spcAft>
                              <a:spcPts val="0"/>
                            </a:spcAft>
                          </a:pPr>
                          <a:r>
                            <a:rPr lang="en-US" sz="2400" kern="100">
                              <a:effectLst/>
                              <a:latin typeface="DengXian" charset="0"/>
                              <a:ea typeface="DengXian" charset="0"/>
                              <a:cs typeface="DengXian" charset="0"/>
                            </a:rPr>
                            <a:t>a not in A</a:t>
                          </a:r>
                          <a:endParaRPr lang="zh-CN" sz="2400" kern="100">
                            <a:effectLst/>
                            <a:latin typeface="DengXian" charset="0"/>
                            <a:ea typeface="DengXian" charset="0"/>
                            <a:cs typeface="DengXi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15000"/>
                            </a:lnSpc>
                            <a:spcAft>
                              <a:spcPts val="0"/>
                            </a:spcAft>
                          </a:pPr>
                          <a:r>
                            <a:rPr lang="en-US" sz="2400" kern="100">
                              <a:effectLst/>
                              <a:latin typeface="DengXian" charset="0"/>
                              <a:ea typeface="DengXian" charset="0"/>
                              <a:cs typeface="DengXian" charset="0"/>
                            </a:rPr>
                            <a:t> </a:t>
                          </a:r>
                          <a:endParaRPr lang="zh-CN" sz="2400" kern="100">
                            <a:effectLst/>
                            <a:latin typeface="DengXian" charset="0"/>
                            <a:ea typeface="DengXian" charset="0"/>
                            <a:cs typeface="DengXi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444177">
                    <a:tc>
                      <a:txBody>
                        <a:bodyPr/>
                        <a:lstStyle/>
                        <a:p>
                          <a:endParaRPr lang="zh-CN"/>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0">
                          <a:blip r:embed="rId2"/>
                          <a:stretch>
                            <a:fillRect l="-355" t="-845833" r="-419858" b="-337500"/>
                          </a:stretch>
                        </a:blipFill>
                      </a:tcPr>
                    </a:tc>
                    <a:tc>
                      <a:txBody>
                        <a:bodyPr/>
                        <a:lstStyle/>
                        <a:p>
                          <a:pPr algn="just">
                            <a:lnSpc>
                              <a:spcPct val="115000"/>
                            </a:lnSpc>
                            <a:spcAft>
                              <a:spcPts val="0"/>
                            </a:spcAft>
                          </a:pPr>
                          <a:r>
                            <a:rPr lang="en-US" sz="2400" kern="100">
                              <a:effectLst/>
                              <a:latin typeface="DengXian" charset="0"/>
                              <a:ea typeface="DengXian" charset="0"/>
                              <a:cs typeface="DengXian" charset="0"/>
                            </a:rPr>
                            <a:t>A</a:t>
                          </a:r>
                          <a:r>
                            <a:rPr lang="zh-CN" sz="2400" kern="100">
                              <a:effectLst/>
                              <a:latin typeface="DengXian" charset="0"/>
                              <a:ea typeface="DengXian" charset="0"/>
                              <a:cs typeface="DengXian" charset="0"/>
                            </a:rPr>
                            <a:t>是</a:t>
                          </a:r>
                          <a:r>
                            <a:rPr lang="en-US" sz="2400" kern="100">
                              <a:effectLst/>
                              <a:latin typeface="DengXian" charset="0"/>
                              <a:ea typeface="DengXian" charset="0"/>
                              <a:cs typeface="DengXian" charset="0"/>
                            </a:rPr>
                            <a:t>B</a:t>
                          </a:r>
                          <a:r>
                            <a:rPr lang="zh-CN" sz="2400" kern="100">
                              <a:effectLst/>
                              <a:latin typeface="DengXian" charset="0"/>
                              <a:ea typeface="DengXian" charset="0"/>
                              <a:cs typeface="DengXian" charset="0"/>
                            </a:rPr>
                            <a:t>的子集</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15000"/>
                            </a:lnSpc>
                            <a:spcAft>
                              <a:spcPts val="0"/>
                            </a:spcAft>
                          </a:pPr>
                          <a:r>
                            <a:rPr lang="en-US" sz="2400" kern="100">
                              <a:effectLst/>
                              <a:latin typeface="DengXian" charset="0"/>
                              <a:ea typeface="DengXian" charset="0"/>
                              <a:cs typeface="DengXian" charset="0"/>
                            </a:rPr>
                            <a:t>A&lt;=B</a:t>
                          </a:r>
                          <a:endParaRPr lang="zh-CN" sz="2400" kern="100">
                            <a:effectLst/>
                            <a:latin typeface="DengXian" charset="0"/>
                            <a:ea typeface="DengXian" charset="0"/>
                            <a:cs typeface="DengXi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15000"/>
                            </a:lnSpc>
                            <a:spcAft>
                              <a:spcPts val="0"/>
                            </a:spcAft>
                          </a:pPr>
                          <a:r>
                            <a:rPr lang="en-US" sz="2400" kern="100">
                              <a:effectLst/>
                              <a:latin typeface="DengXian" charset="0"/>
                              <a:ea typeface="DengXian" charset="0"/>
                              <a:cs typeface="DengXian" charset="0"/>
                            </a:rPr>
                            <a:t>A.issubset(B)</a:t>
                          </a:r>
                          <a:endParaRPr lang="zh-CN" sz="2400" kern="100">
                            <a:effectLst/>
                            <a:latin typeface="DengXian" charset="0"/>
                            <a:ea typeface="DengXian" charset="0"/>
                            <a:cs typeface="DengXi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444177">
                    <a:tc>
                      <a:txBody>
                        <a:bodyPr/>
                        <a:lstStyle/>
                        <a:p>
                          <a:endParaRPr lang="zh-CN"/>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0">
                          <a:blip r:embed="rId2"/>
                          <a:stretch>
                            <a:fillRect l="-355" t="-932877" r="-419858" b="-232877"/>
                          </a:stretch>
                        </a:blipFill>
                      </a:tcPr>
                    </a:tc>
                    <a:tc>
                      <a:txBody>
                        <a:bodyPr/>
                        <a:lstStyle/>
                        <a:p>
                          <a:pPr algn="just">
                            <a:lnSpc>
                              <a:spcPct val="115000"/>
                            </a:lnSpc>
                            <a:spcAft>
                              <a:spcPts val="0"/>
                            </a:spcAft>
                          </a:pPr>
                          <a:r>
                            <a:rPr lang="en-US" sz="2400" kern="100">
                              <a:effectLst/>
                              <a:latin typeface="DengXian" charset="0"/>
                              <a:ea typeface="DengXian" charset="0"/>
                              <a:cs typeface="DengXian" charset="0"/>
                            </a:rPr>
                            <a:t>A</a:t>
                          </a:r>
                          <a:r>
                            <a:rPr lang="zh-CN" sz="2400" kern="100">
                              <a:effectLst/>
                              <a:latin typeface="DengXian" charset="0"/>
                              <a:ea typeface="DengXian" charset="0"/>
                              <a:cs typeface="DengXian" charset="0"/>
                            </a:rPr>
                            <a:t>是</a:t>
                          </a:r>
                          <a:r>
                            <a:rPr lang="en-US" sz="2400" kern="100">
                              <a:effectLst/>
                              <a:latin typeface="DengXian" charset="0"/>
                              <a:ea typeface="DengXian" charset="0"/>
                              <a:cs typeface="DengXian" charset="0"/>
                            </a:rPr>
                            <a:t>B</a:t>
                          </a:r>
                          <a:r>
                            <a:rPr lang="zh-CN" sz="2400" kern="100">
                              <a:effectLst/>
                              <a:latin typeface="DengXian" charset="0"/>
                              <a:ea typeface="DengXian" charset="0"/>
                              <a:cs typeface="DengXian" charset="0"/>
                            </a:rPr>
                            <a:t>的真子集</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15000"/>
                            </a:lnSpc>
                            <a:spcAft>
                              <a:spcPts val="0"/>
                            </a:spcAft>
                          </a:pPr>
                          <a:r>
                            <a:rPr lang="en-US" sz="2400" kern="100">
                              <a:effectLst/>
                              <a:latin typeface="DengXian" charset="0"/>
                              <a:ea typeface="DengXian" charset="0"/>
                              <a:cs typeface="DengXian" charset="0"/>
                            </a:rPr>
                            <a:t>A&lt;B</a:t>
                          </a:r>
                          <a:endParaRPr lang="zh-CN" sz="2400" kern="100">
                            <a:effectLst/>
                            <a:latin typeface="DengXian" charset="0"/>
                            <a:ea typeface="DengXian" charset="0"/>
                            <a:cs typeface="DengXi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15000"/>
                            </a:lnSpc>
                            <a:spcAft>
                              <a:spcPts val="0"/>
                            </a:spcAft>
                          </a:pPr>
                          <a:r>
                            <a:rPr lang="en-US" sz="2400" kern="100">
                              <a:effectLst/>
                              <a:latin typeface="DengXian" charset="0"/>
                              <a:ea typeface="DengXian" charset="0"/>
                              <a:cs typeface="DengXian" charset="0"/>
                            </a:rPr>
                            <a:t> </a:t>
                          </a:r>
                          <a:endParaRPr lang="zh-CN" sz="2400" kern="100">
                            <a:effectLst/>
                            <a:latin typeface="DengXian" charset="0"/>
                            <a:ea typeface="DengXian" charset="0"/>
                            <a:cs typeface="DengXi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444177">
                    <a:tc>
                      <a:txBody>
                        <a:bodyPr/>
                        <a:lstStyle/>
                        <a:p>
                          <a:endParaRPr lang="zh-CN"/>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0">
                          <a:blip r:embed="rId2"/>
                          <a:stretch>
                            <a:fillRect l="-355" t="-1032877" r="-419858" b="-132877"/>
                          </a:stretch>
                        </a:blipFill>
                      </a:tcPr>
                    </a:tc>
                    <a:tc>
                      <a:txBody>
                        <a:bodyPr/>
                        <a:lstStyle/>
                        <a:p>
                          <a:pPr algn="just">
                            <a:lnSpc>
                              <a:spcPct val="115000"/>
                            </a:lnSpc>
                            <a:spcAft>
                              <a:spcPts val="0"/>
                            </a:spcAft>
                          </a:pPr>
                          <a:r>
                            <a:rPr lang="en-US" sz="2400" kern="100">
                              <a:effectLst/>
                              <a:latin typeface="DengXian" charset="0"/>
                              <a:ea typeface="DengXian" charset="0"/>
                              <a:cs typeface="DengXian" charset="0"/>
                            </a:rPr>
                            <a:t>B</a:t>
                          </a:r>
                          <a:r>
                            <a:rPr lang="zh-CN" sz="2400" kern="100">
                              <a:effectLst/>
                              <a:latin typeface="DengXian" charset="0"/>
                              <a:ea typeface="DengXian" charset="0"/>
                              <a:cs typeface="DengXian" charset="0"/>
                            </a:rPr>
                            <a:t>是</a:t>
                          </a:r>
                          <a:r>
                            <a:rPr lang="en-US" sz="2400" kern="100">
                              <a:effectLst/>
                              <a:latin typeface="DengXian" charset="0"/>
                              <a:ea typeface="DengXian" charset="0"/>
                              <a:cs typeface="DengXian" charset="0"/>
                            </a:rPr>
                            <a:t>A</a:t>
                          </a:r>
                          <a:r>
                            <a:rPr lang="zh-CN" sz="2400" kern="100">
                              <a:effectLst/>
                              <a:latin typeface="DengXian" charset="0"/>
                              <a:ea typeface="DengXian" charset="0"/>
                              <a:cs typeface="DengXian" charset="0"/>
                            </a:rPr>
                            <a:t>的子集</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15000"/>
                            </a:lnSpc>
                            <a:spcAft>
                              <a:spcPts val="0"/>
                            </a:spcAft>
                          </a:pPr>
                          <a:r>
                            <a:rPr lang="en-US" sz="2400" kern="100">
                              <a:effectLst/>
                              <a:latin typeface="DengXian" charset="0"/>
                              <a:ea typeface="DengXian" charset="0"/>
                              <a:cs typeface="DengXian" charset="0"/>
                            </a:rPr>
                            <a:t>A&gt;=B</a:t>
                          </a:r>
                          <a:endParaRPr lang="zh-CN" sz="2400" kern="100">
                            <a:effectLst/>
                            <a:latin typeface="DengXian" charset="0"/>
                            <a:ea typeface="DengXian" charset="0"/>
                            <a:cs typeface="DengXi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15000"/>
                            </a:lnSpc>
                            <a:spcAft>
                              <a:spcPts val="0"/>
                            </a:spcAft>
                          </a:pPr>
                          <a:r>
                            <a:rPr lang="en-US" sz="2400" kern="100">
                              <a:effectLst/>
                              <a:latin typeface="DengXian" charset="0"/>
                              <a:ea typeface="DengXian" charset="0"/>
                              <a:cs typeface="DengXian" charset="0"/>
                            </a:rPr>
                            <a:t>A.issuperset(B)</a:t>
                          </a:r>
                          <a:endParaRPr lang="zh-CN" sz="2400" kern="100">
                            <a:effectLst/>
                            <a:latin typeface="DengXian" charset="0"/>
                            <a:ea typeface="DengXian" charset="0"/>
                            <a:cs typeface="DengXi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444177">
                    <a:tc>
                      <a:txBody>
                        <a:bodyPr/>
                        <a:lstStyle/>
                        <a:p>
                          <a:endParaRPr lang="zh-CN"/>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0">
                          <a:blip r:embed="rId2"/>
                          <a:stretch>
                            <a:fillRect l="-355" t="-1132877" r="-419858" b="-32877"/>
                          </a:stretch>
                        </a:blipFill>
                      </a:tcPr>
                    </a:tc>
                    <a:tc>
                      <a:txBody>
                        <a:bodyPr/>
                        <a:lstStyle/>
                        <a:p>
                          <a:pPr algn="just">
                            <a:lnSpc>
                              <a:spcPct val="115000"/>
                            </a:lnSpc>
                            <a:spcAft>
                              <a:spcPts val="0"/>
                            </a:spcAft>
                          </a:pPr>
                          <a:r>
                            <a:rPr lang="en-US" sz="2400" kern="100">
                              <a:effectLst/>
                              <a:latin typeface="DengXian" charset="0"/>
                              <a:ea typeface="DengXian" charset="0"/>
                              <a:cs typeface="DengXian" charset="0"/>
                            </a:rPr>
                            <a:t>B</a:t>
                          </a:r>
                          <a:r>
                            <a:rPr lang="zh-CN" sz="2400" kern="100">
                              <a:effectLst/>
                              <a:latin typeface="DengXian" charset="0"/>
                              <a:ea typeface="DengXian" charset="0"/>
                              <a:cs typeface="DengXian" charset="0"/>
                            </a:rPr>
                            <a:t>是</a:t>
                          </a:r>
                          <a:r>
                            <a:rPr lang="en-US" sz="2400" kern="100">
                              <a:effectLst/>
                              <a:latin typeface="DengXian" charset="0"/>
                              <a:ea typeface="DengXian" charset="0"/>
                              <a:cs typeface="DengXian" charset="0"/>
                            </a:rPr>
                            <a:t>A</a:t>
                          </a:r>
                          <a:r>
                            <a:rPr lang="zh-CN" sz="2400" kern="100">
                              <a:effectLst/>
                              <a:latin typeface="DengXian" charset="0"/>
                              <a:ea typeface="DengXian" charset="0"/>
                              <a:cs typeface="DengXian" charset="0"/>
                            </a:rPr>
                            <a:t>的真子集</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15000"/>
                            </a:lnSpc>
                            <a:spcAft>
                              <a:spcPts val="0"/>
                            </a:spcAft>
                          </a:pPr>
                          <a:r>
                            <a:rPr lang="en-US" sz="2400" kern="100">
                              <a:effectLst/>
                              <a:latin typeface="DengXian" charset="0"/>
                              <a:ea typeface="DengXian" charset="0"/>
                              <a:cs typeface="DengXian" charset="0"/>
                            </a:rPr>
                            <a:t>A&gt;B</a:t>
                          </a:r>
                          <a:endParaRPr lang="zh-CN" sz="2400" kern="100">
                            <a:effectLst/>
                            <a:latin typeface="DengXian" charset="0"/>
                            <a:ea typeface="DengXian" charset="0"/>
                            <a:cs typeface="DengXi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15000"/>
                            </a:lnSpc>
                            <a:spcAft>
                              <a:spcPts val="0"/>
                            </a:spcAft>
                          </a:pPr>
                          <a:r>
                            <a:rPr lang="en-US" sz="2400" kern="100">
                              <a:effectLst/>
                              <a:latin typeface="DengXian" charset="0"/>
                              <a:ea typeface="DengXian" charset="0"/>
                              <a:cs typeface="DengXian" charset="0"/>
                            </a:rPr>
                            <a:t> </a:t>
                          </a:r>
                          <a:endParaRPr lang="zh-CN" sz="2400" kern="100">
                            <a:effectLst/>
                            <a:latin typeface="DengXian" charset="0"/>
                            <a:ea typeface="DengXian" charset="0"/>
                            <a:cs typeface="DengXi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mc:Fallback>
      </mc:AlternateContent>
      <p:sp>
        <p:nvSpPr>
          <p:cNvPr id="4" name="幻灯片编号占位符 3"/>
          <p:cNvSpPr>
            <a:spLocks noGrp="1"/>
          </p:cNvSpPr>
          <p:nvPr>
            <p:ph type="sldNum" sz="quarter" idx="10"/>
          </p:nvPr>
        </p:nvSpPr>
        <p:spPr/>
        <p:txBody>
          <a:bodyPr/>
          <a:lstStyle/>
          <a:p>
            <a:pPr>
              <a:defRPr/>
            </a:pPr>
            <a:fld id="{2BD893FB-85AB-4B61-AFED-52C0504A6183}" type="slidenum">
              <a:rPr lang="en-US" altLang="ko-KR"/>
              <a:pPr>
                <a:defRPr/>
              </a:pPr>
              <a:t>61</a:t>
            </a:fld>
            <a:endParaRPr lang="en-US" altLang="ko-KR"/>
          </a:p>
        </p:txBody>
      </p:sp>
    </p:spTree>
    <p:extLst>
      <p:ext uri="{BB962C8B-B14F-4D97-AF65-F5344CB8AC3E}">
        <p14:creationId xmlns="" xmlns:p14="http://schemas.microsoft.com/office/powerpoint/2010/main" val="47449902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本章小结</a:t>
            </a:r>
          </a:p>
        </p:txBody>
      </p:sp>
      <p:sp>
        <p:nvSpPr>
          <p:cNvPr id="3" name="内容占位符 2"/>
          <p:cNvSpPr>
            <a:spLocks noGrp="1"/>
          </p:cNvSpPr>
          <p:nvPr>
            <p:ph idx="1"/>
          </p:nvPr>
        </p:nvSpPr>
        <p:spPr/>
        <p:txBody>
          <a:bodyPr/>
          <a:lstStyle/>
          <a:p>
            <a:r>
              <a:rPr lang="zh-CN" altLang="zh-CN"/>
              <a:t>序列是</a:t>
            </a:r>
            <a:r>
              <a:rPr lang="en-US" altLang="zh-CN"/>
              <a:t>Python</a:t>
            </a:r>
            <a:r>
              <a:rPr lang="zh-CN" altLang="zh-CN"/>
              <a:t>中最基本的数据结构，其中最常见的就是元组、列表和字符串。元组是一种序列，就像列表一样。元组和列表之间的主要区别是元组不能像列表那样改变元素的值，可以简单地理解为</a:t>
            </a:r>
            <a:r>
              <a:rPr lang="en-US" altLang="zh-CN"/>
              <a:t>“</a:t>
            </a:r>
            <a:r>
              <a:rPr lang="zh-CN" altLang="zh-CN"/>
              <a:t>只读列表</a:t>
            </a:r>
            <a:r>
              <a:rPr lang="en-US" altLang="zh-CN"/>
              <a:t>”</a:t>
            </a:r>
            <a:r>
              <a:rPr lang="zh-CN" altLang="zh-CN"/>
              <a:t>。元组使用小括号</a:t>
            </a:r>
            <a:r>
              <a:rPr lang="en-US" altLang="zh-CN"/>
              <a:t>()</a:t>
            </a:r>
            <a:r>
              <a:rPr lang="zh-CN" altLang="zh-CN"/>
              <a:t>将数据包含起来，而列表使用方括号</a:t>
            </a:r>
            <a:r>
              <a:rPr lang="en-US" altLang="zh-CN"/>
              <a:t>[]</a:t>
            </a:r>
            <a:r>
              <a:rPr lang="zh-CN" altLang="zh-CN"/>
              <a:t>。</a:t>
            </a:r>
          </a:p>
          <a:p>
            <a:endParaRPr lang="zh-CN" altLang="zh-CN"/>
          </a:p>
          <a:p>
            <a:endParaRPr kumimoji="1" lang="zh-CN" altLang="en-US"/>
          </a:p>
        </p:txBody>
      </p:sp>
      <p:sp>
        <p:nvSpPr>
          <p:cNvPr id="4" name="幻灯片编号占位符 3"/>
          <p:cNvSpPr>
            <a:spLocks noGrp="1"/>
          </p:cNvSpPr>
          <p:nvPr>
            <p:ph type="sldNum" sz="quarter" idx="10"/>
          </p:nvPr>
        </p:nvSpPr>
        <p:spPr/>
        <p:txBody>
          <a:bodyPr/>
          <a:lstStyle/>
          <a:p>
            <a:pPr>
              <a:defRPr/>
            </a:pPr>
            <a:fld id="{2BD893FB-85AB-4B61-AFED-52C0504A6183}" type="slidenum">
              <a:rPr lang="en-US" altLang="ko-KR"/>
              <a:pPr>
                <a:defRPr/>
              </a:pPr>
              <a:t>62</a:t>
            </a:fld>
            <a:endParaRPr lang="en-US" altLang="ko-KR"/>
          </a:p>
        </p:txBody>
      </p:sp>
    </p:spTree>
    <p:extLst>
      <p:ext uri="{BB962C8B-B14F-4D97-AF65-F5344CB8AC3E}">
        <p14:creationId xmlns="" xmlns:p14="http://schemas.microsoft.com/office/powerpoint/2010/main" val="72950908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本章小结</a:t>
            </a:r>
          </a:p>
        </p:txBody>
      </p:sp>
      <p:sp>
        <p:nvSpPr>
          <p:cNvPr id="3" name="内容占位符 2"/>
          <p:cNvSpPr>
            <a:spLocks noGrp="1"/>
          </p:cNvSpPr>
          <p:nvPr>
            <p:ph idx="1"/>
          </p:nvPr>
        </p:nvSpPr>
        <p:spPr/>
        <p:txBody>
          <a:bodyPr/>
          <a:lstStyle/>
          <a:p>
            <a:r>
              <a:rPr lang="zh-CN" altLang="zh-CN"/>
              <a:t>列表中的数据可以进行任意地添加、修改和删除，同时我们还可以使用</a:t>
            </a:r>
            <a:r>
              <a:rPr lang="en-US" altLang="zh-CN"/>
              <a:t>index</a:t>
            </a:r>
            <a:r>
              <a:rPr lang="zh-CN" altLang="zh-CN"/>
              <a:t>或者</a:t>
            </a:r>
            <a:r>
              <a:rPr lang="en-US" altLang="zh-CN"/>
              <a:t>find</a:t>
            </a:r>
            <a:r>
              <a:rPr lang="zh-CN" altLang="zh-CN"/>
              <a:t>函数进行元素的查找；为了让列表保存复杂而庞大的数据内容，有的时候我们还会将列表嵌套使用，即列表中包含的元素也是列表数据类型的。</a:t>
            </a:r>
            <a:endParaRPr kumimoji="1" lang="zh-CN" altLang="en-US"/>
          </a:p>
        </p:txBody>
      </p:sp>
      <p:sp>
        <p:nvSpPr>
          <p:cNvPr id="4" name="幻灯片编号占位符 3"/>
          <p:cNvSpPr>
            <a:spLocks noGrp="1"/>
          </p:cNvSpPr>
          <p:nvPr>
            <p:ph type="sldNum" sz="quarter" idx="10"/>
          </p:nvPr>
        </p:nvSpPr>
        <p:spPr/>
        <p:txBody>
          <a:bodyPr/>
          <a:lstStyle/>
          <a:p>
            <a:pPr>
              <a:defRPr/>
            </a:pPr>
            <a:fld id="{2BD893FB-85AB-4B61-AFED-52C0504A6183}" type="slidenum">
              <a:rPr lang="en-US" altLang="ko-KR"/>
              <a:pPr>
                <a:defRPr/>
              </a:pPr>
              <a:t>63</a:t>
            </a:fld>
            <a:endParaRPr lang="en-US" altLang="ko-KR"/>
          </a:p>
        </p:txBody>
      </p:sp>
    </p:spTree>
    <p:extLst>
      <p:ext uri="{BB962C8B-B14F-4D97-AF65-F5344CB8AC3E}">
        <p14:creationId xmlns="" xmlns:p14="http://schemas.microsoft.com/office/powerpoint/2010/main" val="156717895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本章小结</a:t>
            </a:r>
          </a:p>
        </p:txBody>
      </p:sp>
      <p:sp>
        <p:nvSpPr>
          <p:cNvPr id="3" name="内容占位符 2"/>
          <p:cNvSpPr>
            <a:spLocks noGrp="1"/>
          </p:cNvSpPr>
          <p:nvPr>
            <p:ph idx="1"/>
          </p:nvPr>
        </p:nvSpPr>
        <p:spPr>
          <a:xfrm>
            <a:off x="475456" y="1306745"/>
            <a:ext cx="8229600" cy="4525963"/>
          </a:xfrm>
        </p:spPr>
        <p:txBody>
          <a:bodyPr/>
          <a:lstStyle/>
          <a:p>
            <a:r>
              <a:rPr lang="zh-CN" altLang="zh-CN" dirty="0"/>
              <a:t>除了元组和列表，字符串也是序列类型数据之一，字符串或串</a:t>
            </a:r>
            <a:r>
              <a:rPr lang="en-US" altLang="zh-CN" dirty="0"/>
              <a:t>(String) </a:t>
            </a:r>
            <a:r>
              <a:rPr lang="zh-CN" altLang="zh-CN" dirty="0"/>
              <a:t>是由数字、</a:t>
            </a:r>
            <a:r>
              <a:rPr lang="zh-CN" altLang="zh-CN"/>
              <a:t>字母</a:t>
            </a:r>
            <a:r>
              <a:rPr lang="zh-CN" altLang="zh-CN" smtClean="0"/>
              <a:t>、</a:t>
            </a:r>
            <a:r>
              <a:rPr lang="zh-CN" altLang="en-US" smtClean="0"/>
              <a:t>符号</a:t>
            </a:r>
            <a:r>
              <a:rPr lang="zh-CN" altLang="zh-CN" smtClean="0"/>
              <a:t>组成</a:t>
            </a:r>
            <a:r>
              <a:rPr lang="zh-CN" altLang="zh-CN" dirty="0"/>
              <a:t>的一串字符，用一对引号包含。它是编程语言中表示文本的数据类型。对于序列类型的数据，必须掌握对齐进行切片操作的正确方法，当方括号中的序号为正数时代表从左往右计数，而序号为负数时，则表示该序号为从序列的尾部向头部计数得到的值，即从右往左计数的值。</a:t>
            </a:r>
          </a:p>
          <a:p>
            <a:endParaRPr kumimoji="1" lang="zh-CN" altLang="en-US" dirty="0"/>
          </a:p>
        </p:txBody>
      </p:sp>
      <p:sp>
        <p:nvSpPr>
          <p:cNvPr id="4" name="幻灯片编号占位符 3"/>
          <p:cNvSpPr>
            <a:spLocks noGrp="1"/>
          </p:cNvSpPr>
          <p:nvPr>
            <p:ph type="sldNum" sz="quarter" idx="10"/>
          </p:nvPr>
        </p:nvSpPr>
        <p:spPr/>
        <p:txBody>
          <a:bodyPr/>
          <a:lstStyle/>
          <a:p>
            <a:pPr>
              <a:defRPr/>
            </a:pPr>
            <a:fld id="{2BD893FB-85AB-4B61-AFED-52C0504A6183}" type="slidenum">
              <a:rPr lang="en-US" altLang="ko-KR"/>
              <a:pPr>
                <a:defRPr/>
              </a:pPr>
              <a:t>64</a:t>
            </a:fld>
            <a:endParaRPr lang="en-US" altLang="ko-KR"/>
          </a:p>
        </p:txBody>
      </p:sp>
    </p:spTree>
    <p:extLst>
      <p:ext uri="{BB962C8B-B14F-4D97-AF65-F5344CB8AC3E}">
        <p14:creationId xmlns="" xmlns:p14="http://schemas.microsoft.com/office/powerpoint/2010/main" val="202471580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本章小结</a:t>
            </a:r>
          </a:p>
        </p:txBody>
      </p:sp>
      <p:sp>
        <p:nvSpPr>
          <p:cNvPr id="3" name="内容占位符 2"/>
          <p:cNvSpPr>
            <a:spLocks noGrp="1"/>
          </p:cNvSpPr>
          <p:nvPr>
            <p:ph idx="1"/>
          </p:nvPr>
        </p:nvSpPr>
        <p:spPr/>
        <p:txBody>
          <a:bodyPr/>
          <a:lstStyle/>
          <a:p>
            <a:r>
              <a:rPr lang="zh-CN" altLang="zh-CN"/>
              <a:t>字典是一种通过名字来引用值的数据结构。这种类型的数据结构称为映射</a:t>
            </a:r>
            <a:r>
              <a:rPr lang="en-US" altLang="zh-CN"/>
              <a:t> (Mapping)</a:t>
            </a:r>
            <a:r>
              <a:rPr lang="zh-CN" altLang="zh-CN"/>
              <a:t>。字典是</a:t>
            </a:r>
            <a:r>
              <a:rPr lang="en-US" altLang="zh-CN"/>
              <a:t>Python</a:t>
            </a:r>
            <a:r>
              <a:rPr lang="zh-CN" altLang="zh-CN"/>
              <a:t>中唯一内建的映射类型。字典中的值</a:t>
            </a:r>
            <a:r>
              <a:rPr lang="en-US" altLang="zh-CN"/>
              <a:t>(value)</a:t>
            </a:r>
            <a:r>
              <a:rPr lang="zh-CN" altLang="zh-CN"/>
              <a:t>没有特殊的顺序，但是都存储在特定的键</a:t>
            </a:r>
            <a:r>
              <a:rPr lang="en-US" altLang="zh-CN"/>
              <a:t>(key)</a:t>
            </a:r>
            <a:r>
              <a:rPr lang="zh-CN" altLang="zh-CN"/>
              <a:t>下。和列表类似，字典中的数据也可以进行任意的添加、修改、删除，唯一不同的是我们无法使用一个序号来表示字典中的数据，而是使用键的定义。</a:t>
            </a:r>
          </a:p>
        </p:txBody>
      </p:sp>
      <p:sp>
        <p:nvSpPr>
          <p:cNvPr id="4" name="幻灯片编号占位符 3"/>
          <p:cNvSpPr>
            <a:spLocks noGrp="1"/>
          </p:cNvSpPr>
          <p:nvPr>
            <p:ph type="sldNum" sz="quarter" idx="10"/>
          </p:nvPr>
        </p:nvSpPr>
        <p:spPr/>
        <p:txBody>
          <a:bodyPr/>
          <a:lstStyle/>
          <a:p>
            <a:pPr>
              <a:defRPr/>
            </a:pPr>
            <a:fld id="{2BD893FB-85AB-4B61-AFED-52C0504A6183}" type="slidenum">
              <a:rPr lang="en-US" altLang="ko-KR"/>
              <a:pPr>
                <a:defRPr/>
              </a:pPr>
              <a:t>65</a:t>
            </a:fld>
            <a:endParaRPr lang="en-US" altLang="ko-KR"/>
          </a:p>
        </p:txBody>
      </p:sp>
    </p:spTree>
    <p:extLst>
      <p:ext uri="{BB962C8B-B14F-4D97-AF65-F5344CB8AC3E}">
        <p14:creationId xmlns="" xmlns:p14="http://schemas.microsoft.com/office/powerpoint/2010/main" val="203566583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本章小结</a:t>
            </a:r>
          </a:p>
        </p:txBody>
      </p:sp>
      <p:sp>
        <p:nvSpPr>
          <p:cNvPr id="3" name="内容占位符 2"/>
          <p:cNvSpPr>
            <a:spLocks noGrp="1"/>
          </p:cNvSpPr>
          <p:nvPr>
            <p:ph idx="1"/>
          </p:nvPr>
        </p:nvSpPr>
        <p:spPr/>
        <p:txBody>
          <a:bodyPr/>
          <a:lstStyle/>
          <a:p>
            <a:r>
              <a:rPr lang="en-US" altLang="zh-CN"/>
              <a:t>Python</a:t>
            </a:r>
            <a:r>
              <a:rPr lang="zh-CN" altLang="zh-CN"/>
              <a:t>的集合</a:t>
            </a:r>
            <a:r>
              <a:rPr lang="en-US" altLang="zh-CN"/>
              <a:t>(set)</a:t>
            </a:r>
            <a:r>
              <a:rPr lang="zh-CN" altLang="zh-CN"/>
              <a:t>是一个无序不重复元素集，它的操作与数学中的操作方式保持一致，通过集合运算符，你也可以完成并、交、差等集合运算。</a:t>
            </a:r>
          </a:p>
        </p:txBody>
      </p:sp>
      <p:sp>
        <p:nvSpPr>
          <p:cNvPr id="4" name="幻灯片编号占位符 3"/>
          <p:cNvSpPr>
            <a:spLocks noGrp="1"/>
          </p:cNvSpPr>
          <p:nvPr>
            <p:ph type="sldNum" sz="quarter" idx="10"/>
          </p:nvPr>
        </p:nvSpPr>
        <p:spPr/>
        <p:txBody>
          <a:bodyPr/>
          <a:lstStyle/>
          <a:p>
            <a:pPr>
              <a:defRPr/>
            </a:pPr>
            <a:fld id="{2BD893FB-85AB-4B61-AFED-52C0504A6183}" type="slidenum">
              <a:rPr lang="en-US" altLang="ko-KR"/>
              <a:pPr>
                <a:defRPr/>
              </a:pPr>
              <a:t>66</a:t>
            </a:fld>
            <a:endParaRPr lang="en-US" altLang="ko-KR"/>
          </a:p>
        </p:txBody>
      </p:sp>
    </p:spTree>
    <p:extLst>
      <p:ext uri="{BB962C8B-B14F-4D97-AF65-F5344CB8AC3E}">
        <p14:creationId xmlns="" xmlns:p14="http://schemas.microsoft.com/office/powerpoint/2010/main" val="109787137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p:cNvSpPr txBox="1">
            <a:spLocks noGrp="1"/>
          </p:cNvSpPr>
          <p:nvPr/>
        </p:nvSpPr>
        <p:spPr bwMode="auto">
          <a:xfrm>
            <a:off x="8174038" y="1588"/>
            <a:ext cx="76200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b"/>
          <a:lstStyle>
            <a:lvl1pPr eaLnBrk="0" hangingPunct="0">
              <a:defRPr kumimoji="1" sz="3600">
                <a:solidFill>
                  <a:schemeClr val="tx1"/>
                </a:solidFill>
                <a:latin typeface="Gulim" pitchFamily="34" charset="-127"/>
                <a:ea typeface="宋体" charset="-122"/>
              </a:defRPr>
            </a:lvl1pPr>
            <a:lvl2pPr marL="742950" indent="-285750" eaLnBrk="0" hangingPunct="0">
              <a:defRPr kumimoji="1" sz="3600">
                <a:solidFill>
                  <a:schemeClr val="tx1"/>
                </a:solidFill>
                <a:latin typeface="Gulim" pitchFamily="34" charset="-127"/>
                <a:ea typeface="宋体" charset="-122"/>
              </a:defRPr>
            </a:lvl2pPr>
            <a:lvl3pPr marL="1143000" indent="-228600" eaLnBrk="0" hangingPunct="0">
              <a:defRPr kumimoji="1" sz="3600">
                <a:solidFill>
                  <a:schemeClr val="tx1"/>
                </a:solidFill>
                <a:latin typeface="Gulim" pitchFamily="34" charset="-127"/>
                <a:ea typeface="宋体" charset="-122"/>
              </a:defRPr>
            </a:lvl3pPr>
            <a:lvl4pPr marL="1600200" indent="-228600" eaLnBrk="0" hangingPunct="0">
              <a:defRPr kumimoji="1" sz="3600">
                <a:solidFill>
                  <a:schemeClr val="tx1"/>
                </a:solidFill>
                <a:latin typeface="Gulim" pitchFamily="34" charset="-127"/>
                <a:ea typeface="宋体" charset="-122"/>
              </a:defRPr>
            </a:lvl4pPr>
            <a:lvl5pPr marL="2057400" indent="-228600" eaLnBrk="0" hangingPunct="0">
              <a:defRPr kumimoji="1" sz="3600">
                <a:solidFill>
                  <a:schemeClr val="tx1"/>
                </a:solidFill>
                <a:latin typeface="Gulim" pitchFamily="34" charset="-127"/>
                <a:ea typeface="宋体" charset="-122"/>
              </a:defRPr>
            </a:lvl5pPr>
            <a:lvl6pPr marL="2514600" indent="-228600" eaLnBrk="0" fontAlgn="base" hangingPunct="0">
              <a:spcBef>
                <a:spcPct val="0"/>
              </a:spcBef>
              <a:spcAft>
                <a:spcPct val="0"/>
              </a:spcAft>
              <a:defRPr kumimoji="1" sz="3600">
                <a:solidFill>
                  <a:schemeClr val="tx1"/>
                </a:solidFill>
                <a:latin typeface="Gulim" pitchFamily="34" charset="-127"/>
                <a:ea typeface="宋体" charset="-122"/>
              </a:defRPr>
            </a:lvl6pPr>
            <a:lvl7pPr marL="2971800" indent="-228600" eaLnBrk="0" fontAlgn="base" hangingPunct="0">
              <a:spcBef>
                <a:spcPct val="0"/>
              </a:spcBef>
              <a:spcAft>
                <a:spcPct val="0"/>
              </a:spcAft>
              <a:defRPr kumimoji="1" sz="3600">
                <a:solidFill>
                  <a:schemeClr val="tx1"/>
                </a:solidFill>
                <a:latin typeface="Gulim" pitchFamily="34" charset="-127"/>
                <a:ea typeface="宋体" charset="-122"/>
              </a:defRPr>
            </a:lvl7pPr>
            <a:lvl8pPr marL="3429000" indent="-228600" eaLnBrk="0" fontAlgn="base" hangingPunct="0">
              <a:spcBef>
                <a:spcPct val="0"/>
              </a:spcBef>
              <a:spcAft>
                <a:spcPct val="0"/>
              </a:spcAft>
              <a:defRPr kumimoji="1" sz="3600">
                <a:solidFill>
                  <a:schemeClr val="tx1"/>
                </a:solidFill>
                <a:latin typeface="Gulim" pitchFamily="34" charset="-127"/>
                <a:ea typeface="宋体" charset="-122"/>
              </a:defRPr>
            </a:lvl8pPr>
            <a:lvl9pPr marL="3886200" indent="-228600" eaLnBrk="0" fontAlgn="base" hangingPunct="0">
              <a:spcBef>
                <a:spcPct val="0"/>
              </a:spcBef>
              <a:spcAft>
                <a:spcPct val="0"/>
              </a:spcAft>
              <a:defRPr kumimoji="1" sz="3600">
                <a:solidFill>
                  <a:schemeClr val="tx1"/>
                </a:solidFill>
                <a:latin typeface="Gulim" pitchFamily="34" charset="-127"/>
                <a:ea typeface="宋体" charset="-122"/>
              </a:defRPr>
            </a:lvl9pPr>
          </a:lstStyle>
          <a:p>
            <a:pPr algn="r" eaLnBrk="1" hangingPunct="1"/>
            <a:fld id="{A4BEA5F9-DBEB-4738-BE04-49D700A0E943}" type="slidenum">
              <a:rPr kumimoji="0" lang="en-US" altLang="zh-CN" sz="1800">
                <a:solidFill>
                  <a:srgbClr val="FFFFFF"/>
                </a:solidFill>
                <a:latin typeface="Times New Roman" pitchFamily="18" charset="0"/>
                <a:ea typeface="隶书" pitchFamily="49" charset="-122"/>
              </a:rPr>
              <a:pPr algn="r" eaLnBrk="1" hangingPunct="1"/>
              <a:t>67</a:t>
            </a:fld>
            <a:endParaRPr kumimoji="0" lang="en-US" altLang="zh-CN" sz="1800">
              <a:solidFill>
                <a:srgbClr val="FFFFFF"/>
              </a:solidFill>
              <a:latin typeface="Times New Roman" pitchFamily="18" charset="0"/>
              <a:ea typeface="隶书" pitchFamily="49" charset="-122"/>
            </a:endParaRPr>
          </a:p>
        </p:txBody>
      </p:sp>
      <p:pic>
        <p:nvPicPr>
          <p:cNvPr id="6" name="Picture 24" descr="C:\Documents and Settings\Administrator\桌面\新建文件夹\18.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l="52174" t="57532" r="24638" b="10677"/>
          <a:stretch>
            <a:fillRect/>
          </a:stretch>
        </p:blipFill>
        <p:spPr bwMode="auto">
          <a:xfrm>
            <a:off x="3165475" y="1609725"/>
            <a:ext cx="877888" cy="1152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Picture 25" descr="C:\Documents and Settings\Administrator\桌面\新建文件夹\19.png"/>
          <p:cNvPicPr>
            <a:picLocks noChangeAspect="1" noChangeArrowheads="1"/>
          </p:cNvPicPr>
          <p:nvPr/>
        </p:nvPicPr>
        <p:blipFill>
          <a:blip r:embed="rId4" cstate="print">
            <a:extLst>
              <a:ext uri="{28A0092B-C50C-407E-A947-70E740481C1C}">
                <a14:useLocalDpi xmlns="" xmlns:a14="http://schemas.microsoft.com/office/drawing/2010/main" val="0"/>
              </a:ext>
            </a:extLst>
          </a:blip>
          <a:srcRect l="39130" t="60558" r="40581" b="18246"/>
          <a:stretch>
            <a:fillRect/>
          </a:stretch>
        </p:blipFill>
        <p:spPr bwMode="auto">
          <a:xfrm rot="5241647">
            <a:off x="3981450" y="2209800"/>
            <a:ext cx="1008063" cy="10080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 name="Picture 26" descr="C:\Documents and Settings\Administrator\桌面\新建文件夹\20.png"/>
          <p:cNvPicPr>
            <a:picLocks noChangeAspect="1" noChangeArrowheads="1"/>
          </p:cNvPicPr>
          <p:nvPr/>
        </p:nvPicPr>
        <p:blipFill>
          <a:blip r:embed="rId5" cstate="print">
            <a:extLst>
              <a:ext uri="{28A0092B-C50C-407E-A947-70E740481C1C}">
                <a14:useLocalDpi xmlns="" xmlns:a14="http://schemas.microsoft.com/office/drawing/2010/main" val="0"/>
              </a:ext>
            </a:extLst>
          </a:blip>
          <a:srcRect l="27536" t="36336" r="44928" b="25816"/>
          <a:stretch>
            <a:fillRect/>
          </a:stretch>
        </p:blipFill>
        <p:spPr bwMode="auto">
          <a:xfrm rot="10211323">
            <a:off x="3094038" y="3514725"/>
            <a:ext cx="1366837" cy="1800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Picture 27" descr="C:\Documents and Settings\Administrator\桌面\新建文件夹\21.png"/>
          <p:cNvPicPr>
            <a:picLocks noChangeAspect="1" noChangeArrowheads="1"/>
          </p:cNvPicPr>
          <p:nvPr/>
        </p:nvPicPr>
        <p:blipFill>
          <a:blip r:embed="rId6" cstate="print">
            <a:extLst>
              <a:ext uri="{28A0092B-C50C-407E-A947-70E740481C1C}">
                <a14:useLocalDpi xmlns="" xmlns:a14="http://schemas.microsoft.com/office/drawing/2010/main" val="0"/>
              </a:ext>
            </a:extLst>
          </a:blip>
          <a:srcRect t="57532" r="49274" b="13704"/>
          <a:stretch>
            <a:fillRect/>
          </a:stretch>
        </p:blipFill>
        <p:spPr bwMode="auto">
          <a:xfrm>
            <a:off x="5254625" y="2835275"/>
            <a:ext cx="1800225" cy="9763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30" descr="C:\Documents and Settings\Administrator\桌面\新建文件夹\1.png"/>
          <p:cNvPicPr>
            <a:picLocks noChangeAspect="1" noChangeArrowheads="1"/>
          </p:cNvPicPr>
          <p:nvPr/>
        </p:nvPicPr>
        <p:blipFill>
          <a:blip r:embed="rId7" cstate="print">
            <a:extLst>
              <a:ext uri="{28A0092B-C50C-407E-A947-70E740481C1C}">
                <a14:useLocalDpi xmlns="" xmlns:a14="http://schemas.microsoft.com/office/drawing/2010/main" val="0"/>
              </a:ext>
            </a:extLst>
          </a:blip>
          <a:srcRect l="50723" t="33307" r="-1450" b="3107"/>
          <a:stretch>
            <a:fillRect/>
          </a:stretch>
        </p:blipFill>
        <p:spPr bwMode="auto">
          <a:xfrm rot="-826922">
            <a:off x="3044825" y="2478088"/>
            <a:ext cx="741363" cy="889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 name="Picture 31" descr="C:\Documents and Settings\Administrator\桌面\新建文件夹\2.png"/>
          <p:cNvPicPr>
            <a:picLocks noChangeAspect="1" noChangeArrowheads="1"/>
          </p:cNvPicPr>
          <p:nvPr/>
        </p:nvPicPr>
        <p:blipFill>
          <a:blip r:embed="rId8" cstate="print">
            <a:extLst>
              <a:ext uri="{28A0092B-C50C-407E-A947-70E740481C1C}">
                <a14:useLocalDpi xmlns="" xmlns:a14="http://schemas.microsoft.com/office/drawing/2010/main" val="0"/>
              </a:ext>
            </a:extLst>
          </a:blip>
          <a:srcRect l="36232" t="15140" r="52174" b="69720"/>
          <a:stretch>
            <a:fillRect/>
          </a:stretch>
        </p:blipFill>
        <p:spPr bwMode="auto">
          <a:xfrm>
            <a:off x="4533900" y="1538288"/>
            <a:ext cx="576263" cy="720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2" name="Picture 32" descr="C:\Documents and Settings\Administrator\桌面\新建文件夹\3.png"/>
          <p:cNvPicPr>
            <a:picLocks noChangeAspect="1" noChangeArrowheads="1"/>
          </p:cNvPicPr>
          <p:nvPr/>
        </p:nvPicPr>
        <p:blipFill>
          <a:blip r:embed="rId9" cstate="print">
            <a:extLst>
              <a:ext uri="{28A0092B-C50C-407E-A947-70E740481C1C}">
                <a14:useLocalDpi xmlns="" xmlns:a14="http://schemas.microsoft.com/office/drawing/2010/main" val="0"/>
              </a:ext>
            </a:extLst>
          </a:blip>
          <a:srcRect l="42029" t="21194" r="34782" b="57610"/>
          <a:stretch>
            <a:fillRect/>
          </a:stretch>
        </p:blipFill>
        <p:spPr bwMode="auto">
          <a:xfrm>
            <a:off x="4389438" y="2906713"/>
            <a:ext cx="1152525" cy="10080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3" name="Picture 27" descr="C:\Documents and Settings\Administrator\桌面\新建文件夹\21.png"/>
          <p:cNvPicPr>
            <a:picLocks noChangeAspect="1" noChangeArrowheads="1"/>
          </p:cNvPicPr>
          <p:nvPr/>
        </p:nvPicPr>
        <p:blipFill>
          <a:blip r:embed="rId6" cstate="print">
            <a:extLst>
              <a:ext uri="{28A0092B-C50C-407E-A947-70E740481C1C}">
                <a14:useLocalDpi xmlns="" xmlns:a14="http://schemas.microsoft.com/office/drawing/2010/main" val="0"/>
              </a:ext>
            </a:extLst>
          </a:blip>
          <a:srcRect t="57532" r="49274" b="13704"/>
          <a:stretch>
            <a:fillRect/>
          </a:stretch>
        </p:blipFill>
        <p:spPr bwMode="auto">
          <a:xfrm rot="2270662">
            <a:off x="1547813" y="1700213"/>
            <a:ext cx="1800225" cy="9763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4" name="Picture 27" descr="C:\Documents and Settings\Administrator\桌面\新建文件夹\21.png"/>
          <p:cNvPicPr>
            <a:picLocks noChangeAspect="1" noChangeArrowheads="1"/>
          </p:cNvPicPr>
          <p:nvPr/>
        </p:nvPicPr>
        <p:blipFill>
          <a:blip r:embed="rId6" cstate="print">
            <a:extLst>
              <a:ext uri="{28A0092B-C50C-407E-A947-70E740481C1C}">
                <a14:useLocalDpi xmlns="" xmlns:a14="http://schemas.microsoft.com/office/drawing/2010/main" val="0"/>
              </a:ext>
            </a:extLst>
          </a:blip>
          <a:srcRect t="57532" r="49274" b="13704"/>
          <a:stretch>
            <a:fillRect/>
          </a:stretch>
        </p:blipFill>
        <p:spPr bwMode="auto">
          <a:xfrm rot="2270662">
            <a:off x="5724525" y="1484313"/>
            <a:ext cx="1800225" cy="9763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2" name="组合 16"/>
          <p:cNvGrpSpPr>
            <a:grpSpLocks/>
          </p:cNvGrpSpPr>
          <p:nvPr/>
        </p:nvGrpSpPr>
        <p:grpSpPr bwMode="auto">
          <a:xfrm>
            <a:off x="2274888" y="2259013"/>
            <a:ext cx="2952750" cy="3887787"/>
            <a:chOff x="4788024" y="548680"/>
            <a:chExt cx="2592288" cy="3744416"/>
          </a:xfrm>
        </p:grpSpPr>
        <p:sp>
          <p:nvSpPr>
            <p:cNvPr id="16" name="TextBox 15"/>
            <p:cNvSpPr txBox="1"/>
            <p:nvPr/>
          </p:nvSpPr>
          <p:spPr>
            <a:xfrm>
              <a:off x="4788024" y="548680"/>
              <a:ext cx="2592288" cy="503925"/>
            </a:xfrm>
            <a:prstGeom prst="rect">
              <a:avLst/>
            </a:prstGeom>
            <a:noFill/>
          </p:spPr>
          <p:txBody>
            <a:bodyPr>
              <a:spAutoFit/>
            </a:bodyPr>
            <a:lstStyle/>
            <a:p>
              <a:pPr algn="ctr" eaLnBrk="0" hangingPunct="0">
                <a:defRPr/>
              </a:pPr>
              <a:r>
                <a:rPr kumimoji="0" lang="zh-CN" altLang="en-US" sz="2800" b="1" dirty="0">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6200000" scaled="1"/>
                    <a:tileRect/>
                  </a:gradFill>
                  <a:latin typeface="方正黄草简体" pitchFamily="65" charset="-122"/>
                  <a:ea typeface="方正黄草简体" pitchFamily="65" charset="-122"/>
                </a:rPr>
                <a:t>输入理想的程序</a:t>
              </a:r>
            </a:p>
          </p:txBody>
        </p:sp>
        <p:sp>
          <p:nvSpPr>
            <p:cNvPr id="17" name="矩形 16"/>
            <p:cNvSpPr/>
            <p:nvPr/>
          </p:nvSpPr>
          <p:spPr>
            <a:xfrm>
              <a:off x="5436096" y="2637236"/>
              <a:ext cx="1944216" cy="16558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kumimoji="0" lang="zh-CN" altLang="en-US" sz="1800" dirty="0">
                <a:ea typeface="华文细黑" pitchFamily="2" charset="-122"/>
              </a:endParaRPr>
            </a:p>
          </p:txBody>
        </p:sp>
      </p:grpSp>
      <p:grpSp>
        <p:nvGrpSpPr>
          <p:cNvPr id="3" name="组合 18"/>
          <p:cNvGrpSpPr>
            <a:grpSpLocks/>
          </p:cNvGrpSpPr>
          <p:nvPr/>
        </p:nvGrpSpPr>
        <p:grpSpPr bwMode="auto">
          <a:xfrm>
            <a:off x="3092450" y="3032125"/>
            <a:ext cx="4506913" cy="1804988"/>
            <a:chOff x="4168980" y="1192876"/>
            <a:chExt cx="4507476" cy="1804076"/>
          </a:xfrm>
        </p:grpSpPr>
        <p:sp>
          <p:nvSpPr>
            <p:cNvPr id="19" name="TextBox 18"/>
            <p:cNvSpPr txBox="1"/>
            <p:nvPr/>
          </p:nvSpPr>
          <p:spPr>
            <a:xfrm>
              <a:off x="4168980" y="1192876"/>
              <a:ext cx="3024336" cy="451178"/>
            </a:xfrm>
            <a:prstGeom prst="rect">
              <a:avLst/>
            </a:prstGeom>
            <a:noFill/>
          </p:spPr>
          <p:txBody>
            <a:bodyPr>
              <a:spAutoFit/>
            </a:bodyPr>
            <a:lstStyle/>
            <a:p>
              <a:pPr algn="r" eaLnBrk="0" hangingPunct="0">
                <a:lnSpc>
                  <a:spcPts val="2800"/>
                </a:lnSpc>
                <a:defRPr/>
              </a:pPr>
              <a:r>
                <a:rPr kumimoji="0" lang="zh-CN" altLang="en-US" sz="2800" b="1" dirty="0">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6200000" scaled="1"/>
                    <a:tileRect/>
                  </a:gradFill>
                  <a:latin typeface="方正黄草简体" pitchFamily="65" charset="-122"/>
                  <a:ea typeface="方正黄草简体" pitchFamily="65" charset="-122"/>
                </a:rPr>
                <a:t>输出快乐的人生</a:t>
              </a:r>
            </a:p>
          </p:txBody>
        </p:sp>
        <p:sp>
          <p:nvSpPr>
            <p:cNvPr id="20" name="矩形 19"/>
            <p:cNvSpPr/>
            <p:nvPr/>
          </p:nvSpPr>
          <p:spPr>
            <a:xfrm>
              <a:off x="8100121" y="2636771"/>
              <a:ext cx="576335" cy="3601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kumimoji="0" lang="zh-CN" altLang="en-US" sz="1800" dirty="0">
                <a:ea typeface="华文细黑"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52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 calcmode="lin" valueType="num">
                                      <p:cBhvr>
                                        <p:cTn id="9" dur="500" fill="hold"/>
                                        <p:tgtEl>
                                          <p:spTgt spid="6"/>
                                        </p:tgtEl>
                                        <p:attrNameLst>
                                          <p:attrName>ppt_x</p:attrName>
                                        </p:attrNameLst>
                                      </p:cBhvr>
                                      <p:tavLst>
                                        <p:tav tm="0">
                                          <p:val>
                                            <p:fltVal val="0.5"/>
                                          </p:val>
                                        </p:tav>
                                        <p:tav tm="100000">
                                          <p:val>
                                            <p:strVal val="#ppt_x"/>
                                          </p:val>
                                        </p:tav>
                                      </p:tavLst>
                                    </p:anim>
                                    <p:anim calcmode="lin" valueType="num">
                                      <p:cBhvr>
                                        <p:cTn id="10" dur="500" fill="hold"/>
                                        <p:tgtEl>
                                          <p:spTgt spid="6"/>
                                        </p:tgtEl>
                                        <p:attrNameLst>
                                          <p:attrName>ppt_y</p:attrName>
                                        </p:attrNameLst>
                                      </p:cBhvr>
                                      <p:tavLst>
                                        <p:tav tm="0">
                                          <p:val>
                                            <p:fltVal val="0.5"/>
                                          </p:val>
                                        </p:tav>
                                        <p:tav tm="100000">
                                          <p:val>
                                            <p:strVal val="#ppt_y"/>
                                          </p:val>
                                        </p:tav>
                                      </p:tavLst>
                                    </p:anim>
                                  </p:childTnLst>
                                </p:cTn>
                              </p:par>
                              <p:par>
                                <p:cTn id="11" presetID="23" presetClass="entr" presetSubtype="528"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 calcmode="lin" valueType="num">
                                      <p:cBhvr>
                                        <p:cTn id="15" dur="500" fill="hold"/>
                                        <p:tgtEl>
                                          <p:spTgt spid="7"/>
                                        </p:tgtEl>
                                        <p:attrNameLst>
                                          <p:attrName>ppt_x</p:attrName>
                                        </p:attrNameLst>
                                      </p:cBhvr>
                                      <p:tavLst>
                                        <p:tav tm="0">
                                          <p:val>
                                            <p:fltVal val="0.5"/>
                                          </p:val>
                                        </p:tav>
                                        <p:tav tm="100000">
                                          <p:val>
                                            <p:strVal val="#ppt_x"/>
                                          </p:val>
                                        </p:tav>
                                      </p:tavLst>
                                    </p:anim>
                                    <p:anim calcmode="lin" valueType="num">
                                      <p:cBhvr>
                                        <p:cTn id="16" dur="500" fill="hold"/>
                                        <p:tgtEl>
                                          <p:spTgt spid="7"/>
                                        </p:tgtEl>
                                        <p:attrNameLst>
                                          <p:attrName>ppt_y</p:attrName>
                                        </p:attrNameLst>
                                      </p:cBhvr>
                                      <p:tavLst>
                                        <p:tav tm="0">
                                          <p:val>
                                            <p:fltVal val="0.5"/>
                                          </p:val>
                                        </p:tav>
                                        <p:tav tm="100000">
                                          <p:val>
                                            <p:strVal val="#ppt_y"/>
                                          </p:val>
                                        </p:tav>
                                      </p:tavLst>
                                    </p:anim>
                                  </p:childTnLst>
                                </p:cTn>
                              </p:par>
                              <p:par>
                                <p:cTn id="17" presetID="23" presetClass="entr" presetSubtype="528"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500" fill="hold"/>
                                        <p:tgtEl>
                                          <p:spTgt spid="8"/>
                                        </p:tgtEl>
                                        <p:attrNameLst>
                                          <p:attrName>ppt_w</p:attrName>
                                        </p:attrNameLst>
                                      </p:cBhvr>
                                      <p:tavLst>
                                        <p:tav tm="0">
                                          <p:val>
                                            <p:fltVal val="0"/>
                                          </p:val>
                                        </p:tav>
                                        <p:tav tm="100000">
                                          <p:val>
                                            <p:strVal val="#ppt_w"/>
                                          </p:val>
                                        </p:tav>
                                      </p:tavLst>
                                    </p:anim>
                                    <p:anim calcmode="lin" valueType="num">
                                      <p:cBhvr>
                                        <p:cTn id="20" dur="500" fill="hold"/>
                                        <p:tgtEl>
                                          <p:spTgt spid="8"/>
                                        </p:tgtEl>
                                        <p:attrNameLst>
                                          <p:attrName>ppt_h</p:attrName>
                                        </p:attrNameLst>
                                      </p:cBhvr>
                                      <p:tavLst>
                                        <p:tav tm="0">
                                          <p:val>
                                            <p:fltVal val="0"/>
                                          </p:val>
                                        </p:tav>
                                        <p:tav tm="100000">
                                          <p:val>
                                            <p:strVal val="#ppt_h"/>
                                          </p:val>
                                        </p:tav>
                                      </p:tavLst>
                                    </p:anim>
                                    <p:anim calcmode="lin" valueType="num">
                                      <p:cBhvr>
                                        <p:cTn id="21" dur="500" fill="hold"/>
                                        <p:tgtEl>
                                          <p:spTgt spid="8"/>
                                        </p:tgtEl>
                                        <p:attrNameLst>
                                          <p:attrName>ppt_x</p:attrName>
                                        </p:attrNameLst>
                                      </p:cBhvr>
                                      <p:tavLst>
                                        <p:tav tm="0">
                                          <p:val>
                                            <p:fltVal val="0.5"/>
                                          </p:val>
                                        </p:tav>
                                        <p:tav tm="100000">
                                          <p:val>
                                            <p:strVal val="#ppt_x"/>
                                          </p:val>
                                        </p:tav>
                                      </p:tavLst>
                                    </p:anim>
                                    <p:anim calcmode="lin" valueType="num">
                                      <p:cBhvr>
                                        <p:cTn id="22" dur="500" fill="hold"/>
                                        <p:tgtEl>
                                          <p:spTgt spid="8"/>
                                        </p:tgtEl>
                                        <p:attrNameLst>
                                          <p:attrName>ppt_y</p:attrName>
                                        </p:attrNameLst>
                                      </p:cBhvr>
                                      <p:tavLst>
                                        <p:tav tm="0">
                                          <p:val>
                                            <p:fltVal val="0.5"/>
                                          </p:val>
                                        </p:tav>
                                        <p:tav tm="100000">
                                          <p:val>
                                            <p:strVal val="#ppt_y"/>
                                          </p:val>
                                        </p:tav>
                                      </p:tavLst>
                                    </p:anim>
                                  </p:childTnLst>
                                </p:cTn>
                              </p:par>
                              <p:par>
                                <p:cTn id="23" presetID="23" presetClass="entr" presetSubtype="528"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p:cTn id="25" dur="500" fill="hold"/>
                                        <p:tgtEl>
                                          <p:spTgt spid="9"/>
                                        </p:tgtEl>
                                        <p:attrNameLst>
                                          <p:attrName>ppt_w</p:attrName>
                                        </p:attrNameLst>
                                      </p:cBhvr>
                                      <p:tavLst>
                                        <p:tav tm="0">
                                          <p:val>
                                            <p:fltVal val="0"/>
                                          </p:val>
                                        </p:tav>
                                        <p:tav tm="100000">
                                          <p:val>
                                            <p:strVal val="#ppt_w"/>
                                          </p:val>
                                        </p:tav>
                                      </p:tavLst>
                                    </p:anim>
                                    <p:anim calcmode="lin" valueType="num">
                                      <p:cBhvr>
                                        <p:cTn id="26" dur="500" fill="hold"/>
                                        <p:tgtEl>
                                          <p:spTgt spid="9"/>
                                        </p:tgtEl>
                                        <p:attrNameLst>
                                          <p:attrName>ppt_h</p:attrName>
                                        </p:attrNameLst>
                                      </p:cBhvr>
                                      <p:tavLst>
                                        <p:tav tm="0">
                                          <p:val>
                                            <p:fltVal val="0"/>
                                          </p:val>
                                        </p:tav>
                                        <p:tav tm="100000">
                                          <p:val>
                                            <p:strVal val="#ppt_h"/>
                                          </p:val>
                                        </p:tav>
                                      </p:tavLst>
                                    </p:anim>
                                    <p:anim calcmode="lin" valueType="num">
                                      <p:cBhvr>
                                        <p:cTn id="27" dur="500" fill="hold"/>
                                        <p:tgtEl>
                                          <p:spTgt spid="9"/>
                                        </p:tgtEl>
                                        <p:attrNameLst>
                                          <p:attrName>ppt_x</p:attrName>
                                        </p:attrNameLst>
                                      </p:cBhvr>
                                      <p:tavLst>
                                        <p:tav tm="0">
                                          <p:val>
                                            <p:fltVal val="0.5"/>
                                          </p:val>
                                        </p:tav>
                                        <p:tav tm="100000">
                                          <p:val>
                                            <p:strVal val="#ppt_x"/>
                                          </p:val>
                                        </p:tav>
                                      </p:tavLst>
                                    </p:anim>
                                    <p:anim calcmode="lin" valueType="num">
                                      <p:cBhvr>
                                        <p:cTn id="28" dur="500" fill="hold"/>
                                        <p:tgtEl>
                                          <p:spTgt spid="9"/>
                                        </p:tgtEl>
                                        <p:attrNameLst>
                                          <p:attrName>ppt_y</p:attrName>
                                        </p:attrNameLst>
                                      </p:cBhvr>
                                      <p:tavLst>
                                        <p:tav tm="0">
                                          <p:val>
                                            <p:fltVal val="0.5"/>
                                          </p:val>
                                        </p:tav>
                                        <p:tav tm="100000">
                                          <p:val>
                                            <p:strVal val="#ppt_y"/>
                                          </p:val>
                                        </p:tav>
                                      </p:tavLst>
                                    </p:anim>
                                  </p:childTnLst>
                                </p:cTn>
                              </p:par>
                              <p:par>
                                <p:cTn id="29" presetID="23" presetClass="entr" presetSubtype="528"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 calcmode="lin" valueType="num">
                                      <p:cBhvr>
                                        <p:cTn id="33" dur="500" fill="hold"/>
                                        <p:tgtEl>
                                          <p:spTgt spid="10"/>
                                        </p:tgtEl>
                                        <p:attrNameLst>
                                          <p:attrName>ppt_x</p:attrName>
                                        </p:attrNameLst>
                                      </p:cBhvr>
                                      <p:tavLst>
                                        <p:tav tm="0">
                                          <p:val>
                                            <p:fltVal val="0.5"/>
                                          </p:val>
                                        </p:tav>
                                        <p:tav tm="100000">
                                          <p:val>
                                            <p:strVal val="#ppt_x"/>
                                          </p:val>
                                        </p:tav>
                                      </p:tavLst>
                                    </p:anim>
                                    <p:anim calcmode="lin" valueType="num">
                                      <p:cBhvr>
                                        <p:cTn id="34" dur="500" fill="hold"/>
                                        <p:tgtEl>
                                          <p:spTgt spid="10"/>
                                        </p:tgtEl>
                                        <p:attrNameLst>
                                          <p:attrName>ppt_y</p:attrName>
                                        </p:attrNameLst>
                                      </p:cBhvr>
                                      <p:tavLst>
                                        <p:tav tm="0">
                                          <p:val>
                                            <p:fltVal val="0.5"/>
                                          </p:val>
                                        </p:tav>
                                        <p:tav tm="100000">
                                          <p:val>
                                            <p:strVal val="#ppt_y"/>
                                          </p:val>
                                        </p:tav>
                                      </p:tavLst>
                                    </p:anim>
                                  </p:childTnLst>
                                </p:cTn>
                              </p:par>
                              <p:par>
                                <p:cTn id="35" presetID="23" presetClass="entr" presetSubtype="528" fill="hold" nodeType="with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p:cTn id="37" dur="500" fill="hold"/>
                                        <p:tgtEl>
                                          <p:spTgt spid="11"/>
                                        </p:tgtEl>
                                        <p:attrNameLst>
                                          <p:attrName>ppt_w</p:attrName>
                                        </p:attrNameLst>
                                      </p:cBhvr>
                                      <p:tavLst>
                                        <p:tav tm="0">
                                          <p:val>
                                            <p:fltVal val="0"/>
                                          </p:val>
                                        </p:tav>
                                        <p:tav tm="100000">
                                          <p:val>
                                            <p:strVal val="#ppt_w"/>
                                          </p:val>
                                        </p:tav>
                                      </p:tavLst>
                                    </p:anim>
                                    <p:anim calcmode="lin" valueType="num">
                                      <p:cBhvr>
                                        <p:cTn id="38" dur="500" fill="hold"/>
                                        <p:tgtEl>
                                          <p:spTgt spid="11"/>
                                        </p:tgtEl>
                                        <p:attrNameLst>
                                          <p:attrName>ppt_h</p:attrName>
                                        </p:attrNameLst>
                                      </p:cBhvr>
                                      <p:tavLst>
                                        <p:tav tm="0">
                                          <p:val>
                                            <p:fltVal val="0"/>
                                          </p:val>
                                        </p:tav>
                                        <p:tav tm="100000">
                                          <p:val>
                                            <p:strVal val="#ppt_h"/>
                                          </p:val>
                                        </p:tav>
                                      </p:tavLst>
                                    </p:anim>
                                    <p:anim calcmode="lin" valueType="num">
                                      <p:cBhvr>
                                        <p:cTn id="39" dur="500" fill="hold"/>
                                        <p:tgtEl>
                                          <p:spTgt spid="11"/>
                                        </p:tgtEl>
                                        <p:attrNameLst>
                                          <p:attrName>ppt_x</p:attrName>
                                        </p:attrNameLst>
                                      </p:cBhvr>
                                      <p:tavLst>
                                        <p:tav tm="0">
                                          <p:val>
                                            <p:fltVal val="0.5"/>
                                          </p:val>
                                        </p:tav>
                                        <p:tav tm="100000">
                                          <p:val>
                                            <p:strVal val="#ppt_x"/>
                                          </p:val>
                                        </p:tav>
                                      </p:tavLst>
                                    </p:anim>
                                    <p:anim calcmode="lin" valueType="num">
                                      <p:cBhvr>
                                        <p:cTn id="40" dur="500" fill="hold"/>
                                        <p:tgtEl>
                                          <p:spTgt spid="11"/>
                                        </p:tgtEl>
                                        <p:attrNameLst>
                                          <p:attrName>ppt_y</p:attrName>
                                        </p:attrNameLst>
                                      </p:cBhvr>
                                      <p:tavLst>
                                        <p:tav tm="0">
                                          <p:val>
                                            <p:fltVal val="0.5"/>
                                          </p:val>
                                        </p:tav>
                                        <p:tav tm="100000">
                                          <p:val>
                                            <p:strVal val="#ppt_y"/>
                                          </p:val>
                                        </p:tav>
                                      </p:tavLst>
                                    </p:anim>
                                  </p:childTnLst>
                                </p:cTn>
                              </p:par>
                              <p:par>
                                <p:cTn id="41" presetID="23" presetClass="entr" presetSubtype="528" fill="hold"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p:cTn id="43" dur="500" fill="hold"/>
                                        <p:tgtEl>
                                          <p:spTgt spid="12"/>
                                        </p:tgtEl>
                                        <p:attrNameLst>
                                          <p:attrName>ppt_w</p:attrName>
                                        </p:attrNameLst>
                                      </p:cBhvr>
                                      <p:tavLst>
                                        <p:tav tm="0">
                                          <p:val>
                                            <p:fltVal val="0"/>
                                          </p:val>
                                        </p:tav>
                                        <p:tav tm="100000">
                                          <p:val>
                                            <p:strVal val="#ppt_w"/>
                                          </p:val>
                                        </p:tav>
                                      </p:tavLst>
                                    </p:anim>
                                    <p:anim calcmode="lin" valueType="num">
                                      <p:cBhvr>
                                        <p:cTn id="44" dur="500" fill="hold"/>
                                        <p:tgtEl>
                                          <p:spTgt spid="12"/>
                                        </p:tgtEl>
                                        <p:attrNameLst>
                                          <p:attrName>ppt_h</p:attrName>
                                        </p:attrNameLst>
                                      </p:cBhvr>
                                      <p:tavLst>
                                        <p:tav tm="0">
                                          <p:val>
                                            <p:fltVal val="0"/>
                                          </p:val>
                                        </p:tav>
                                        <p:tav tm="100000">
                                          <p:val>
                                            <p:strVal val="#ppt_h"/>
                                          </p:val>
                                        </p:tav>
                                      </p:tavLst>
                                    </p:anim>
                                    <p:anim calcmode="lin" valueType="num">
                                      <p:cBhvr>
                                        <p:cTn id="45" dur="500" fill="hold"/>
                                        <p:tgtEl>
                                          <p:spTgt spid="12"/>
                                        </p:tgtEl>
                                        <p:attrNameLst>
                                          <p:attrName>ppt_x</p:attrName>
                                        </p:attrNameLst>
                                      </p:cBhvr>
                                      <p:tavLst>
                                        <p:tav tm="0">
                                          <p:val>
                                            <p:fltVal val="0.5"/>
                                          </p:val>
                                        </p:tav>
                                        <p:tav tm="100000">
                                          <p:val>
                                            <p:strVal val="#ppt_x"/>
                                          </p:val>
                                        </p:tav>
                                      </p:tavLst>
                                    </p:anim>
                                    <p:anim calcmode="lin" valueType="num">
                                      <p:cBhvr>
                                        <p:cTn id="46" dur="500" fill="hold"/>
                                        <p:tgtEl>
                                          <p:spTgt spid="12"/>
                                        </p:tgtEl>
                                        <p:attrNameLst>
                                          <p:attrName>ppt_y</p:attrName>
                                        </p:attrNameLst>
                                      </p:cBhvr>
                                      <p:tavLst>
                                        <p:tav tm="0">
                                          <p:val>
                                            <p:fltVal val="0.5"/>
                                          </p:val>
                                        </p:tav>
                                        <p:tav tm="100000">
                                          <p:val>
                                            <p:strVal val="#ppt_y"/>
                                          </p:val>
                                        </p:tav>
                                      </p:tavLst>
                                    </p:anim>
                                  </p:childTnLst>
                                </p:cTn>
                              </p:par>
                              <p:par>
                                <p:cTn id="47" presetID="23" presetClass="entr" presetSubtype="528" fill="hold" nodeType="with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p:cTn id="49" dur="500" fill="hold"/>
                                        <p:tgtEl>
                                          <p:spTgt spid="13"/>
                                        </p:tgtEl>
                                        <p:attrNameLst>
                                          <p:attrName>ppt_w</p:attrName>
                                        </p:attrNameLst>
                                      </p:cBhvr>
                                      <p:tavLst>
                                        <p:tav tm="0">
                                          <p:val>
                                            <p:fltVal val="0"/>
                                          </p:val>
                                        </p:tav>
                                        <p:tav tm="100000">
                                          <p:val>
                                            <p:strVal val="#ppt_w"/>
                                          </p:val>
                                        </p:tav>
                                      </p:tavLst>
                                    </p:anim>
                                    <p:anim calcmode="lin" valueType="num">
                                      <p:cBhvr>
                                        <p:cTn id="50" dur="500" fill="hold"/>
                                        <p:tgtEl>
                                          <p:spTgt spid="13"/>
                                        </p:tgtEl>
                                        <p:attrNameLst>
                                          <p:attrName>ppt_h</p:attrName>
                                        </p:attrNameLst>
                                      </p:cBhvr>
                                      <p:tavLst>
                                        <p:tav tm="0">
                                          <p:val>
                                            <p:fltVal val="0"/>
                                          </p:val>
                                        </p:tav>
                                        <p:tav tm="100000">
                                          <p:val>
                                            <p:strVal val="#ppt_h"/>
                                          </p:val>
                                        </p:tav>
                                      </p:tavLst>
                                    </p:anim>
                                    <p:anim calcmode="lin" valueType="num">
                                      <p:cBhvr>
                                        <p:cTn id="51" dur="500" fill="hold"/>
                                        <p:tgtEl>
                                          <p:spTgt spid="13"/>
                                        </p:tgtEl>
                                        <p:attrNameLst>
                                          <p:attrName>ppt_x</p:attrName>
                                        </p:attrNameLst>
                                      </p:cBhvr>
                                      <p:tavLst>
                                        <p:tav tm="0">
                                          <p:val>
                                            <p:fltVal val="0.5"/>
                                          </p:val>
                                        </p:tav>
                                        <p:tav tm="100000">
                                          <p:val>
                                            <p:strVal val="#ppt_x"/>
                                          </p:val>
                                        </p:tav>
                                      </p:tavLst>
                                    </p:anim>
                                    <p:anim calcmode="lin" valueType="num">
                                      <p:cBhvr>
                                        <p:cTn id="52" dur="500" fill="hold"/>
                                        <p:tgtEl>
                                          <p:spTgt spid="13"/>
                                        </p:tgtEl>
                                        <p:attrNameLst>
                                          <p:attrName>ppt_y</p:attrName>
                                        </p:attrNameLst>
                                      </p:cBhvr>
                                      <p:tavLst>
                                        <p:tav tm="0">
                                          <p:val>
                                            <p:fltVal val="0.5"/>
                                          </p:val>
                                        </p:tav>
                                        <p:tav tm="100000">
                                          <p:val>
                                            <p:strVal val="#ppt_y"/>
                                          </p:val>
                                        </p:tav>
                                      </p:tavLst>
                                    </p:anim>
                                  </p:childTnLst>
                                </p:cTn>
                              </p:par>
                              <p:par>
                                <p:cTn id="53" presetID="23" presetClass="entr" presetSubtype="528" fill="hold" nodeType="with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p:cTn id="55" dur="500" fill="hold"/>
                                        <p:tgtEl>
                                          <p:spTgt spid="14"/>
                                        </p:tgtEl>
                                        <p:attrNameLst>
                                          <p:attrName>ppt_w</p:attrName>
                                        </p:attrNameLst>
                                      </p:cBhvr>
                                      <p:tavLst>
                                        <p:tav tm="0">
                                          <p:val>
                                            <p:fltVal val="0"/>
                                          </p:val>
                                        </p:tav>
                                        <p:tav tm="100000">
                                          <p:val>
                                            <p:strVal val="#ppt_w"/>
                                          </p:val>
                                        </p:tav>
                                      </p:tavLst>
                                    </p:anim>
                                    <p:anim calcmode="lin" valueType="num">
                                      <p:cBhvr>
                                        <p:cTn id="56" dur="500" fill="hold"/>
                                        <p:tgtEl>
                                          <p:spTgt spid="14"/>
                                        </p:tgtEl>
                                        <p:attrNameLst>
                                          <p:attrName>ppt_h</p:attrName>
                                        </p:attrNameLst>
                                      </p:cBhvr>
                                      <p:tavLst>
                                        <p:tav tm="0">
                                          <p:val>
                                            <p:fltVal val="0"/>
                                          </p:val>
                                        </p:tav>
                                        <p:tav tm="100000">
                                          <p:val>
                                            <p:strVal val="#ppt_h"/>
                                          </p:val>
                                        </p:tav>
                                      </p:tavLst>
                                    </p:anim>
                                    <p:anim calcmode="lin" valueType="num">
                                      <p:cBhvr>
                                        <p:cTn id="57" dur="500" fill="hold"/>
                                        <p:tgtEl>
                                          <p:spTgt spid="14"/>
                                        </p:tgtEl>
                                        <p:attrNameLst>
                                          <p:attrName>ppt_x</p:attrName>
                                        </p:attrNameLst>
                                      </p:cBhvr>
                                      <p:tavLst>
                                        <p:tav tm="0">
                                          <p:val>
                                            <p:fltVal val="0.5"/>
                                          </p:val>
                                        </p:tav>
                                        <p:tav tm="100000">
                                          <p:val>
                                            <p:strVal val="#ppt_x"/>
                                          </p:val>
                                        </p:tav>
                                      </p:tavLst>
                                    </p:anim>
                                    <p:anim calcmode="lin" valueType="num">
                                      <p:cBhvr>
                                        <p:cTn id="58" dur="500" fill="hold"/>
                                        <p:tgtEl>
                                          <p:spTgt spid="14"/>
                                        </p:tgtEl>
                                        <p:attrNameLst>
                                          <p:attrName>ppt_y</p:attrName>
                                        </p:attrNameLst>
                                      </p:cBhvr>
                                      <p:tavLst>
                                        <p:tav tm="0">
                                          <p:val>
                                            <p:fltVal val="0.5"/>
                                          </p:val>
                                        </p:tav>
                                        <p:tav tm="100000">
                                          <p:val>
                                            <p:strVal val="#ppt_y"/>
                                          </p:val>
                                        </p:tav>
                                      </p:tavLst>
                                    </p:anim>
                                  </p:childTnLst>
                                </p:cTn>
                              </p:par>
                              <p:par>
                                <p:cTn id="59" presetID="1" presetClass="path" presetSubtype="0" accel="50000" decel="50000" fill="hold" nodeType="withEffect">
                                  <p:stCondLst>
                                    <p:cond delay="0"/>
                                  </p:stCondLst>
                                  <p:childTnLst>
                                    <p:animMotion origin="layout" path="M 3.33333E-6 4.44444E-6 C 0.01788 -0.08866 0.08646 -0.14167 0.15312 -0.11806 C 0.21961 -0.09422 0.25937 -0.00278 0.24166 0.08611 C 0.22378 0.17476 0.15521 0.22777 0.08854 0.20416 C 0.02205 0.18032 -0.01771 0.08888 3.33333E-6 4.44444E-6 Z " pathEditMode="relative" rAng="-4502271" ptsTypes="fffff">
                                      <p:cBhvr>
                                        <p:cTn id="60" dur="1500" fill="hold"/>
                                        <p:tgtEl>
                                          <p:spTgt spid="6"/>
                                        </p:tgtEl>
                                        <p:attrNameLst>
                                          <p:attrName>ppt_x</p:attrName>
                                          <p:attrName>ppt_y</p:attrName>
                                        </p:attrNameLst>
                                      </p:cBhvr>
                                      <p:rCtr x="1210000" y="430000"/>
                                    </p:animMotion>
                                  </p:childTnLst>
                                </p:cTn>
                              </p:par>
                              <p:par>
                                <p:cTn id="61" presetID="8" presetClass="emph" presetSubtype="0" accel="50000" decel="50000" fill="hold" nodeType="withEffect">
                                  <p:stCondLst>
                                    <p:cond delay="0"/>
                                  </p:stCondLst>
                                  <p:childTnLst>
                                    <p:animRot by="21600000">
                                      <p:cBhvr>
                                        <p:cTn id="62" dur="1500" fill="hold"/>
                                        <p:tgtEl>
                                          <p:spTgt spid="6"/>
                                        </p:tgtEl>
                                        <p:attrNameLst>
                                          <p:attrName>r</p:attrName>
                                        </p:attrNameLst>
                                      </p:cBhvr>
                                    </p:animRot>
                                  </p:childTnLst>
                                </p:cTn>
                              </p:par>
                              <p:par>
                                <p:cTn id="63" presetID="1" presetClass="path" presetSubtype="0" accel="50000" decel="50000" fill="hold" nodeType="withEffect">
                                  <p:stCondLst>
                                    <p:cond delay="0"/>
                                  </p:stCondLst>
                                  <p:childTnLst>
                                    <p:animMotion origin="layout" path="M -3.33333E-6 5.78035E-7 C 0.0533 -0.05896 0.1323 -0.04902 0.17639 0.02173 C 0.22032 0.09248 0.2132 0.19699 0.16007 0.25618 C 0.10747 0.31491 0.0283 0.3052 -0.01545 0.23468 C -0.05989 0.16393 -0.05295 0.05873 -3.33333E-6 5.78035E-7 Z " pathEditMode="relative" rAng="-2382144" ptsTypes="fffff">
                                      <p:cBhvr>
                                        <p:cTn id="64" dur="1500" fill="hold"/>
                                        <p:tgtEl>
                                          <p:spTgt spid="7"/>
                                        </p:tgtEl>
                                        <p:attrNameLst>
                                          <p:attrName>ppt_x</p:attrName>
                                          <p:attrName>ppt_y</p:attrName>
                                        </p:attrNameLst>
                                      </p:cBhvr>
                                      <p:rCtr x="800000" y="1280000"/>
                                    </p:animMotion>
                                  </p:childTnLst>
                                </p:cTn>
                              </p:par>
                              <p:par>
                                <p:cTn id="65" presetID="8" presetClass="emph" presetSubtype="0" accel="50000" decel="50000" fill="hold" nodeType="withEffect">
                                  <p:stCondLst>
                                    <p:cond delay="0"/>
                                  </p:stCondLst>
                                  <p:childTnLst>
                                    <p:animRot by="21600000">
                                      <p:cBhvr>
                                        <p:cTn id="66" dur="1500" fill="hold"/>
                                        <p:tgtEl>
                                          <p:spTgt spid="7"/>
                                        </p:tgtEl>
                                        <p:attrNameLst>
                                          <p:attrName>r</p:attrName>
                                        </p:attrNameLst>
                                      </p:cBhvr>
                                    </p:animRot>
                                  </p:childTnLst>
                                </p:cTn>
                              </p:par>
                              <p:par>
                                <p:cTn id="67" presetID="1" presetClass="path" presetSubtype="0" accel="50000" decel="50000" fill="hold" nodeType="withEffect">
                                  <p:stCondLst>
                                    <p:cond delay="0"/>
                                  </p:stCondLst>
                                  <p:childTnLst>
                                    <p:animMotion origin="layout" path="M -4.16667E-6 -5.78035E-8 C -0.05052 -0.06358 -0.05225 -0.16855 -0.0052 -0.23538 C 0.04202 -0.30197 0.12153 -0.3052 0.17136 -0.24231 C 0.22171 -0.17919 0.22362 -0.07399 0.17639 -0.00717 C 0.129 0.05942 0.05018 0.06289 -4.16667E-6 -5.78035E-8 Z " pathEditMode="relative" rAng="13404034" ptsTypes="fffff">
                                      <p:cBhvr>
                                        <p:cTn id="68" dur="1500" spd="-100000" fill="hold"/>
                                        <p:tgtEl>
                                          <p:spTgt spid="8"/>
                                        </p:tgtEl>
                                        <p:attrNameLst>
                                          <p:attrName>ppt_x</p:attrName>
                                          <p:attrName>ppt_y</p:attrName>
                                        </p:attrNameLst>
                                      </p:cBhvr>
                                      <p:rCtr x="860000" y="-1210000"/>
                                    </p:animMotion>
                                  </p:childTnLst>
                                </p:cTn>
                              </p:par>
                              <p:par>
                                <p:cTn id="69" presetID="8" presetClass="emph" presetSubtype="0" accel="50000" decel="50000" fill="hold" nodeType="withEffect">
                                  <p:stCondLst>
                                    <p:cond delay="0"/>
                                  </p:stCondLst>
                                  <p:childTnLst>
                                    <p:animRot by="-21600000">
                                      <p:cBhvr>
                                        <p:cTn id="70" dur="1500" fill="hold"/>
                                        <p:tgtEl>
                                          <p:spTgt spid="8"/>
                                        </p:tgtEl>
                                        <p:attrNameLst>
                                          <p:attrName>r</p:attrName>
                                        </p:attrNameLst>
                                      </p:cBhvr>
                                    </p:animRot>
                                  </p:childTnLst>
                                </p:cTn>
                              </p:par>
                              <p:par>
                                <p:cTn id="71" presetID="1" presetClass="path" presetSubtype="0" accel="50000" decel="50000" fill="hold" nodeType="withEffect">
                                  <p:stCondLst>
                                    <p:cond delay="0"/>
                                  </p:stCondLst>
                                  <p:childTnLst>
                                    <p:animMotion origin="layout" path="M 0.00607 0.00485 C 0.06406 0.05318 0.08194 0.1563 0.04548 0.23399 C 0.00885 0.31168 -0.06841 0.33549 -0.12674 0.28694 C -0.18525 0.23769 -0.20295 0.1348 -0.1665 0.05734 C -0.12986 -0.02058 -0.05226 -0.04416 0.00607 0.00485 Z " pathEditMode="relative" rAng="1925530" ptsTypes="fffff">
                                      <p:cBhvr>
                                        <p:cTn id="72" dur="1500" spd="-100000" fill="hold"/>
                                        <p:tgtEl>
                                          <p:spTgt spid="12"/>
                                        </p:tgtEl>
                                        <p:attrNameLst>
                                          <p:attrName>ppt_x</p:attrName>
                                          <p:attrName>ppt_y</p:attrName>
                                        </p:attrNameLst>
                                      </p:cBhvr>
                                      <p:rCtr x="-660000" y="1410000"/>
                                    </p:animMotion>
                                  </p:childTnLst>
                                </p:cTn>
                              </p:par>
                              <p:par>
                                <p:cTn id="73" presetID="8" presetClass="emph" presetSubtype="0" accel="50000" decel="50000" fill="hold" nodeType="withEffect">
                                  <p:stCondLst>
                                    <p:cond delay="0"/>
                                  </p:stCondLst>
                                  <p:childTnLst>
                                    <p:animRot by="-21600000">
                                      <p:cBhvr>
                                        <p:cTn id="74" dur="1500" fill="hold"/>
                                        <p:tgtEl>
                                          <p:spTgt spid="12"/>
                                        </p:tgtEl>
                                        <p:attrNameLst>
                                          <p:attrName>r</p:attrName>
                                        </p:attrNameLst>
                                      </p:cBhvr>
                                    </p:animRot>
                                  </p:childTnLst>
                                </p:cTn>
                              </p:par>
                              <p:par>
                                <p:cTn id="75" presetID="1" presetClass="path" presetSubtype="0" accel="50000" decel="50000" fill="hold" nodeType="withEffect">
                                  <p:stCondLst>
                                    <p:cond delay="0"/>
                                  </p:stCondLst>
                                  <p:childTnLst>
                                    <p:animMotion origin="layout" path="M 0.00399 -0.00555 C -0.00243 0.08555 -0.0632 0.15329 -0.13212 0.14474 C -0.2007 0.13618 -0.25122 0.05502 -0.2448 -0.03677 C -0.23837 -0.12833 -0.17761 -0.19584 -0.10868 -0.18729 C -0.04028 -0.17873 0.01059 -0.09734 0.00399 -0.00555 Z " pathEditMode="relative" rAng="5720755" ptsTypes="fffff">
                                      <p:cBhvr>
                                        <p:cTn id="76" dur="1500" spd="-100000" fill="hold"/>
                                        <p:tgtEl>
                                          <p:spTgt spid="11"/>
                                        </p:tgtEl>
                                        <p:attrNameLst>
                                          <p:attrName>ppt_x</p:attrName>
                                          <p:attrName>ppt_y</p:attrName>
                                        </p:attrNameLst>
                                      </p:cBhvr>
                                      <p:rCtr x="-1240000" y="-160000"/>
                                    </p:animMotion>
                                  </p:childTnLst>
                                </p:cTn>
                              </p:par>
                              <p:par>
                                <p:cTn id="77" presetID="1" presetClass="path" presetSubtype="0" accel="50000" decel="50000" fill="hold" nodeType="withEffect">
                                  <p:stCondLst>
                                    <p:cond delay="0"/>
                                  </p:stCondLst>
                                  <p:childTnLst>
                                    <p:animMotion origin="layout" path="M 3.33333E-6 1.48148E-6 C 0.03211 0.08125 0.00868 0.18217 -0.05243 0.225 C -0.11337 0.26782 -0.18907 0.23657 -0.22118 0.15509 C -0.2533 0.07384 -0.22986 -0.02708 -0.16875 -0.06991 C -0.10782 -0.11273 -0.03212 -0.08148 3.33333E-6 1.48148E-6 Z " pathEditMode="relative" rAng="3735600" ptsTypes="fffff">
                                      <p:cBhvr>
                                        <p:cTn id="78" dur="1500" spd="-100000" fill="hold"/>
                                        <p:tgtEl>
                                          <p:spTgt spid="10"/>
                                        </p:tgtEl>
                                        <p:attrNameLst>
                                          <p:attrName>ppt_x</p:attrName>
                                          <p:attrName>ppt_y</p:attrName>
                                        </p:attrNameLst>
                                      </p:cBhvr>
                                      <p:rCtr x="-1110000" y="780000"/>
                                    </p:animMotion>
                                  </p:childTnLst>
                                </p:cTn>
                              </p:par>
                              <p:par>
                                <p:cTn id="79" presetID="8" presetClass="emph" presetSubtype="0" accel="50000" decel="50000" fill="hold" nodeType="withEffect">
                                  <p:stCondLst>
                                    <p:cond delay="0"/>
                                  </p:stCondLst>
                                  <p:childTnLst>
                                    <p:animRot by="-21600000">
                                      <p:cBhvr>
                                        <p:cTn id="80" dur="1500" fill="hold"/>
                                        <p:tgtEl>
                                          <p:spTgt spid="10"/>
                                        </p:tgtEl>
                                        <p:attrNameLst>
                                          <p:attrName>r</p:attrName>
                                        </p:attrNameLst>
                                      </p:cBhvr>
                                    </p:animRot>
                                  </p:childTnLst>
                                </p:cTn>
                              </p:par>
                              <p:par>
                                <p:cTn id="81" presetID="1" presetClass="path" presetSubtype="0" accel="50000" decel="50000" fill="hold" nodeType="withEffect">
                                  <p:stCondLst>
                                    <p:cond delay="0"/>
                                  </p:stCondLst>
                                  <p:childTnLst>
                                    <p:animMotion origin="layout" path="M 0 0  C 0.069 0  0.125 0.07458  0.125 0.16647  C 0.125 0.25837  0.069 0.33295  0 0.33295  C -0.069 0.33295  -0.125 0.25837  -0.125 0.16647  C -0.125 0.07458  -0.069 0  0 0  Z" pathEditMode="relative" ptsTypes="">
                                      <p:cBhvr>
                                        <p:cTn id="82" dur="1500" spd="-100000" fill="hold"/>
                                        <p:tgtEl>
                                          <p:spTgt spid="9"/>
                                        </p:tgtEl>
                                        <p:attrNameLst>
                                          <p:attrName>ppt_x</p:attrName>
                                          <p:attrName>ppt_y</p:attrName>
                                        </p:attrNameLst>
                                      </p:cBhvr>
                                    </p:animMotion>
                                  </p:childTnLst>
                                </p:cTn>
                              </p:par>
                              <p:par>
                                <p:cTn id="83" presetID="1" presetClass="path" presetSubtype="0" accel="50000" decel="50000" fill="hold" nodeType="withEffect">
                                  <p:stCondLst>
                                    <p:cond delay="0"/>
                                  </p:stCondLst>
                                  <p:childTnLst>
                                    <p:animMotion origin="layout" path="M 4.16667E-6 -2.59259E-6 C 0.05607 0.05324 0.06944 0.15741 0.02951 0.23241 C -0.01042 0.30718 -0.08855 0.325 -0.1448 0.27176 C -0.20087 0.21852 -0.21424 0.11435 -0.17431 0.03935 C -0.13438 -0.03541 -0.05625 -0.05324 4.16667E-6 -2.59259E-6 Z " pathEditMode="relative" rAng="2123381" ptsTypes="fffff">
                                      <p:cBhvr>
                                        <p:cTn id="84" dur="1500" spd="-100000" fill="hold"/>
                                        <p:tgtEl>
                                          <p:spTgt spid="14"/>
                                        </p:tgtEl>
                                        <p:attrNameLst>
                                          <p:attrName>ppt_x</p:attrName>
                                          <p:attrName>ppt_y</p:attrName>
                                        </p:attrNameLst>
                                      </p:cBhvr>
                                      <p:rCtr x="-720000" y="1360000"/>
                                    </p:animMotion>
                                  </p:childTnLst>
                                </p:cTn>
                              </p:par>
                              <p:par>
                                <p:cTn id="85" presetID="1" presetClass="path" presetSubtype="0" accel="50000" decel="50000" fill="hold" nodeType="withEffect">
                                  <p:stCondLst>
                                    <p:cond delay="0"/>
                                  </p:stCondLst>
                                  <p:childTnLst>
                                    <p:animMotion origin="layout" path="M -5.55556E-7 -3.33333E-6 C 0.03281 0.08079 0.01024 0.18218 -0.05017 0.22616 C -0.11076 0.26991 -0.18681 0.23982 -0.21979 0.15926 C -0.2526 0.07848 -0.23003 -0.02291 -0.16962 -0.06689 C -0.10903 -0.11064 -0.03299 -0.08055 -5.55556E-7 -3.33333E-6 Z " pathEditMode="relative" rAng="3692899" ptsTypes="fffff">
                                      <p:cBhvr>
                                        <p:cTn id="86" dur="1500" spd="-100000" fill="hold"/>
                                        <p:tgtEl>
                                          <p:spTgt spid="13"/>
                                        </p:tgtEl>
                                        <p:attrNameLst>
                                          <p:attrName>ppt_x</p:attrName>
                                          <p:attrName>ppt_y</p:attrName>
                                        </p:attrNameLst>
                                      </p:cBhvr>
                                      <p:rCtr x="-1100000" y="800000"/>
                                    </p:animMotion>
                                  </p:childTnLst>
                                </p:cTn>
                              </p:par>
                              <p:par>
                                <p:cTn id="87" presetID="8" presetClass="emph" presetSubtype="0" accel="50000" decel="50000" fill="hold" nodeType="withEffect">
                                  <p:stCondLst>
                                    <p:cond delay="0"/>
                                  </p:stCondLst>
                                  <p:childTnLst>
                                    <p:animRot by="-21600000">
                                      <p:cBhvr>
                                        <p:cTn id="88" dur="1500" fill="hold"/>
                                        <p:tgtEl>
                                          <p:spTgt spid="14"/>
                                        </p:tgtEl>
                                        <p:attrNameLst>
                                          <p:attrName>r</p:attrName>
                                        </p:attrNameLst>
                                      </p:cBhvr>
                                    </p:animRot>
                                  </p:childTnLst>
                                </p:cTn>
                              </p:par>
                              <p:par>
                                <p:cTn id="89" presetID="8" presetClass="emph" presetSubtype="0" accel="50000" decel="50000" fill="hold" nodeType="withEffect">
                                  <p:stCondLst>
                                    <p:cond delay="0"/>
                                  </p:stCondLst>
                                  <p:childTnLst>
                                    <p:animRot by="-21600000">
                                      <p:cBhvr>
                                        <p:cTn id="90" dur="1500" fill="hold"/>
                                        <p:tgtEl>
                                          <p:spTgt spid="13"/>
                                        </p:tgtEl>
                                        <p:attrNameLst>
                                          <p:attrName>r</p:attrName>
                                        </p:attrNameLst>
                                      </p:cBhvr>
                                    </p:animRot>
                                  </p:childTnLst>
                                </p:cTn>
                              </p:par>
                              <p:par>
                                <p:cTn id="91" presetID="8" presetClass="emph" presetSubtype="0" accel="50000" decel="50000" fill="hold" nodeType="withEffect">
                                  <p:stCondLst>
                                    <p:cond delay="0"/>
                                  </p:stCondLst>
                                  <p:childTnLst>
                                    <p:animRot by="-21600000">
                                      <p:cBhvr>
                                        <p:cTn id="92" dur="1500" fill="hold"/>
                                        <p:tgtEl>
                                          <p:spTgt spid="9"/>
                                        </p:tgtEl>
                                        <p:attrNameLst>
                                          <p:attrName>r</p:attrName>
                                        </p:attrNameLst>
                                      </p:cBhvr>
                                    </p:animRot>
                                  </p:childTnLst>
                                </p:cTn>
                              </p:par>
                              <p:par>
                                <p:cTn id="93" presetID="8" presetClass="emph" presetSubtype="0" accel="50000" decel="50000" fill="hold" nodeType="withEffect">
                                  <p:stCondLst>
                                    <p:cond delay="0"/>
                                  </p:stCondLst>
                                  <p:childTnLst>
                                    <p:animRot by="-21600000">
                                      <p:cBhvr>
                                        <p:cTn id="94" dur="1500" fill="hold"/>
                                        <p:tgtEl>
                                          <p:spTgt spid="11"/>
                                        </p:tgtEl>
                                        <p:attrNameLst>
                                          <p:attrName>r</p:attrName>
                                        </p:attrNameLst>
                                      </p:cBhvr>
                                    </p:animRot>
                                  </p:childTnLst>
                                </p:cTn>
                              </p:par>
                              <p:par>
                                <p:cTn id="95" presetID="23" presetClass="exit" presetSubtype="32" fill="hold" nodeType="withEffect">
                                  <p:stCondLst>
                                    <p:cond delay="1000"/>
                                  </p:stCondLst>
                                  <p:childTnLst>
                                    <p:anim calcmode="lin" valueType="num">
                                      <p:cBhvr>
                                        <p:cTn id="96" dur="500"/>
                                        <p:tgtEl>
                                          <p:spTgt spid="6"/>
                                        </p:tgtEl>
                                        <p:attrNameLst>
                                          <p:attrName>ppt_w</p:attrName>
                                        </p:attrNameLst>
                                      </p:cBhvr>
                                      <p:tavLst>
                                        <p:tav tm="0">
                                          <p:val>
                                            <p:strVal val="ppt_w"/>
                                          </p:val>
                                        </p:tav>
                                        <p:tav tm="100000">
                                          <p:val>
                                            <p:fltVal val="0"/>
                                          </p:val>
                                        </p:tav>
                                      </p:tavLst>
                                    </p:anim>
                                    <p:anim calcmode="lin" valueType="num">
                                      <p:cBhvr>
                                        <p:cTn id="97" dur="500"/>
                                        <p:tgtEl>
                                          <p:spTgt spid="6"/>
                                        </p:tgtEl>
                                        <p:attrNameLst>
                                          <p:attrName>ppt_h</p:attrName>
                                        </p:attrNameLst>
                                      </p:cBhvr>
                                      <p:tavLst>
                                        <p:tav tm="0">
                                          <p:val>
                                            <p:strVal val="ppt_h"/>
                                          </p:val>
                                        </p:tav>
                                        <p:tav tm="100000">
                                          <p:val>
                                            <p:fltVal val="0"/>
                                          </p:val>
                                        </p:tav>
                                      </p:tavLst>
                                    </p:anim>
                                    <p:set>
                                      <p:cBhvr>
                                        <p:cTn id="98" dur="1" fill="hold">
                                          <p:stCondLst>
                                            <p:cond delay="499"/>
                                          </p:stCondLst>
                                        </p:cTn>
                                        <p:tgtEl>
                                          <p:spTgt spid="6"/>
                                        </p:tgtEl>
                                        <p:attrNameLst>
                                          <p:attrName>style.visibility</p:attrName>
                                        </p:attrNameLst>
                                      </p:cBhvr>
                                      <p:to>
                                        <p:strVal val="hidden"/>
                                      </p:to>
                                    </p:set>
                                  </p:childTnLst>
                                </p:cTn>
                              </p:par>
                              <p:par>
                                <p:cTn id="99" presetID="23" presetClass="exit" presetSubtype="32" fill="hold" nodeType="withEffect">
                                  <p:stCondLst>
                                    <p:cond delay="1000"/>
                                  </p:stCondLst>
                                  <p:childTnLst>
                                    <p:anim calcmode="lin" valueType="num">
                                      <p:cBhvr>
                                        <p:cTn id="100" dur="500"/>
                                        <p:tgtEl>
                                          <p:spTgt spid="7"/>
                                        </p:tgtEl>
                                        <p:attrNameLst>
                                          <p:attrName>ppt_w</p:attrName>
                                        </p:attrNameLst>
                                      </p:cBhvr>
                                      <p:tavLst>
                                        <p:tav tm="0">
                                          <p:val>
                                            <p:strVal val="ppt_w"/>
                                          </p:val>
                                        </p:tav>
                                        <p:tav tm="100000">
                                          <p:val>
                                            <p:fltVal val="0"/>
                                          </p:val>
                                        </p:tav>
                                      </p:tavLst>
                                    </p:anim>
                                    <p:anim calcmode="lin" valueType="num">
                                      <p:cBhvr>
                                        <p:cTn id="101" dur="500"/>
                                        <p:tgtEl>
                                          <p:spTgt spid="7"/>
                                        </p:tgtEl>
                                        <p:attrNameLst>
                                          <p:attrName>ppt_h</p:attrName>
                                        </p:attrNameLst>
                                      </p:cBhvr>
                                      <p:tavLst>
                                        <p:tav tm="0">
                                          <p:val>
                                            <p:strVal val="ppt_h"/>
                                          </p:val>
                                        </p:tav>
                                        <p:tav tm="100000">
                                          <p:val>
                                            <p:fltVal val="0"/>
                                          </p:val>
                                        </p:tav>
                                      </p:tavLst>
                                    </p:anim>
                                    <p:set>
                                      <p:cBhvr>
                                        <p:cTn id="102" dur="1" fill="hold">
                                          <p:stCondLst>
                                            <p:cond delay="499"/>
                                          </p:stCondLst>
                                        </p:cTn>
                                        <p:tgtEl>
                                          <p:spTgt spid="7"/>
                                        </p:tgtEl>
                                        <p:attrNameLst>
                                          <p:attrName>style.visibility</p:attrName>
                                        </p:attrNameLst>
                                      </p:cBhvr>
                                      <p:to>
                                        <p:strVal val="hidden"/>
                                      </p:to>
                                    </p:set>
                                  </p:childTnLst>
                                </p:cTn>
                              </p:par>
                              <p:par>
                                <p:cTn id="103" presetID="23" presetClass="exit" presetSubtype="32" fill="hold" nodeType="withEffect">
                                  <p:stCondLst>
                                    <p:cond delay="1000"/>
                                  </p:stCondLst>
                                  <p:childTnLst>
                                    <p:anim calcmode="lin" valueType="num">
                                      <p:cBhvr>
                                        <p:cTn id="104" dur="500"/>
                                        <p:tgtEl>
                                          <p:spTgt spid="8"/>
                                        </p:tgtEl>
                                        <p:attrNameLst>
                                          <p:attrName>ppt_w</p:attrName>
                                        </p:attrNameLst>
                                      </p:cBhvr>
                                      <p:tavLst>
                                        <p:tav tm="0">
                                          <p:val>
                                            <p:strVal val="ppt_w"/>
                                          </p:val>
                                        </p:tav>
                                        <p:tav tm="100000">
                                          <p:val>
                                            <p:fltVal val="0"/>
                                          </p:val>
                                        </p:tav>
                                      </p:tavLst>
                                    </p:anim>
                                    <p:anim calcmode="lin" valueType="num">
                                      <p:cBhvr>
                                        <p:cTn id="105" dur="500"/>
                                        <p:tgtEl>
                                          <p:spTgt spid="8"/>
                                        </p:tgtEl>
                                        <p:attrNameLst>
                                          <p:attrName>ppt_h</p:attrName>
                                        </p:attrNameLst>
                                      </p:cBhvr>
                                      <p:tavLst>
                                        <p:tav tm="0">
                                          <p:val>
                                            <p:strVal val="ppt_h"/>
                                          </p:val>
                                        </p:tav>
                                        <p:tav tm="100000">
                                          <p:val>
                                            <p:fltVal val="0"/>
                                          </p:val>
                                        </p:tav>
                                      </p:tavLst>
                                    </p:anim>
                                    <p:set>
                                      <p:cBhvr>
                                        <p:cTn id="106" dur="1" fill="hold">
                                          <p:stCondLst>
                                            <p:cond delay="499"/>
                                          </p:stCondLst>
                                        </p:cTn>
                                        <p:tgtEl>
                                          <p:spTgt spid="8"/>
                                        </p:tgtEl>
                                        <p:attrNameLst>
                                          <p:attrName>style.visibility</p:attrName>
                                        </p:attrNameLst>
                                      </p:cBhvr>
                                      <p:to>
                                        <p:strVal val="hidden"/>
                                      </p:to>
                                    </p:set>
                                  </p:childTnLst>
                                </p:cTn>
                              </p:par>
                              <p:par>
                                <p:cTn id="107" presetID="23" presetClass="exit" presetSubtype="32" fill="hold" nodeType="withEffect">
                                  <p:stCondLst>
                                    <p:cond delay="1000"/>
                                  </p:stCondLst>
                                  <p:childTnLst>
                                    <p:anim calcmode="lin" valueType="num">
                                      <p:cBhvr>
                                        <p:cTn id="108" dur="500"/>
                                        <p:tgtEl>
                                          <p:spTgt spid="9"/>
                                        </p:tgtEl>
                                        <p:attrNameLst>
                                          <p:attrName>ppt_w</p:attrName>
                                        </p:attrNameLst>
                                      </p:cBhvr>
                                      <p:tavLst>
                                        <p:tav tm="0">
                                          <p:val>
                                            <p:strVal val="ppt_w"/>
                                          </p:val>
                                        </p:tav>
                                        <p:tav tm="100000">
                                          <p:val>
                                            <p:fltVal val="0"/>
                                          </p:val>
                                        </p:tav>
                                      </p:tavLst>
                                    </p:anim>
                                    <p:anim calcmode="lin" valueType="num">
                                      <p:cBhvr>
                                        <p:cTn id="109" dur="500"/>
                                        <p:tgtEl>
                                          <p:spTgt spid="9"/>
                                        </p:tgtEl>
                                        <p:attrNameLst>
                                          <p:attrName>ppt_h</p:attrName>
                                        </p:attrNameLst>
                                      </p:cBhvr>
                                      <p:tavLst>
                                        <p:tav tm="0">
                                          <p:val>
                                            <p:strVal val="ppt_h"/>
                                          </p:val>
                                        </p:tav>
                                        <p:tav tm="100000">
                                          <p:val>
                                            <p:fltVal val="0"/>
                                          </p:val>
                                        </p:tav>
                                      </p:tavLst>
                                    </p:anim>
                                    <p:set>
                                      <p:cBhvr>
                                        <p:cTn id="110" dur="1" fill="hold">
                                          <p:stCondLst>
                                            <p:cond delay="499"/>
                                          </p:stCondLst>
                                        </p:cTn>
                                        <p:tgtEl>
                                          <p:spTgt spid="9"/>
                                        </p:tgtEl>
                                        <p:attrNameLst>
                                          <p:attrName>style.visibility</p:attrName>
                                        </p:attrNameLst>
                                      </p:cBhvr>
                                      <p:to>
                                        <p:strVal val="hidden"/>
                                      </p:to>
                                    </p:set>
                                  </p:childTnLst>
                                </p:cTn>
                              </p:par>
                              <p:par>
                                <p:cTn id="111" presetID="23" presetClass="exit" presetSubtype="32" fill="hold" nodeType="withEffect">
                                  <p:stCondLst>
                                    <p:cond delay="1000"/>
                                  </p:stCondLst>
                                  <p:childTnLst>
                                    <p:anim calcmode="lin" valueType="num">
                                      <p:cBhvr>
                                        <p:cTn id="112" dur="500"/>
                                        <p:tgtEl>
                                          <p:spTgt spid="10"/>
                                        </p:tgtEl>
                                        <p:attrNameLst>
                                          <p:attrName>ppt_w</p:attrName>
                                        </p:attrNameLst>
                                      </p:cBhvr>
                                      <p:tavLst>
                                        <p:tav tm="0">
                                          <p:val>
                                            <p:strVal val="ppt_w"/>
                                          </p:val>
                                        </p:tav>
                                        <p:tav tm="100000">
                                          <p:val>
                                            <p:fltVal val="0"/>
                                          </p:val>
                                        </p:tav>
                                      </p:tavLst>
                                    </p:anim>
                                    <p:anim calcmode="lin" valueType="num">
                                      <p:cBhvr>
                                        <p:cTn id="113" dur="500"/>
                                        <p:tgtEl>
                                          <p:spTgt spid="10"/>
                                        </p:tgtEl>
                                        <p:attrNameLst>
                                          <p:attrName>ppt_h</p:attrName>
                                        </p:attrNameLst>
                                      </p:cBhvr>
                                      <p:tavLst>
                                        <p:tav tm="0">
                                          <p:val>
                                            <p:strVal val="ppt_h"/>
                                          </p:val>
                                        </p:tav>
                                        <p:tav tm="100000">
                                          <p:val>
                                            <p:fltVal val="0"/>
                                          </p:val>
                                        </p:tav>
                                      </p:tavLst>
                                    </p:anim>
                                    <p:set>
                                      <p:cBhvr>
                                        <p:cTn id="114" dur="1" fill="hold">
                                          <p:stCondLst>
                                            <p:cond delay="499"/>
                                          </p:stCondLst>
                                        </p:cTn>
                                        <p:tgtEl>
                                          <p:spTgt spid="10"/>
                                        </p:tgtEl>
                                        <p:attrNameLst>
                                          <p:attrName>style.visibility</p:attrName>
                                        </p:attrNameLst>
                                      </p:cBhvr>
                                      <p:to>
                                        <p:strVal val="hidden"/>
                                      </p:to>
                                    </p:set>
                                  </p:childTnLst>
                                </p:cTn>
                              </p:par>
                              <p:par>
                                <p:cTn id="115" presetID="23" presetClass="exit" presetSubtype="32" fill="hold" nodeType="withEffect">
                                  <p:stCondLst>
                                    <p:cond delay="1000"/>
                                  </p:stCondLst>
                                  <p:childTnLst>
                                    <p:anim calcmode="lin" valueType="num">
                                      <p:cBhvr>
                                        <p:cTn id="116" dur="500"/>
                                        <p:tgtEl>
                                          <p:spTgt spid="11"/>
                                        </p:tgtEl>
                                        <p:attrNameLst>
                                          <p:attrName>ppt_w</p:attrName>
                                        </p:attrNameLst>
                                      </p:cBhvr>
                                      <p:tavLst>
                                        <p:tav tm="0">
                                          <p:val>
                                            <p:strVal val="ppt_w"/>
                                          </p:val>
                                        </p:tav>
                                        <p:tav tm="100000">
                                          <p:val>
                                            <p:fltVal val="0"/>
                                          </p:val>
                                        </p:tav>
                                      </p:tavLst>
                                    </p:anim>
                                    <p:anim calcmode="lin" valueType="num">
                                      <p:cBhvr>
                                        <p:cTn id="117" dur="500"/>
                                        <p:tgtEl>
                                          <p:spTgt spid="11"/>
                                        </p:tgtEl>
                                        <p:attrNameLst>
                                          <p:attrName>ppt_h</p:attrName>
                                        </p:attrNameLst>
                                      </p:cBhvr>
                                      <p:tavLst>
                                        <p:tav tm="0">
                                          <p:val>
                                            <p:strVal val="ppt_h"/>
                                          </p:val>
                                        </p:tav>
                                        <p:tav tm="100000">
                                          <p:val>
                                            <p:fltVal val="0"/>
                                          </p:val>
                                        </p:tav>
                                      </p:tavLst>
                                    </p:anim>
                                    <p:set>
                                      <p:cBhvr>
                                        <p:cTn id="118" dur="1" fill="hold">
                                          <p:stCondLst>
                                            <p:cond delay="499"/>
                                          </p:stCondLst>
                                        </p:cTn>
                                        <p:tgtEl>
                                          <p:spTgt spid="11"/>
                                        </p:tgtEl>
                                        <p:attrNameLst>
                                          <p:attrName>style.visibility</p:attrName>
                                        </p:attrNameLst>
                                      </p:cBhvr>
                                      <p:to>
                                        <p:strVal val="hidden"/>
                                      </p:to>
                                    </p:set>
                                  </p:childTnLst>
                                </p:cTn>
                              </p:par>
                              <p:par>
                                <p:cTn id="119" presetID="23" presetClass="exit" presetSubtype="32" fill="hold" nodeType="withEffect">
                                  <p:stCondLst>
                                    <p:cond delay="1000"/>
                                  </p:stCondLst>
                                  <p:childTnLst>
                                    <p:anim calcmode="lin" valueType="num">
                                      <p:cBhvr>
                                        <p:cTn id="120" dur="500"/>
                                        <p:tgtEl>
                                          <p:spTgt spid="12"/>
                                        </p:tgtEl>
                                        <p:attrNameLst>
                                          <p:attrName>ppt_w</p:attrName>
                                        </p:attrNameLst>
                                      </p:cBhvr>
                                      <p:tavLst>
                                        <p:tav tm="0">
                                          <p:val>
                                            <p:strVal val="ppt_w"/>
                                          </p:val>
                                        </p:tav>
                                        <p:tav tm="100000">
                                          <p:val>
                                            <p:fltVal val="0"/>
                                          </p:val>
                                        </p:tav>
                                      </p:tavLst>
                                    </p:anim>
                                    <p:anim calcmode="lin" valueType="num">
                                      <p:cBhvr>
                                        <p:cTn id="121" dur="500"/>
                                        <p:tgtEl>
                                          <p:spTgt spid="12"/>
                                        </p:tgtEl>
                                        <p:attrNameLst>
                                          <p:attrName>ppt_h</p:attrName>
                                        </p:attrNameLst>
                                      </p:cBhvr>
                                      <p:tavLst>
                                        <p:tav tm="0">
                                          <p:val>
                                            <p:strVal val="ppt_h"/>
                                          </p:val>
                                        </p:tav>
                                        <p:tav tm="100000">
                                          <p:val>
                                            <p:fltVal val="0"/>
                                          </p:val>
                                        </p:tav>
                                      </p:tavLst>
                                    </p:anim>
                                    <p:set>
                                      <p:cBhvr>
                                        <p:cTn id="122" dur="1" fill="hold">
                                          <p:stCondLst>
                                            <p:cond delay="499"/>
                                          </p:stCondLst>
                                        </p:cTn>
                                        <p:tgtEl>
                                          <p:spTgt spid="12"/>
                                        </p:tgtEl>
                                        <p:attrNameLst>
                                          <p:attrName>style.visibility</p:attrName>
                                        </p:attrNameLst>
                                      </p:cBhvr>
                                      <p:to>
                                        <p:strVal val="hidden"/>
                                      </p:to>
                                    </p:set>
                                  </p:childTnLst>
                                </p:cTn>
                              </p:par>
                              <p:par>
                                <p:cTn id="123" presetID="23" presetClass="exit" presetSubtype="32" fill="hold" nodeType="withEffect">
                                  <p:stCondLst>
                                    <p:cond delay="1000"/>
                                  </p:stCondLst>
                                  <p:childTnLst>
                                    <p:anim calcmode="lin" valueType="num">
                                      <p:cBhvr>
                                        <p:cTn id="124" dur="500"/>
                                        <p:tgtEl>
                                          <p:spTgt spid="13"/>
                                        </p:tgtEl>
                                        <p:attrNameLst>
                                          <p:attrName>ppt_w</p:attrName>
                                        </p:attrNameLst>
                                      </p:cBhvr>
                                      <p:tavLst>
                                        <p:tav tm="0">
                                          <p:val>
                                            <p:strVal val="ppt_w"/>
                                          </p:val>
                                        </p:tav>
                                        <p:tav tm="100000">
                                          <p:val>
                                            <p:fltVal val="0"/>
                                          </p:val>
                                        </p:tav>
                                      </p:tavLst>
                                    </p:anim>
                                    <p:anim calcmode="lin" valueType="num">
                                      <p:cBhvr>
                                        <p:cTn id="125" dur="500"/>
                                        <p:tgtEl>
                                          <p:spTgt spid="13"/>
                                        </p:tgtEl>
                                        <p:attrNameLst>
                                          <p:attrName>ppt_h</p:attrName>
                                        </p:attrNameLst>
                                      </p:cBhvr>
                                      <p:tavLst>
                                        <p:tav tm="0">
                                          <p:val>
                                            <p:strVal val="ppt_h"/>
                                          </p:val>
                                        </p:tav>
                                        <p:tav tm="100000">
                                          <p:val>
                                            <p:fltVal val="0"/>
                                          </p:val>
                                        </p:tav>
                                      </p:tavLst>
                                    </p:anim>
                                    <p:set>
                                      <p:cBhvr>
                                        <p:cTn id="126" dur="1" fill="hold">
                                          <p:stCondLst>
                                            <p:cond delay="499"/>
                                          </p:stCondLst>
                                        </p:cTn>
                                        <p:tgtEl>
                                          <p:spTgt spid="13"/>
                                        </p:tgtEl>
                                        <p:attrNameLst>
                                          <p:attrName>style.visibility</p:attrName>
                                        </p:attrNameLst>
                                      </p:cBhvr>
                                      <p:to>
                                        <p:strVal val="hidden"/>
                                      </p:to>
                                    </p:set>
                                  </p:childTnLst>
                                </p:cTn>
                              </p:par>
                              <p:par>
                                <p:cTn id="127" presetID="23" presetClass="exit" presetSubtype="32" fill="hold" nodeType="withEffect">
                                  <p:stCondLst>
                                    <p:cond delay="1000"/>
                                  </p:stCondLst>
                                  <p:childTnLst>
                                    <p:anim calcmode="lin" valueType="num">
                                      <p:cBhvr>
                                        <p:cTn id="128" dur="500"/>
                                        <p:tgtEl>
                                          <p:spTgt spid="14"/>
                                        </p:tgtEl>
                                        <p:attrNameLst>
                                          <p:attrName>ppt_w</p:attrName>
                                        </p:attrNameLst>
                                      </p:cBhvr>
                                      <p:tavLst>
                                        <p:tav tm="0">
                                          <p:val>
                                            <p:strVal val="ppt_w"/>
                                          </p:val>
                                        </p:tav>
                                        <p:tav tm="100000">
                                          <p:val>
                                            <p:fltVal val="0"/>
                                          </p:val>
                                        </p:tav>
                                      </p:tavLst>
                                    </p:anim>
                                    <p:anim calcmode="lin" valueType="num">
                                      <p:cBhvr>
                                        <p:cTn id="129" dur="500"/>
                                        <p:tgtEl>
                                          <p:spTgt spid="14"/>
                                        </p:tgtEl>
                                        <p:attrNameLst>
                                          <p:attrName>ppt_h</p:attrName>
                                        </p:attrNameLst>
                                      </p:cBhvr>
                                      <p:tavLst>
                                        <p:tav tm="0">
                                          <p:val>
                                            <p:strVal val="ppt_h"/>
                                          </p:val>
                                        </p:tav>
                                        <p:tav tm="100000">
                                          <p:val>
                                            <p:fltVal val="0"/>
                                          </p:val>
                                        </p:tav>
                                      </p:tavLst>
                                    </p:anim>
                                    <p:set>
                                      <p:cBhvr>
                                        <p:cTn id="130" dur="1" fill="hold">
                                          <p:stCondLst>
                                            <p:cond delay="499"/>
                                          </p:stCondLst>
                                        </p:cTn>
                                        <p:tgtEl>
                                          <p:spTgt spid="14"/>
                                        </p:tgtEl>
                                        <p:attrNameLst>
                                          <p:attrName>style.visibility</p:attrName>
                                        </p:attrNameLst>
                                      </p:cBhvr>
                                      <p:to>
                                        <p:strVal val="hidden"/>
                                      </p:to>
                                    </p:set>
                                  </p:childTnLst>
                                </p:cTn>
                              </p:par>
                              <p:par>
                                <p:cTn id="131" presetID="10" presetClass="entr" presetSubtype="0" fill="hold" nodeType="withEffect">
                                  <p:stCondLst>
                                    <p:cond delay="200"/>
                                  </p:stCondLst>
                                  <p:childTnLst>
                                    <p:set>
                                      <p:cBhvr>
                                        <p:cTn id="132" dur="1" fill="hold">
                                          <p:stCondLst>
                                            <p:cond delay="0"/>
                                          </p:stCondLst>
                                        </p:cTn>
                                        <p:tgtEl>
                                          <p:spTgt spid="2"/>
                                        </p:tgtEl>
                                        <p:attrNameLst>
                                          <p:attrName>style.visibility</p:attrName>
                                        </p:attrNameLst>
                                      </p:cBhvr>
                                      <p:to>
                                        <p:strVal val="visible"/>
                                      </p:to>
                                    </p:set>
                                    <p:animEffect transition="in" filter="fade">
                                      <p:cBhvr>
                                        <p:cTn id="133" dur="1500"/>
                                        <p:tgtEl>
                                          <p:spTgt spid="2"/>
                                        </p:tgtEl>
                                      </p:cBhvr>
                                    </p:animEffect>
                                  </p:childTnLst>
                                </p:cTn>
                              </p:par>
                              <p:par>
                                <p:cTn id="134" presetID="10" presetClass="entr" presetSubtype="0" fill="hold" nodeType="withEffect">
                                  <p:stCondLst>
                                    <p:cond delay="200"/>
                                  </p:stCondLst>
                                  <p:childTnLst>
                                    <p:set>
                                      <p:cBhvr>
                                        <p:cTn id="135" dur="1" fill="hold">
                                          <p:stCondLst>
                                            <p:cond delay="0"/>
                                          </p:stCondLst>
                                        </p:cTn>
                                        <p:tgtEl>
                                          <p:spTgt spid="3"/>
                                        </p:tgtEl>
                                        <p:attrNameLst>
                                          <p:attrName>style.visibility</p:attrName>
                                        </p:attrNameLst>
                                      </p:cBhvr>
                                      <p:to>
                                        <p:strVal val="visible"/>
                                      </p:to>
                                    </p:set>
                                    <p:animEffect transition="in" filter="fade">
                                      <p:cBhvr>
                                        <p:cTn id="136" dur="1500"/>
                                        <p:tgtEl>
                                          <p:spTgt spid="3"/>
                                        </p:tgtEl>
                                      </p:cBhvr>
                                    </p:animEffect>
                                  </p:childTnLst>
                                </p:cTn>
                              </p:par>
                              <p:par>
                                <p:cTn id="137" presetID="8" presetClass="emph" presetSubtype="0" accel="50000" fill="hold" nodeType="withEffect">
                                  <p:stCondLst>
                                    <p:cond delay="200"/>
                                  </p:stCondLst>
                                  <p:childTnLst>
                                    <p:animRot by="-21600000">
                                      <p:cBhvr>
                                        <p:cTn id="138" dur="1500" fill="hold"/>
                                        <p:tgtEl>
                                          <p:spTgt spid="2"/>
                                        </p:tgtEl>
                                        <p:attrNameLst>
                                          <p:attrName>r</p:attrName>
                                        </p:attrNameLst>
                                      </p:cBhvr>
                                    </p:animRot>
                                  </p:childTnLst>
                                </p:cTn>
                              </p:par>
                              <p:par>
                                <p:cTn id="139" presetID="8" presetClass="emph" presetSubtype="0" accel="50000" fill="hold" nodeType="withEffect">
                                  <p:stCondLst>
                                    <p:cond delay="200"/>
                                  </p:stCondLst>
                                  <p:childTnLst>
                                    <p:animRot by="21600000">
                                      <p:cBhvr>
                                        <p:cTn id="140" dur="1500" fill="hold"/>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创建元组</a:t>
            </a:r>
          </a:p>
        </p:txBody>
      </p:sp>
      <p:sp>
        <p:nvSpPr>
          <p:cNvPr id="3" name="内容占位符 2"/>
          <p:cNvSpPr>
            <a:spLocks noGrp="1"/>
          </p:cNvSpPr>
          <p:nvPr>
            <p:ph idx="1"/>
          </p:nvPr>
        </p:nvSpPr>
        <p:spPr/>
        <p:txBody>
          <a:bodyPr/>
          <a:lstStyle/>
          <a:p>
            <a:r>
              <a:rPr lang="zh-CN" altLang="zh-CN"/>
              <a:t>空元组由没有包含任何内容的一对小括号表示：</a:t>
            </a:r>
          </a:p>
          <a:p>
            <a:pPr marL="457200" lvl="1" indent="0">
              <a:buNone/>
            </a:pPr>
            <a:r>
              <a:rPr lang="en-US" altLang="zh-CN"/>
              <a:t>&gt;&gt;&gt;( )</a:t>
            </a:r>
            <a:endParaRPr lang="zh-CN" altLang="zh-CN"/>
          </a:p>
          <a:p>
            <a:pPr marL="457200" lvl="1" indent="0">
              <a:buNone/>
            </a:pPr>
            <a:r>
              <a:rPr lang="en-US" altLang="zh-CN"/>
              <a:t>( )</a:t>
            </a:r>
            <a:endParaRPr lang="zh-CN" altLang="zh-CN"/>
          </a:p>
          <a:p>
            <a:r>
              <a:rPr lang="zh-CN" altLang="zh-CN"/>
              <a:t>特别要注意的是：要编写包含单个值的元组，值后面必须加一个逗号：</a:t>
            </a:r>
          </a:p>
          <a:p>
            <a:pPr marL="457200" lvl="1" indent="0">
              <a:buNone/>
            </a:pPr>
            <a:r>
              <a:rPr lang="en-US" altLang="zh-CN"/>
              <a:t>&gt;&gt;&gt; (12,)</a:t>
            </a:r>
            <a:endParaRPr lang="zh-CN" altLang="zh-CN"/>
          </a:p>
          <a:p>
            <a:pPr marL="457200" lvl="1" indent="0">
              <a:buNone/>
            </a:pPr>
            <a:r>
              <a:rPr lang="en-US" altLang="zh-CN"/>
              <a:t>(12,)</a:t>
            </a:r>
            <a:endParaRPr lang="zh-CN" altLang="zh-CN"/>
          </a:p>
          <a:p>
            <a:endParaRPr kumimoji="1" lang="zh-CN" altLang="en-US"/>
          </a:p>
        </p:txBody>
      </p:sp>
      <p:sp>
        <p:nvSpPr>
          <p:cNvPr id="4" name="幻灯片编号占位符 3"/>
          <p:cNvSpPr>
            <a:spLocks noGrp="1"/>
          </p:cNvSpPr>
          <p:nvPr>
            <p:ph type="sldNum" sz="quarter" idx="10"/>
          </p:nvPr>
        </p:nvSpPr>
        <p:spPr/>
        <p:txBody>
          <a:bodyPr/>
          <a:lstStyle/>
          <a:p>
            <a:pPr>
              <a:defRPr/>
            </a:pPr>
            <a:fld id="{2BD893FB-85AB-4B61-AFED-52C0504A6183}" type="slidenum">
              <a:rPr lang="en-US" altLang="ko-KR"/>
              <a:pPr>
                <a:defRPr/>
              </a:pPr>
              <a:t>7</a:t>
            </a:fld>
            <a:endParaRPr lang="en-US" altLang="ko-KR"/>
          </a:p>
        </p:txBody>
      </p:sp>
    </p:spTree>
    <p:extLst>
      <p:ext uri="{BB962C8B-B14F-4D97-AF65-F5344CB8AC3E}">
        <p14:creationId xmlns="" xmlns:p14="http://schemas.microsoft.com/office/powerpoint/2010/main" val="16610505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包含多个元素的元组</a:t>
            </a:r>
          </a:p>
        </p:txBody>
      </p:sp>
      <p:sp>
        <p:nvSpPr>
          <p:cNvPr id="3" name="内容占位符 2"/>
          <p:cNvSpPr>
            <a:spLocks noGrp="1"/>
          </p:cNvSpPr>
          <p:nvPr>
            <p:ph idx="1"/>
          </p:nvPr>
        </p:nvSpPr>
        <p:spPr/>
        <p:txBody>
          <a:bodyPr/>
          <a:lstStyle/>
          <a:p>
            <a:r>
              <a:rPr lang="zh-CN" altLang="zh-CN"/>
              <a:t>如果我们希望创建一个包含多个值的元组，我们可以这样做：</a:t>
            </a:r>
          </a:p>
          <a:p>
            <a:pPr marL="457200" lvl="1" indent="0">
              <a:buNone/>
            </a:pPr>
            <a:r>
              <a:rPr lang="en-US" altLang="zh-CN"/>
              <a:t>&gt;&gt;&gt; (1,2,3,4,5,6)</a:t>
            </a:r>
            <a:endParaRPr lang="zh-CN" altLang="zh-CN"/>
          </a:p>
          <a:p>
            <a:pPr marL="457200" lvl="1" indent="0">
              <a:buNone/>
            </a:pPr>
            <a:r>
              <a:rPr lang="en-US" altLang="zh-CN"/>
              <a:t>(1, 2, 3, 4, 5, 6)</a:t>
            </a:r>
            <a:endParaRPr lang="zh-CN" altLang="zh-CN"/>
          </a:p>
          <a:p>
            <a:r>
              <a:rPr lang="zh-CN" altLang="zh-CN"/>
              <a:t>同时，元组中的数据项不需要具有相同的数据类型：</a:t>
            </a:r>
          </a:p>
          <a:p>
            <a:pPr marL="457200" lvl="1" indent="0">
              <a:buNone/>
            </a:pPr>
            <a:r>
              <a:rPr lang="en-US" altLang="zh-CN"/>
              <a:t>&gt;&gt;&gt; ('name','number',2008,2017)</a:t>
            </a:r>
            <a:endParaRPr lang="zh-CN" altLang="zh-CN"/>
          </a:p>
          <a:p>
            <a:pPr marL="457200" lvl="1" indent="0">
              <a:buNone/>
            </a:pPr>
            <a:r>
              <a:rPr lang="en-US" altLang="zh-CN"/>
              <a:t>('name', 'number', 2008, 2017)</a:t>
            </a:r>
            <a:endParaRPr lang="zh-CN" altLang="zh-CN"/>
          </a:p>
          <a:p>
            <a:endParaRPr kumimoji="1" lang="zh-CN" altLang="en-US"/>
          </a:p>
        </p:txBody>
      </p:sp>
      <p:sp>
        <p:nvSpPr>
          <p:cNvPr id="4" name="幻灯片编号占位符 3"/>
          <p:cNvSpPr>
            <a:spLocks noGrp="1"/>
          </p:cNvSpPr>
          <p:nvPr>
            <p:ph type="sldNum" sz="quarter" idx="10"/>
          </p:nvPr>
        </p:nvSpPr>
        <p:spPr/>
        <p:txBody>
          <a:bodyPr/>
          <a:lstStyle/>
          <a:p>
            <a:pPr>
              <a:defRPr/>
            </a:pPr>
            <a:fld id="{2BD893FB-85AB-4B61-AFED-52C0504A6183}" type="slidenum">
              <a:rPr lang="en-US" altLang="ko-KR"/>
              <a:pPr>
                <a:defRPr/>
              </a:pPr>
              <a:t>8</a:t>
            </a:fld>
            <a:endParaRPr lang="en-US" altLang="ko-KR"/>
          </a:p>
        </p:txBody>
      </p:sp>
    </p:spTree>
    <p:extLst>
      <p:ext uri="{BB962C8B-B14F-4D97-AF65-F5344CB8AC3E}">
        <p14:creationId xmlns="" xmlns:p14="http://schemas.microsoft.com/office/powerpoint/2010/main" val="7139223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访问元组中的数据</a:t>
            </a:r>
          </a:p>
        </p:txBody>
      </p:sp>
      <p:sp>
        <p:nvSpPr>
          <p:cNvPr id="3" name="内容占位符 2"/>
          <p:cNvSpPr>
            <a:spLocks noGrp="1"/>
          </p:cNvSpPr>
          <p:nvPr>
            <p:ph idx="1"/>
          </p:nvPr>
        </p:nvSpPr>
        <p:spPr>
          <a:xfrm>
            <a:off x="457200" y="1124974"/>
            <a:ext cx="8229600" cy="5476415"/>
          </a:xfrm>
        </p:spPr>
        <p:txBody>
          <a:bodyPr/>
          <a:lstStyle/>
          <a:p>
            <a:r>
              <a:rPr lang="zh-CN" altLang="zh-CN" sz="2400"/>
              <a:t>我们可以使用变量来存放元组数据，还可以</a:t>
            </a:r>
            <a:r>
              <a:rPr lang="zh-CN" altLang="zh-CN" sz="2400">
                <a:latin typeface="SimHei" charset="0"/>
                <a:ea typeface="SimHei" charset="0"/>
                <a:cs typeface="SimHei" charset="0"/>
              </a:rPr>
              <a:t>使用</a:t>
            </a:r>
            <a:r>
              <a:rPr lang="zh-CN" altLang="zh-CN" sz="2400"/>
              <a:t>索引或分片来访问元组中的值，例如：</a:t>
            </a:r>
          </a:p>
          <a:p>
            <a:pPr marL="514350" lvl="1" indent="0">
              <a:buNone/>
            </a:pPr>
            <a:r>
              <a:rPr lang="en-US" altLang="zh-CN" sz="2000"/>
              <a:t>&gt;&gt;&gt; tup = (1,2,3,4,5)</a:t>
            </a:r>
            <a:endParaRPr lang="zh-CN" altLang="zh-CN" sz="2000"/>
          </a:p>
          <a:p>
            <a:pPr marL="514350" lvl="1" indent="0">
              <a:buNone/>
            </a:pPr>
            <a:r>
              <a:rPr lang="en-US" altLang="zh-CN" sz="2000"/>
              <a:t>&gt;&gt;&gt; tup[0] 	#</a:t>
            </a:r>
            <a:r>
              <a:rPr lang="zh-CN" altLang="zh-CN" sz="2000"/>
              <a:t>索引访问，从零开始</a:t>
            </a:r>
          </a:p>
          <a:p>
            <a:pPr marL="514350" lvl="1" indent="0">
              <a:buNone/>
            </a:pPr>
            <a:r>
              <a:rPr lang="en-US" altLang="zh-CN" sz="2000"/>
              <a:t>1</a:t>
            </a:r>
            <a:endParaRPr lang="zh-CN" altLang="zh-CN" sz="2000"/>
          </a:p>
          <a:p>
            <a:pPr marL="514350" lvl="1" indent="0">
              <a:buNone/>
            </a:pPr>
            <a:r>
              <a:rPr lang="en-US" altLang="zh-CN" sz="2000"/>
              <a:t>&gt;&gt;&gt; tup[4]</a:t>
            </a:r>
            <a:endParaRPr lang="zh-CN" altLang="zh-CN" sz="2000"/>
          </a:p>
          <a:p>
            <a:pPr marL="514350" lvl="1" indent="0">
              <a:buNone/>
            </a:pPr>
            <a:r>
              <a:rPr lang="en-US" altLang="zh-CN" sz="2000"/>
              <a:t>5</a:t>
            </a:r>
            <a:endParaRPr lang="zh-CN" altLang="zh-CN" sz="2000"/>
          </a:p>
          <a:p>
            <a:pPr marL="514350" lvl="1" indent="0">
              <a:buNone/>
            </a:pPr>
            <a:r>
              <a:rPr lang="en-US" altLang="zh-CN" sz="2000"/>
              <a:t>&gt;&gt;&gt; tup[-1] 	#</a:t>
            </a:r>
            <a:r>
              <a:rPr lang="zh-CN" altLang="zh-CN" sz="2000"/>
              <a:t>反向读取，读取倒数第一个元素</a:t>
            </a:r>
          </a:p>
          <a:p>
            <a:pPr marL="514350" lvl="1" indent="0">
              <a:buNone/>
            </a:pPr>
            <a:r>
              <a:rPr lang="en-US" altLang="zh-CN" sz="2000"/>
              <a:t>5</a:t>
            </a:r>
            <a:endParaRPr lang="zh-CN" altLang="zh-CN" sz="2000"/>
          </a:p>
          <a:p>
            <a:pPr marL="514350" lvl="1" indent="0">
              <a:buNone/>
            </a:pPr>
            <a:r>
              <a:rPr lang="en-US" altLang="zh-CN" sz="2000"/>
              <a:t>&gt;&gt;&gt; tup[1:4] 	#</a:t>
            </a:r>
            <a:r>
              <a:rPr lang="zh-CN" altLang="zh-CN" sz="2000"/>
              <a:t>使用分片可以访问元组的一段元素</a:t>
            </a:r>
          </a:p>
          <a:p>
            <a:pPr marL="514350" lvl="1" indent="0">
              <a:buNone/>
            </a:pPr>
            <a:r>
              <a:rPr lang="en-US" altLang="zh-CN" sz="2000"/>
              <a:t>(2, 3, 4)</a:t>
            </a:r>
            <a:endParaRPr lang="zh-CN" altLang="zh-CN" sz="2000"/>
          </a:p>
          <a:p>
            <a:pPr marL="514350" lvl="1" indent="0">
              <a:buNone/>
            </a:pPr>
            <a:r>
              <a:rPr lang="en-US" altLang="zh-CN" sz="2000"/>
              <a:t>&gt;&gt;&gt; tup[1:]</a:t>
            </a:r>
            <a:endParaRPr lang="zh-CN" altLang="zh-CN" sz="2000"/>
          </a:p>
          <a:p>
            <a:pPr marL="514350" lvl="1" indent="0">
              <a:buNone/>
            </a:pPr>
            <a:r>
              <a:rPr lang="en-US" altLang="zh-CN" sz="2000"/>
              <a:t>(2, 3, 4, 5)</a:t>
            </a:r>
            <a:endParaRPr lang="zh-CN" altLang="zh-CN" sz="2000"/>
          </a:p>
          <a:p>
            <a:endParaRPr kumimoji="1" lang="zh-CN" altLang="en-US"/>
          </a:p>
        </p:txBody>
      </p:sp>
      <p:sp>
        <p:nvSpPr>
          <p:cNvPr id="4" name="幻灯片编号占位符 3"/>
          <p:cNvSpPr>
            <a:spLocks noGrp="1"/>
          </p:cNvSpPr>
          <p:nvPr>
            <p:ph type="sldNum" sz="quarter" idx="10"/>
          </p:nvPr>
        </p:nvSpPr>
        <p:spPr/>
        <p:txBody>
          <a:bodyPr/>
          <a:lstStyle/>
          <a:p>
            <a:pPr>
              <a:defRPr/>
            </a:pPr>
            <a:fld id="{2BD893FB-85AB-4B61-AFED-52C0504A6183}" type="slidenum">
              <a:rPr lang="en-US" altLang="ko-KR"/>
              <a:pPr>
                <a:defRPr/>
              </a:pPr>
              <a:t>9</a:t>
            </a:fld>
            <a:endParaRPr lang="en-US" altLang="ko-KR"/>
          </a:p>
        </p:txBody>
      </p:sp>
    </p:spTree>
    <p:extLst>
      <p:ext uri="{BB962C8B-B14F-4D97-AF65-F5344CB8AC3E}">
        <p14:creationId xmlns="" xmlns:p14="http://schemas.microsoft.com/office/powerpoint/2010/main" val="1584709166"/>
      </p:ext>
    </p:extLst>
  </p:cSld>
  <p:clrMapOvr>
    <a:masterClrMapping/>
  </p:clrMapOvr>
  <p:timing>
    <p:tnLst>
      <p:par>
        <p:cTn id="1" dur="indefinite" restart="never" nodeType="tmRoot"/>
      </p:par>
    </p:tnLst>
  </p:timing>
</p:sld>
</file>

<file path=ppt/theme/theme1.xml><?xml version="1.0" encoding="utf-8"?>
<a:theme xmlns:a="http://schemas.openxmlformats.org/drawingml/2006/main" name="南邮">
  <a:themeElements>
    <a:clrScheme name="1_기본 디자인 3">
      <a:dk1>
        <a:srgbClr val="000000"/>
      </a:dk1>
      <a:lt1>
        <a:srgbClr val="FFFFFF"/>
      </a:lt1>
      <a:dk2>
        <a:srgbClr val="FFFFFF"/>
      </a:dk2>
      <a:lt2>
        <a:srgbClr val="4D4D4D"/>
      </a:lt2>
      <a:accent1>
        <a:srgbClr val="7067AF"/>
      </a:accent1>
      <a:accent2>
        <a:srgbClr val="99CCFF"/>
      </a:accent2>
      <a:accent3>
        <a:srgbClr val="FFFFFF"/>
      </a:accent3>
      <a:accent4>
        <a:srgbClr val="000000"/>
      </a:accent4>
      <a:accent5>
        <a:srgbClr val="BBB8D4"/>
      </a:accent5>
      <a:accent6>
        <a:srgbClr val="8AB9E7"/>
      </a:accent6>
      <a:hlink>
        <a:srgbClr val="CCCCFF"/>
      </a:hlink>
      <a:folHlink>
        <a:srgbClr val="C68DFF"/>
      </a:folHlink>
    </a:clrScheme>
    <a:fontScheme name="1_기본 디자인">
      <a:majorFont>
        <a:latin typeface="Gulim"/>
        <a:ea typeface="Gulim"/>
        <a:cs typeface=""/>
      </a:majorFont>
      <a:minorFont>
        <a:latin typeface="Gulim"/>
        <a:ea typeface="Gulim"/>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1" hangingPunct="1">
          <a:lnSpc>
            <a:spcPct val="100000"/>
          </a:lnSpc>
          <a:spcBef>
            <a:spcPct val="0"/>
          </a:spcBef>
          <a:spcAft>
            <a:spcPct val="0"/>
          </a:spcAft>
          <a:buClrTx/>
          <a:buSzTx/>
          <a:buFontTx/>
          <a:buNone/>
          <a:tabLst/>
          <a:defRPr kumimoji="1" lang="ko-KR" altLang="en-US" sz="3600" b="0" i="0" u="none" strike="noStrike" cap="none" normalizeH="0" baseline="0" smtClean="0">
            <a:ln>
              <a:noFill/>
            </a:ln>
            <a:solidFill>
              <a:schemeClr val="tx1"/>
            </a:solidFill>
            <a:effectLst/>
            <a:latin typeface="Gulim" pitchFamily="34" charset="-127"/>
            <a:ea typeface="Gulim" pitchFamily="34"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1" hangingPunct="1">
          <a:lnSpc>
            <a:spcPct val="100000"/>
          </a:lnSpc>
          <a:spcBef>
            <a:spcPct val="0"/>
          </a:spcBef>
          <a:spcAft>
            <a:spcPct val="0"/>
          </a:spcAft>
          <a:buClrTx/>
          <a:buSzTx/>
          <a:buFontTx/>
          <a:buNone/>
          <a:tabLst/>
          <a:defRPr kumimoji="1" lang="ko-KR" altLang="en-US" sz="3600" b="0" i="0" u="none" strike="noStrike" cap="none" normalizeH="0" baseline="0" smtClean="0">
            <a:ln>
              <a:noFill/>
            </a:ln>
            <a:solidFill>
              <a:schemeClr val="tx1"/>
            </a:solidFill>
            <a:effectLst/>
            <a:latin typeface="Gulim" pitchFamily="34" charset="-127"/>
            <a:ea typeface="Gulim" pitchFamily="34" charset="-127"/>
          </a:defRPr>
        </a:defPPr>
      </a:lstStyle>
    </a:lnDef>
  </a:objectDefaults>
  <a:extraClrSchemeLst>
    <a:extraClrScheme>
      <a:clrScheme name="1_기본 디자인 1">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기본 디자인 2">
        <a:dk1>
          <a:srgbClr val="000000"/>
        </a:dk1>
        <a:lt1>
          <a:srgbClr val="FFFFFF"/>
        </a:lt1>
        <a:dk2>
          <a:srgbClr val="FFFFCC"/>
        </a:dk2>
        <a:lt2>
          <a:srgbClr val="5F5F5F"/>
        </a:lt2>
        <a:accent1>
          <a:srgbClr val="5A9E65"/>
        </a:accent1>
        <a:accent2>
          <a:srgbClr val="CCCC00"/>
        </a:accent2>
        <a:accent3>
          <a:srgbClr val="FFFFFF"/>
        </a:accent3>
        <a:accent4>
          <a:srgbClr val="000000"/>
        </a:accent4>
        <a:accent5>
          <a:srgbClr val="B5CCB8"/>
        </a:accent5>
        <a:accent6>
          <a:srgbClr val="B9B900"/>
        </a:accent6>
        <a:hlink>
          <a:srgbClr val="DB8647"/>
        </a:hlink>
        <a:folHlink>
          <a:srgbClr val="90B7CA"/>
        </a:folHlink>
      </a:clrScheme>
      <a:clrMap bg1="lt1" tx1="dk1" bg2="lt2" tx2="dk2" accent1="accent1" accent2="accent2" accent3="accent3" accent4="accent4" accent5="accent5" accent6="accent6" hlink="hlink" folHlink="folHlink"/>
    </a:extraClrScheme>
    <a:extraClrScheme>
      <a:clrScheme name="1_기본 디자인 3">
        <a:dk1>
          <a:srgbClr val="000000"/>
        </a:dk1>
        <a:lt1>
          <a:srgbClr val="FFFFFF"/>
        </a:lt1>
        <a:dk2>
          <a:srgbClr val="FFFFFF"/>
        </a:dk2>
        <a:lt2>
          <a:srgbClr val="4D4D4D"/>
        </a:lt2>
        <a:accent1>
          <a:srgbClr val="7067AF"/>
        </a:accent1>
        <a:accent2>
          <a:srgbClr val="99CCFF"/>
        </a:accent2>
        <a:accent3>
          <a:srgbClr val="FFFFFF"/>
        </a:accent3>
        <a:accent4>
          <a:srgbClr val="000000"/>
        </a:accent4>
        <a:accent5>
          <a:srgbClr val="BBB8D4"/>
        </a:accent5>
        <a:accent6>
          <a:srgbClr val="8AB9E7"/>
        </a:accent6>
        <a:hlink>
          <a:srgbClr val="CCCCFF"/>
        </a:hlink>
        <a:folHlink>
          <a:srgbClr val="C68DFF"/>
        </a:folHlink>
      </a:clrScheme>
      <a:clrMap bg1="lt1" tx1="dk1" bg2="lt2" tx2="dk2" accent1="accent1" accent2="accent2" accent3="accent3" accent4="accent4" accent5="accent5" accent6="accent6" hlink="hlink" folHlink="folHlink"/>
    </a:extraClrScheme>
    <a:extraClrScheme>
      <a:clrScheme name="1_기본 디자인 4">
        <a:dk1>
          <a:srgbClr val="000000"/>
        </a:dk1>
        <a:lt1>
          <a:srgbClr val="FFFFFF"/>
        </a:lt1>
        <a:dk2>
          <a:srgbClr val="FEE9DE"/>
        </a:dk2>
        <a:lt2>
          <a:srgbClr val="777777"/>
        </a:lt2>
        <a:accent1>
          <a:srgbClr val="6D5484"/>
        </a:accent1>
        <a:accent2>
          <a:srgbClr val="D88EC6"/>
        </a:accent2>
        <a:accent3>
          <a:srgbClr val="FFFFFF"/>
        </a:accent3>
        <a:accent4>
          <a:srgbClr val="000000"/>
        </a:accent4>
        <a:accent5>
          <a:srgbClr val="BAB3C2"/>
        </a:accent5>
        <a:accent6>
          <a:srgbClr val="C480B3"/>
        </a:accent6>
        <a:hlink>
          <a:srgbClr val="EA8484"/>
        </a:hlink>
        <a:folHlink>
          <a:srgbClr val="8BCFB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1761</TotalTime>
  <Words>4401</Words>
  <Application>Microsoft Office PowerPoint</Application>
  <PresentationFormat>全屏显示(4:3)</PresentationFormat>
  <Paragraphs>537</Paragraphs>
  <Slides>67</Slides>
  <Notes>5</Notes>
  <HiddenSlides>0</HiddenSlides>
  <MMClips>0</MMClips>
  <ScaleCrop>false</ScaleCrop>
  <HeadingPairs>
    <vt:vector size="4" baseType="variant">
      <vt:variant>
        <vt:lpstr>主题</vt:lpstr>
      </vt:variant>
      <vt:variant>
        <vt:i4>1</vt:i4>
      </vt:variant>
      <vt:variant>
        <vt:lpstr>幻灯片标题</vt:lpstr>
      </vt:variant>
      <vt:variant>
        <vt:i4>67</vt:i4>
      </vt:variant>
    </vt:vector>
  </HeadingPairs>
  <TitlesOfParts>
    <vt:vector size="68" baseType="lpstr">
      <vt:lpstr>南邮</vt:lpstr>
      <vt:lpstr>幻灯片 1</vt:lpstr>
      <vt:lpstr>第6章 数据结构</vt:lpstr>
      <vt:lpstr>幻灯片 3</vt:lpstr>
      <vt:lpstr>引言</vt:lpstr>
      <vt:lpstr>序列</vt:lpstr>
      <vt:lpstr>元组</vt:lpstr>
      <vt:lpstr>创建元组</vt:lpstr>
      <vt:lpstr>包含多个元素的元组</vt:lpstr>
      <vt:lpstr>访问元组中的数据</vt:lpstr>
      <vt:lpstr>元组的连接</vt:lpstr>
      <vt:lpstr>删除元组</vt:lpstr>
      <vt:lpstr>列表</vt:lpstr>
      <vt:lpstr>创建列表</vt:lpstr>
      <vt:lpstr>访问列表中的数据</vt:lpstr>
      <vt:lpstr>列表元素复制</vt:lpstr>
      <vt:lpstr>幻灯片 16</vt:lpstr>
      <vt:lpstr>幻灯片 17</vt:lpstr>
      <vt:lpstr>删除列表中的元素</vt:lpstr>
      <vt:lpstr>列表的append方法</vt:lpstr>
      <vt:lpstr>列表的extend 方法</vt:lpstr>
      <vt:lpstr>列表的insert方法</vt:lpstr>
      <vt:lpstr>列表的index方法</vt:lpstr>
      <vt:lpstr>列表的count方法</vt:lpstr>
      <vt:lpstr>列表的pop方法</vt:lpstr>
      <vt:lpstr>列表的remove方法</vt:lpstr>
      <vt:lpstr>列表的reverse方法</vt:lpstr>
      <vt:lpstr>列表的sort方法</vt:lpstr>
      <vt:lpstr>字符串</vt:lpstr>
      <vt:lpstr>字符串赋值</vt:lpstr>
      <vt:lpstr>截取字符串</vt:lpstr>
      <vt:lpstr>连接字符串</vt:lpstr>
      <vt:lpstr>格式化字符串</vt:lpstr>
      <vt:lpstr>格式符号的含义</vt:lpstr>
      <vt:lpstr>字符串的find方法</vt:lpstr>
      <vt:lpstr>字符串的join方法</vt:lpstr>
      <vt:lpstr>字符串的split方法</vt:lpstr>
      <vt:lpstr>字符串的strip方法</vt:lpstr>
      <vt:lpstr>字符串的lower和upper方法</vt:lpstr>
      <vt:lpstr>in运算符</vt:lpstr>
      <vt:lpstr>字典</vt:lpstr>
      <vt:lpstr>字典的创建</vt:lpstr>
      <vt:lpstr>访问字典中的数据</vt:lpstr>
      <vt:lpstr>更新字典中的数据</vt:lpstr>
      <vt:lpstr>清空字典</vt:lpstr>
      <vt:lpstr>字典的copy方法</vt:lpstr>
      <vt:lpstr>字典的deepcopy方法</vt:lpstr>
      <vt:lpstr>字典的fromkeys方法</vt:lpstr>
      <vt:lpstr>字典的get方法</vt:lpstr>
      <vt:lpstr>字典的has_key方法</vt:lpstr>
      <vt:lpstr>字典的items方法</vt:lpstr>
      <vt:lpstr>字典的pop方法</vt:lpstr>
      <vt:lpstr>字典的setdefault方法</vt:lpstr>
      <vt:lpstr>字典的update方法</vt:lpstr>
      <vt:lpstr>字典的values方法</vt:lpstr>
      <vt:lpstr>字典嵌套</vt:lpstr>
      <vt:lpstr>集合</vt:lpstr>
      <vt:lpstr>创建集合</vt:lpstr>
      <vt:lpstr>集合数据的添加</vt:lpstr>
      <vt:lpstr>幻灯片 59</vt:lpstr>
      <vt:lpstr>集合元素的删除</vt:lpstr>
      <vt:lpstr>集合的数学运算</vt:lpstr>
      <vt:lpstr>本章小结</vt:lpstr>
      <vt:lpstr>本章小结</vt:lpstr>
      <vt:lpstr>本章小结</vt:lpstr>
      <vt:lpstr>本章小结</vt:lpstr>
      <vt:lpstr>本章小结</vt:lpstr>
      <vt:lpstr>幻灯片 67</vt:lpstr>
    </vt:vector>
  </TitlesOfParts>
  <Company>artcom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dc:description>본 디자인은 ARTCOM PT연구소에 저작권이 있습니다.</dc:description>
  <cp:lastModifiedBy>ZM2015</cp:lastModifiedBy>
  <cp:revision>85</cp:revision>
  <dcterms:created xsi:type="dcterms:W3CDTF">2015-09-21T07:23:15Z</dcterms:created>
  <dcterms:modified xsi:type="dcterms:W3CDTF">2019-05-05T03:25:25Z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TAG2">
    <vt:lpwstr>000800b289000000000001024140</vt:lpwstr>
  </property>
</Properties>
</file>