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1"/>
  </p:notesMasterIdLst>
  <p:handoutMasterIdLst>
    <p:handoutMasterId r:id="rId32"/>
  </p:handoutMasterIdLst>
  <p:sldIdLst>
    <p:sldId id="258" r:id="rId2"/>
    <p:sldId id="609" r:id="rId3"/>
    <p:sldId id="607" r:id="rId4"/>
    <p:sldId id="604" r:id="rId5"/>
    <p:sldId id="610" r:id="rId6"/>
    <p:sldId id="611" r:id="rId7"/>
    <p:sldId id="612" r:id="rId8"/>
    <p:sldId id="613" r:id="rId9"/>
    <p:sldId id="614" r:id="rId10"/>
    <p:sldId id="615" r:id="rId11"/>
    <p:sldId id="616" r:id="rId12"/>
    <p:sldId id="617" r:id="rId13"/>
    <p:sldId id="618" r:id="rId14"/>
    <p:sldId id="619" r:id="rId15"/>
    <p:sldId id="620" r:id="rId16"/>
    <p:sldId id="621" r:id="rId17"/>
    <p:sldId id="622" r:id="rId18"/>
    <p:sldId id="623" r:id="rId19"/>
    <p:sldId id="624" r:id="rId20"/>
    <p:sldId id="625" r:id="rId21"/>
    <p:sldId id="626" r:id="rId22"/>
    <p:sldId id="627" r:id="rId23"/>
    <p:sldId id="628" r:id="rId24"/>
    <p:sldId id="629" r:id="rId25"/>
    <p:sldId id="630" r:id="rId26"/>
    <p:sldId id="631" r:id="rId27"/>
    <p:sldId id="632" r:id="rId28"/>
    <p:sldId id="633" r:id="rId29"/>
    <p:sldId id="564" r:id="rId30"/>
  </p:sldIdLst>
  <p:sldSz cx="9144000" cy="6858000" type="screen4x3"/>
  <p:notesSz cx="6858000" cy="9144000"/>
  <p:defaultTextStyle>
    <a:defPPr>
      <a:defRPr lang="ko-KR"/>
    </a:defPPr>
    <a:lvl1pPr algn="l" rtl="0" fontAlgn="base">
      <a:spcBef>
        <a:spcPct val="0"/>
      </a:spcBef>
      <a:spcAft>
        <a:spcPct val="0"/>
      </a:spcAft>
      <a:defRPr kumimoji="1" sz="3600" kern="1200">
        <a:solidFill>
          <a:schemeClr val="tx1"/>
        </a:solidFill>
        <a:latin typeface="Gulim" pitchFamily="34" charset="-127"/>
        <a:ea typeface="宋体" charset="-122"/>
        <a:cs typeface="+mn-cs"/>
      </a:defRPr>
    </a:lvl1pPr>
    <a:lvl2pPr marL="457200" algn="l" rtl="0" fontAlgn="base">
      <a:spcBef>
        <a:spcPct val="0"/>
      </a:spcBef>
      <a:spcAft>
        <a:spcPct val="0"/>
      </a:spcAft>
      <a:defRPr kumimoji="1" sz="3600" kern="1200">
        <a:solidFill>
          <a:schemeClr val="tx1"/>
        </a:solidFill>
        <a:latin typeface="Gulim" pitchFamily="34" charset="-127"/>
        <a:ea typeface="宋体" charset="-122"/>
        <a:cs typeface="+mn-cs"/>
      </a:defRPr>
    </a:lvl2pPr>
    <a:lvl3pPr marL="914400" algn="l" rtl="0" fontAlgn="base">
      <a:spcBef>
        <a:spcPct val="0"/>
      </a:spcBef>
      <a:spcAft>
        <a:spcPct val="0"/>
      </a:spcAft>
      <a:defRPr kumimoji="1" sz="3600" kern="1200">
        <a:solidFill>
          <a:schemeClr val="tx1"/>
        </a:solidFill>
        <a:latin typeface="Gulim" pitchFamily="34" charset="-127"/>
        <a:ea typeface="宋体" charset="-122"/>
        <a:cs typeface="+mn-cs"/>
      </a:defRPr>
    </a:lvl3pPr>
    <a:lvl4pPr marL="1371600" algn="l" rtl="0" fontAlgn="base">
      <a:spcBef>
        <a:spcPct val="0"/>
      </a:spcBef>
      <a:spcAft>
        <a:spcPct val="0"/>
      </a:spcAft>
      <a:defRPr kumimoji="1" sz="3600" kern="1200">
        <a:solidFill>
          <a:schemeClr val="tx1"/>
        </a:solidFill>
        <a:latin typeface="Gulim" pitchFamily="34" charset="-127"/>
        <a:ea typeface="宋体" charset="-122"/>
        <a:cs typeface="+mn-cs"/>
      </a:defRPr>
    </a:lvl4pPr>
    <a:lvl5pPr marL="1828800" algn="l" rtl="0" fontAlgn="base">
      <a:spcBef>
        <a:spcPct val="0"/>
      </a:spcBef>
      <a:spcAft>
        <a:spcPct val="0"/>
      </a:spcAft>
      <a:defRPr kumimoji="1" sz="3600" kern="1200">
        <a:solidFill>
          <a:schemeClr val="tx1"/>
        </a:solidFill>
        <a:latin typeface="Gulim" pitchFamily="34" charset="-127"/>
        <a:ea typeface="宋体" charset="-122"/>
        <a:cs typeface="+mn-cs"/>
      </a:defRPr>
    </a:lvl5pPr>
    <a:lvl6pPr marL="2286000" algn="l" defTabSz="914400" rtl="0" eaLnBrk="1" latinLnBrk="0" hangingPunct="1">
      <a:defRPr kumimoji="1" sz="3600" kern="1200">
        <a:solidFill>
          <a:schemeClr val="tx1"/>
        </a:solidFill>
        <a:latin typeface="Gulim" pitchFamily="34" charset="-127"/>
        <a:ea typeface="宋体" charset="-122"/>
        <a:cs typeface="+mn-cs"/>
      </a:defRPr>
    </a:lvl6pPr>
    <a:lvl7pPr marL="2743200" algn="l" defTabSz="914400" rtl="0" eaLnBrk="1" latinLnBrk="0" hangingPunct="1">
      <a:defRPr kumimoji="1" sz="3600" kern="1200">
        <a:solidFill>
          <a:schemeClr val="tx1"/>
        </a:solidFill>
        <a:latin typeface="Gulim" pitchFamily="34" charset="-127"/>
        <a:ea typeface="宋体" charset="-122"/>
        <a:cs typeface="+mn-cs"/>
      </a:defRPr>
    </a:lvl7pPr>
    <a:lvl8pPr marL="3200400" algn="l" defTabSz="914400" rtl="0" eaLnBrk="1" latinLnBrk="0" hangingPunct="1">
      <a:defRPr kumimoji="1" sz="3600" kern="1200">
        <a:solidFill>
          <a:schemeClr val="tx1"/>
        </a:solidFill>
        <a:latin typeface="Gulim" pitchFamily="34" charset="-127"/>
        <a:ea typeface="宋体" charset="-122"/>
        <a:cs typeface="+mn-cs"/>
      </a:defRPr>
    </a:lvl8pPr>
    <a:lvl9pPr marL="3657600" algn="l" defTabSz="914400" rtl="0" eaLnBrk="1" latinLnBrk="0" hangingPunct="1">
      <a:defRPr kumimoji="1" sz="3600" kern="1200">
        <a:solidFill>
          <a:schemeClr val="tx1"/>
        </a:solidFill>
        <a:latin typeface="Gulim" pitchFamily="34" charset="-127"/>
        <a:ea typeface="宋体"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3399"/>
    <a:srgbClr val="006600"/>
    <a:srgbClr val="FF5050"/>
    <a:srgbClr val="F8F8F8"/>
    <a:srgbClr val="FF0000"/>
    <a:srgbClr val="F8FE06"/>
    <a:srgbClr val="FCF6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84225" autoAdjust="0"/>
  </p:normalViewPr>
  <p:slideViewPr>
    <p:cSldViewPr snapToGrid="0">
      <p:cViewPr varScale="1">
        <p:scale>
          <a:sx n="53" d="100"/>
          <a:sy n="53" d="100"/>
        </p:scale>
        <p:origin x="-163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49" d="100"/>
          <a:sy n="49" d="100"/>
        </p:scale>
        <p:origin x="-1398"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latinLnBrk="1">
              <a:defRPr sz="1200">
                <a:ea typeface="Gulim" pitchFamily="34" charset="-127"/>
              </a:defRPr>
            </a:lvl1pPr>
          </a:lstStyle>
          <a:p>
            <a:pPr>
              <a:defRPr/>
            </a:pPr>
            <a:endParaRPr lang="zh-CN" altLang="en-US"/>
          </a:p>
        </p:txBody>
      </p:sp>
      <p:sp>
        <p:nvSpPr>
          <p:cNvPr id="6758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latinLnBrk="1">
              <a:defRPr sz="1200">
                <a:ea typeface="Gulim" pitchFamily="34" charset="-127"/>
              </a:defRPr>
            </a:lvl1pPr>
          </a:lstStyle>
          <a:p>
            <a:pPr>
              <a:defRPr/>
            </a:pPr>
            <a:endParaRPr lang="en-US" altLang="zh-CN"/>
          </a:p>
        </p:txBody>
      </p:sp>
      <p:sp>
        <p:nvSpPr>
          <p:cNvPr id="6758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latinLnBrk="1">
              <a:defRPr sz="1200">
                <a:ea typeface="Gulim" pitchFamily="34" charset="-127"/>
              </a:defRPr>
            </a:lvl1pPr>
          </a:lstStyle>
          <a:p>
            <a:pPr>
              <a:defRPr/>
            </a:pPr>
            <a:endParaRPr lang="en-US" altLang="zh-CN"/>
          </a:p>
        </p:txBody>
      </p:sp>
      <p:sp>
        <p:nvSpPr>
          <p:cNvPr id="6758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latinLnBrk="1">
              <a:defRPr sz="1200">
                <a:ea typeface="Gulim" pitchFamily="34" charset="-127"/>
              </a:defRPr>
            </a:lvl1pPr>
          </a:lstStyle>
          <a:p>
            <a:pPr>
              <a:defRPr/>
            </a:pPr>
            <a:fld id="{1E35477E-1C5A-478E-90F9-334C38665CAC}" type="slidenum">
              <a:rPr lang="zh-CN" altLang="en-US"/>
              <a:pPr>
                <a:defRPr/>
              </a:pPr>
              <a:t>‹#›</a:t>
            </a:fld>
            <a:endParaRPr lang="en-US" altLang="zh-CN"/>
          </a:p>
        </p:txBody>
      </p:sp>
    </p:spTree>
    <p:extLst>
      <p:ext uri="{BB962C8B-B14F-4D97-AF65-F5344CB8AC3E}">
        <p14:creationId xmlns="" xmlns:p14="http://schemas.microsoft.com/office/powerpoint/2010/main" val="1650828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latinLnBrk="1">
              <a:defRPr sz="1200">
                <a:ea typeface="Gulim" pitchFamily="34" charset="-127"/>
              </a:defRPr>
            </a:lvl1pPr>
          </a:lstStyle>
          <a:p>
            <a:pPr>
              <a:defRPr/>
            </a:pPr>
            <a:endParaRPr lang="en-US" altLang="ko-KR"/>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latinLnBrk="1">
              <a:defRPr sz="1200">
                <a:ea typeface="Gulim" pitchFamily="34" charset="-127"/>
              </a:defRPr>
            </a:lvl1pPr>
          </a:lstStyle>
          <a:p>
            <a:pPr>
              <a:defRPr/>
            </a:pPr>
            <a:endParaRPr lang="en-US" altLang="ko-KR"/>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en-US" noProof="0" dirty="0" smtClean="0"/>
              <a:t>마스터 텍스트 스타일을 편집합니다</a:t>
            </a:r>
          </a:p>
          <a:p>
            <a:pPr lvl="1"/>
            <a:r>
              <a:rPr lang="ko-KR" altLang="en-US" noProof="0" dirty="0" smtClean="0"/>
              <a:t>둘째 수준</a:t>
            </a:r>
          </a:p>
          <a:p>
            <a:pPr lvl="2"/>
            <a:r>
              <a:rPr lang="ko-KR" altLang="en-US" noProof="0" dirty="0" smtClean="0"/>
              <a:t>셋째 수준</a:t>
            </a:r>
          </a:p>
          <a:p>
            <a:pPr lvl="3"/>
            <a:r>
              <a:rPr lang="ko-KR" altLang="en-US" noProof="0" dirty="0" smtClean="0"/>
              <a:t>넷째 수준</a:t>
            </a:r>
          </a:p>
          <a:p>
            <a:pPr lvl="4"/>
            <a:r>
              <a:rPr lang="ko-KR" altLang="en-US" noProof="0" dirty="0" smtClean="0"/>
              <a:t>다섯째 수준</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latinLnBrk="1">
              <a:defRPr sz="1200">
                <a:ea typeface="Gulim" pitchFamily="34" charset="-127"/>
              </a:defRPr>
            </a:lvl1pPr>
          </a:lstStyle>
          <a:p>
            <a:pPr>
              <a:defRPr/>
            </a:pPr>
            <a:endParaRPr lang="en-US" altLang="ko-KR"/>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latinLnBrk="1">
              <a:defRPr sz="1200">
                <a:ea typeface="Gulim" pitchFamily="34" charset="-127"/>
              </a:defRPr>
            </a:lvl1pPr>
          </a:lstStyle>
          <a:p>
            <a:pPr>
              <a:defRPr/>
            </a:pPr>
            <a:fld id="{216887E0-471E-4DE0-AF29-DA3E571DA503}" type="slidenum">
              <a:rPr lang="en-US" altLang="ko-KR"/>
              <a:pPr>
                <a:defRPr/>
              </a:pPr>
              <a:t>‹#›</a:t>
            </a:fld>
            <a:endParaRPr lang="en-US" altLang="ko-KR"/>
          </a:p>
        </p:txBody>
      </p:sp>
    </p:spTree>
    <p:extLst>
      <p:ext uri="{BB962C8B-B14F-4D97-AF65-F5344CB8AC3E}">
        <p14:creationId xmlns="" xmlns:p14="http://schemas.microsoft.com/office/powerpoint/2010/main" val="919085322"/>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kern="1200">
        <a:solidFill>
          <a:schemeClr val="tx1"/>
        </a:solidFill>
        <a:latin typeface="Gulim" pitchFamily="34" charset="-127"/>
        <a:ea typeface="Gulim" pitchFamily="34" charset="-127"/>
        <a:cs typeface="+mn-cs"/>
      </a:defRPr>
    </a:lvl1pPr>
    <a:lvl2pPr marL="457200" algn="l" rtl="0" eaLnBrk="0" fontAlgn="base" latinLnBrk="1" hangingPunct="0">
      <a:spcBef>
        <a:spcPct val="30000"/>
      </a:spcBef>
      <a:spcAft>
        <a:spcPct val="0"/>
      </a:spcAft>
      <a:defRPr kumimoji="1" sz="1200" kern="1200">
        <a:solidFill>
          <a:schemeClr val="tx1"/>
        </a:solidFill>
        <a:latin typeface="Gulim" pitchFamily="34" charset="-127"/>
        <a:ea typeface="Gulim" pitchFamily="34" charset="-127"/>
        <a:cs typeface="+mn-cs"/>
      </a:defRPr>
    </a:lvl2pPr>
    <a:lvl3pPr marL="914400" algn="l" rtl="0" eaLnBrk="0" fontAlgn="base" latinLnBrk="1" hangingPunct="0">
      <a:spcBef>
        <a:spcPct val="30000"/>
      </a:spcBef>
      <a:spcAft>
        <a:spcPct val="0"/>
      </a:spcAft>
      <a:defRPr kumimoji="1" sz="1200" kern="1200">
        <a:solidFill>
          <a:schemeClr val="tx1"/>
        </a:solidFill>
        <a:latin typeface="Gulim" pitchFamily="34" charset="-127"/>
        <a:ea typeface="Gulim" pitchFamily="34" charset="-127"/>
        <a:cs typeface="+mn-cs"/>
      </a:defRPr>
    </a:lvl3pPr>
    <a:lvl4pPr marL="1371600" algn="l" rtl="0" eaLnBrk="0" fontAlgn="base" latinLnBrk="1" hangingPunct="0">
      <a:spcBef>
        <a:spcPct val="30000"/>
      </a:spcBef>
      <a:spcAft>
        <a:spcPct val="0"/>
      </a:spcAft>
      <a:defRPr kumimoji="1" sz="1200" kern="1200">
        <a:solidFill>
          <a:schemeClr val="tx1"/>
        </a:solidFill>
        <a:latin typeface="Gulim" pitchFamily="34" charset="-127"/>
        <a:ea typeface="Gulim" pitchFamily="34" charset="-127"/>
        <a:cs typeface="+mn-cs"/>
      </a:defRPr>
    </a:lvl4pPr>
    <a:lvl5pPr marL="1828800" algn="l" rtl="0" eaLnBrk="0" fontAlgn="base" latinLnBrk="1" hangingPunct="0">
      <a:spcBef>
        <a:spcPct val="30000"/>
      </a:spcBef>
      <a:spcAft>
        <a:spcPct val="0"/>
      </a:spcAft>
      <a:defRPr kumimoji="1" sz="1200" kern="1200">
        <a:solidFill>
          <a:schemeClr val="tx1"/>
        </a:solidFill>
        <a:latin typeface="Gulim" pitchFamily="34" charset="-127"/>
        <a:ea typeface="Gulim" pitchFamily="34"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16887E0-471E-4DE0-AF29-DA3E571DA503}" type="slidenum">
              <a:rPr lang="en-US" altLang="ko-KR" smtClean="0"/>
              <a:pPr>
                <a:defRPr/>
              </a:pPr>
              <a:t>1</a:t>
            </a:fld>
            <a:endParaRPr lang="en-US" altLang="ko-KR"/>
          </a:p>
        </p:txBody>
      </p:sp>
    </p:spTree>
    <p:extLst>
      <p:ext uri="{BB962C8B-B14F-4D97-AF65-F5344CB8AC3E}">
        <p14:creationId xmlns="" xmlns:p14="http://schemas.microsoft.com/office/powerpoint/2010/main" val="2521832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1106488" y="666750"/>
            <a:ext cx="4645025" cy="3484563"/>
          </a:xfrm>
          <a:solidFill>
            <a:srgbClr val="FFFFFF"/>
          </a:solidFill>
          <a:ln/>
        </p:spPr>
      </p:sp>
      <p:sp>
        <p:nvSpPr>
          <p:cNvPr id="29699" name="Rectangle 3"/>
          <p:cNvSpPr>
            <a:spLocks noGrp="1" noChangeArrowheads="1"/>
          </p:cNvSpPr>
          <p:nvPr>
            <p:ph type="body" idx="1"/>
          </p:nvPr>
        </p:nvSpPr>
        <p:spPr>
          <a:xfrm>
            <a:off x="904875" y="4373563"/>
            <a:ext cx="5048250" cy="4078287"/>
          </a:xfrm>
          <a:solidFill>
            <a:srgbClr val="FFFFFF"/>
          </a:solidFill>
          <a:ln>
            <a:solidFill>
              <a:srgbClr val="000000"/>
            </a:solidFill>
          </a:ln>
        </p:spPr>
        <p:txBody>
          <a:bodyPr/>
          <a:lstStyle/>
          <a:p>
            <a:endParaRPr lang="zh-CN" altLang="en-US" smtClean="0"/>
          </a:p>
        </p:txBody>
      </p:sp>
    </p:spTree>
    <p:extLst>
      <p:ext uri="{BB962C8B-B14F-4D97-AF65-F5344CB8AC3E}">
        <p14:creationId xmlns="" xmlns:p14="http://schemas.microsoft.com/office/powerpoint/2010/main" val="237427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lIns="91423" tIns="45711" rIns="91423" bIns="45711" anchor="b"/>
          <a:lstStyle>
            <a:lvl1pPr eaLnBrk="0" hangingPunct="0">
              <a:defRPr kumimoji="1" sz="3600">
                <a:solidFill>
                  <a:schemeClr val="tx1"/>
                </a:solidFill>
                <a:latin typeface="Gulim" pitchFamily="34" charset="-127"/>
                <a:ea typeface="宋体" charset="-122"/>
              </a:defRPr>
            </a:lvl1pPr>
            <a:lvl2pPr marL="742950" indent="-285750" eaLnBrk="0" hangingPunct="0">
              <a:defRPr kumimoji="1" sz="3600">
                <a:solidFill>
                  <a:schemeClr val="tx1"/>
                </a:solidFill>
                <a:latin typeface="Gulim" pitchFamily="34" charset="-127"/>
                <a:ea typeface="宋体" charset="-122"/>
              </a:defRPr>
            </a:lvl2pPr>
            <a:lvl3pPr marL="1143000" indent="-228600" eaLnBrk="0" hangingPunct="0">
              <a:defRPr kumimoji="1" sz="3600">
                <a:solidFill>
                  <a:schemeClr val="tx1"/>
                </a:solidFill>
                <a:latin typeface="Gulim" pitchFamily="34" charset="-127"/>
                <a:ea typeface="宋体" charset="-122"/>
              </a:defRPr>
            </a:lvl3pPr>
            <a:lvl4pPr marL="1600200" indent="-228600" eaLnBrk="0" hangingPunct="0">
              <a:defRPr kumimoji="1" sz="3600">
                <a:solidFill>
                  <a:schemeClr val="tx1"/>
                </a:solidFill>
                <a:latin typeface="Gulim" pitchFamily="34" charset="-127"/>
                <a:ea typeface="宋体" charset="-122"/>
              </a:defRPr>
            </a:lvl4pPr>
            <a:lvl5pPr marL="2057400" indent="-228600" eaLnBrk="0" hangingPunct="0">
              <a:defRPr kumimoji="1" sz="3600">
                <a:solidFill>
                  <a:schemeClr val="tx1"/>
                </a:solidFill>
                <a:latin typeface="Gulim" pitchFamily="34" charset="-127"/>
                <a:ea typeface="宋体"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charset="-122"/>
              </a:defRPr>
            </a:lvl9pPr>
          </a:lstStyle>
          <a:p>
            <a:pPr algn="r" eaLnBrk="1" hangingPunct="1"/>
            <a:fld id="{7DBC9705-389B-4C5F-8471-201467B8898F}" type="slidenum">
              <a:rPr lang="en-US" altLang="zh-CN" sz="1200">
                <a:latin typeface="Times New Roman" pitchFamily="18" charset="0"/>
                <a:ea typeface="隶书" pitchFamily="49" charset="-122"/>
              </a:rPr>
              <a:pPr algn="r" eaLnBrk="1" hangingPunct="1"/>
              <a:t>29</a:t>
            </a:fld>
            <a:endParaRPr lang="en-US" altLang="zh-CN" sz="1200">
              <a:latin typeface="Times New Roman" pitchFamily="18" charset="0"/>
              <a:ea typeface="隶书" pitchFamily="49" charset="-122"/>
            </a:endParaRPr>
          </a:p>
        </p:txBody>
      </p:sp>
      <p:sp>
        <p:nvSpPr>
          <p:cNvPr id="39939" name="Rectangle 2"/>
          <p:cNvSpPr>
            <a:spLocks noGrp="1" noRot="1" noChangeAspect="1" noChangeArrowheads="1" noTextEdit="1"/>
          </p:cNvSpPr>
          <p:nvPr>
            <p:ph type="sldImg"/>
          </p:nvPr>
        </p:nvSpPr>
        <p:spPr>
          <a:ln/>
        </p:spPr>
      </p:sp>
      <p:sp>
        <p:nvSpPr>
          <p:cNvPr id="39940" name="Rectangle 4"/>
          <p:cNvSpPr>
            <a:spLocks noGrp="1" noChangeArrowheads="1"/>
          </p:cNvSpPr>
          <p:nvPr>
            <p:ph type="body" idx="1"/>
          </p:nvPr>
        </p:nvSpPr>
        <p:spPr>
          <a:xfrm>
            <a:off x="914400" y="4343400"/>
            <a:ext cx="50292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3" tIns="45711" rIns="91423" bIns="45711"/>
          <a:lstStyle/>
          <a:p>
            <a:endParaRPr lang="zh-CN" altLang="zh-CN" smtClean="0"/>
          </a:p>
        </p:txBody>
      </p:sp>
    </p:spTree>
    <p:extLst>
      <p:ext uri="{BB962C8B-B14F-4D97-AF65-F5344CB8AC3E}">
        <p14:creationId xmlns="" xmlns:p14="http://schemas.microsoft.com/office/powerpoint/2010/main" val="20443249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2" name="Picture 19" descr="njupt"/>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304800" y="-228600"/>
            <a:ext cx="9753600" cy="7315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73082453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6"/>
          <p:cNvSpPr>
            <a:spLocks noGrp="1" noChangeArrowheads="1"/>
          </p:cNvSpPr>
          <p:nvPr>
            <p:ph type="sldNum" sz="quarter" idx="10"/>
          </p:nvPr>
        </p:nvSpPr>
        <p:spPr>
          <a:ln/>
        </p:spPr>
        <p:txBody>
          <a:bodyPr/>
          <a:lstStyle>
            <a:lvl1pPr>
              <a:defRPr/>
            </a:lvl1pPr>
          </a:lstStyle>
          <a:p>
            <a:pPr>
              <a:defRPr/>
            </a:pPr>
            <a:fld id="{25AE9908-57B2-4459-980B-5946E56C3D56}" type="slidenum">
              <a:rPr lang="en-US" altLang="ko-KR"/>
              <a:pPr>
                <a:defRPr/>
              </a:pPr>
              <a:t>‹#›</a:t>
            </a:fld>
            <a:endParaRPr lang="en-US" altLang="ko-KR"/>
          </a:p>
        </p:txBody>
      </p:sp>
    </p:spTree>
    <p:extLst>
      <p:ext uri="{BB962C8B-B14F-4D97-AF65-F5344CB8AC3E}">
        <p14:creationId xmlns="" xmlns:p14="http://schemas.microsoft.com/office/powerpoint/2010/main" val="142470263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6" name="日期占位符 3"/>
          <p:cNvSpPr>
            <a:spLocks noGrp="1"/>
          </p:cNvSpPr>
          <p:nvPr>
            <p:ph type="dt" sz="half" idx="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7" name="页脚占位符 4"/>
          <p:cNvSpPr>
            <a:spLocks noGrp="1"/>
          </p:cNvSpPr>
          <p:nvPr>
            <p:ph type="ftr" sz="quarter" idx="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8" name="灯片编号占位符 5"/>
          <p:cNvSpPr>
            <a:spLocks noGrp="1"/>
          </p:cNvSpPr>
          <p:nvPr>
            <p:ph type="sldNum" sz="quarter" idx="4"/>
          </p:nvPr>
        </p:nvSpPr>
        <p:spPr bwMode="auto">
          <a:xfrm>
            <a:off x="4098925" y="6553200"/>
            <a:ext cx="982663" cy="304800"/>
          </a:xfrm>
          <a:prstGeom prst="rect">
            <a:avLst/>
          </a:prstGeom>
          <a:ln>
            <a:miter lim="800000"/>
          </a:ln>
        </p:spPr>
        <p:txBody>
          <a:bodyPr vert="horz" wrap="square" lIns="91440" tIns="45720" rIns="91440" bIns="45720" numCol="1" anchor="b" anchorCtr="1" compatLnSpc="1">
            <a:spAutoFit/>
          </a:bodyPr>
          <a:lstStyle/>
          <a:p>
            <a:fld id="{9A0DB2DC-4C9A-4742-B13C-FB6460FD3503}" type="slidenum">
              <a:rPr lang="zh-CN" altLang="en-US" dirty="0"/>
              <a:pPr/>
              <a:t>‹#›</a:t>
            </a:fld>
            <a:endParaRPr lang="zh-CN" altLang="en-US" dirty="0"/>
          </a:p>
        </p:txBody>
      </p:sp>
    </p:spTree>
    <p:extLst>
      <p:ext uri="{BB962C8B-B14F-4D97-AF65-F5344CB8AC3E}">
        <p14:creationId xmlns="" xmlns:p14="http://schemas.microsoft.com/office/powerpoint/2010/main" val="261560379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3752" y="112410"/>
            <a:ext cx="8229600" cy="816743"/>
          </a:xfrm>
          <a:prstGeom prst="rect">
            <a:avLst/>
          </a:prstGeom>
        </p:spPr>
        <p:txBody>
          <a:bodyPr/>
          <a:lstStyle>
            <a:lvl1pPr>
              <a:defRPr sz="4000" baseline="0">
                <a:solidFill>
                  <a:srgbClr val="F8FE06"/>
                </a:solidFill>
                <a:latin typeface="Tahoma" pitchFamily="34" charset="0"/>
                <a:ea typeface="黑体" pitchFamily="49"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57200" y="1600200"/>
            <a:ext cx="8229600" cy="4525963"/>
          </a:xfrm>
          <a:prstGeom prst="rect">
            <a:avLst/>
          </a:prstGeom>
        </p:spPr>
        <p:txBody>
          <a:bodyPr/>
          <a:lstStyle>
            <a:lvl1pPr>
              <a:lnSpc>
                <a:spcPct val="105000"/>
              </a:lnSpc>
              <a:defRPr sz="3200" b="1" i="0" baseline="0">
                <a:latin typeface="Tahoma" pitchFamily="34" charset="0"/>
                <a:ea typeface="黑体" pitchFamily="49" charset="-122"/>
              </a:defRPr>
            </a:lvl1pPr>
            <a:lvl2pPr>
              <a:lnSpc>
                <a:spcPct val="105000"/>
              </a:lnSpc>
              <a:defRPr sz="2800" b="1" i="0" baseline="0">
                <a:latin typeface="Tahoma" pitchFamily="34" charset="0"/>
                <a:ea typeface="黑体" pitchFamily="49" charset="-122"/>
              </a:defRPr>
            </a:lvl2pPr>
            <a:lvl3pPr>
              <a:lnSpc>
                <a:spcPct val="105000"/>
              </a:lnSpc>
              <a:defRPr sz="2400" b="1" i="0" baseline="0">
                <a:latin typeface="Tahoma" pitchFamily="34" charset="0"/>
                <a:ea typeface="黑体" pitchFamily="49" charset="-122"/>
              </a:defRPr>
            </a:lvl3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4" name="Rectangle 6"/>
          <p:cNvSpPr>
            <a:spLocks noGrp="1" noChangeArrowheads="1"/>
          </p:cNvSpPr>
          <p:nvPr>
            <p:ph type="sldNum" sz="quarter" idx="10"/>
          </p:nvPr>
        </p:nvSpPr>
        <p:spPr>
          <a:ln/>
        </p:spPr>
        <p:txBody>
          <a:bodyPr/>
          <a:lstStyle>
            <a:lvl1pPr>
              <a:defRPr/>
            </a:lvl1pPr>
          </a:lstStyle>
          <a:p>
            <a:pPr>
              <a:defRPr/>
            </a:pPr>
            <a:fld id="{2BD893FB-85AB-4B61-AFED-52C0504A6183}" type="slidenum">
              <a:rPr lang="en-US" altLang="ko-KR"/>
              <a:pPr>
                <a:defRPr/>
              </a:pPr>
              <a:t>‹#›</a:t>
            </a:fld>
            <a:endParaRPr lang="en-US" altLang="ko-KR"/>
          </a:p>
        </p:txBody>
      </p:sp>
    </p:spTree>
    <p:extLst>
      <p:ext uri="{BB962C8B-B14F-4D97-AF65-F5344CB8AC3E}">
        <p14:creationId xmlns="" xmlns:p14="http://schemas.microsoft.com/office/powerpoint/2010/main" val="289237953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0"/>
          </p:nvPr>
        </p:nvSpPr>
        <p:spPr>
          <a:ln/>
        </p:spPr>
        <p:txBody>
          <a:bodyPr/>
          <a:lstStyle>
            <a:lvl1pPr>
              <a:defRPr/>
            </a:lvl1pPr>
          </a:lstStyle>
          <a:p>
            <a:pPr>
              <a:defRPr/>
            </a:pPr>
            <a:fld id="{21FA6B54-9BAF-4780-A14F-7F55ADCF1FEF}" type="slidenum">
              <a:rPr lang="en-US" altLang="ko-KR"/>
              <a:pPr>
                <a:defRPr/>
              </a:pPr>
              <a:t>‹#›</a:t>
            </a:fld>
            <a:endParaRPr lang="en-US" altLang="ko-KR"/>
          </a:p>
        </p:txBody>
      </p:sp>
    </p:spTree>
    <p:extLst>
      <p:ext uri="{BB962C8B-B14F-4D97-AF65-F5344CB8AC3E}">
        <p14:creationId xmlns="" xmlns:p14="http://schemas.microsoft.com/office/powerpoint/2010/main" val="17793648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BA1E115F-A18D-4981-BA91-63DE54E36BEB}" type="slidenum">
              <a:rPr lang="en-US" altLang="ko-KR"/>
              <a:pPr>
                <a:defRPr/>
              </a:pPr>
              <a:t>‹#›</a:t>
            </a:fld>
            <a:endParaRPr lang="en-US" altLang="ko-KR"/>
          </a:p>
        </p:txBody>
      </p:sp>
    </p:spTree>
    <p:extLst>
      <p:ext uri="{BB962C8B-B14F-4D97-AF65-F5344CB8AC3E}">
        <p14:creationId xmlns="" xmlns:p14="http://schemas.microsoft.com/office/powerpoint/2010/main" val="19031742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xAndChart" preserve="1">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图表占位符 3"/>
          <p:cNvSpPr>
            <a:spLocks noGrp="1"/>
          </p:cNvSpPr>
          <p:nvPr>
            <p:ph type="chart" sz="half" idx="2"/>
          </p:nvPr>
        </p:nvSpPr>
        <p:spPr>
          <a:xfrm>
            <a:off x="4648200" y="1600200"/>
            <a:ext cx="4038600" cy="4525963"/>
          </a:xfrm>
          <a:prstGeom prst="rect">
            <a:avLst/>
          </a:prstGeom>
        </p:spPr>
        <p:txBody>
          <a:bodyPr/>
          <a:lstStyle/>
          <a:p>
            <a:pPr lvl="0"/>
            <a:r>
              <a:rPr lang="zh-CN" altLang="en-US" noProof="0" smtClean="0"/>
              <a:t>单击图标添加图表</a:t>
            </a:r>
          </a:p>
        </p:txBody>
      </p:sp>
      <p:sp>
        <p:nvSpPr>
          <p:cNvPr id="5" name="Rectangle 6"/>
          <p:cNvSpPr>
            <a:spLocks noGrp="1" noChangeArrowheads="1"/>
          </p:cNvSpPr>
          <p:nvPr>
            <p:ph type="sldNum" sz="quarter" idx="10"/>
          </p:nvPr>
        </p:nvSpPr>
        <p:spPr>
          <a:ln/>
        </p:spPr>
        <p:txBody>
          <a:bodyPr/>
          <a:lstStyle>
            <a:lvl1pPr>
              <a:defRPr/>
            </a:lvl1pPr>
          </a:lstStyle>
          <a:p>
            <a:pPr>
              <a:defRPr/>
            </a:pPr>
            <a:fld id="{7B547CC8-4C22-4E94-92BB-030D8DD40F4B}" type="slidenum">
              <a:rPr lang="en-US" altLang="ko-KR"/>
              <a:pPr>
                <a:defRPr/>
              </a:pPr>
              <a:t>‹#›</a:t>
            </a:fld>
            <a:endParaRPr lang="en-US" altLang="ko-KR"/>
          </a:p>
        </p:txBody>
      </p:sp>
    </p:spTree>
    <p:extLst>
      <p:ext uri="{BB962C8B-B14F-4D97-AF65-F5344CB8AC3E}">
        <p14:creationId xmlns="" xmlns:p14="http://schemas.microsoft.com/office/powerpoint/2010/main" val="11934176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6"/>
          <p:cNvSpPr>
            <a:spLocks noGrp="1" noChangeArrowheads="1"/>
          </p:cNvSpPr>
          <p:nvPr>
            <p:ph type="sldNum" sz="quarter" idx="10"/>
          </p:nvPr>
        </p:nvSpPr>
        <p:spPr>
          <a:ln/>
        </p:spPr>
        <p:txBody>
          <a:bodyPr/>
          <a:lstStyle>
            <a:lvl1pPr>
              <a:defRPr/>
            </a:lvl1pPr>
          </a:lstStyle>
          <a:p>
            <a:pPr>
              <a:defRPr/>
            </a:pPr>
            <a:fld id="{D536F916-06FB-4C33-8B4C-B7BC557AF9D8}" type="slidenum">
              <a:rPr lang="en-US" altLang="ko-KR"/>
              <a:pPr>
                <a:defRPr/>
              </a:pPr>
              <a:t>‹#›</a:t>
            </a:fld>
            <a:endParaRPr lang="en-US" altLang="ko-KR"/>
          </a:p>
        </p:txBody>
      </p:sp>
    </p:spTree>
    <p:extLst>
      <p:ext uri="{BB962C8B-B14F-4D97-AF65-F5344CB8AC3E}">
        <p14:creationId xmlns="" xmlns:p14="http://schemas.microsoft.com/office/powerpoint/2010/main" val="6172118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sldNum" sz="quarter" idx="10"/>
          </p:nvPr>
        </p:nvSpPr>
        <p:spPr>
          <a:ln/>
        </p:spPr>
        <p:txBody>
          <a:bodyPr/>
          <a:lstStyle>
            <a:lvl1pPr>
              <a:defRPr/>
            </a:lvl1pPr>
          </a:lstStyle>
          <a:p>
            <a:pPr>
              <a:defRPr/>
            </a:pPr>
            <a:fld id="{293EA571-AA88-4692-84BF-86BB01D66D86}" type="slidenum">
              <a:rPr lang="en-US" altLang="ko-KR"/>
              <a:pPr>
                <a:defRPr/>
              </a:pPr>
              <a:t>‹#›</a:t>
            </a:fld>
            <a:endParaRPr lang="en-US" altLang="ko-KR"/>
          </a:p>
        </p:txBody>
      </p:sp>
    </p:spTree>
    <p:extLst>
      <p:ext uri="{BB962C8B-B14F-4D97-AF65-F5344CB8AC3E}">
        <p14:creationId xmlns="" xmlns:p14="http://schemas.microsoft.com/office/powerpoint/2010/main" val="27748466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6"/>
          <p:cNvSpPr>
            <a:spLocks noGrp="1" noChangeArrowheads="1"/>
          </p:cNvSpPr>
          <p:nvPr>
            <p:ph type="sldNum" sz="quarter" idx="10"/>
          </p:nvPr>
        </p:nvSpPr>
        <p:spPr>
          <a:ln/>
        </p:spPr>
        <p:txBody>
          <a:bodyPr/>
          <a:lstStyle>
            <a:lvl1pPr>
              <a:defRPr/>
            </a:lvl1pPr>
          </a:lstStyle>
          <a:p>
            <a:pPr>
              <a:defRPr/>
            </a:pPr>
            <a:fld id="{F2160973-C939-468A-B29F-375B0F4B0B78}" type="slidenum">
              <a:rPr lang="en-US" altLang="ko-KR"/>
              <a:pPr>
                <a:defRPr/>
              </a:pPr>
              <a:t>‹#›</a:t>
            </a:fld>
            <a:endParaRPr lang="en-US" altLang="ko-KR"/>
          </a:p>
        </p:txBody>
      </p:sp>
    </p:spTree>
    <p:extLst>
      <p:ext uri="{BB962C8B-B14F-4D97-AF65-F5344CB8AC3E}">
        <p14:creationId xmlns="" xmlns:p14="http://schemas.microsoft.com/office/powerpoint/2010/main" val="40948030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0"/>
          </p:nvPr>
        </p:nvSpPr>
        <p:spPr>
          <a:ln/>
        </p:spPr>
        <p:txBody>
          <a:bodyPr/>
          <a:lstStyle>
            <a:lvl1pPr>
              <a:defRPr/>
            </a:lvl1pPr>
          </a:lstStyle>
          <a:p>
            <a:pPr>
              <a:defRPr/>
            </a:pPr>
            <a:fld id="{94C73544-A9B0-4441-A16B-C5F230DA09F2}" type="slidenum">
              <a:rPr lang="en-US" altLang="ko-KR"/>
              <a:pPr>
                <a:defRPr/>
              </a:pPr>
              <a:t>‹#›</a:t>
            </a:fld>
            <a:endParaRPr lang="en-US" altLang="ko-KR"/>
          </a:p>
        </p:txBody>
      </p:sp>
    </p:spTree>
    <p:extLst>
      <p:ext uri="{BB962C8B-B14F-4D97-AF65-F5344CB8AC3E}">
        <p14:creationId xmlns="" xmlns:p14="http://schemas.microsoft.com/office/powerpoint/2010/main" val="115787799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0" name="Rectangle 6"/>
          <p:cNvSpPr>
            <a:spLocks noGrp="1" noChangeArrowheads="1"/>
          </p:cNvSpPr>
          <p:nvPr>
            <p:ph type="sldNum" sz="quarter" idx="4"/>
          </p:nvPr>
        </p:nvSpPr>
        <p:spPr bwMode="auto">
          <a:xfrm>
            <a:off x="4098925" y="6553200"/>
            <a:ext cx="982663" cy="30480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spAutoFit/>
          </a:bodyPr>
          <a:lstStyle>
            <a:lvl1pPr latinLnBrk="1">
              <a:defRPr kumimoji="0" sz="1400" b="1">
                <a:solidFill>
                  <a:schemeClr val="bg1"/>
                </a:solidFill>
                <a:ea typeface="Gulim" pitchFamily="34" charset="-127"/>
              </a:defRPr>
            </a:lvl1pPr>
          </a:lstStyle>
          <a:p>
            <a:pPr>
              <a:defRPr/>
            </a:pPr>
            <a:fld id="{E5C96805-3790-4584-B70C-938A5B84B61F}" type="slidenum">
              <a:rPr lang="en-US" altLang="ko-KR"/>
              <a:pPr>
                <a:defRPr/>
              </a:pPr>
              <a:t>‹#›</a:t>
            </a:fld>
            <a:endParaRPr lang="en-US" altLang="ko-KR"/>
          </a:p>
        </p:txBody>
      </p:sp>
      <p:sp>
        <p:nvSpPr>
          <p:cNvPr id="1028" name="WordArt 31"/>
          <p:cNvSpPr>
            <a:spLocks noChangeArrowheads="1" noChangeShapeType="1" noTextEdit="1"/>
          </p:cNvSpPr>
          <p:nvPr/>
        </p:nvSpPr>
        <p:spPr bwMode="auto">
          <a:xfrm>
            <a:off x="-9525" y="6577013"/>
            <a:ext cx="3151188" cy="2667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9600" b="1" kern="10">
                <a:gradFill rotWithShape="1">
                  <a:gsLst>
                    <a:gs pos="0">
                      <a:srgbClr val="FFFFFF"/>
                    </a:gs>
                    <a:gs pos="100000">
                      <a:schemeClr val="bg1">
                        <a:alpha val="32001"/>
                      </a:schemeClr>
                    </a:gs>
                  </a:gsLst>
                  <a:lin ang="5400000" scaled="1"/>
                </a:gradFill>
                <a:latin typeface="华文新魏"/>
                <a:ea typeface="华文新魏"/>
              </a:rPr>
              <a:t>计算机软件教学中心</a:t>
            </a:r>
          </a:p>
        </p:txBody>
      </p:sp>
      <p:sp>
        <p:nvSpPr>
          <p:cNvPr id="1029" name="WordArt 35"/>
          <p:cNvSpPr>
            <a:spLocks noChangeArrowheads="1" noChangeShapeType="1" noTextEdit="1"/>
          </p:cNvSpPr>
          <p:nvPr/>
        </p:nvSpPr>
        <p:spPr bwMode="auto">
          <a:xfrm>
            <a:off x="5707063" y="6551613"/>
            <a:ext cx="3432175" cy="306387"/>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49407"/>
              </a:avLst>
            </a:prstTxWarp>
          </a:bodyPr>
          <a:lstStyle/>
          <a:p>
            <a:pPr algn="ctr"/>
            <a:r>
              <a:rPr lang="en-US" altLang="zh-CN" sz="9600" b="1" kern="10" dirty="0">
                <a:gradFill rotWithShape="1">
                  <a:gsLst>
                    <a:gs pos="0">
                      <a:srgbClr val="FFFFFF"/>
                    </a:gs>
                    <a:gs pos="100000">
                      <a:schemeClr val="bg1">
                        <a:alpha val="32001"/>
                      </a:schemeClr>
                    </a:gs>
                  </a:gsLst>
                  <a:lin ang="5400000" scaled="1"/>
                </a:gradFill>
                <a:latin typeface="华文新魏"/>
                <a:ea typeface="华文新魏"/>
              </a:rPr>
              <a:t>http://</a:t>
            </a:r>
            <a:r>
              <a:rPr lang="en-US" altLang="zh-CN" sz="9600" b="1" kern="10" dirty="0" smtClean="0">
                <a:gradFill rotWithShape="1">
                  <a:gsLst>
                    <a:gs pos="0">
                      <a:srgbClr val="FFFFFF"/>
                    </a:gs>
                    <a:gs pos="100000">
                      <a:schemeClr val="bg1">
                        <a:alpha val="32001"/>
                      </a:schemeClr>
                    </a:gs>
                  </a:gsLst>
                  <a:lin ang="5400000" scaled="1"/>
                </a:gradFill>
                <a:latin typeface="华文新魏"/>
                <a:ea typeface="华文新魏"/>
              </a:rPr>
              <a:t>c.njupt.edu.cn/</a:t>
            </a:r>
            <a:endParaRPr lang="zh-CN" altLang="en-US" sz="9600" b="1" kern="10" dirty="0">
              <a:gradFill rotWithShape="1">
                <a:gsLst>
                  <a:gs pos="0">
                    <a:srgbClr val="FFFFFF"/>
                  </a:gs>
                  <a:gs pos="100000">
                    <a:schemeClr val="bg1">
                      <a:alpha val="32001"/>
                    </a:schemeClr>
                  </a:gs>
                </a:gsLst>
                <a:lin ang="5400000" scaled="1"/>
              </a:gradFill>
              <a:latin typeface="华文新魏"/>
              <a:ea typeface="华文新魏"/>
            </a:endParaRPr>
          </a:p>
        </p:txBody>
      </p:sp>
      <p:pic>
        <p:nvPicPr>
          <p:cNvPr id="2" name="图片 1"/>
          <p:cNvPicPr>
            <a:picLocks noChangeAspect="1"/>
          </p:cNvPicPr>
          <p:nvPr userDrawn="1"/>
        </p:nvPicPr>
        <p:blipFill>
          <a:blip r:embed="rId13" cstate="print"/>
          <a:stretch>
            <a:fillRect/>
          </a:stretch>
        </p:blipFill>
        <p:spPr>
          <a:xfrm>
            <a:off x="6341" y="0"/>
            <a:ext cx="9131318" cy="6858000"/>
          </a:xfrm>
          <a:prstGeom prst="rect">
            <a:avLst/>
          </a:prstGeom>
        </p:spPr>
      </p:pic>
    </p:spTree>
  </p:cSld>
  <p:clrMap bg1="lt1" tx1="dk1" bg2="lt2" tx2="dk2" accent1="accent1" accent2="accent2" accent3="accent3" accent4="accent4" accent5="accent5" accent6="accent6" hlink="hlink" folHlink="folHlink"/>
  <p:sldLayoutIdLst>
    <p:sldLayoutId id="214748393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7" r:id="rId11"/>
  </p:sldLayoutIdLst>
  <p:timing>
    <p:tnLst>
      <p:par>
        <p:cTn id="1" dur="indefinite" restart="never" nodeType="tmRoot"/>
      </p:par>
    </p:tnLst>
  </p:timing>
  <p:hf hdr="0" ftr="0" dt="0"/>
  <p:txStyles>
    <p:titleStyle>
      <a:lvl1pPr algn="l" rtl="0" eaLnBrk="0" fontAlgn="base" latinLnBrk="1" hangingPunct="0">
        <a:lnSpc>
          <a:spcPct val="90000"/>
        </a:lnSpc>
        <a:spcBef>
          <a:spcPct val="0"/>
        </a:spcBef>
        <a:spcAft>
          <a:spcPct val="0"/>
        </a:spcAft>
        <a:defRPr kumimoji="1" sz="3600" b="1">
          <a:solidFill>
            <a:schemeClr val="tx2"/>
          </a:solidFill>
          <a:latin typeface="+mj-lt"/>
          <a:ea typeface="+mj-ea"/>
          <a:cs typeface="+mj-cs"/>
        </a:defRPr>
      </a:lvl1pPr>
      <a:lvl2pPr algn="l" rtl="0" eaLnBrk="0" fontAlgn="base" latinLnBrk="1" hangingPunct="0">
        <a:lnSpc>
          <a:spcPct val="90000"/>
        </a:lnSpc>
        <a:spcBef>
          <a:spcPct val="0"/>
        </a:spcBef>
        <a:spcAft>
          <a:spcPct val="0"/>
        </a:spcAft>
        <a:defRPr kumimoji="1" sz="3600" b="1">
          <a:solidFill>
            <a:schemeClr val="tx2"/>
          </a:solidFill>
          <a:latin typeface="Gulim" pitchFamily="34" charset="-127"/>
          <a:ea typeface="Gulim" pitchFamily="34" charset="-127"/>
        </a:defRPr>
      </a:lvl2pPr>
      <a:lvl3pPr algn="l" rtl="0" eaLnBrk="0" fontAlgn="base" latinLnBrk="1" hangingPunct="0">
        <a:lnSpc>
          <a:spcPct val="90000"/>
        </a:lnSpc>
        <a:spcBef>
          <a:spcPct val="0"/>
        </a:spcBef>
        <a:spcAft>
          <a:spcPct val="0"/>
        </a:spcAft>
        <a:defRPr kumimoji="1" sz="3600" b="1">
          <a:solidFill>
            <a:schemeClr val="tx2"/>
          </a:solidFill>
          <a:latin typeface="Gulim" pitchFamily="34" charset="-127"/>
          <a:ea typeface="Gulim" pitchFamily="34" charset="-127"/>
        </a:defRPr>
      </a:lvl3pPr>
      <a:lvl4pPr algn="l" rtl="0" eaLnBrk="0" fontAlgn="base" latinLnBrk="1" hangingPunct="0">
        <a:lnSpc>
          <a:spcPct val="90000"/>
        </a:lnSpc>
        <a:spcBef>
          <a:spcPct val="0"/>
        </a:spcBef>
        <a:spcAft>
          <a:spcPct val="0"/>
        </a:spcAft>
        <a:defRPr kumimoji="1" sz="3600" b="1">
          <a:solidFill>
            <a:schemeClr val="tx2"/>
          </a:solidFill>
          <a:latin typeface="Gulim" pitchFamily="34" charset="-127"/>
          <a:ea typeface="Gulim" pitchFamily="34" charset="-127"/>
        </a:defRPr>
      </a:lvl4pPr>
      <a:lvl5pPr algn="l" rtl="0" eaLnBrk="0" fontAlgn="base" latinLnBrk="1" hangingPunct="0">
        <a:lnSpc>
          <a:spcPct val="90000"/>
        </a:lnSpc>
        <a:spcBef>
          <a:spcPct val="0"/>
        </a:spcBef>
        <a:spcAft>
          <a:spcPct val="0"/>
        </a:spcAft>
        <a:defRPr kumimoji="1" sz="3600" b="1">
          <a:solidFill>
            <a:schemeClr val="tx2"/>
          </a:solidFill>
          <a:latin typeface="Gulim" pitchFamily="34" charset="-127"/>
          <a:ea typeface="Gulim" pitchFamily="34" charset="-127"/>
        </a:defRPr>
      </a:lvl5pPr>
      <a:lvl6pPr marL="457200" algn="l" rtl="0" eaLnBrk="1" fontAlgn="base" latinLnBrk="1" hangingPunct="1">
        <a:lnSpc>
          <a:spcPct val="90000"/>
        </a:lnSpc>
        <a:spcBef>
          <a:spcPct val="0"/>
        </a:spcBef>
        <a:spcAft>
          <a:spcPct val="0"/>
        </a:spcAft>
        <a:defRPr kumimoji="1" sz="3600" b="1">
          <a:solidFill>
            <a:schemeClr val="tx2"/>
          </a:solidFill>
          <a:latin typeface="Gulim" pitchFamily="34" charset="-127"/>
          <a:ea typeface="Gulim" pitchFamily="34" charset="-127"/>
        </a:defRPr>
      </a:lvl6pPr>
      <a:lvl7pPr marL="914400" algn="l" rtl="0" eaLnBrk="1" fontAlgn="base" latinLnBrk="1" hangingPunct="1">
        <a:lnSpc>
          <a:spcPct val="90000"/>
        </a:lnSpc>
        <a:spcBef>
          <a:spcPct val="0"/>
        </a:spcBef>
        <a:spcAft>
          <a:spcPct val="0"/>
        </a:spcAft>
        <a:defRPr kumimoji="1" sz="3600" b="1">
          <a:solidFill>
            <a:schemeClr val="tx2"/>
          </a:solidFill>
          <a:latin typeface="Gulim" pitchFamily="34" charset="-127"/>
          <a:ea typeface="Gulim" pitchFamily="34" charset="-127"/>
        </a:defRPr>
      </a:lvl7pPr>
      <a:lvl8pPr marL="1371600" algn="l" rtl="0" eaLnBrk="1" fontAlgn="base" latinLnBrk="1" hangingPunct="1">
        <a:lnSpc>
          <a:spcPct val="90000"/>
        </a:lnSpc>
        <a:spcBef>
          <a:spcPct val="0"/>
        </a:spcBef>
        <a:spcAft>
          <a:spcPct val="0"/>
        </a:spcAft>
        <a:defRPr kumimoji="1" sz="3600" b="1">
          <a:solidFill>
            <a:schemeClr val="tx2"/>
          </a:solidFill>
          <a:latin typeface="Gulim" pitchFamily="34" charset="-127"/>
          <a:ea typeface="Gulim" pitchFamily="34" charset="-127"/>
        </a:defRPr>
      </a:lvl8pPr>
      <a:lvl9pPr marL="1828800" algn="l" rtl="0" eaLnBrk="1" fontAlgn="base" latinLnBrk="1" hangingPunct="1">
        <a:lnSpc>
          <a:spcPct val="90000"/>
        </a:lnSpc>
        <a:spcBef>
          <a:spcPct val="0"/>
        </a:spcBef>
        <a:spcAft>
          <a:spcPct val="0"/>
        </a:spcAft>
        <a:defRPr kumimoji="1" sz="3600" b="1">
          <a:solidFill>
            <a:schemeClr val="tx2"/>
          </a:solidFill>
          <a:latin typeface="Gulim" pitchFamily="34" charset="-127"/>
          <a:ea typeface="Gulim" pitchFamily="34" charset="-127"/>
        </a:defRPr>
      </a:lvl9pPr>
    </p:titleStyle>
    <p:bodyStyle>
      <a:lvl1pPr marL="342900" indent="-342900" algn="l" rtl="0" eaLnBrk="0" fontAlgn="base" latinLnBrk="1" hangingPunct="0">
        <a:spcBef>
          <a:spcPct val="20000"/>
        </a:spcBef>
        <a:spcAft>
          <a:spcPct val="0"/>
        </a:spcAft>
        <a:buClr>
          <a:schemeClr val="accent2"/>
        </a:buClr>
        <a:buSzPct val="75000"/>
        <a:buFont typeface="Wingdings" pitchFamily="2" charset="2"/>
        <a:buChar char="l"/>
        <a:defRPr kumimoji="1" sz="28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accent1"/>
        </a:buClr>
        <a:buSzPct val="75000"/>
        <a:buFont typeface="Wingdings" pitchFamily="2" charset="2"/>
        <a:buChar char="£"/>
        <a:defRPr kumimoji="1" sz="2400">
          <a:solidFill>
            <a:schemeClr val="tx1"/>
          </a:solidFill>
          <a:latin typeface="+mn-lt"/>
          <a:ea typeface="+mn-ea"/>
        </a:defRPr>
      </a:lvl2pPr>
      <a:lvl3pPr marL="1143000" indent="-228600" algn="l" rtl="0" eaLnBrk="0" fontAlgn="base" latinLnBrk="1" hangingPunct="0">
        <a:spcBef>
          <a:spcPct val="20000"/>
        </a:spcBef>
        <a:spcAft>
          <a:spcPct val="0"/>
        </a:spcAft>
        <a:buClr>
          <a:schemeClr val="accent2"/>
        </a:buClr>
        <a:buSzPct val="75000"/>
        <a:buFont typeface="Wingdings" pitchFamily="2" charset="2"/>
        <a:buChar char="l"/>
        <a:defRPr kumimoji="1" sz="2000">
          <a:solidFill>
            <a:schemeClr val="tx1"/>
          </a:solidFill>
          <a:latin typeface="+mn-lt"/>
          <a:ea typeface="+mn-ea"/>
        </a:defRPr>
      </a:lvl3pPr>
      <a:lvl4pPr marL="1600200" indent="-228600" algn="l" rtl="0" eaLnBrk="0" fontAlgn="base" latinLnBrk="1" hangingPunct="0">
        <a:spcBef>
          <a:spcPct val="20000"/>
        </a:spcBef>
        <a:spcAft>
          <a:spcPct val="0"/>
        </a:spcAft>
        <a:buClr>
          <a:schemeClr val="accent1"/>
        </a:buClr>
        <a:buSzPct val="80000"/>
        <a:buFont typeface="Wingdings" pitchFamily="2" charset="2"/>
        <a:buChar char="£"/>
        <a:defRPr kumimoji="1" sz="2000">
          <a:solidFill>
            <a:schemeClr val="tx1"/>
          </a:solidFill>
          <a:latin typeface="+mn-lt"/>
          <a:ea typeface="+mn-ea"/>
        </a:defRPr>
      </a:lvl4pPr>
      <a:lvl5pPr marL="2057400" indent="-228600" algn="l" rtl="0" eaLnBrk="0" fontAlgn="base" latinLnBrk="1" hangingPunct="0">
        <a:spcBef>
          <a:spcPct val="20000"/>
        </a:spcBef>
        <a:spcAft>
          <a:spcPct val="0"/>
        </a:spcAft>
        <a:buClr>
          <a:schemeClr val="accent2"/>
        </a:buClr>
        <a:buSzPct val="65000"/>
        <a:buFont typeface="Wingdings" pitchFamily="2" charset="2"/>
        <a:buChar char="l"/>
        <a:defRPr kumimoji="1" sz="2000">
          <a:solidFill>
            <a:schemeClr val="tx1"/>
          </a:solidFill>
          <a:latin typeface="+mn-lt"/>
          <a:ea typeface="+mn-ea"/>
        </a:defRPr>
      </a:lvl5pPr>
      <a:lvl6pPr marL="2514600" indent="-228600" algn="l" rtl="0" eaLnBrk="1" fontAlgn="base" latinLnBrk="1" hangingPunct="1">
        <a:spcBef>
          <a:spcPct val="20000"/>
        </a:spcBef>
        <a:spcAft>
          <a:spcPct val="0"/>
        </a:spcAft>
        <a:buClr>
          <a:schemeClr val="accent2"/>
        </a:buClr>
        <a:buSzPct val="65000"/>
        <a:buFont typeface="Wingdings" pitchFamily="2" charset="2"/>
        <a:buChar char="l"/>
        <a:defRPr kumimoji="1">
          <a:solidFill>
            <a:schemeClr val="tx1"/>
          </a:solidFill>
          <a:latin typeface="+mn-lt"/>
          <a:ea typeface="+mn-ea"/>
        </a:defRPr>
      </a:lvl6pPr>
      <a:lvl7pPr marL="2971800" indent="-228600" algn="l" rtl="0" eaLnBrk="1" fontAlgn="base" latinLnBrk="1" hangingPunct="1">
        <a:spcBef>
          <a:spcPct val="20000"/>
        </a:spcBef>
        <a:spcAft>
          <a:spcPct val="0"/>
        </a:spcAft>
        <a:buClr>
          <a:schemeClr val="accent2"/>
        </a:buClr>
        <a:buSzPct val="65000"/>
        <a:buFont typeface="Wingdings" pitchFamily="2" charset="2"/>
        <a:buChar char="l"/>
        <a:defRPr kumimoji="1">
          <a:solidFill>
            <a:schemeClr val="tx1"/>
          </a:solidFill>
          <a:latin typeface="+mn-lt"/>
          <a:ea typeface="+mn-ea"/>
        </a:defRPr>
      </a:lvl7pPr>
      <a:lvl8pPr marL="3429000" indent="-228600" algn="l" rtl="0" eaLnBrk="1" fontAlgn="base" latinLnBrk="1" hangingPunct="1">
        <a:spcBef>
          <a:spcPct val="20000"/>
        </a:spcBef>
        <a:spcAft>
          <a:spcPct val="0"/>
        </a:spcAft>
        <a:buClr>
          <a:schemeClr val="accent2"/>
        </a:buClr>
        <a:buSzPct val="65000"/>
        <a:buFont typeface="Wingdings" pitchFamily="2" charset="2"/>
        <a:buChar char="l"/>
        <a:defRPr kumimoji="1">
          <a:solidFill>
            <a:schemeClr val="tx1"/>
          </a:solidFill>
          <a:latin typeface="+mn-lt"/>
          <a:ea typeface="+mn-ea"/>
        </a:defRPr>
      </a:lvl8pPr>
      <a:lvl9pPr marL="3886200" indent="-228600" algn="l" rtl="0" eaLnBrk="1" fontAlgn="base" latinLnBrk="1" hangingPunct="1">
        <a:spcBef>
          <a:spcPct val="20000"/>
        </a:spcBef>
        <a:spcAft>
          <a:spcPct val="0"/>
        </a:spcAft>
        <a:buClr>
          <a:schemeClr val="accent2"/>
        </a:buClr>
        <a:buSzPct val="65000"/>
        <a:buFont typeface="Wingdings" pitchFamily="2" charset="2"/>
        <a:buChar char="l"/>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9" name="Text Box 43"/>
          <p:cNvSpPr txBox="1">
            <a:spLocks noChangeArrowheads="1"/>
          </p:cNvSpPr>
          <p:nvPr/>
        </p:nvSpPr>
        <p:spPr bwMode="auto">
          <a:xfrm>
            <a:off x="3703638" y="5322888"/>
            <a:ext cx="1172116" cy="523220"/>
          </a:xfrm>
          <a:prstGeom prst="rect">
            <a:avLst/>
          </a:prstGeom>
          <a:noFill/>
          <a:ln w="9525">
            <a:noFill/>
            <a:miter lim="800000"/>
            <a:headEnd/>
            <a:tailEnd/>
          </a:ln>
          <a:effectLst/>
        </p:spPr>
        <p:txBody>
          <a:bodyPr wrap="none">
            <a:spAutoFit/>
          </a:bodyPr>
          <a:lstStyle/>
          <a:p>
            <a:pPr latinLnBrk="1">
              <a:defRPr/>
            </a:pPr>
            <a:r>
              <a:rPr lang="en-US" altLang="ko-KR" sz="2800" b="1" dirty="0" smtClean="0">
                <a:effectLst>
                  <a:outerShdw blurRad="38100" dist="38100" dir="2700000" algn="tl">
                    <a:srgbClr val="C0C0C0"/>
                  </a:outerShdw>
                </a:effectLst>
                <a:latin typeface="Times New Roman" pitchFamily="18" charset="0"/>
                <a:ea typeface="Gulim" pitchFamily="34" charset="-127"/>
              </a:rPr>
              <a:t>201</a:t>
            </a:r>
            <a:r>
              <a:rPr lang="en-US" altLang="zh-CN" sz="2800" b="1" dirty="0" smtClean="0">
                <a:effectLst>
                  <a:outerShdw blurRad="38100" dist="38100" dir="2700000" algn="tl">
                    <a:srgbClr val="C0C0C0"/>
                  </a:outerShdw>
                </a:effectLst>
                <a:latin typeface="Times New Roman" pitchFamily="18" charset="0"/>
                <a:ea typeface="Gulim" pitchFamily="34" charset="-127"/>
              </a:rPr>
              <a:t>8</a:t>
            </a:r>
            <a:r>
              <a:rPr lang="en-US" altLang="ko-KR" sz="2800" b="1" dirty="0" smtClean="0">
                <a:effectLst>
                  <a:outerShdw blurRad="38100" dist="38100" dir="2700000" algn="tl">
                    <a:srgbClr val="C0C0C0"/>
                  </a:outerShdw>
                </a:effectLst>
                <a:latin typeface="Times New Roman" pitchFamily="18" charset="0"/>
                <a:ea typeface="Gulim" pitchFamily="34" charset="-127"/>
              </a:rPr>
              <a:t>.</a:t>
            </a:r>
            <a:r>
              <a:rPr lang="en-US" altLang="ko-KR" sz="2800" b="1" dirty="0">
                <a:effectLst>
                  <a:outerShdw blurRad="38100" dist="38100" dir="2700000" algn="tl">
                    <a:srgbClr val="C0C0C0"/>
                  </a:outerShdw>
                </a:effectLst>
                <a:latin typeface="Times New Roman" pitchFamily="18" charset="0"/>
                <a:ea typeface="Gulim" pitchFamily="34" charset="-127"/>
              </a:rPr>
              <a:t>2</a:t>
            </a:r>
          </a:p>
        </p:txBody>
      </p:sp>
      <p:sp>
        <p:nvSpPr>
          <p:cNvPr id="4099" name="Rectangle 45"/>
          <p:cNvSpPr>
            <a:spLocks noChangeArrowheads="1"/>
          </p:cNvSpPr>
          <p:nvPr/>
        </p:nvSpPr>
        <p:spPr bwMode="auto">
          <a:xfrm>
            <a:off x="101600" y="1298575"/>
            <a:ext cx="8905875" cy="855663"/>
          </a:xfrm>
          <a:prstGeom prst="rect">
            <a:avLst/>
          </a:prstGeom>
          <a:noFill/>
          <a:ln w="9525">
            <a:noFill/>
            <a:miter lim="800000"/>
            <a:headEnd/>
            <a:tailEnd/>
          </a:ln>
          <a:effectLst>
            <a:outerShdw dist="28398" dir="3806097" algn="ctr" rotWithShape="0">
              <a:schemeClr val="tx1"/>
            </a:outerShdw>
          </a:effectLst>
        </p:spPr>
        <p:txBody>
          <a:bodyPr/>
          <a:lstStyle/>
          <a:p>
            <a:pPr algn="ctr" latinLnBrk="1">
              <a:lnSpc>
                <a:spcPct val="90000"/>
              </a:lnSpc>
              <a:defRPr/>
            </a:pPr>
            <a:r>
              <a:rPr lang="en-US" altLang="zh-CN" sz="5400" b="1" dirty="0" smtClean="0">
                <a:solidFill>
                  <a:srgbClr val="FFFFFF"/>
                </a:solidFill>
                <a:latin typeface="Arial Black" pitchFamily="34" charset="0"/>
                <a:ea typeface="黑体" pitchFamily="2" charset="-122"/>
              </a:rPr>
              <a:t>Python</a:t>
            </a:r>
            <a:r>
              <a:rPr lang="zh-CN" altLang="en-US" sz="5400" b="1" dirty="0" smtClean="0">
                <a:solidFill>
                  <a:srgbClr val="FFFFFF"/>
                </a:solidFill>
                <a:latin typeface="Arial Black" pitchFamily="34" charset="0"/>
                <a:ea typeface="黑体" pitchFamily="2" charset="-122"/>
              </a:rPr>
              <a:t>语言程序设计</a:t>
            </a:r>
            <a:endParaRPr lang="zh-CN" altLang="en-US" sz="5400" b="1" dirty="0">
              <a:solidFill>
                <a:srgbClr val="FFFFFF"/>
              </a:solidFill>
              <a:latin typeface="Arial Black" pitchFamily="34" charset="0"/>
              <a:ea typeface="黑体" pitchFamily="2" charset="-122"/>
            </a:endParaRPr>
          </a:p>
        </p:txBody>
      </p:sp>
      <p:sp>
        <p:nvSpPr>
          <p:cNvPr id="4100" name="Text Box 57"/>
          <p:cNvSpPr txBox="1">
            <a:spLocks noChangeArrowheads="1"/>
          </p:cNvSpPr>
          <p:nvPr/>
        </p:nvSpPr>
        <p:spPr bwMode="auto">
          <a:xfrm>
            <a:off x="1174750" y="2625725"/>
            <a:ext cx="7015163"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charset="-122"/>
              </a:defRPr>
            </a:lvl1pPr>
            <a:lvl2pPr marL="742950" indent="-285750" eaLnBrk="0" hangingPunct="0">
              <a:defRPr kumimoji="1" sz="3600">
                <a:solidFill>
                  <a:schemeClr val="tx1"/>
                </a:solidFill>
                <a:latin typeface="Gulim" pitchFamily="34" charset="-127"/>
                <a:ea typeface="宋体" charset="-122"/>
              </a:defRPr>
            </a:lvl2pPr>
            <a:lvl3pPr marL="1143000" indent="-228600" eaLnBrk="0" hangingPunct="0">
              <a:defRPr kumimoji="1" sz="3600">
                <a:solidFill>
                  <a:schemeClr val="tx1"/>
                </a:solidFill>
                <a:latin typeface="Gulim" pitchFamily="34" charset="-127"/>
                <a:ea typeface="宋体" charset="-122"/>
              </a:defRPr>
            </a:lvl3pPr>
            <a:lvl4pPr marL="1600200" indent="-228600" eaLnBrk="0" hangingPunct="0">
              <a:defRPr kumimoji="1" sz="3600">
                <a:solidFill>
                  <a:schemeClr val="tx1"/>
                </a:solidFill>
                <a:latin typeface="Gulim" pitchFamily="34" charset="-127"/>
                <a:ea typeface="宋体" charset="-122"/>
              </a:defRPr>
            </a:lvl4pPr>
            <a:lvl5pPr marL="2057400" indent="-228600" eaLnBrk="0" hangingPunct="0">
              <a:defRPr kumimoji="1" sz="3600">
                <a:solidFill>
                  <a:schemeClr val="tx1"/>
                </a:solidFill>
                <a:latin typeface="Gulim" pitchFamily="34" charset="-127"/>
                <a:ea typeface="宋体"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charset="-122"/>
              </a:defRPr>
            </a:lvl9pPr>
          </a:lstStyle>
          <a:p>
            <a:pPr algn="ctr" eaLnBrk="1" latinLnBrk="1" hangingPunct="1">
              <a:spcBef>
                <a:spcPct val="50000"/>
              </a:spcBef>
            </a:pPr>
            <a:r>
              <a:rPr lang="zh-CN" altLang="en-US" sz="3200" b="1">
                <a:solidFill>
                  <a:srgbClr val="FFFF00"/>
                </a:solidFill>
                <a:latin typeface="Times New Roman" pitchFamily="18" charset="0"/>
                <a:ea typeface="幼圆" pitchFamily="49" charset="-122"/>
              </a:rPr>
              <a:t>南京邮电大学计算机学院</a:t>
            </a:r>
            <a:endParaRPr lang="en-US" altLang="zh-CN" sz="3200" b="1">
              <a:solidFill>
                <a:srgbClr val="FFFF00"/>
              </a:solidFill>
              <a:latin typeface="Times New Roman" pitchFamily="18" charset="0"/>
              <a:ea typeface="幼圆"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对不同异常的处理</a:t>
            </a:r>
          </a:p>
        </p:txBody>
      </p:sp>
      <p:sp>
        <p:nvSpPr>
          <p:cNvPr id="3" name="内容占位符 2"/>
          <p:cNvSpPr>
            <a:spLocks noGrp="1"/>
          </p:cNvSpPr>
          <p:nvPr>
            <p:ph idx="1"/>
          </p:nvPr>
        </p:nvSpPr>
        <p:spPr>
          <a:xfrm>
            <a:off x="475456" y="1478195"/>
            <a:ext cx="8229600" cy="4525963"/>
          </a:xfrm>
        </p:spPr>
        <p:txBody>
          <a:bodyPr/>
          <a:lstStyle/>
          <a:p>
            <a:pPr marL="0" indent="0">
              <a:buNone/>
            </a:pPr>
            <a:r>
              <a:rPr lang="en-US" altLang="zh-CN" sz="2400" dirty="0"/>
              <a:t># </a:t>
            </a:r>
            <a:r>
              <a:rPr lang="zh-CN" altLang="zh-CN" sz="2400" dirty="0"/>
              <a:t>例 </a:t>
            </a:r>
            <a:r>
              <a:rPr lang="en-US" altLang="zh-CN" sz="2400" dirty="0"/>
              <a:t>7‑3</a:t>
            </a:r>
            <a:r>
              <a:rPr lang="zh-CN" altLang="zh-CN" sz="2400" dirty="0"/>
              <a:t>在程序中处理不同类型的异常</a:t>
            </a:r>
          </a:p>
          <a:p>
            <a:pPr marL="0" indent="0">
              <a:buNone/>
            </a:pPr>
            <a:r>
              <a:rPr lang="en-US" altLang="zh-CN" sz="2400" dirty="0"/>
              <a:t>a=36</a:t>
            </a:r>
            <a:endParaRPr lang="zh-CN" altLang="zh-CN" sz="2400" dirty="0"/>
          </a:p>
          <a:p>
            <a:pPr marL="0" indent="0">
              <a:buNone/>
            </a:pPr>
            <a:r>
              <a:rPr lang="en-US" altLang="zh-CN" sz="2400" dirty="0" err="1"/>
              <a:t>nums</a:t>
            </a:r>
            <a:r>
              <a:rPr lang="en-US" altLang="zh-CN" sz="2400" dirty="0"/>
              <a:t>=[2,4,0,3]</a:t>
            </a:r>
            <a:endParaRPr lang="zh-CN" altLang="zh-CN" sz="2400" dirty="0"/>
          </a:p>
          <a:p>
            <a:pPr marL="0" indent="0">
              <a:buNone/>
            </a:pPr>
            <a:r>
              <a:rPr lang="en-US" altLang="zh-CN" sz="2400" dirty="0"/>
              <a:t>for </a:t>
            </a:r>
            <a:r>
              <a:rPr lang="en-US" altLang="zh-CN" sz="2400" dirty="0" err="1"/>
              <a:t>i</a:t>
            </a:r>
            <a:r>
              <a:rPr lang="en-US" altLang="zh-CN" sz="2400" dirty="0"/>
              <a:t> in range(5):</a:t>
            </a:r>
            <a:endParaRPr lang="zh-CN" altLang="zh-CN" sz="2400" dirty="0"/>
          </a:p>
          <a:p>
            <a:pPr marL="0" indent="0">
              <a:buNone/>
            </a:pPr>
            <a:r>
              <a:rPr lang="en-US" altLang="zh-CN" sz="2400" dirty="0"/>
              <a:t>    try:</a:t>
            </a:r>
            <a:endParaRPr lang="zh-CN" altLang="zh-CN" sz="2400" dirty="0"/>
          </a:p>
          <a:p>
            <a:pPr marL="0" indent="0">
              <a:buNone/>
            </a:pPr>
            <a:r>
              <a:rPr lang="en-US" altLang="zh-CN" sz="2400" dirty="0"/>
              <a:t>        print(a/</a:t>
            </a:r>
            <a:r>
              <a:rPr lang="en-US" altLang="zh-CN" sz="2400" dirty="0" err="1"/>
              <a:t>nums</a:t>
            </a:r>
            <a:r>
              <a:rPr lang="en-US" altLang="zh-CN" sz="2400" dirty="0"/>
              <a:t>[</a:t>
            </a:r>
            <a:r>
              <a:rPr lang="en-US" altLang="zh-CN" sz="2400" dirty="0" err="1"/>
              <a:t>i</a:t>
            </a:r>
            <a:r>
              <a:rPr lang="en-US" altLang="zh-CN" sz="2400" dirty="0"/>
              <a:t>])</a:t>
            </a:r>
            <a:endParaRPr lang="zh-CN" altLang="zh-CN" sz="2400" dirty="0"/>
          </a:p>
          <a:p>
            <a:pPr marL="0" indent="0">
              <a:buNone/>
            </a:pPr>
            <a:r>
              <a:rPr lang="en-US" altLang="zh-CN" sz="2400" dirty="0"/>
              <a:t>    except </a:t>
            </a:r>
            <a:r>
              <a:rPr lang="en-US" altLang="zh-CN" sz="2400" dirty="0" err="1"/>
              <a:t>ZeroDivisionError</a:t>
            </a:r>
            <a:r>
              <a:rPr lang="en-US" altLang="zh-CN" sz="2400" dirty="0"/>
              <a:t>:</a:t>
            </a:r>
            <a:endParaRPr lang="zh-CN" altLang="zh-CN" sz="2400" dirty="0"/>
          </a:p>
          <a:p>
            <a:pPr marL="0" indent="0">
              <a:buNone/>
            </a:pPr>
            <a:r>
              <a:rPr lang="en-US" altLang="zh-CN" sz="2400" dirty="0"/>
              <a:t>        print("%d is divided by 0" % a)</a:t>
            </a:r>
            <a:endParaRPr lang="zh-CN" altLang="zh-CN" sz="2400" dirty="0"/>
          </a:p>
          <a:p>
            <a:pPr marL="0" indent="0">
              <a:buNone/>
            </a:pPr>
            <a:r>
              <a:rPr lang="en-US" altLang="zh-CN" sz="2400" dirty="0"/>
              <a:t>    except </a:t>
            </a:r>
            <a:r>
              <a:rPr lang="en-US" altLang="zh-CN" sz="2400" dirty="0" err="1"/>
              <a:t>IndexError</a:t>
            </a:r>
            <a:r>
              <a:rPr lang="en-US" altLang="zh-CN" sz="2400" dirty="0"/>
              <a:t>:</a:t>
            </a:r>
            <a:endParaRPr lang="zh-CN" altLang="zh-CN" sz="2400" dirty="0"/>
          </a:p>
          <a:p>
            <a:pPr marL="0" indent="0">
              <a:buNone/>
            </a:pPr>
            <a:r>
              <a:rPr lang="en-US" altLang="zh-CN" sz="2400" dirty="0"/>
              <a:t>        print("Index out of list bounds")</a:t>
            </a:r>
            <a:endParaRPr lang="zh-CN" altLang="zh-CN" sz="2400" dirty="0"/>
          </a:p>
          <a:p>
            <a:pPr marL="0" indent="0">
              <a:buNone/>
            </a:pPr>
            <a:endParaRPr kumimoji="1" lang="zh-CN" altLang="en-US" sz="2400" dirty="0"/>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10</a:t>
            </a:fld>
            <a:endParaRPr lang="en-US" altLang="ko-KR"/>
          </a:p>
        </p:txBody>
      </p:sp>
    </p:spTree>
    <p:extLst>
      <p:ext uri="{BB962C8B-B14F-4D97-AF65-F5344CB8AC3E}">
        <p14:creationId xmlns="" xmlns:p14="http://schemas.microsoft.com/office/powerpoint/2010/main" val="6437053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finally</a:t>
            </a:r>
            <a:r>
              <a:rPr kumimoji="1" lang="zh-CN" altLang="en-US"/>
              <a:t>语句</a:t>
            </a:r>
          </a:p>
        </p:txBody>
      </p:sp>
      <p:sp>
        <p:nvSpPr>
          <p:cNvPr id="3" name="内容占位符 2"/>
          <p:cNvSpPr>
            <a:spLocks noGrp="1"/>
          </p:cNvSpPr>
          <p:nvPr>
            <p:ph idx="1"/>
          </p:nvPr>
        </p:nvSpPr>
        <p:spPr/>
        <p:txBody>
          <a:bodyPr/>
          <a:lstStyle/>
          <a:p>
            <a:r>
              <a:rPr lang="zh-CN" altLang="zh-CN"/>
              <a:t>为了防止</a:t>
            </a:r>
            <a:r>
              <a:rPr lang="en-US" altLang="zh-CN"/>
              <a:t>try</a:t>
            </a:r>
            <a:r>
              <a:rPr lang="zh-CN" altLang="zh-CN"/>
              <a:t>中的语句块没有正常执行完毕，从而导致产生其他的错误，还需要给异常处理机制加上一个善后功能，使用</a:t>
            </a:r>
            <a:r>
              <a:rPr lang="en-US" altLang="zh-CN"/>
              <a:t>finally</a:t>
            </a:r>
            <a:r>
              <a:rPr lang="zh-CN" altLang="zh-CN"/>
              <a:t>关键字包含一段无论异常有没有发生都会执行的代码块，</a:t>
            </a:r>
            <a:r>
              <a:rPr lang="en-US" altLang="zh-CN"/>
              <a:t>finally</a:t>
            </a:r>
            <a:r>
              <a:rPr lang="zh-CN" altLang="zh-CN"/>
              <a:t>包含的代码块一般用来释放</a:t>
            </a:r>
            <a:r>
              <a:rPr lang="en-US" altLang="zh-CN"/>
              <a:t>try</a:t>
            </a:r>
            <a:r>
              <a:rPr lang="zh-CN" altLang="zh-CN"/>
              <a:t>语句块中已执行代码所占用的各类计算机资源，防止计算机资源耗尽从而导致整个计算机系统崩溃。</a:t>
            </a:r>
            <a:r>
              <a:rPr lang="zh-CN" altLang="zh-CN">
                <a:effectLst/>
              </a:rPr>
              <a:t> </a:t>
            </a:r>
            <a:endParaRPr kumimoji="1" lang="zh-CN" altLang="en-US"/>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11</a:t>
            </a:fld>
            <a:endParaRPr lang="en-US" altLang="ko-KR"/>
          </a:p>
        </p:txBody>
      </p:sp>
    </p:spTree>
    <p:extLst>
      <p:ext uri="{BB962C8B-B14F-4D97-AF65-F5344CB8AC3E}">
        <p14:creationId xmlns="" xmlns:p14="http://schemas.microsoft.com/office/powerpoint/2010/main" val="13607577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finally</a:t>
            </a:r>
            <a:r>
              <a:rPr kumimoji="1" lang="zh-CN" altLang="en-US"/>
              <a:t>举例</a:t>
            </a:r>
          </a:p>
        </p:txBody>
      </p:sp>
      <p:sp>
        <p:nvSpPr>
          <p:cNvPr id="3" name="内容占位符 2"/>
          <p:cNvSpPr>
            <a:spLocks noGrp="1"/>
          </p:cNvSpPr>
          <p:nvPr>
            <p:ph idx="1"/>
          </p:nvPr>
        </p:nvSpPr>
        <p:spPr/>
        <p:txBody>
          <a:bodyPr/>
          <a:lstStyle/>
          <a:p>
            <a:pPr marL="0" indent="0">
              <a:buNone/>
            </a:pPr>
            <a:r>
              <a:rPr lang="en-US" altLang="zh-CN" sz="2400" dirty="0"/>
              <a:t># </a:t>
            </a:r>
            <a:r>
              <a:rPr lang="zh-CN" altLang="zh-CN" sz="2400" dirty="0"/>
              <a:t>例 </a:t>
            </a:r>
            <a:r>
              <a:rPr lang="en-US" altLang="zh-CN" sz="2400" dirty="0"/>
              <a:t>7‑4</a:t>
            </a:r>
            <a:r>
              <a:rPr lang="zh-CN" altLang="zh-CN" sz="2400" dirty="0"/>
              <a:t>加入</a:t>
            </a:r>
            <a:r>
              <a:rPr lang="en-US" altLang="zh-CN" sz="2400" dirty="0"/>
              <a:t>finally</a:t>
            </a:r>
            <a:r>
              <a:rPr lang="zh-CN" altLang="zh-CN" sz="2400" dirty="0"/>
              <a:t>语句的异常处理示例</a:t>
            </a:r>
          </a:p>
          <a:p>
            <a:pPr marL="0" indent="0">
              <a:buNone/>
            </a:pPr>
            <a:r>
              <a:rPr lang="en-US" altLang="zh-CN" sz="2400" dirty="0"/>
              <a:t>a=36</a:t>
            </a:r>
            <a:endParaRPr lang="zh-CN" altLang="zh-CN" sz="2400" dirty="0"/>
          </a:p>
          <a:p>
            <a:pPr marL="0" indent="0">
              <a:buNone/>
            </a:pPr>
            <a:r>
              <a:rPr lang="en-US" altLang="zh-CN" sz="2400" dirty="0" err="1"/>
              <a:t>nums</a:t>
            </a:r>
            <a:r>
              <a:rPr lang="en-US" altLang="zh-CN" sz="2400" dirty="0"/>
              <a:t>=[2,4,0,3]</a:t>
            </a:r>
            <a:endParaRPr lang="zh-CN" altLang="zh-CN" sz="2400" dirty="0"/>
          </a:p>
          <a:p>
            <a:pPr marL="0" indent="0">
              <a:buNone/>
            </a:pPr>
            <a:r>
              <a:rPr lang="en-US" altLang="zh-CN" sz="2400" dirty="0"/>
              <a:t>for </a:t>
            </a:r>
            <a:r>
              <a:rPr lang="en-US" altLang="zh-CN" sz="2400" dirty="0" err="1"/>
              <a:t>i</a:t>
            </a:r>
            <a:r>
              <a:rPr lang="en-US" altLang="zh-CN" sz="2400" dirty="0"/>
              <a:t> in range(5):</a:t>
            </a:r>
            <a:endParaRPr lang="zh-CN" altLang="zh-CN" sz="2400" dirty="0"/>
          </a:p>
          <a:p>
            <a:pPr marL="0" indent="0">
              <a:buNone/>
            </a:pPr>
            <a:r>
              <a:rPr lang="en-US" altLang="zh-CN" sz="2400" dirty="0"/>
              <a:t>    try:</a:t>
            </a:r>
            <a:endParaRPr lang="zh-CN" altLang="zh-CN" sz="2400" dirty="0"/>
          </a:p>
          <a:p>
            <a:pPr marL="0" indent="0">
              <a:buNone/>
            </a:pPr>
            <a:r>
              <a:rPr lang="en-US" altLang="zh-CN" sz="2400" dirty="0"/>
              <a:t>        print(a/</a:t>
            </a:r>
            <a:r>
              <a:rPr lang="en-US" altLang="zh-CN" sz="2400" dirty="0" err="1"/>
              <a:t>nums</a:t>
            </a:r>
            <a:r>
              <a:rPr lang="en-US" altLang="zh-CN" sz="2400" dirty="0"/>
              <a:t>[</a:t>
            </a:r>
            <a:r>
              <a:rPr lang="en-US" altLang="zh-CN" sz="2400" dirty="0" err="1"/>
              <a:t>i</a:t>
            </a:r>
            <a:r>
              <a:rPr lang="en-US" altLang="zh-CN" sz="2400" dirty="0"/>
              <a:t>])</a:t>
            </a:r>
            <a:endParaRPr lang="zh-CN" altLang="zh-CN" sz="2400" dirty="0"/>
          </a:p>
          <a:p>
            <a:pPr marL="0" indent="0">
              <a:buNone/>
            </a:pPr>
            <a:r>
              <a:rPr lang="en-US" altLang="zh-CN" sz="2400" dirty="0"/>
              <a:t>    except:</a:t>
            </a:r>
            <a:endParaRPr lang="zh-CN" altLang="zh-CN" sz="2400" dirty="0"/>
          </a:p>
          <a:p>
            <a:pPr marL="0" indent="0">
              <a:buNone/>
            </a:pPr>
            <a:r>
              <a:rPr lang="en-US" altLang="zh-CN" sz="2400" dirty="0"/>
              <a:t>        print("Exception happened")</a:t>
            </a:r>
            <a:endParaRPr lang="zh-CN" altLang="zh-CN" sz="2400" dirty="0"/>
          </a:p>
          <a:p>
            <a:pPr marL="0" indent="0">
              <a:buNone/>
            </a:pPr>
            <a:r>
              <a:rPr lang="en-US" altLang="zh-CN" sz="2400" dirty="0"/>
              <a:t>    finally:</a:t>
            </a:r>
            <a:endParaRPr lang="zh-CN" altLang="zh-CN" sz="2400" dirty="0"/>
          </a:p>
          <a:p>
            <a:pPr marL="0" indent="0">
              <a:buNone/>
            </a:pPr>
            <a:r>
              <a:rPr lang="en-US" altLang="zh-CN" sz="2400" dirty="0"/>
              <a:t>        print("%d times" %  </a:t>
            </a:r>
            <a:r>
              <a:rPr lang="en-US" altLang="zh-CN" sz="2400" dirty="0" err="1"/>
              <a:t>i</a:t>
            </a:r>
            <a:r>
              <a:rPr lang="en-US" altLang="zh-CN" sz="2400" dirty="0"/>
              <a:t>)</a:t>
            </a:r>
            <a:endParaRPr lang="zh-CN" altLang="zh-CN" sz="2400" dirty="0"/>
          </a:p>
          <a:p>
            <a:pPr marL="0" indent="0">
              <a:buNone/>
            </a:pPr>
            <a:endParaRPr kumimoji="1" lang="zh-CN" altLang="en-US" sz="2400" dirty="0"/>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12</a:t>
            </a:fld>
            <a:endParaRPr lang="en-US" altLang="ko-KR"/>
          </a:p>
        </p:txBody>
      </p:sp>
    </p:spTree>
    <p:extLst>
      <p:ext uri="{BB962C8B-B14F-4D97-AF65-F5344CB8AC3E}">
        <p14:creationId xmlns="" xmlns:p14="http://schemas.microsoft.com/office/powerpoint/2010/main" val="12116574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断言</a:t>
            </a:r>
          </a:p>
        </p:txBody>
      </p:sp>
      <p:sp>
        <p:nvSpPr>
          <p:cNvPr id="3" name="内容占位符 2"/>
          <p:cNvSpPr>
            <a:spLocks noGrp="1"/>
          </p:cNvSpPr>
          <p:nvPr>
            <p:ph idx="1"/>
          </p:nvPr>
        </p:nvSpPr>
        <p:spPr/>
        <p:txBody>
          <a:bodyPr/>
          <a:lstStyle/>
          <a:p>
            <a:r>
              <a:rPr lang="zh-CN" altLang="zh-CN" dirty="0"/>
              <a:t>使用</a:t>
            </a:r>
            <a:r>
              <a:rPr lang="en-US" altLang="zh-CN" dirty="0"/>
              <a:t>assert</a:t>
            </a:r>
            <a:r>
              <a:rPr lang="zh-CN" altLang="zh-CN" dirty="0"/>
              <a:t>断言是学习</a:t>
            </a:r>
            <a:r>
              <a:rPr lang="en-US" altLang="zh-CN" dirty="0"/>
              <a:t>Python</a:t>
            </a:r>
            <a:r>
              <a:rPr lang="zh-CN" altLang="zh-CN" dirty="0"/>
              <a:t>一个非常好的习惯，在没完善一个程序之前，我们不知道程序在哪里会出错，与其让它在运行时崩溃，不如在出现错误条件时就崩溃，这时候就需要</a:t>
            </a:r>
            <a:r>
              <a:rPr lang="en-US" altLang="zh-CN" dirty="0"/>
              <a:t>assert</a:t>
            </a:r>
            <a:r>
              <a:rPr lang="zh-CN" altLang="zh-CN" dirty="0"/>
              <a:t>断言的帮助。</a:t>
            </a:r>
          </a:p>
          <a:p>
            <a:r>
              <a:rPr lang="zh-CN" altLang="zh-CN" dirty="0"/>
              <a:t>断言的语法如下：</a:t>
            </a:r>
          </a:p>
          <a:p>
            <a:pPr marL="800100" lvl="2" indent="0">
              <a:buNone/>
            </a:pPr>
            <a:r>
              <a:rPr lang="en-US" altLang="zh-CN" dirty="0"/>
              <a:t>assert expression[, arguments]</a:t>
            </a:r>
            <a:endParaRPr lang="zh-CN" altLang="zh-CN" dirty="0"/>
          </a:p>
          <a:p>
            <a:endParaRPr kumimoji="1" lang="zh-CN" altLang="en-US" dirty="0"/>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13</a:t>
            </a:fld>
            <a:endParaRPr lang="en-US" altLang="ko-KR"/>
          </a:p>
        </p:txBody>
      </p:sp>
    </p:spTree>
    <p:extLst>
      <p:ext uri="{BB962C8B-B14F-4D97-AF65-F5344CB8AC3E}">
        <p14:creationId xmlns="" xmlns:p14="http://schemas.microsoft.com/office/powerpoint/2010/main" val="16710027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3600">
                <a:latin typeface="SimHei" charset="0"/>
                <a:ea typeface="SimHei" charset="0"/>
                <a:cs typeface="SimHei" charset="0"/>
              </a:rPr>
              <a:t>以下程序不会产生断言异常</a:t>
            </a:r>
            <a:endParaRPr kumimoji="1" lang="zh-CN" altLang="en-US">
              <a:latin typeface="SimHei" charset="0"/>
              <a:ea typeface="SimHei" charset="0"/>
              <a:cs typeface="SimHei" charset="0"/>
            </a:endParaRPr>
          </a:p>
        </p:txBody>
      </p:sp>
      <p:sp>
        <p:nvSpPr>
          <p:cNvPr id="3" name="内容占位符 2"/>
          <p:cNvSpPr>
            <a:spLocks noGrp="1"/>
          </p:cNvSpPr>
          <p:nvPr>
            <p:ph idx="1"/>
          </p:nvPr>
        </p:nvSpPr>
        <p:spPr/>
        <p:txBody>
          <a:bodyPr/>
          <a:lstStyle/>
          <a:p>
            <a:pPr marL="0" indent="0">
              <a:buNone/>
            </a:pPr>
            <a:r>
              <a:rPr lang="en-US" altLang="zh-CN" sz="2800" dirty="0"/>
              <a:t># </a:t>
            </a:r>
            <a:r>
              <a:rPr lang="zh-CN" altLang="zh-CN" sz="2800" dirty="0"/>
              <a:t>例 </a:t>
            </a:r>
            <a:r>
              <a:rPr lang="en-US" altLang="zh-CN" sz="2800" dirty="0"/>
              <a:t>7‑5</a:t>
            </a:r>
            <a:r>
              <a:rPr lang="zh-CN" altLang="zh-CN" sz="2800" dirty="0"/>
              <a:t>不会产生异常的断言语句示例</a:t>
            </a:r>
          </a:p>
          <a:p>
            <a:pPr marL="0" indent="0">
              <a:buNone/>
            </a:pPr>
            <a:r>
              <a:rPr lang="en-US" altLang="zh-CN" sz="2800" dirty="0"/>
              <a:t>assert 1==1</a:t>
            </a:r>
            <a:endParaRPr lang="zh-CN" altLang="zh-CN" sz="2800" dirty="0"/>
          </a:p>
          <a:p>
            <a:pPr marL="0" indent="0">
              <a:buNone/>
            </a:pPr>
            <a:r>
              <a:rPr lang="en-US" altLang="zh-CN" sz="2800" dirty="0"/>
              <a:t>assert 2+2==2*2</a:t>
            </a:r>
            <a:endParaRPr lang="zh-CN" altLang="zh-CN" sz="2800" dirty="0"/>
          </a:p>
          <a:p>
            <a:pPr marL="0" indent="0">
              <a:buNone/>
            </a:pPr>
            <a:r>
              <a:rPr lang="en-US" altLang="zh-CN" sz="2800" dirty="0"/>
              <a:t>assert </a:t>
            </a:r>
            <a:r>
              <a:rPr lang="en-US" altLang="zh-CN" sz="2800" dirty="0" err="1"/>
              <a:t>len</a:t>
            </a:r>
            <a:r>
              <a:rPr lang="en-US" altLang="zh-CN" sz="2800" dirty="0"/>
              <a:t>(['my boy',12])&lt;10</a:t>
            </a:r>
            <a:endParaRPr lang="zh-CN" altLang="zh-CN" sz="2800" dirty="0"/>
          </a:p>
          <a:p>
            <a:pPr marL="0" indent="0">
              <a:buNone/>
            </a:pPr>
            <a:r>
              <a:rPr lang="en-US" altLang="zh-CN" sz="2800" dirty="0"/>
              <a:t>assert range(4)==[0,1,2,3]</a:t>
            </a:r>
            <a:endParaRPr lang="zh-CN" altLang="zh-CN" sz="2800" dirty="0"/>
          </a:p>
          <a:p>
            <a:endParaRPr kumimoji="1" lang="zh-CN" altLang="en-US" dirty="0"/>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14</a:t>
            </a:fld>
            <a:endParaRPr lang="en-US" altLang="ko-KR"/>
          </a:p>
        </p:txBody>
      </p:sp>
    </p:spTree>
    <p:extLst>
      <p:ext uri="{BB962C8B-B14F-4D97-AF65-F5344CB8AC3E}">
        <p14:creationId xmlns="" xmlns:p14="http://schemas.microsoft.com/office/powerpoint/2010/main" val="1793812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产生断言异常的例子</a:t>
            </a:r>
          </a:p>
        </p:txBody>
      </p:sp>
      <p:sp>
        <p:nvSpPr>
          <p:cNvPr id="3" name="内容占位符 2"/>
          <p:cNvSpPr>
            <a:spLocks noGrp="1"/>
          </p:cNvSpPr>
          <p:nvPr>
            <p:ph idx="1"/>
          </p:nvPr>
        </p:nvSpPr>
        <p:spPr>
          <a:xfrm>
            <a:off x="285750" y="1600200"/>
            <a:ext cx="8401050" cy="4525963"/>
          </a:xfrm>
        </p:spPr>
        <p:txBody>
          <a:bodyPr/>
          <a:lstStyle/>
          <a:p>
            <a:r>
              <a:rPr lang="zh-CN" altLang="zh-CN"/>
              <a:t>以下几个</a:t>
            </a:r>
            <a:r>
              <a:rPr lang="en-US" altLang="zh-CN"/>
              <a:t>assert</a:t>
            </a:r>
            <a:r>
              <a:rPr lang="zh-CN" altLang="zh-CN"/>
              <a:t>中的表达式的值为假，就会抛出异常：</a:t>
            </a:r>
          </a:p>
          <a:p>
            <a:pPr marL="800100" lvl="2" indent="0">
              <a:buNone/>
            </a:pPr>
            <a:r>
              <a:rPr lang="en-US" altLang="zh-CN"/>
              <a:t>#</a:t>
            </a:r>
            <a:r>
              <a:rPr lang="zh-CN" altLang="zh-CN"/>
              <a:t>例 </a:t>
            </a:r>
            <a:r>
              <a:rPr lang="en-US" altLang="zh-CN"/>
              <a:t>7‑6</a:t>
            </a:r>
            <a:r>
              <a:rPr lang="zh-CN" altLang="zh-CN"/>
              <a:t>将会触发</a:t>
            </a:r>
            <a:r>
              <a:rPr lang="en-US" altLang="zh-CN"/>
              <a:t>AssertionError</a:t>
            </a:r>
            <a:r>
              <a:rPr lang="zh-CN" altLang="zh-CN"/>
              <a:t>异常的语句示例</a:t>
            </a:r>
          </a:p>
          <a:p>
            <a:pPr marL="800100" lvl="2" indent="0">
              <a:buNone/>
            </a:pPr>
            <a:r>
              <a:rPr lang="en-US" altLang="zh-CN"/>
              <a:t>assert 2==1</a:t>
            </a:r>
            <a:endParaRPr lang="zh-CN" altLang="zh-CN"/>
          </a:p>
          <a:p>
            <a:pPr marL="800100" lvl="2" indent="0">
              <a:buNone/>
            </a:pPr>
            <a:r>
              <a:rPr lang="en-US" altLang="zh-CN"/>
              <a:t>assert len([1, 2, 3, 4]) &gt; 4</a:t>
            </a:r>
            <a:endParaRPr lang="zh-CN" altLang="zh-CN"/>
          </a:p>
          <a:p>
            <a:pPr marL="800100" lvl="2" indent="0">
              <a:buNone/>
            </a:pPr>
            <a:endParaRPr kumimoji="1" lang="zh-CN" altLang="en-US"/>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15</a:t>
            </a:fld>
            <a:endParaRPr lang="en-US" altLang="ko-KR"/>
          </a:p>
        </p:txBody>
      </p:sp>
    </p:spTree>
    <p:extLst>
      <p:ext uri="{BB962C8B-B14F-4D97-AF65-F5344CB8AC3E}">
        <p14:creationId xmlns="" xmlns:p14="http://schemas.microsoft.com/office/powerpoint/2010/main" val="11436775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断言的使用</a:t>
            </a:r>
          </a:p>
        </p:txBody>
      </p:sp>
      <p:sp>
        <p:nvSpPr>
          <p:cNvPr id="3" name="内容占位符 2"/>
          <p:cNvSpPr>
            <a:spLocks noGrp="1"/>
          </p:cNvSpPr>
          <p:nvPr>
            <p:ph idx="1"/>
          </p:nvPr>
        </p:nvSpPr>
        <p:spPr/>
        <p:txBody>
          <a:bodyPr/>
          <a:lstStyle/>
          <a:p>
            <a:pPr marL="0" indent="0">
              <a:buNone/>
            </a:pPr>
            <a:r>
              <a:rPr lang="en-US" altLang="zh-CN" sz="2000"/>
              <a:t>#</a:t>
            </a:r>
            <a:r>
              <a:rPr lang="zh-CN" altLang="zh-CN" sz="2000"/>
              <a:t>例 </a:t>
            </a:r>
            <a:r>
              <a:rPr lang="en-US" altLang="zh-CN" sz="2000"/>
              <a:t>7‑7</a:t>
            </a:r>
            <a:r>
              <a:rPr lang="zh-CN" altLang="zh-CN" sz="2000"/>
              <a:t>包含断言机制的程序代码示例</a:t>
            </a:r>
          </a:p>
          <a:p>
            <a:pPr marL="0" indent="0">
              <a:buNone/>
            </a:pPr>
            <a:r>
              <a:rPr lang="en-US" altLang="zh-CN" sz="2000"/>
              <a:t>a=36</a:t>
            </a:r>
            <a:endParaRPr lang="zh-CN" altLang="zh-CN" sz="2000"/>
          </a:p>
          <a:p>
            <a:pPr marL="0" indent="0">
              <a:buNone/>
            </a:pPr>
            <a:r>
              <a:rPr lang="en-US" altLang="zh-CN" sz="2000"/>
              <a:t>nums=[2,4,0,3]</a:t>
            </a:r>
            <a:endParaRPr lang="zh-CN" altLang="zh-CN" sz="2000"/>
          </a:p>
          <a:p>
            <a:pPr marL="0" indent="0">
              <a:buNone/>
            </a:pPr>
            <a:r>
              <a:rPr lang="en-US" altLang="zh-CN" sz="2000"/>
              <a:t>assert len(nums)&gt;=5 	</a:t>
            </a:r>
            <a:endParaRPr lang="zh-CN" altLang="en-US" sz="2000"/>
          </a:p>
          <a:p>
            <a:pPr marL="0" indent="0">
              <a:buNone/>
            </a:pPr>
            <a:r>
              <a:rPr lang="en-US" altLang="zh-CN" sz="2000">
                <a:solidFill>
                  <a:srgbClr val="FF0000"/>
                </a:solidFill>
              </a:rPr>
              <a:t>#</a:t>
            </a:r>
            <a:r>
              <a:rPr lang="zh-CN" altLang="zh-CN" sz="2000">
                <a:solidFill>
                  <a:srgbClr val="FF0000"/>
                </a:solidFill>
              </a:rPr>
              <a:t>判断列表</a:t>
            </a:r>
            <a:r>
              <a:rPr lang="en-US" altLang="zh-CN" sz="2000">
                <a:solidFill>
                  <a:srgbClr val="FF0000"/>
                </a:solidFill>
              </a:rPr>
              <a:t>nums</a:t>
            </a:r>
            <a:r>
              <a:rPr lang="zh-CN" altLang="zh-CN" sz="2000">
                <a:solidFill>
                  <a:srgbClr val="FF0000"/>
                </a:solidFill>
              </a:rPr>
              <a:t>的长度是否大于</a:t>
            </a:r>
            <a:r>
              <a:rPr lang="en-US" altLang="zh-CN" sz="2000">
                <a:solidFill>
                  <a:srgbClr val="FF0000"/>
                </a:solidFill>
              </a:rPr>
              <a:t>5</a:t>
            </a:r>
            <a:r>
              <a:rPr lang="zh-CN" altLang="zh-CN" sz="2000">
                <a:solidFill>
                  <a:srgbClr val="FF0000"/>
                </a:solidFill>
              </a:rPr>
              <a:t>，不成立则不进行下面的代码</a:t>
            </a:r>
          </a:p>
          <a:p>
            <a:pPr marL="0" indent="0">
              <a:buNone/>
            </a:pPr>
            <a:r>
              <a:rPr lang="en-US" altLang="zh-CN" sz="2000"/>
              <a:t>for i in range(5): </a:t>
            </a:r>
            <a:endParaRPr lang="zh-CN" altLang="zh-CN" sz="2000"/>
          </a:p>
          <a:p>
            <a:pPr marL="0" indent="0">
              <a:buNone/>
            </a:pPr>
            <a:r>
              <a:rPr lang="en-US" altLang="zh-CN" sz="2000"/>
              <a:t>    assert nums[i]!=0 		</a:t>
            </a:r>
            <a:endParaRPr lang="zh-CN" altLang="en-US" sz="2000"/>
          </a:p>
          <a:p>
            <a:pPr marL="0" indent="0">
              <a:buNone/>
            </a:pPr>
            <a:r>
              <a:rPr lang="zh-CN" altLang="en-US" sz="2000"/>
              <a:t>    </a:t>
            </a:r>
            <a:r>
              <a:rPr lang="en-US" altLang="zh-CN" sz="2000">
                <a:solidFill>
                  <a:srgbClr val="FF0000"/>
                </a:solidFill>
              </a:rPr>
              <a:t>#</a:t>
            </a:r>
            <a:r>
              <a:rPr lang="zh-CN" altLang="zh-CN" sz="2000">
                <a:solidFill>
                  <a:srgbClr val="FF0000"/>
                </a:solidFill>
              </a:rPr>
              <a:t>判断列表中是否存在</a:t>
            </a:r>
            <a:r>
              <a:rPr lang="en-US" altLang="zh-CN" sz="2000">
                <a:solidFill>
                  <a:srgbClr val="FF0000"/>
                </a:solidFill>
              </a:rPr>
              <a:t>0</a:t>
            </a:r>
            <a:r>
              <a:rPr lang="zh-CN" altLang="zh-CN" sz="2000">
                <a:solidFill>
                  <a:srgbClr val="FF0000"/>
                </a:solidFill>
              </a:rPr>
              <a:t>，若存在则数据不合法，不进行下一步运算</a:t>
            </a:r>
          </a:p>
          <a:p>
            <a:pPr marL="0" indent="0">
              <a:buNone/>
            </a:pPr>
            <a:r>
              <a:rPr lang="en-US" altLang="zh-CN" sz="2000"/>
              <a:t>for i in range(5):</a:t>
            </a:r>
            <a:endParaRPr lang="zh-CN" altLang="zh-CN" sz="2000"/>
          </a:p>
          <a:p>
            <a:pPr marL="0" indent="0">
              <a:buNone/>
            </a:pPr>
            <a:r>
              <a:rPr lang="en-US" altLang="zh-CN" sz="2000"/>
              <a:t>    print(a/nums[i])</a:t>
            </a:r>
            <a:endParaRPr lang="zh-CN" altLang="zh-CN" sz="2000"/>
          </a:p>
          <a:p>
            <a:endParaRPr kumimoji="1" lang="zh-CN" altLang="en-US" sz="2800"/>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16</a:t>
            </a:fld>
            <a:endParaRPr lang="en-US" altLang="ko-KR"/>
          </a:p>
        </p:txBody>
      </p:sp>
    </p:spTree>
    <p:extLst>
      <p:ext uri="{BB962C8B-B14F-4D97-AF65-F5344CB8AC3E}">
        <p14:creationId xmlns="" xmlns:p14="http://schemas.microsoft.com/office/powerpoint/2010/main" val="6677025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文件操作</a:t>
            </a:r>
          </a:p>
        </p:txBody>
      </p:sp>
      <p:sp>
        <p:nvSpPr>
          <p:cNvPr id="3" name="内容占位符 2"/>
          <p:cNvSpPr>
            <a:spLocks noGrp="1"/>
          </p:cNvSpPr>
          <p:nvPr>
            <p:ph idx="1"/>
          </p:nvPr>
        </p:nvSpPr>
        <p:spPr/>
        <p:txBody>
          <a:bodyPr/>
          <a:lstStyle/>
          <a:p>
            <a:r>
              <a:rPr lang="zh-CN" altLang="zh-CN"/>
              <a:t>文件可以存储很多不同类型的信息，一个文件可以包含文本、图片、音乐、计算机程序、电话号码表等内容，计算机硬盘上的所有内容都以文件的形式存储。程序就是由一个或多个文件构成的。你的计算机的操作系统（比如</a:t>
            </a:r>
            <a:r>
              <a:rPr lang="en-US" altLang="zh-CN"/>
              <a:t>Windows</a:t>
            </a:r>
            <a:r>
              <a:rPr lang="zh-CN" altLang="zh-CN"/>
              <a:t>、</a:t>
            </a:r>
            <a:r>
              <a:rPr lang="en-US" altLang="zh-CN"/>
              <a:t>Mac OSX </a:t>
            </a:r>
            <a:r>
              <a:rPr lang="zh-CN" altLang="zh-CN"/>
              <a:t>或</a:t>
            </a:r>
            <a:r>
              <a:rPr lang="en-US" altLang="zh-CN"/>
              <a:t>Linux</a:t>
            </a:r>
            <a:r>
              <a:rPr lang="zh-CN" altLang="zh-CN"/>
              <a:t>）需要很多很多文件才能运行起来。</a:t>
            </a:r>
            <a:endParaRPr kumimoji="1" lang="zh-CN" altLang="en-US"/>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17</a:t>
            </a:fld>
            <a:endParaRPr lang="en-US" altLang="ko-KR"/>
          </a:p>
        </p:txBody>
      </p:sp>
    </p:spTree>
    <p:extLst>
      <p:ext uri="{BB962C8B-B14F-4D97-AF65-F5344CB8AC3E}">
        <p14:creationId xmlns="" xmlns:p14="http://schemas.microsoft.com/office/powerpoint/2010/main" val="1834292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文件名和路径</a:t>
            </a:r>
          </a:p>
        </p:txBody>
      </p:sp>
      <p:sp>
        <p:nvSpPr>
          <p:cNvPr id="3" name="内容占位符 2"/>
          <p:cNvSpPr>
            <a:spLocks noGrp="1"/>
          </p:cNvSpPr>
          <p:nvPr>
            <p:ph idx="1"/>
          </p:nvPr>
        </p:nvSpPr>
        <p:spPr/>
        <p:txBody>
          <a:bodyPr/>
          <a:lstStyle/>
          <a:p>
            <a:r>
              <a:rPr lang="zh-CN" altLang="zh-CN" sz="2800"/>
              <a:t>大多数操作系统中（包括</a:t>
            </a:r>
            <a:r>
              <a:rPr lang="en-US" altLang="zh-CN" sz="2800"/>
              <a:t>Windows</a:t>
            </a:r>
            <a:r>
              <a:rPr lang="zh-CN" altLang="zh-CN" sz="2800"/>
              <a:t>），文件名中有一部分用来指示文件中包含什么类型的数据。文件名中通常至少有一个点（</a:t>
            </a:r>
            <a:r>
              <a:rPr lang="en-US" altLang="zh-CN" sz="2800"/>
              <a:t>.</a:t>
            </a:r>
            <a:r>
              <a:rPr lang="zh-CN" altLang="zh-CN" sz="2800"/>
              <a:t>），点后面的部分指出了文件的类型，这一部分称为扩展名。每个文件都要存储在某个地方，所位于其他文件夹中的文件夹称为子文件夹，这称为路径，描述了文件在文件夹结构中的位置，如：</a:t>
            </a:r>
            <a:r>
              <a:rPr lang="en-US" altLang="zh-CN" sz="2800"/>
              <a:t>C:/Windows/regedit.exe</a:t>
            </a:r>
            <a:r>
              <a:rPr lang="zh-CN" altLang="zh-CN" sz="2800"/>
              <a:t>，</a:t>
            </a:r>
            <a:r>
              <a:rPr lang="en-US" altLang="zh-CN" sz="2800"/>
              <a:t>D:/python/chapter7/data.txt</a:t>
            </a:r>
            <a:r>
              <a:rPr lang="zh-CN" altLang="zh-CN" sz="2800"/>
              <a:t>等，其中</a:t>
            </a:r>
            <a:r>
              <a:rPr lang="en-US" altLang="zh-CN" sz="2800"/>
              <a:t>.exe</a:t>
            </a:r>
            <a:r>
              <a:rPr lang="zh-CN" altLang="zh-CN" sz="2800"/>
              <a:t>和</a:t>
            </a:r>
            <a:r>
              <a:rPr lang="en-US" altLang="zh-CN" sz="2800"/>
              <a:t>.txt</a:t>
            </a:r>
            <a:r>
              <a:rPr lang="zh-CN" altLang="zh-CN" sz="2800"/>
              <a:t>表示文件的扩展名。</a:t>
            </a:r>
          </a:p>
          <a:p>
            <a:endParaRPr kumimoji="1" lang="zh-CN" altLang="en-US" sz="2800"/>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18</a:t>
            </a:fld>
            <a:endParaRPr lang="en-US" altLang="ko-KR"/>
          </a:p>
        </p:txBody>
      </p:sp>
    </p:spTree>
    <p:extLst>
      <p:ext uri="{BB962C8B-B14F-4D97-AF65-F5344CB8AC3E}">
        <p14:creationId xmlns="" xmlns:p14="http://schemas.microsoft.com/office/powerpoint/2010/main" val="21253184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文件操作的步骤</a:t>
            </a:r>
          </a:p>
        </p:txBody>
      </p:sp>
      <p:sp>
        <p:nvSpPr>
          <p:cNvPr id="3" name="内容占位符 2"/>
          <p:cNvSpPr>
            <a:spLocks noGrp="1"/>
          </p:cNvSpPr>
          <p:nvPr>
            <p:ph idx="1"/>
          </p:nvPr>
        </p:nvSpPr>
        <p:spPr/>
        <p:txBody>
          <a:bodyPr/>
          <a:lstStyle/>
          <a:p>
            <a:r>
              <a:rPr lang="zh-CN" altLang="zh-CN"/>
              <a:t>在知道文件所在路径之后，</a:t>
            </a:r>
            <a:r>
              <a:rPr lang="en-US" altLang="zh-CN"/>
              <a:t>Python</a:t>
            </a:r>
            <a:r>
              <a:rPr lang="zh-CN" altLang="zh-CN"/>
              <a:t>语言可以对文件进行操作，一个完整的文件操作的步骤是：</a:t>
            </a:r>
          </a:p>
          <a:p>
            <a:pPr marL="514350" lvl="0" indent="-514350">
              <a:buFont typeface="+mj-lt"/>
              <a:buAutoNum type="arabicPeriod"/>
            </a:pPr>
            <a:r>
              <a:rPr lang="zh-CN" altLang="zh-CN"/>
              <a:t>打开文件；</a:t>
            </a:r>
          </a:p>
          <a:p>
            <a:pPr marL="514350" lvl="0" indent="-514350">
              <a:buFont typeface="+mj-lt"/>
              <a:buAutoNum type="arabicPeriod"/>
            </a:pPr>
            <a:r>
              <a:rPr lang="zh-CN" altLang="zh-CN"/>
              <a:t>读文件或写文件；</a:t>
            </a:r>
          </a:p>
          <a:p>
            <a:pPr marL="514350" lvl="0" indent="-514350">
              <a:buFont typeface="+mj-lt"/>
              <a:buAutoNum type="arabicPeriod"/>
            </a:pPr>
            <a:r>
              <a:rPr lang="zh-CN" altLang="zh-CN"/>
              <a:t>关闭文件。</a:t>
            </a:r>
          </a:p>
          <a:p>
            <a:endParaRPr kumimoji="1" lang="zh-CN" altLang="en-US"/>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19</a:t>
            </a:fld>
            <a:endParaRPr lang="en-US" altLang="ko-KR"/>
          </a:p>
        </p:txBody>
      </p:sp>
    </p:spTree>
    <p:extLst>
      <p:ext uri="{BB962C8B-B14F-4D97-AF65-F5344CB8AC3E}">
        <p14:creationId xmlns="" xmlns:p14="http://schemas.microsoft.com/office/powerpoint/2010/main" val="16469076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ctrTitle"/>
          </p:nvPr>
        </p:nvSpPr>
        <p:spPr>
          <a:xfrm>
            <a:off x="1071563" y="2143125"/>
            <a:ext cx="7772400" cy="1470025"/>
          </a:xfrm>
          <a:noFill/>
          <a:ln>
            <a:noFill/>
          </a:ln>
        </p:spPr>
        <p:txBody>
          <a:bodyPr/>
          <a:lstStyle/>
          <a:p>
            <a:pPr eaLnBrk="1" hangingPunct="1"/>
            <a:r>
              <a:rPr lang="zh-CN" altLang="zh-CN" sz="4400" dirty="0">
                <a:solidFill>
                  <a:schemeClr val="tx1"/>
                </a:solidFill>
              </a:rPr>
              <a:t>第</a:t>
            </a:r>
            <a:r>
              <a:rPr lang="en-US" altLang="zh-CN" sz="4400" dirty="0">
                <a:solidFill>
                  <a:schemeClr val="tx1"/>
                </a:solidFill>
              </a:rPr>
              <a:t>7</a:t>
            </a:r>
            <a:r>
              <a:rPr lang="zh-CN" altLang="zh-CN" sz="4400" dirty="0">
                <a:solidFill>
                  <a:schemeClr val="tx1"/>
                </a:solidFill>
              </a:rPr>
              <a:t>章 </a:t>
            </a:r>
            <a:r>
              <a:rPr lang="zh-CN" altLang="en-US" sz="4400" dirty="0">
                <a:solidFill>
                  <a:schemeClr val="tx1"/>
                </a:solidFill>
              </a:rPr>
              <a:t>异常处理和文件操作</a:t>
            </a:r>
          </a:p>
        </p:txBody>
      </p:sp>
    </p:spTree>
    <p:extLst>
      <p:ext uri="{BB962C8B-B14F-4D97-AF65-F5344CB8AC3E}">
        <p14:creationId xmlns="" xmlns:p14="http://schemas.microsoft.com/office/powerpoint/2010/main" val="7439372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写文件操作</a:t>
            </a:r>
          </a:p>
        </p:txBody>
      </p:sp>
      <p:sp>
        <p:nvSpPr>
          <p:cNvPr id="3" name="内容占位符 2"/>
          <p:cNvSpPr>
            <a:spLocks noGrp="1"/>
          </p:cNvSpPr>
          <p:nvPr>
            <p:ph idx="1"/>
          </p:nvPr>
        </p:nvSpPr>
        <p:spPr/>
        <p:txBody>
          <a:bodyPr/>
          <a:lstStyle/>
          <a:p>
            <a:pPr marL="0" indent="0">
              <a:buNone/>
            </a:pPr>
            <a:r>
              <a:rPr lang="en-US" altLang="zh-CN" sz="2000"/>
              <a:t># </a:t>
            </a:r>
            <a:r>
              <a:rPr lang="zh-CN" altLang="zh-CN" sz="2000"/>
              <a:t>例 </a:t>
            </a:r>
            <a:r>
              <a:rPr lang="en-US" altLang="zh-CN" sz="2000"/>
              <a:t>7‑8</a:t>
            </a:r>
            <a:r>
              <a:rPr lang="zh-CN" altLang="zh-CN" sz="2000"/>
              <a:t>写文件操作示例</a:t>
            </a:r>
            <a:endParaRPr lang="zh-CN" altLang="en-US" sz="2000"/>
          </a:p>
          <a:p>
            <a:pPr marL="0" indent="0">
              <a:buNone/>
            </a:pPr>
            <a:r>
              <a:rPr lang="en-US" altLang="zh-CN" sz="2000"/>
              <a:t>#</a:t>
            </a:r>
            <a:r>
              <a:rPr lang="zh-CN" altLang="zh-CN" sz="2000"/>
              <a:t>以写的方式打开文件</a:t>
            </a:r>
            <a:r>
              <a:rPr lang="en-US" altLang="zh-CN" sz="2000"/>
              <a:t>D:/li07-1.txt</a:t>
            </a:r>
            <a:r>
              <a:rPr lang="zh-CN" altLang="zh-CN" sz="2000"/>
              <a:t>，得到文件操作对象</a:t>
            </a:r>
            <a:r>
              <a:rPr lang="en-US" altLang="zh-CN" sz="2000"/>
              <a:t>wfile</a:t>
            </a:r>
            <a:endParaRPr lang="zh-CN" altLang="zh-CN" sz="2000"/>
          </a:p>
          <a:p>
            <a:pPr marL="0" indent="0">
              <a:buNone/>
            </a:pPr>
            <a:r>
              <a:rPr lang="en-US" altLang="zh-CN" sz="2000"/>
              <a:t>wfile = open(“D:/li07-1.txt”, ‘w’) 	</a:t>
            </a:r>
            <a:endParaRPr lang="zh-CN" altLang="en-US" sz="2000"/>
          </a:p>
          <a:p>
            <a:pPr marL="0" indent="0">
              <a:buNone/>
            </a:pPr>
            <a:endParaRPr lang="zh-CN" altLang="zh-CN" sz="2000"/>
          </a:p>
          <a:p>
            <a:pPr marL="0" indent="0">
              <a:buNone/>
            </a:pPr>
            <a:r>
              <a:rPr lang="en-US" altLang="zh-CN" sz="2000"/>
              <a:t>wfile.write(“Tiger\n”) </a:t>
            </a:r>
            <a:r>
              <a:rPr lang="zh-CN" altLang="en-US" sz="2000"/>
              <a:t>	</a:t>
            </a:r>
            <a:r>
              <a:rPr lang="en-US" altLang="zh-CN" sz="2000"/>
              <a:t>#</a:t>
            </a:r>
            <a:r>
              <a:rPr lang="zh-CN" altLang="zh-CN" sz="2000"/>
              <a:t>在文件中写入一行字符串</a:t>
            </a:r>
            <a:r>
              <a:rPr lang="en-US" altLang="zh-CN" sz="2000"/>
              <a:t>“Tiger”</a:t>
            </a:r>
            <a:endParaRPr lang="zh-CN" altLang="zh-CN" sz="2000"/>
          </a:p>
          <a:p>
            <a:pPr marL="0" indent="0">
              <a:buNone/>
            </a:pPr>
            <a:r>
              <a:rPr lang="en-US" altLang="zh-CN" sz="2000"/>
              <a:t>wfile.write("Dog\n") 	#</a:t>
            </a:r>
            <a:r>
              <a:rPr lang="zh-CN" altLang="zh-CN" sz="2000"/>
              <a:t>在文件中写入一行字符串</a:t>
            </a:r>
            <a:r>
              <a:rPr lang="en-US" altLang="zh-CN" sz="2000"/>
              <a:t>“Dog”</a:t>
            </a:r>
            <a:endParaRPr lang="zh-CN" altLang="zh-CN" sz="2000"/>
          </a:p>
          <a:p>
            <a:pPr marL="0" indent="0">
              <a:buNone/>
            </a:pPr>
            <a:r>
              <a:rPr lang="en-US" altLang="zh-CN" sz="2000"/>
              <a:t>wfile.write(“Cat\n”)		#</a:t>
            </a:r>
            <a:r>
              <a:rPr lang="zh-CN" altLang="zh-CN" sz="2000"/>
              <a:t>在文件中写入一行字符串</a:t>
            </a:r>
            <a:r>
              <a:rPr lang="en-US" altLang="zh-CN" sz="2000"/>
              <a:t>“Cat” </a:t>
            </a:r>
            <a:endParaRPr lang="zh-CN" altLang="en-US" sz="2000"/>
          </a:p>
          <a:p>
            <a:pPr marL="0" indent="0">
              <a:buNone/>
            </a:pPr>
            <a:endParaRPr lang="zh-CN" altLang="zh-CN" sz="2000"/>
          </a:p>
          <a:p>
            <a:pPr marL="0" indent="0">
              <a:buNone/>
            </a:pPr>
            <a:r>
              <a:rPr lang="en-US" altLang="zh-CN" sz="2000"/>
              <a:t>wfile.close() 		</a:t>
            </a:r>
            <a:r>
              <a:rPr lang="zh-CN" altLang="en-US" sz="2000"/>
              <a:t>	</a:t>
            </a:r>
            <a:r>
              <a:rPr lang="en-US" altLang="zh-CN" sz="2000"/>
              <a:t>#</a:t>
            </a:r>
            <a:r>
              <a:rPr lang="zh-CN" altLang="zh-CN" sz="2000"/>
              <a:t>文件写入完毕，关闭文件</a:t>
            </a:r>
          </a:p>
          <a:p>
            <a:endParaRPr kumimoji="1" lang="zh-CN" altLang="en-US" sz="2800"/>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20</a:t>
            </a:fld>
            <a:endParaRPr lang="en-US" altLang="ko-KR"/>
          </a:p>
        </p:txBody>
      </p:sp>
    </p:spTree>
    <p:extLst>
      <p:ext uri="{BB962C8B-B14F-4D97-AF65-F5344CB8AC3E}">
        <p14:creationId xmlns="" xmlns:p14="http://schemas.microsoft.com/office/powerpoint/2010/main" val="1539110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追加文件内容</a:t>
            </a:r>
          </a:p>
        </p:txBody>
      </p:sp>
      <p:sp>
        <p:nvSpPr>
          <p:cNvPr id="3" name="内容占位符 2"/>
          <p:cNvSpPr>
            <a:spLocks noGrp="1"/>
          </p:cNvSpPr>
          <p:nvPr>
            <p:ph idx="1"/>
          </p:nvPr>
        </p:nvSpPr>
        <p:spPr/>
        <p:txBody>
          <a:bodyPr/>
          <a:lstStyle/>
          <a:p>
            <a:pPr marL="0" indent="0">
              <a:buNone/>
            </a:pPr>
            <a:r>
              <a:rPr lang="en-US" altLang="zh-CN"/>
              <a:t># </a:t>
            </a:r>
            <a:r>
              <a:rPr lang="zh-CN" altLang="zh-CN"/>
              <a:t>例 </a:t>
            </a:r>
            <a:r>
              <a:rPr lang="en-US" altLang="zh-CN"/>
              <a:t>7‑9</a:t>
            </a:r>
            <a:r>
              <a:rPr lang="zh-CN" altLang="zh-CN"/>
              <a:t>以追加方式打开文件示例</a:t>
            </a:r>
          </a:p>
          <a:p>
            <a:pPr marL="0" indent="0">
              <a:buNone/>
            </a:pPr>
            <a:r>
              <a:rPr lang="en-US" altLang="zh-CN"/>
              <a:t>wfile = open("D:/li07-1.txt", 'a')</a:t>
            </a:r>
            <a:endParaRPr lang="zh-CN" altLang="zh-CN"/>
          </a:p>
          <a:p>
            <a:pPr marL="0" indent="0">
              <a:buNone/>
            </a:pPr>
            <a:r>
              <a:rPr lang="en-US" altLang="zh-CN"/>
              <a:t>wfile.write("Horse\n")</a:t>
            </a:r>
            <a:endParaRPr lang="zh-CN" altLang="zh-CN"/>
          </a:p>
          <a:p>
            <a:pPr marL="0" indent="0">
              <a:buNone/>
            </a:pPr>
            <a:r>
              <a:rPr lang="en-US" altLang="zh-CN"/>
              <a:t>wfile.write("Cow\n")</a:t>
            </a:r>
            <a:endParaRPr lang="zh-CN" altLang="zh-CN"/>
          </a:p>
          <a:p>
            <a:pPr marL="0" indent="0">
              <a:buNone/>
            </a:pPr>
            <a:r>
              <a:rPr lang="en-US" altLang="zh-CN"/>
              <a:t>wfile.write("Sheep\n")</a:t>
            </a:r>
            <a:endParaRPr lang="zh-CN" altLang="zh-CN"/>
          </a:p>
          <a:p>
            <a:pPr marL="0" indent="0">
              <a:buNone/>
            </a:pPr>
            <a:r>
              <a:rPr lang="en-US" altLang="zh-CN"/>
              <a:t>wfile.close()</a:t>
            </a:r>
            <a:endParaRPr lang="zh-CN" altLang="zh-CN"/>
          </a:p>
          <a:p>
            <a:endParaRPr kumimoji="1" lang="zh-CN" altLang="en-US"/>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21</a:t>
            </a:fld>
            <a:endParaRPr lang="en-US" altLang="ko-KR"/>
          </a:p>
        </p:txBody>
      </p:sp>
    </p:spTree>
    <p:extLst>
      <p:ext uri="{BB962C8B-B14F-4D97-AF65-F5344CB8AC3E}">
        <p14:creationId xmlns="" xmlns:p14="http://schemas.microsoft.com/office/powerpoint/2010/main" val="16504200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读取文件内容</a:t>
            </a:r>
          </a:p>
        </p:txBody>
      </p:sp>
      <p:sp>
        <p:nvSpPr>
          <p:cNvPr id="3" name="内容占位符 2"/>
          <p:cNvSpPr>
            <a:spLocks noGrp="1"/>
          </p:cNvSpPr>
          <p:nvPr>
            <p:ph idx="1"/>
          </p:nvPr>
        </p:nvSpPr>
        <p:spPr/>
        <p:txBody>
          <a:bodyPr/>
          <a:lstStyle/>
          <a:p>
            <a:pPr marL="400050" lvl="1" indent="0">
              <a:buNone/>
            </a:pPr>
            <a:r>
              <a:rPr lang="en-US" altLang="zh-CN"/>
              <a:t># </a:t>
            </a:r>
            <a:r>
              <a:rPr lang="zh-CN" altLang="zh-CN"/>
              <a:t>例 </a:t>
            </a:r>
            <a:r>
              <a:rPr lang="en-US" altLang="zh-CN"/>
              <a:t>7‑11</a:t>
            </a:r>
            <a:r>
              <a:rPr lang="zh-CN" altLang="zh-CN"/>
              <a:t>读文件操作示例</a:t>
            </a:r>
          </a:p>
          <a:p>
            <a:pPr marL="400050" lvl="1" indent="0">
              <a:buNone/>
            </a:pPr>
            <a:r>
              <a:rPr lang="en-US" altLang="zh-CN"/>
              <a:t>rfile = open("D:/li07-1.txt", 'r')</a:t>
            </a:r>
            <a:endParaRPr lang="zh-CN" altLang="zh-CN"/>
          </a:p>
          <a:p>
            <a:pPr marL="400050" lvl="1" indent="0">
              <a:buNone/>
            </a:pPr>
            <a:r>
              <a:rPr lang="en-US" altLang="zh-CN"/>
              <a:t>text=rfile.read()</a:t>
            </a:r>
            <a:endParaRPr lang="zh-CN" altLang="zh-CN"/>
          </a:p>
          <a:p>
            <a:pPr marL="400050" lvl="1" indent="0">
              <a:buNone/>
            </a:pPr>
            <a:r>
              <a:rPr lang="en-US" altLang="zh-CN"/>
              <a:t>rfile.close()</a:t>
            </a:r>
            <a:endParaRPr lang="zh-CN" altLang="zh-CN"/>
          </a:p>
          <a:p>
            <a:pPr marL="400050" lvl="1" indent="0">
              <a:buNone/>
            </a:pPr>
            <a:r>
              <a:rPr lang="en-US" altLang="zh-CN"/>
              <a:t>print(text)</a:t>
            </a:r>
            <a:endParaRPr lang="zh-CN" altLang="zh-CN"/>
          </a:p>
          <a:p>
            <a:endParaRPr kumimoji="1" lang="zh-CN" altLang="en-US"/>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22</a:t>
            </a:fld>
            <a:endParaRPr lang="en-US" altLang="ko-KR"/>
          </a:p>
        </p:txBody>
      </p:sp>
    </p:spTree>
    <p:extLst>
      <p:ext uri="{BB962C8B-B14F-4D97-AF65-F5344CB8AC3E}">
        <p14:creationId xmlns="" xmlns:p14="http://schemas.microsoft.com/office/powerpoint/2010/main" val="7719920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readline</a:t>
            </a:r>
            <a:r>
              <a:rPr kumimoji="1" lang="zh-CN" altLang="en-US"/>
              <a:t>方法</a:t>
            </a:r>
          </a:p>
        </p:txBody>
      </p:sp>
      <p:sp>
        <p:nvSpPr>
          <p:cNvPr id="3" name="内容占位符 2"/>
          <p:cNvSpPr>
            <a:spLocks noGrp="1"/>
          </p:cNvSpPr>
          <p:nvPr>
            <p:ph idx="1"/>
          </p:nvPr>
        </p:nvSpPr>
        <p:spPr>
          <a:xfrm>
            <a:off x="475456" y="1478195"/>
            <a:ext cx="8229600" cy="4525963"/>
          </a:xfrm>
        </p:spPr>
        <p:txBody>
          <a:bodyPr/>
          <a:lstStyle/>
          <a:p>
            <a:r>
              <a:rPr lang="zh-CN" altLang="zh-CN"/>
              <a:t>除了</a:t>
            </a:r>
            <a:r>
              <a:rPr lang="en-US" altLang="zh-CN"/>
              <a:t>read()</a:t>
            </a:r>
            <a:r>
              <a:rPr lang="zh-CN" altLang="zh-CN"/>
              <a:t>函数之外，我们还可以用</a:t>
            </a:r>
            <a:r>
              <a:rPr lang="en-US" altLang="zh-CN"/>
              <a:t>readline()</a:t>
            </a:r>
            <a:r>
              <a:rPr lang="zh-CN" altLang="zh-CN"/>
              <a:t>按顺序读取文件的一行，代码如下所示：</a:t>
            </a:r>
          </a:p>
          <a:p>
            <a:pPr marL="800100" lvl="2" indent="0">
              <a:buNone/>
            </a:pPr>
            <a:r>
              <a:rPr lang="en-US" altLang="zh-CN"/>
              <a:t># </a:t>
            </a:r>
            <a:r>
              <a:rPr lang="zh-CN" altLang="zh-CN"/>
              <a:t>例 </a:t>
            </a:r>
            <a:r>
              <a:rPr lang="en-US" altLang="zh-CN"/>
              <a:t>7‑12</a:t>
            </a:r>
            <a:r>
              <a:rPr lang="zh-CN" altLang="zh-CN"/>
              <a:t>使用</a:t>
            </a:r>
            <a:r>
              <a:rPr lang="en-US" altLang="zh-CN"/>
              <a:t>readline</a:t>
            </a:r>
            <a:r>
              <a:rPr lang="zh-CN" altLang="zh-CN"/>
              <a:t>函数读取文件的一行</a:t>
            </a:r>
          </a:p>
          <a:p>
            <a:pPr marL="800100" lvl="2" indent="0">
              <a:buNone/>
            </a:pPr>
            <a:r>
              <a:rPr lang="en-US" altLang="zh-CN"/>
              <a:t>rfile = open("D:/li07-1.txt", 'r')</a:t>
            </a:r>
            <a:endParaRPr lang="zh-CN" altLang="zh-CN"/>
          </a:p>
          <a:p>
            <a:pPr marL="800100" lvl="2" indent="0">
              <a:buNone/>
            </a:pPr>
            <a:r>
              <a:rPr lang="en-US" altLang="zh-CN"/>
              <a:t>line1=rfile.readline()</a:t>
            </a:r>
            <a:endParaRPr lang="zh-CN" altLang="zh-CN"/>
          </a:p>
          <a:p>
            <a:pPr marL="800100" lvl="2" indent="0">
              <a:buNone/>
            </a:pPr>
            <a:r>
              <a:rPr lang="en-US" altLang="zh-CN"/>
              <a:t>line2=rfile.readline()</a:t>
            </a:r>
            <a:endParaRPr lang="zh-CN" altLang="zh-CN"/>
          </a:p>
          <a:p>
            <a:pPr marL="800100" lvl="2" indent="0">
              <a:buNone/>
            </a:pPr>
            <a:r>
              <a:rPr lang="en-US" altLang="zh-CN"/>
              <a:t>rfile.close()</a:t>
            </a:r>
            <a:endParaRPr lang="zh-CN" altLang="zh-CN"/>
          </a:p>
          <a:p>
            <a:pPr marL="800100" lvl="2" indent="0">
              <a:buNone/>
            </a:pPr>
            <a:r>
              <a:rPr lang="en-US" altLang="zh-CN"/>
              <a:t>print(line1)</a:t>
            </a:r>
            <a:endParaRPr lang="zh-CN" altLang="zh-CN"/>
          </a:p>
          <a:p>
            <a:pPr marL="800100" lvl="2" indent="0">
              <a:buNone/>
            </a:pPr>
            <a:r>
              <a:rPr lang="en-US" altLang="zh-CN"/>
              <a:t>print(line2)</a:t>
            </a:r>
            <a:endParaRPr lang="zh-CN" altLang="zh-CN"/>
          </a:p>
          <a:p>
            <a:endParaRPr kumimoji="1" lang="zh-CN" altLang="en-US"/>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23</a:t>
            </a:fld>
            <a:endParaRPr lang="en-US" altLang="ko-KR"/>
          </a:p>
        </p:txBody>
      </p:sp>
    </p:spTree>
    <p:extLst>
      <p:ext uri="{BB962C8B-B14F-4D97-AF65-F5344CB8AC3E}">
        <p14:creationId xmlns="" xmlns:p14="http://schemas.microsoft.com/office/powerpoint/2010/main" val="3807358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readlines</a:t>
            </a:r>
            <a:r>
              <a:rPr kumimoji="1" lang="zh-CN" altLang="en-US"/>
              <a:t>方法</a:t>
            </a:r>
          </a:p>
        </p:txBody>
      </p:sp>
      <p:sp>
        <p:nvSpPr>
          <p:cNvPr id="3" name="内容占位符 2"/>
          <p:cNvSpPr>
            <a:spLocks noGrp="1"/>
          </p:cNvSpPr>
          <p:nvPr>
            <p:ph idx="1"/>
          </p:nvPr>
        </p:nvSpPr>
        <p:spPr/>
        <p:txBody>
          <a:bodyPr/>
          <a:lstStyle/>
          <a:p>
            <a:r>
              <a:rPr lang="zh-CN" altLang="zh-CN"/>
              <a:t>我们还可以调用</a:t>
            </a:r>
            <a:r>
              <a:rPr lang="en-US" altLang="zh-CN"/>
              <a:t>readlines()</a:t>
            </a:r>
            <a:r>
              <a:rPr lang="zh-CN" altLang="zh-CN"/>
              <a:t>读取文件中所有行，代码如下所示：</a:t>
            </a:r>
          </a:p>
          <a:p>
            <a:pPr marL="800100" lvl="2" indent="0">
              <a:buNone/>
            </a:pPr>
            <a:r>
              <a:rPr lang="en-US" altLang="zh-CN"/>
              <a:t># </a:t>
            </a:r>
            <a:r>
              <a:rPr lang="zh-CN" altLang="zh-CN"/>
              <a:t>例 </a:t>
            </a:r>
            <a:r>
              <a:rPr lang="en-US" altLang="zh-CN"/>
              <a:t>7‑13</a:t>
            </a:r>
            <a:r>
              <a:rPr lang="zh-CN" altLang="zh-CN"/>
              <a:t>使用</a:t>
            </a:r>
            <a:r>
              <a:rPr lang="en-US" altLang="zh-CN"/>
              <a:t>readlines</a:t>
            </a:r>
            <a:r>
              <a:rPr lang="zh-CN" altLang="zh-CN"/>
              <a:t>函数可以读取文件中所有的行</a:t>
            </a:r>
          </a:p>
          <a:p>
            <a:pPr marL="800100" lvl="2" indent="0">
              <a:buNone/>
            </a:pPr>
            <a:r>
              <a:rPr lang="en-US" altLang="zh-CN"/>
              <a:t>rfile = open("D:/li07-1.txt", 'r')</a:t>
            </a:r>
            <a:endParaRPr lang="zh-CN" altLang="zh-CN"/>
          </a:p>
          <a:p>
            <a:pPr marL="800100" lvl="2" indent="0">
              <a:buNone/>
            </a:pPr>
            <a:r>
              <a:rPr lang="en-US" altLang="zh-CN"/>
              <a:t>lines=rfile.readlines()</a:t>
            </a:r>
            <a:endParaRPr lang="zh-CN" altLang="zh-CN"/>
          </a:p>
          <a:p>
            <a:pPr marL="800100" lvl="2" indent="0">
              <a:buNone/>
            </a:pPr>
            <a:r>
              <a:rPr lang="en-US" altLang="zh-CN"/>
              <a:t>rfile.close()</a:t>
            </a:r>
            <a:endParaRPr lang="zh-CN" altLang="zh-CN"/>
          </a:p>
          <a:p>
            <a:pPr marL="800100" lvl="2" indent="0">
              <a:buNone/>
            </a:pPr>
            <a:r>
              <a:rPr lang="en-US" altLang="zh-CN"/>
              <a:t>for line in lines:</a:t>
            </a:r>
            <a:endParaRPr lang="zh-CN" altLang="zh-CN"/>
          </a:p>
          <a:p>
            <a:pPr marL="800100" lvl="2" indent="0">
              <a:buNone/>
            </a:pPr>
            <a:r>
              <a:rPr lang="en-US" altLang="zh-CN"/>
              <a:t>    line=line.replace('\n','')</a:t>
            </a:r>
            <a:endParaRPr lang="zh-CN" altLang="zh-CN"/>
          </a:p>
          <a:p>
            <a:pPr marL="800100" lvl="2" indent="0">
              <a:buNone/>
            </a:pPr>
            <a:r>
              <a:rPr lang="en-US" altLang="zh-CN"/>
              <a:t>    print(line)</a:t>
            </a:r>
            <a:endParaRPr lang="zh-CN" altLang="zh-CN"/>
          </a:p>
          <a:p>
            <a:endParaRPr kumimoji="1" lang="zh-CN" altLang="en-US"/>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24</a:t>
            </a:fld>
            <a:endParaRPr lang="en-US" altLang="ko-KR"/>
          </a:p>
        </p:txBody>
      </p:sp>
    </p:spTree>
    <p:extLst>
      <p:ext uri="{BB962C8B-B14F-4D97-AF65-F5344CB8AC3E}">
        <p14:creationId xmlns="" xmlns:p14="http://schemas.microsoft.com/office/powerpoint/2010/main" val="16581448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with</a:t>
            </a:r>
            <a:r>
              <a:rPr kumimoji="1" lang="zh-CN" altLang="en-US"/>
              <a:t>语句</a:t>
            </a:r>
          </a:p>
        </p:txBody>
      </p:sp>
      <p:sp>
        <p:nvSpPr>
          <p:cNvPr id="3" name="内容占位符 2"/>
          <p:cNvSpPr>
            <a:spLocks noGrp="1"/>
          </p:cNvSpPr>
          <p:nvPr>
            <p:ph idx="1"/>
          </p:nvPr>
        </p:nvSpPr>
        <p:spPr/>
        <p:txBody>
          <a:bodyPr/>
          <a:lstStyle/>
          <a:p>
            <a:r>
              <a:rPr lang="zh-CN" altLang="zh-CN"/>
              <a:t>在实际的代码编制过程中，程序员偶尔会在打开文件后忘记关闭它们，这会造成再一次打开同一文件的时候产生错误。为了防止在程序中出现这样类似的错误，我们通常会使用</a:t>
            </a:r>
            <a:r>
              <a:rPr lang="en-US" altLang="zh-CN"/>
              <a:t>with</a:t>
            </a:r>
            <a:r>
              <a:rPr lang="zh-CN" altLang="zh-CN"/>
              <a:t>语句将占用资源并可能产生异常的语句包含起来，让</a:t>
            </a:r>
            <a:r>
              <a:rPr lang="en-US" altLang="zh-CN"/>
              <a:t>Python</a:t>
            </a:r>
            <a:r>
              <a:rPr lang="zh-CN" altLang="zh-CN"/>
              <a:t>帮助我们实现自动化的资源管理方案</a:t>
            </a:r>
            <a:r>
              <a:rPr lang="zh-CN" altLang="zh-CN">
                <a:effectLst/>
              </a:rPr>
              <a:t> </a:t>
            </a:r>
            <a:endParaRPr kumimoji="1" lang="zh-CN" altLang="en-US"/>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25</a:t>
            </a:fld>
            <a:endParaRPr lang="en-US" altLang="ko-KR"/>
          </a:p>
        </p:txBody>
      </p:sp>
    </p:spTree>
    <p:extLst>
      <p:ext uri="{BB962C8B-B14F-4D97-AF65-F5344CB8AC3E}">
        <p14:creationId xmlns="" xmlns:p14="http://schemas.microsoft.com/office/powerpoint/2010/main" val="5866060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with</a:t>
            </a:r>
            <a:r>
              <a:rPr kumimoji="1" lang="zh-CN" altLang="en-US"/>
              <a:t>举例</a:t>
            </a:r>
          </a:p>
        </p:txBody>
      </p:sp>
      <p:sp>
        <p:nvSpPr>
          <p:cNvPr id="3" name="内容占位符 2"/>
          <p:cNvSpPr>
            <a:spLocks noGrp="1"/>
          </p:cNvSpPr>
          <p:nvPr>
            <p:ph idx="1"/>
          </p:nvPr>
        </p:nvSpPr>
        <p:spPr>
          <a:xfrm>
            <a:off x="475456" y="1314450"/>
            <a:ext cx="8229600" cy="4525963"/>
          </a:xfrm>
        </p:spPr>
        <p:txBody>
          <a:bodyPr/>
          <a:lstStyle/>
          <a:p>
            <a:pPr marL="400050" lvl="1" indent="0">
              <a:buNone/>
            </a:pPr>
            <a:r>
              <a:rPr lang="en-US" altLang="zh-CN"/>
              <a:t># </a:t>
            </a:r>
            <a:r>
              <a:rPr lang="zh-CN" altLang="zh-CN"/>
              <a:t>例 </a:t>
            </a:r>
            <a:r>
              <a:rPr lang="en-US" altLang="zh-CN"/>
              <a:t>7‑15</a:t>
            </a:r>
            <a:r>
              <a:rPr lang="zh-CN" altLang="zh-CN"/>
              <a:t>使用</a:t>
            </a:r>
            <a:r>
              <a:rPr lang="en-US" altLang="zh-CN"/>
              <a:t>with</a:t>
            </a:r>
            <a:r>
              <a:rPr lang="zh-CN" altLang="zh-CN"/>
              <a:t>语句管理文件文件资源示例</a:t>
            </a:r>
          </a:p>
          <a:p>
            <a:pPr marL="400050" lvl="1" indent="0">
              <a:buNone/>
            </a:pPr>
            <a:r>
              <a:rPr lang="en-US" altLang="zh-CN"/>
              <a:t>try:</a:t>
            </a:r>
            <a:endParaRPr lang="zh-CN" altLang="zh-CN"/>
          </a:p>
          <a:p>
            <a:pPr marL="400050" lvl="1" indent="0">
              <a:buNone/>
            </a:pPr>
            <a:r>
              <a:rPr lang="en-US" altLang="zh-CN"/>
              <a:t>    with open("D:/li07-1.txt", 'r') as rfile:</a:t>
            </a:r>
            <a:endParaRPr lang="zh-CN" altLang="zh-CN"/>
          </a:p>
          <a:p>
            <a:pPr marL="400050" lvl="1" indent="0">
              <a:buNone/>
            </a:pPr>
            <a:r>
              <a:rPr lang="en-US" altLang="zh-CN"/>
              <a:t>        lines=rfile.readlines()</a:t>
            </a:r>
            <a:endParaRPr lang="zh-CN" altLang="zh-CN"/>
          </a:p>
          <a:p>
            <a:pPr marL="400050" lvl="1" indent="0">
              <a:buNone/>
            </a:pPr>
            <a:r>
              <a:rPr lang="en-US" altLang="zh-CN"/>
              <a:t>        for line in lines:</a:t>
            </a:r>
            <a:endParaRPr lang="zh-CN" altLang="zh-CN"/>
          </a:p>
          <a:p>
            <a:pPr marL="400050" lvl="1" indent="0">
              <a:buNone/>
            </a:pPr>
            <a:r>
              <a:rPr lang="en-US" altLang="zh-CN"/>
              <a:t>            line=line.replace('\n','')</a:t>
            </a:r>
            <a:endParaRPr lang="zh-CN" altLang="zh-CN"/>
          </a:p>
          <a:p>
            <a:pPr marL="400050" lvl="1" indent="0">
              <a:buNone/>
            </a:pPr>
            <a:r>
              <a:rPr lang="en-US" altLang="zh-CN"/>
              <a:t>            print(line)</a:t>
            </a:r>
            <a:endParaRPr lang="zh-CN" altLang="zh-CN"/>
          </a:p>
          <a:p>
            <a:pPr marL="400050" lvl="1" indent="0">
              <a:buNone/>
            </a:pPr>
            <a:r>
              <a:rPr lang="en-US" altLang="zh-CN"/>
              <a:t>except IOError:</a:t>
            </a:r>
            <a:endParaRPr lang="zh-CN" altLang="zh-CN"/>
          </a:p>
          <a:p>
            <a:pPr marL="400050" lvl="1" indent="0">
              <a:buNone/>
            </a:pPr>
            <a:r>
              <a:rPr lang="en-US" altLang="zh-CN"/>
              <a:t>    print("File not found")</a:t>
            </a:r>
            <a:endParaRPr lang="zh-CN" altLang="zh-CN"/>
          </a:p>
          <a:p>
            <a:endParaRPr kumimoji="1" lang="zh-CN" altLang="en-US"/>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26</a:t>
            </a:fld>
            <a:endParaRPr lang="en-US" altLang="ko-KR"/>
          </a:p>
        </p:txBody>
      </p:sp>
    </p:spTree>
    <p:extLst>
      <p:ext uri="{BB962C8B-B14F-4D97-AF65-F5344CB8AC3E}">
        <p14:creationId xmlns="" xmlns:p14="http://schemas.microsoft.com/office/powerpoint/2010/main" val="5234047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本章小结</a:t>
            </a:r>
          </a:p>
        </p:txBody>
      </p:sp>
      <p:sp>
        <p:nvSpPr>
          <p:cNvPr id="3" name="内容占位符 2"/>
          <p:cNvSpPr>
            <a:spLocks noGrp="1"/>
          </p:cNvSpPr>
          <p:nvPr>
            <p:ph idx="1"/>
          </p:nvPr>
        </p:nvSpPr>
        <p:spPr/>
        <p:txBody>
          <a:bodyPr/>
          <a:lstStyle/>
          <a:p>
            <a:r>
              <a:rPr lang="zh-CN" altLang="zh-CN" sz="2800"/>
              <a:t>异常处理用于处理程序运行时发生的错误，主要的关键字包括</a:t>
            </a:r>
            <a:r>
              <a:rPr lang="en-US" altLang="zh-CN" sz="2800"/>
              <a:t>try</a:t>
            </a:r>
            <a:r>
              <a:rPr lang="zh-CN" altLang="zh-CN" sz="2800"/>
              <a:t>、</a:t>
            </a:r>
            <a:r>
              <a:rPr lang="en-US" altLang="zh-CN" sz="2800"/>
              <a:t>except</a:t>
            </a:r>
            <a:r>
              <a:rPr lang="zh-CN" altLang="zh-CN" sz="2800"/>
              <a:t>和</a:t>
            </a:r>
            <a:r>
              <a:rPr lang="en-US" altLang="zh-CN" sz="2800"/>
              <a:t>finally</a:t>
            </a:r>
            <a:r>
              <a:rPr lang="zh-CN" altLang="zh-CN" sz="2800"/>
              <a:t>，其中</a:t>
            </a:r>
            <a:r>
              <a:rPr lang="en-US" altLang="zh-CN" sz="2800"/>
              <a:t>try</a:t>
            </a:r>
            <a:r>
              <a:rPr lang="zh-CN" altLang="zh-CN" sz="2800"/>
              <a:t>语句用于尝试执行代码，如果发生异常，则用</a:t>
            </a:r>
            <a:r>
              <a:rPr lang="en-US" altLang="zh-CN" sz="2800"/>
              <a:t>except</a:t>
            </a:r>
            <a:r>
              <a:rPr lang="zh-CN" altLang="zh-CN" sz="2800"/>
              <a:t>用于抓取异常并进行处理，不管是否发生异常</a:t>
            </a:r>
            <a:r>
              <a:rPr lang="en-US" altLang="zh-CN" sz="2800"/>
              <a:t>finally</a:t>
            </a:r>
            <a:r>
              <a:rPr lang="zh-CN" altLang="zh-CN" sz="2800"/>
              <a:t>语句必定会被执行。</a:t>
            </a:r>
          </a:p>
          <a:p>
            <a:r>
              <a:rPr lang="zh-CN" altLang="zh-CN" sz="2800"/>
              <a:t>断言的关键词是</a:t>
            </a:r>
            <a:r>
              <a:rPr lang="en-US" altLang="zh-CN" sz="2800"/>
              <a:t>assert</a:t>
            </a:r>
            <a:r>
              <a:rPr lang="zh-CN" altLang="zh-CN" sz="2800"/>
              <a:t>，如果</a:t>
            </a:r>
            <a:r>
              <a:rPr lang="en-US" altLang="zh-CN" sz="2800"/>
              <a:t>assert</a:t>
            </a:r>
            <a:r>
              <a:rPr lang="zh-CN" altLang="zh-CN" sz="2800"/>
              <a:t>后的语句结果为假，则会抛出</a:t>
            </a:r>
            <a:r>
              <a:rPr lang="en-US" altLang="zh-CN" sz="2800"/>
              <a:t>AssertionError</a:t>
            </a:r>
            <a:r>
              <a:rPr lang="zh-CN" altLang="zh-CN" sz="2800"/>
              <a:t>异常，用于对程序顺利执行的前提条件进行限定，如果前提条件不满足则使代码提前结束。</a:t>
            </a:r>
          </a:p>
          <a:p>
            <a:endParaRPr kumimoji="1" lang="zh-CN" altLang="en-US" sz="2800"/>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27</a:t>
            </a:fld>
            <a:endParaRPr lang="en-US" altLang="ko-KR"/>
          </a:p>
        </p:txBody>
      </p:sp>
    </p:spTree>
    <p:extLst>
      <p:ext uri="{BB962C8B-B14F-4D97-AF65-F5344CB8AC3E}">
        <p14:creationId xmlns="" xmlns:p14="http://schemas.microsoft.com/office/powerpoint/2010/main" val="15059171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本章小结</a:t>
            </a:r>
          </a:p>
        </p:txBody>
      </p:sp>
      <p:sp>
        <p:nvSpPr>
          <p:cNvPr id="3" name="内容占位符 2"/>
          <p:cNvSpPr>
            <a:spLocks noGrp="1"/>
          </p:cNvSpPr>
          <p:nvPr>
            <p:ph idx="1"/>
          </p:nvPr>
        </p:nvSpPr>
        <p:spPr/>
        <p:txBody>
          <a:bodyPr/>
          <a:lstStyle/>
          <a:p>
            <a:r>
              <a:rPr lang="zh-CN" altLang="zh-CN" sz="2400"/>
              <a:t>文件操作包括打开文件、写文件、读文件、关闭文件等操作。打开文件的函数是</a:t>
            </a:r>
            <a:r>
              <a:rPr lang="en-US" altLang="zh-CN" sz="2400"/>
              <a:t>open()</a:t>
            </a:r>
            <a:r>
              <a:rPr lang="zh-CN" altLang="zh-CN" sz="2400"/>
              <a:t>函数，该函数的第一个参数是文件路径，第二个参数是文件打开方式，本章介绍了</a:t>
            </a:r>
            <a:r>
              <a:rPr lang="en-US" altLang="zh-CN" sz="2400"/>
              <a:t>w</a:t>
            </a:r>
            <a:r>
              <a:rPr lang="zh-CN" altLang="zh-CN" sz="2400"/>
              <a:t>（写），</a:t>
            </a:r>
            <a:r>
              <a:rPr lang="en-US" altLang="zh-CN" sz="2400"/>
              <a:t>a</a:t>
            </a:r>
            <a:r>
              <a:rPr lang="zh-CN" altLang="zh-CN" sz="2400"/>
              <a:t>（追加），</a:t>
            </a:r>
            <a:r>
              <a:rPr lang="en-US" altLang="zh-CN" sz="2400"/>
              <a:t>r</a:t>
            </a:r>
            <a:r>
              <a:rPr lang="zh-CN" altLang="zh-CN" sz="2400"/>
              <a:t>（读）等三种打开方式；本章介绍了写文件的函数</a:t>
            </a:r>
            <a:r>
              <a:rPr lang="en-US" altLang="zh-CN" sz="2400"/>
              <a:t>write()</a:t>
            </a:r>
            <a:r>
              <a:rPr lang="zh-CN" altLang="zh-CN" sz="2400"/>
              <a:t>；本章介绍了三个读文件的函数，分别是用于读取文件中全部文本的</a:t>
            </a:r>
            <a:r>
              <a:rPr lang="en-US" altLang="zh-CN" sz="2400"/>
              <a:t>read()</a:t>
            </a:r>
            <a:r>
              <a:rPr lang="zh-CN" altLang="zh-CN" sz="2400"/>
              <a:t>函数，用于读取一行的</a:t>
            </a:r>
            <a:r>
              <a:rPr lang="en-US" altLang="zh-CN" sz="2400"/>
              <a:t>readline()</a:t>
            </a:r>
            <a:r>
              <a:rPr lang="zh-CN" altLang="zh-CN" sz="2400"/>
              <a:t>，用于读取所有行的</a:t>
            </a:r>
            <a:r>
              <a:rPr lang="en-US" altLang="zh-CN" sz="2400"/>
              <a:t>readlines()</a:t>
            </a:r>
            <a:r>
              <a:rPr lang="zh-CN" altLang="zh-CN" sz="2400"/>
              <a:t>函数。读文件时可能会发生文件不存在的异常，需要用</a:t>
            </a:r>
            <a:r>
              <a:rPr lang="en-US" altLang="zh-CN" sz="2400"/>
              <a:t>try…catch</a:t>
            </a:r>
            <a:r>
              <a:rPr lang="zh-CN" altLang="zh-CN" sz="2400"/>
              <a:t>语句进行处理。关闭文件的函数是</a:t>
            </a:r>
            <a:r>
              <a:rPr lang="en-US" altLang="zh-CN" sz="2400"/>
              <a:t>close()</a:t>
            </a:r>
            <a:r>
              <a:rPr lang="zh-CN" altLang="zh-CN" sz="2400"/>
              <a:t>函数，用于释放打开文件所占用的资源，使用</a:t>
            </a:r>
            <a:r>
              <a:rPr lang="en-US" altLang="zh-CN" sz="2400"/>
              <a:t>with</a:t>
            </a:r>
            <a:r>
              <a:rPr lang="zh-CN" altLang="zh-CN" sz="2400"/>
              <a:t>语句可以自动释放资源。</a:t>
            </a:r>
          </a:p>
          <a:p>
            <a:endParaRPr kumimoji="1" lang="zh-CN" altLang="en-US" sz="2400"/>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28</a:t>
            </a:fld>
            <a:endParaRPr lang="en-US" altLang="ko-KR"/>
          </a:p>
        </p:txBody>
      </p:sp>
    </p:spTree>
    <p:extLst>
      <p:ext uri="{BB962C8B-B14F-4D97-AF65-F5344CB8AC3E}">
        <p14:creationId xmlns="" xmlns:p14="http://schemas.microsoft.com/office/powerpoint/2010/main" val="2054732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txBox="1">
            <a:spLocks noGrp="1"/>
          </p:cNvSpPr>
          <p:nvPr/>
        </p:nvSpPr>
        <p:spPr bwMode="auto">
          <a:xfrm>
            <a:off x="8174038" y="1588"/>
            <a:ext cx="7620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defRPr kumimoji="1" sz="3600">
                <a:solidFill>
                  <a:schemeClr val="tx1"/>
                </a:solidFill>
                <a:latin typeface="Gulim" pitchFamily="34" charset="-127"/>
                <a:ea typeface="宋体" charset="-122"/>
              </a:defRPr>
            </a:lvl1pPr>
            <a:lvl2pPr marL="742950" indent="-285750" eaLnBrk="0" hangingPunct="0">
              <a:defRPr kumimoji="1" sz="3600">
                <a:solidFill>
                  <a:schemeClr val="tx1"/>
                </a:solidFill>
                <a:latin typeface="Gulim" pitchFamily="34" charset="-127"/>
                <a:ea typeface="宋体" charset="-122"/>
              </a:defRPr>
            </a:lvl2pPr>
            <a:lvl3pPr marL="1143000" indent="-228600" eaLnBrk="0" hangingPunct="0">
              <a:defRPr kumimoji="1" sz="3600">
                <a:solidFill>
                  <a:schemeClr val="tx1"/>
                </a:solidFill>
                <a:latin typeface="Gulim" pitchFamily="34" charset="-127"/>
                <a:ea typeface="宋体" charset="-122"/>
              </a:defRPr>
            </a:lvl3pPr>
            <a:lvl4pPr marL="1600200" indent="-228600" eaLnBrk="0" hangingPunct="0">
              <a:defRPr kumimoji="1" sz="3600">
                <a:solidFill>
                  <a:schemeClr val="tx1"/>
                </a:solidFill>
                <a:latin typeface="Gulim" pitchFamily="34" charset="-127"/>
                <a:ea typeface="宋体" charset="-122"/>
              </a:defRPr>
            </a:lvl4pPr>
            <a:lvl5pPr marL="2057400" indent="-228600" eaLnBrk="0" hangingPunct="0">
              <a:defRPr kumimoji="1" sz="3600">
                <a:solidFill>
                  <a:schemeClr val="tx1"/>
                </a:solidFill>
                <a:latin typeface="Gulim" pitchFamily="34" charset="-127"/>
                <a:ea typeface="宋体"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charset="-122"/>
              </a:defRPr>
            </a:lvl9pPr>
          </a:lstStyle>
          <a:p>
            <a:pPr algn="r" eaLnBrk="1" hangingPunct="1"/>
            <a:fld id="{A4BEA5F9-DBEB-4738-BE04-49D700A0E943}" type="slidenum">
              <a:rPr kumimoji="0" lang="en-US" altLang="zh-CN" sz="1800">
                <a:solidFill>
                  <a:srgbClr val="FFFFFF"/>
                </a:solidFill>
                <a:latin typeface="Times New Roman" pitchFamily="18" charset="0"/>
                <a:ea typeface="隶书" pitchFamily="49" charset="-122"/>
              </a:rPr>
              <a:pPr algn="r" eaLnBrk="1" hangingPunct="1"/>
              <a:t>29</a:t>
            </a:fld>
            <a:endParaRPr kumimoji="0" lang="en-US" altLang="zh-CN" sz="1800">
              <a:solidFill>
                <a:srgbClr val="FFFFFF"/>
              </a:solidFill>
              <a:latin typeface="Times New Roman" pitchFamily="18" charset="0"/>
              <a:ea typeface="隶书" pitchFamily="49" charset="-122"/>
            </a:endParaRPr>
          </a:p>
        </p:txBody>
      </p:sp>
      <p:pic>
        <p:nvPicPr>
          <p:cNvPr id="6" name="Picture 24" descr="C:\Documents and Settings\Administrator\桌面\新建文件夹\18.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l="52174" t="57532" r="24638" b="10677"/>
          <a:stretch>
            <a:fillRect/>
          </a:stretch>
        </p:blipFill>
        <p:spPr bwMode="auto">
          <a:xfrm>
            <a:off x="3165475" y="1609725"/>
            <a:ext cx="877888" cy="115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25" descr="C:\Documents and Settings\Administrator\桌面\新建文件夹\19.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l="39130" t="60558" r="40581" b="18246"/>
          <a:stretch>
            <a:fillRect/>
          </a:stretch>
        </p:blipFill>
        <p:spPr bwMode="auto">
          <a:xfrm rot="5241647">
            <a:off x="3981450" y="2209800"/>
            <a:ext cx="1008063" cy="1008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26" descr="C:\Documents and Settings\Administrator\桌面\新建文件夹\20.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l="27536" t="36336" r="44928" b="25816"/>
          <a:stretch>
            <a:fillRect/>
          </a:stretch>
        </p:blipFill>
        <p:spPr bwMode="auto">
          <a:xfrm rot="10211323">
            <a:off x="3094038" y="3514725"/>
            <a:ext cx="1366837" cy="1800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27" descr="C:\Documents and Settings\Administrator\桌面\新建文件夹\21.png"/>
          <p:cNvPicPr>
            <a:picLocks noChangeAspect="1" noChangeArrowheads="1"/>
          </p:cNvPicPr>
          <p:nvPr/>
        </p:nvPicPr>
        <p:blipFill>
          <a:blip r:embed="rId6" cstate="print">
            <a:extLst>
              <a:ext uri="{28A0092B-C50C-407E-A947-70E740481C1C}">
                <a14:useLocalDpi xmlns="" xmlns:a14="http://schemas.microsoft.com/office/drawing/2010/main" val="0"/>
              </a:ext>
            </a:extLst>
          </a:blip>
          <a:srcRect t="57532" r="49274" b="13704"/>
          <a:stretch>
            <a:fillRect/>
          </a:stretch>
        </p:blipFill>
        <p:spPr bwMode="auto">
          <a:xfrm>
            <a:off x="5254625" y="2835275"/>
            <a:ext cx="1800225" cy="976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30" descr="C:\Documents and Settings\Administrator\桌面\新建文件夹\1.png"/>
          <p:cNvPicPr>
            <a:picLocks noChangeAspect="1" noChangeArrowheads="1"/>
          </p:cNvPicPr>
          <p:nvPr/>
        </p:nvPicPr>
        <p:blipFill>
          <a:blip r:embed="rId7" cstate="print">
            <a:extLst>
              <a:ext uri="{28A0092B-C50C-407E-A947-70E740481C1C}">
                <a14:useLocalDpi xmlns="" xmlns:a14="http://schemas.microsoft.com/office/drawing/2010/main" val="0"/>
              </a:ext>
            </a:extLst>
          </a:blip>
          <a:srcRect l="50723" t="33307" r="-1450" b="3107"/>
          <a:stretch>
            <a:fillRect/>
          </a:stretch>
        </p:blipFill>
        <p:spPr bwMode="auto">
          <a:xfrm rot="-826922">
            <a:off x="3044825" y="2478088"/>
            <a:ext cx="741363" cy="889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31" descr="C:\Documents and Settings\Administrator\桌面\新建文件夹\2.png"/>
          <p:cNvPicPr>
            <a:picLocks noChangeAspect="1" noChangeArrowheads="1"/>
          </p:cNvPicPr>
          <p:nvPr/>
        </p:nvPicPr>
        <p:blipFill>
          <a:blip r:embed="rId8" cstate="print">
            <a:extLst>
              <a:ext uri="{28A0092B-C50C-407E-A947-70E740481C1C}">
                <a14:useLocalDpi xmlns="" xmlns:a14="http://schemas.microsoft.com/office/drawing/2010/main" val="0"/>
              </a:ext>
            </a:extLst>
          </a:blip>
          <a:srcRect l="36232" t="15140" r="52174" b="69720"/>
          <a:stretch>
            <a:fillRect/>
          </a:stretch>
        </p:blipFill>
        <p:spPr bwMode="auto">
          <a:xfrm>
            <a:off x="4533900" y="1538288"/>
            <a:ext cx="576263" cy="720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32" descr="C:\Documents and Settings\Administrator\桌面\新建文件夹\3.png"/>
          <p:cNvPicPr>
            <a:picLocks noChangeAspect="1" noChangeArrowheads="1"/>
          </p:cNvPicPr>
          <p:nvPr/>
        </p:nvPicPr>
        <p:blipFill>
          <a:blip r:embed="rId9" cstate="print">
            <a:extLst>
              <a:ext uri="{28A0092B-C50C-407E-A947-70E740481C1C}">
                <a14:useLocalDpi xmlns="" xmlns:a14="http://schemas.microsoft.com/office/drawing/2010/main" val="0"/>
              </a:ext>
            </a:extLst>
          </a:blip>
          <a:srcRect l="42029" t="21194" r="34782" b="57610"/>
          <a:stretch>
            <a:fillRect/>
          </a:stretch>
        </p:blipFill>
        <p:spPr bwMode="auto">
          <a:xfrm>
            <a:off x="4389438" y="2906713"/>
            <a:ext cx="1152525" cy="1008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 name="Picture 27" descr="C:\Documents and Settings\Administrator\桌面\新建文件夹\21.png"/>
          <p:cNvPicPr>
            <a:picLocks noChangeAspect="1" noChangeArrowheads="1"/>
          </p:cNvPicPr>
          <p:nvPr/>
        </p:nvPicPr>
        <p:blipFill>
          <a:blip r:embed="rId6" cstate="print">
            <a:extLst>
              <a:ext uri="{28A0092B-C50C-407E-A947-70E740481C1C}">
                <a14:useLocalDpi xmlns="" xmlns:a14="http://schemas.microsoft.com/office/drawing/2010/main" val="0"/>
              </a:ext>
            </a:extLst>
          </a:blip>
          <a:srcRect t="57532" r="49274" b="13704"/>
          <a:stretch>
            <a:fillRect/>
          </a:stretch>
        </p:blipFill>
        <p:spPr bwMode="auto">
          <a:xfrm rot="2270662">
            <a:off x="1547813" y="1700213"/>
            <a:ext cx="1800225" cy="976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27" descr="C:\Documents and Settings\Administrator\桌面\新建文件夹\21.png"/>
          <p:cNvPicPr>
            <a:picLocks noChangeAspect="1" noChangeArrowheads="1"/>
          </p:cNvPicPr>
          <p:nvPr/>
        </p:nvPicPr>
        <p:blipFill>
          <a:blip r:embed="rId6" cstate="print">
            <a:extLst>
              <a:ext uri="{28A0092B-C50C-407E-A947-70E740481C1C}">
                <a14:useLocalDpi xmlns="" xmlns:a14="http://schemas.microsoft.com/office/drawing/2010/main" val="0"/>
              </a:ext>
            </a:extLst>
          </a:blip>
          <a:srcRect t="57532" r="49274" b="13704"/>
          <a:stretch>
            <a:fillRect/>
          </a:stretch>
        </p:blipFill>
        <p:spPr bwMode="auto">
          <a:xfrm rot="2270662">
            <a:off x="5724525" y="1484313"/>
            <a:ext cx="1800225" cy="976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 name="组合 16"/>
          <p:cNvGrpSpPr>
            <a:grpSpLocks/>
          </p:cNvGrpSpPr>
          <p:nvPr/>
        </p:nvGrpSpPr>
        <p:grpSpPr bwMode="auto">
          <a:xfrm>
            <a:off x="2274888" y="2259013"/>
            <a:ext cx="2952750" cy="3887787"/>
            <a:chOff x="4788024" y="548680"/>
            <a:chExt cx="2592288" cy="3744416"/>
          </a:xfrm>
        </p:grpSpPr>
        <p:sp>
          <p:nvSpPr>
            <p:cNvPr id="16" name="TextBox 15"/>
            <p:cNvSpPr txBox="1"/>
            <p:nvPr/>
          </p:nvSpPr>
          <p:spPr>
            <a:xfrm>
              <a:off x="4788024" y="548680"/>
              <a:ext cx="2592288" cy="503925"/>
            </a:xfrm>
            <a:prstGeom prst="rect">
              <a:avLst/>
            </a:prstGeom>
            <a:noFill/>
          </p:spPr>
          <p:txBody>
            <a:bodyPr>
              <a:spAutoFit/>
            </a:bodyPr>
            <a:lstStyle/>
            <a:p>
              <a:pPr algn="ctr" eaLnBrk="0" hangingPunct="0">
                <a:defRPr/>
              </a:pPr>
              <a:r>
                <a:rPr kumimoji="0" lang="zh-CN" altLang="en-US" sz="2800" b="1" dirty="0">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atin typeface="方正黄草简体" pitchFamily="65" charset="-122"/>
                  <a:ea typeface="方正黄草简体" pitchFamily="65" charset="-122"/>
                </a:rPr>
                <a:t>输入理想的程序</a:t>
              </a:r>
            </a:p>
          </p:txBody>
        </p:sp>
        <p:sp>
          <p:nvSpPr>
            <p:cNvPr id="17" name="矩形 16"/>
            <p:cNvSpPr/>
            <p:nvPr/>
          </p:nvSpPr>
          <p:spPr>
            <a:xfrm>
              <a:off x="5436096" y="2637236"/>
              <a:ext cx="1944216" cy="1655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kumimoji="0" lang="zh-CN" altLang="en-US" sz="1800" dirty="0">
                <a:ea typeface="华文细黑" pitchFamily="2" charset="-122"/>
              </a:endParaRPr>
            </a:p>
          </p:txBody>
        </p:sp>
      </p:grpSp>
      <p:grpSp>
        <p:nvGrpSpPr>
          <p:cNvPr id="3" name="组合 18"/>
          <p:cNvGrpSpPr>
            <a:grpSpLocks/>
          </p:cNvGrpSpPr>
          <p:nvPr/>
        </p:nvGrpSpPr>
        <p:grpSpPr bwMode="auto">
          <a:xfrm>
            <a:off x="3092450" y="3032125"/>
            <a:ext cx="4506913" cy="1804988"/>
            <a:chOff x="4168980" y="1192876"/>
            <a:chExt cx="4507476" cy="1804076"/>
          </a:xfrm>
        </p:grpSpPr>
        <p:sp>
          <p:nvSpPr>
            <p:cNvPr id="19" name="TextBox 18"/>
            <p:cNvSpPr txBox="1"/>
            <p:nvPr/>
          </p:nvSpPr>
          <p:spPr>
            <a:xfrm>
              <a:off x="4168980" y="1192876"/>
              <a:ext cx="3024336" cy="451178"/>
            </a:xfrm>
            <a:prstGeom prst="rect">
              <a:avLst/>
            </a:prstGeom>
            <a:noFill/>
          </p:spPr>
          <p:txBody>
            <a:bodyPr>
              <a:spAutoFit/>
            </a:bodyPr>
            <a:lstStyle/>
            <a:p>
              <a:pPr algn="r" eaLnBrk="0" hangingPunct="0">
                <a:lnSpc>
                  <a:spcPts val="2800"/>
                </a:lnSpc>
                <a:defRPr/>
              </a:pPr>
              <a:r>
                <a:rPr kumimoji="0" lang="zh-CN" altLang="en-US" sz="2800" b="1" dirty="0">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atin typeface="方正黄草简体" pitchFamily="65" charset="-122"/>
                  <a:ea typeface="方正黄草简体" pitchFamily="65" charset="-122"/>
                </a:rPr>
                <a:t>输出快乐的人生</a:t>
              </a:r>
            </a:p>
          </p:txBody>
        </p:sp>
        <p:sp>
          <p:nvSpPr>
            <p:cNvPr id="20" name="矩形 19"/>
            <p:cNvSpPr/>
            <p:nvPr/>
          </p:nvSpPr>
          <p:spPr>
            <a:xfrm>
              <a:off x="8100121" y="2636771"/>
              <a:ext cx="576335" cy="3601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kumimoji="0" lang="zh-CN" altLang="en-US" sz="1800" dirty="0">
                <a:ea typeface="华文细黑"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ppt_x</p:attrName>
                                        </p:attrNameLst>
                                      </p:cBhvr>
                                      <p:tavLst>
                                        <p:tav tm="0">
                                          <p:val>
                                            <p:fltVal val="0.5"/>
                                          </p:val>
                                        </p:tav>
                                        <p:tav tm="100000">
                                          <p:val>
                                            <p:strVal val="#ppt_x"/>
                                          </p:val>
                                        </p:tav>
                                      </p:tavLst>
                                    </p:anim>
                                    <p:anim calcmode="lin" valueType="num">
                                      <p:cBhvr>
                                        <p:cTn id="10" dur="500" fill="hold"/>
                                        <p:tgtEl>
                                          <p:spTgt spid="6"/>
                                        </p:tgtEl>
                                        <p:attrNameLst>
                                          <p:attrName>ppt_y</p:attrName>
                                        </p:attrNameLst>
                                      </p:cBhvr>
                                      <p:tavLst>
                                        <p:tav tm="0">
                                          <p:val>
                                            <p:fltVal val="0.5"/>
                                          </p:val>
                                        </p:tav>
                                        <p:tav tm="100000">
                                          <p:val>
                                            <p:strVal val="#ppt_y"/>
                                          </p:val>
                                        </p:tav>
                                      </p:tavLst>
                                    </p:anim>
                                  </p:childTnLst>
                                </p:cTn>
                              </p:par>
                              <p:par>
                                <p:cTn id="11" presetID="23" presetClass="entr" presetSubtype="528"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 calcmode="lin" valueType="num">
                                      <p:cBhvr>
                                        <p:cTn id="15" dur="500" fill="hold"/>
                                        <p:tgtEl>
                                          <p:spTgt spid="7"/>
                                        </p:tgtEl>
                                        <p:attrNameLst>
                                          <p:attrName>ppt_x</p:attrName>
                                        </p:attrNameLst>
                                      </p:cBhvr>
                                      <p:tavLst>
                                        <p:tav tm="0">
                                          <p:val>
                                            <p:fltVal val="0.5"/>
                                          </p:val>
                                        </p:tav>
                                        <p:tav tm="100000">
                                          <p:val>
                                            <p:strVal val="#ppt_x"/>
                                          </p:val>
                                        </p:tav>
                                      </p:tavLst>
                                    </p:anim>
                                    <p:anim calcmode="lin" valueType="num">
                                      <p:cBhvr>
                                        <p:cTn id="16" dur="500" fill="hold"/>
                                        <p:tgtEl>
                                          <p:spTgt spid="7"/>
                                        </p:tgtEl>
                                        <p:attrNameLst>
                                          <p:attrName>ppt_y</p:attrName>
                                        </p:attrNameLst>
                                      </p:cBhvr>
                                      <p:tavLst>
                                        <p:tav tm="0">
                                          <p:val>
                                            <p:fltVal val="0.5"/>
                                          </p:val>
                                        </p:tav>
                                        <p:tav tm="100000">
                                          <p:val>
                                            <p:strVal val="#ppt_y"/>
                                          </p:val>
                                        </p:tav>
                                      </p:tavLst>
                                    </p:anim>
                                  </p:childTnLst>
                                </p:cTn>
                              </p:par>
                              <p:par>
                                <p:cTn id="17" presetID="23" presetClass="entr" presetSubtype="528"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 calcmode="lin" valueType="num">
                                      <p:cBhvr>
                                        <p:cTn id="21" dur="500" fill="hold"/>
                                        <p:tgtEl>
                                          <p:spTgt spid="8"/>
                                        </p:tgtEl>
                                        <p:attrNameLst>
                                          <p:attrName>ppt_x</p:attrName>
                                        </p:attrNameLst>
                                      </p:cBhvr>
                                      <p:tavLst>
                                        <p:tav tm="0">
                                          <p:val>
                                            <p:fltVal val="0.5"/>
                                          </p:val>
                                        </p:tav>
                                        <p:tav tm="100000">
                                          <p:val>
                                            <p:strVal val="#ppt_x"/>
                                          </p:val>
                                        </p:tav>
                                      </p:tavLst>
                                    </p:anim>
                                    <p:anim calcmode="lin" valueType="num">
                                      <p:cBhvr>
                                        <p:cTn id="22" dur="500" fill="hold"/>
                                        <p:tgtEl>
                                          <p:spTgt spid="8"/>
                                        </p:tgtEl>
                                        <p:attrNameLst>
                                          <p:attrName>ppt_y</p:attrName>
                                        </p:attrNameLst>
                                      </p:cBhvr>
                                      <p:tavLst>
                                        <p:tav tm="0">
                                          <p:val>
                                            <p:fltVal val="0.5"/>
                                          </p:val>
                                        </p:tav>
                                        <p:tav tm="100000">
                                          <p:val>
                                            <p:strVal val="#ppt_y"/>
                                          </p:val>
                                        </p:tav>
                                      </p:tavLst>
                                    </p:anim>
                                  </p:childTnLst>
                                </p:cTn>
                              </p:par>
                              <p:par>
                                <p:cTn id="23" presetID="23" presetClass="entr" presetSubtype="528"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 calcmode="lin" valueType="num">
                                      <p:cBhvr>
                                        <p:cTn id="27" dur="500" fill="hold"/>
                                        <p:tgtEl>
                                          <p:spTgt spid="9"/>
                                        </p:tgtEl>
                                        <p:attrNameLst>
                                          <p:attrName>ppt_x</p:attrName>
                                        </p:attrNameLst>
                                      </p:cBhvr>
                                      <p:tavLst>
                                        <p:tav tm="0">
                                          <p:val>
                                            <p:fltVal val="0.5"/>
                                          </p:val>
                                        </p:tav>
                                        <p:tav tm="100000">
                                          <p:val>
                                            <p:strVal val="#ppt_x"/>
                                          </p:val>
                                        </p:tav>
                                      </p:tavLst>
                                    </p:anim>
                                    <p:anim calcmode="lin" valueType="num">
                                      <p:cBhvr>
                                        <p:cTn id="28" dur="500" fill="hold"/>
                                        <p:tgtEl>
                                          <p:spTgt spid="9"/>
                                        </p:tgtEl>
                                        <p:attrNameLst>
                                          <p:attrName>ppt_y</p:attrName>
                                        </p:attrNameLst>
                                      </p:cBhvr>
                                      <p:tavLst>
                                        <p:tav tm="0">
                                          <p:val>
                                            <p:fltVal val="0.5"/>
                                          </p:val>
                                        </p:tav>
                                        <p:tav tm="100000">
                                          <p:val>
                                            <p:strVal val="#ppt_y"/>
                                          </p:val>
                                        </p:tav>
                                      </p:tavLst>
                                    </p:anim>
                                  </p:childTnLst>
                                </p:cTn>
                              </p:par>
                              <p:par>
                                <p:cTn id="29" presetID="23" presetClass="entr" presetSubtype="528"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 calcmode="lin" valueType="num">
                                      <p:cBhvr>
                                        <p:cTn id="33" dur="500" fill="hold"/>
                                        <p:tgtEl>
                                          <p:spTgt spid="10"/>
                                        </p:tgtEl>
                                        <p:attrNameLst>
                                          <p:attrName>ppt_x</p:attrName>
                                        </p:attrNameLst>
                                      </p:cBhvr>
                                      <p:tavLst>
                                        <p:tav tm="0">
                                          <p:val>
                                            <p:fltVal val="0.5"/>
                                          </p:val>
                                        </p:tav>
                                        <p:tav tm="100000">
                                          <p:val>
                                            <p:strVal val="#ppt_x"/>
                                          </p:val>
                                        </p:tav>
                                      </p:tavLst>
                                    </p:anim>
                                    <p:anim calcmode="lin" valueType="num">
                                      <p:cBhvr>
                                        <p:cTn id="34" dur="500" fill="hold"/>
                                        <p:tgtEl>
                                          <p:spTgt spid="10"/>
                                        </p:tgtEl>
                                        <p:attrNameLst>
                                          <p:attrName>ppt_y</p:attrName>
                                        </p:attrNameLst>
                                      </p:cBhvr>
                                      <p:tavLst>
                                        <p:tav tm="0">
                                          <p:val>
                                            <p:fltVal val="0.5"/>
                                          </p:val>
                                        </p:tav>
                                        <p:tav tm="100000">
                                          <p:val>
                                            <p:strVal val="#ppt_y"/>
                                          </p:val>
                                        </p:tav>
                                      </p:tavLst>
                                    </p:anim>
                                  </p:childTnLst>
                                </p:cTn>
                              </p:par>
                              <p:par>
                                <p:cTn id="35" presetID="23" presetClass="entr" presetSubtype="528"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 calcmode="lin" valueType="num">
                                      <p:cBhvr>
                                        <p:cTn id="39" dur="500" fill="hold"/>
                                        <p:tgtEl>
                                          <p:spTgt spid="11"/>
                                        </p:tgtEl>
                                        <p:attrNameLst>
                                          <p:attrName>ppt_x</p:attrName>
                                        </p:attrNameLst>
                                      </p:cBhvr>
                                      <p:tavLst>
                                        <p:tav tm="0">
                                          <p:val>
                                            <p:fltVal val="0.5"/>
                                          </p:val>
                                        </p:tav>
                                        <p:tav tm="100000">
                                          <p:val>
                                            <p:strVal val="#ppt_x"/>
                                          </p:val>
                                        </p:tav>
                                      </p:tavLst>
                                    </p:anim>
                                    <p:anim calcmode="lin" valueType="num">
                                      <p:cBhvr>
                                        <p:cTn id="40" dur="500" fill="hold"/>
                                        <p:tgtEl>
                                          <p:spTgt spid="11"/>
                                        </p:tgtEl>
                                        <p:attrNameLst>
                                          <p:attrName>ppt_y</p:attrName>
                                        </p:attrNameLst>
                                      </p:cBhvr>
                                      <p:tavLst>
                                        <p:tav tm="0">
                                          <p:val>
                                            <p:fltVal val="0.5"/>
                                          </p:val>
                                        </p:tav>
                                        <p:tav tm="100000">
                                          <p:val>
                                            <p:strVal val="#ppt_y"/>
                                          </p:val>
                                        </p:tav>
                                      </p:tavLst>
                                    </p:anim>
                                  </p:childTnLst>
                                </p:cTn>
                              </p:par>
                              <p:par>
                                <p:cTn id="41" presetID="23" presetClass="entr" presetSubtype="528"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anim calcmode="lin" valueType="num">
                                      <p:cBhvr>
                                        <p:cTn id="45" dur="500" fill="hold"/>
                                        <p:tgtEl>
                                          <p:spTgt spid="12"/>
                                        </p:tgtEl>
                                        <p:attrNameLst>
                                          <p:attrName>ppt_x</p:attrName>
                                        </p:attrNameLst>
                                      </p:cBhvr>
                                      <p:tavLst>
                                        <p:tav tm="0">
                                          <p:val>
                                            <p:fltVal val="0.5"/>
                                          </p:val>
                                        </p:tav>
                                        <p:tav tm="100000">
                                          <p:val>
                                            <p:strVal val="#ppt_x"/>
                                          </p:val>
                                        </p:tav>
                                      </p:tavLst>
                                    </p:anim>
                                    <p:anim calcmode="lin" valueType="num">
                                      <p:cBhvr>
                                        <p:cTn id="46" dur="500" fill="hold"/>
                                        <p:tgtEl>
                                          <p:spTgt spid="12"/>
                                        </p:tgtEl>
                                        <p:attrNameLst>
                                          <p:attrName>ppt_y</p:attrName>
                                        </p:attrNameLst>
                                      </p:cBhvr>
                                      <p:tavLst>
                                        <p:tav tm="0">
                                          <p:val>
                                            <p:fltVal val="0.5"/>
                                          </p:val>
                                        </p:tav>
                                        <p:tav tm="100000">
                                          <p:val>
                                            <p:strVal val="#ppt_y"/>
                                          </p:val>
                                        </p:tav>
                                      </p:tavLst>
                                    </p:anim>
                                  </p:childTnLst>
                                </p:cTn>
                              </p:par>
                              <p:par>
                                <p:cTn id="47" presetID="23" presetClass="entr" presetSubtype="528" fill="hold" nodeType="with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p:cTn id="49" dur="500" fill="hold"/>
                                        <p:tgtEl>
                                          <p:spTgt spid="13"/>
                                        </p:tgtEl>
                                        <p:attrNameLst>
                                          <p:attrName>ppt_w</p:attrName>
                                        </p:attrNameLst>
                                      </p:cBhvr>
                                      <p:tavLst>
                                        <p:tav tm="0">
                                          <p:val>
                                            <p:fltVal val="0"/>
                                          </p:val>
                                        </p:tav>
                                        <p:tav tm="100000">
                                          <p:val>
                                            <p:strVal val="#ppt_w"/>
                                          </p:val>
                                        </p:tav>
                                      </p:tavLst>
                                    </p:anim>
                                    <p:anim calcmode="lin" valueType="num">
                                      <p:cBhvr>
                                        <p:cTn id="50" dur="500" fill="hold"/>
                                        <p:tgtEl>
                                          <p:spTgt spid="13"/>
                                        </p:tgtEl>
                                        <p:attrNameLst>
                                          <p:attrName>ppt_h</p:attrName>
                                        </p:attrNameLst>
                                      </p:cBhvr>
                                      <p:tavLst>
                                        <p:tav tm="0">
                                          <p:val>
                                            <p:fltVal val="0"/>
                                          </p:val>
                                        </p:tav>
                                        <p:tav tm="100000">
                                          <p:val>
                                            <p:strVal val="#ppt_h"/>
                                          </p:val>
                                        </p:tav>
                                      </p:tavLst>
                                    </p:anim>
                                    <p:anim calcmode="lin" valueType="num">
                                      <p:cBhvr>
                                        <p:cTn id="51" dur="500" fill="hold"/>
                                        <p:tgtEl>
                                          <p:spTgt spid="13"/>
                                        </p:tgtEl>
                                        <p:attrNameLst>
                                          <p:attrName>ppt_x</p:attrName>
                                        </p:attrNameLst>
                                      </p:cBhvr>
                                      <p:tavLst>
                                        <p:tav tm="0">
                                          <p:val>
                                            <p:fltVal val="0.5"/>
                                          </p:val>
                                        </p:tav>
                                        <p:tav tm="100000">
                                          <p:val>
                                            <p:strVal val="#ppt_x"/>
                                          </p:val>
                                        </p:tav>
                                      </p:tavLst>
                                    </p:anim>
                                    <p:anim calcmode="lin" valueType="num">
                                      <p:cBhvr>
                                        <p:cTn id="52" dur="500" fill="hold"/>
                                        <p:tgtEl>
                                          <p:spTgt spid="13"/>
                                        </p:tgtEl>
                                        <p:attrNameLst>
                                          <p:attrName>ppt_y</p:attrName>
                                        </p:attrNameLst>
                                      </p:cBhvr>
                                      <p:tavLst>
                                        <p:tav tm="0">
                                          <p:val>
                                            <p:fltVal val="0.5"/>
                                          </p:val>
                                        </p:tav>
                                        <p:tav tm="100000">
                                          <p:val>
                                            <p:strVal val="#ppt_y"/>
                                          </p:val>
                                        </p:tav>
                                      </p:tavLst>
                                    </p:anim>
                                  </p:childTnLst>
                                </p:cTn>
                              </p:par>
                              <p:par>
                                <p:cTn id="53" presetID="23" presetClass="entr" presetSubtype="528" fill="hold"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anim calcmode="lin" valueType="num">
                                      <p:cBhvr>
                                        <p:cTn id="57" dur="500" fill="hold"/>
                                        <p:tgtEl>
                                          <p:spTgt spid="14"/>
                                        </p:tgtEl>
                                        <p:attrNameLst>
                                          <p:attrName>ppt_x</p:attrName>
                                        </p:attrNameLst>
                                      </p:cBhvr>
                                      <p:tavLst>
                                        <p:tav tm="0">
                                          <p:val>
                                            <p:fltVal val="0.5"/>
                                          </p:val>
                                        </p:tav>
                                        <p:tav tm="100000">
                                          <p:val>
                                            <p:strVal val="#ppt_x"/>
                                          </p:val>
                                        </p:tav>
                                      </p:tavLst>
                                    </p:anim>
                                    <p:anim calcmode="lin" valueType="num">
                                      <p:cBhvr>
                                        <p:cTn id="58" dur="500" fill="hold"/>
                                        <p:tgtEl>
                                          <p:spTgt spid="14"/>
                                        </p:tgtEl>
                                        <p:attrNameLst>
                                          <p:attrName>ppt_y</p:attrName>
                                        </p:attrNameLst>
                                      </p:cBhvr>
                                      <p:tavLst>
                                        <p:tav tm="0">
                                          <p:val>
                                            <p:fltVal val="0.5"/>
                                          </p:val>
                                        </p:tav>
                                        <p:tav tm="100000">
                                          <p:val>
                                            <p:strVal val="#ppt_y"/>
                                          </p:val>
                                        </p:tav>
                                      </p:tavLst>
                                    </p:anim>
                                  </p:childTnLst>
                                </p:cTn>
                              </p:par>
                              <p:par>
                                <p:cTn id="59" presetID="1" presetClass="path" presetSubtype="0" accel="50000" decel="50000" fill="hold" nodeType="withEffect">
                                  <p:stCondLst>
                                    <p:cond delay="0"/>
                                  </p:stCondLst>
                                  <p:childTnLst>
                                    <p:animMotion origin="layout" path="M 3.33333E-6 4.44444E-6 C 0.01788 -0.08866 0.08646 -0.14167 0.15312 -0.11806 C 0.21961 -0.09422 0.25937 -0.00278 0.24166 0.08611 C 0.22378 0.17476 0.15521 0.22777 0.08854 0.20416 C 0.02205 0.18032 -0.01771 0.08888 3.33333E-6 4.44444E-6 Z " pathEditMode="relative" rAng="-4502271" ptsTypes="fffff">
                                      <p:cBhvr>
                                        <p:cTn id="60" dur="1500" fill="hold"/>
                                        <p:tgtEl>
                                          <p:spTgt spid="6"/>
                                        </p:tgtEl>
                                        <p:attrNameLst>
                                          <p:attrName>ppt_x</p:attrName>
                                          <p:attrName>ppt_y</p:attrName>
                                        </p:attrNameLst>
                                      </p:cBhvr>
                                      <p:rCtr x="1210000" y="430000"/>
                                    </p:animMotion>
                                  </p:childTnLst>
                                </p:cTn>
                              </p:par>
                              <p:par>
                                <p:cTn id="61" presetID="8" presetClass="emph" presetSubtype="0" accel="50000" decel="50000" fill="hold" nodeType="withEffect">
                                  <p:stCondLst>
                                    <p:cond delay="0"/>
                                  </p:stCondLst>
                                  <p:childTnLst>
                                    <p:animRot by="21600000">
                                      <p:cBhvr>
                                        <p:cTn id="62" dur="1500" fill="hold"/>
                                        <p:tgtEl>
                                          <p:spTgt spid="6"/>
                                        </p:tgtEl>
                                        <p:attrNameLst>
                                          <p:attrName>r</p:attrName>
                                        </p:attrNameLst>
                                      </p:cBhvr>
                                    </p:animRot>
                                  </p:childTnLst>
                                </p:cTn>
                              </p:par>
                              <p:par>
                                <p:cTn id="63" presetID="1" presetClass="path" presetSubtype="0" accel="50000" decel="50000" fill="hold" nodeType="withEffect">
                                  <p:stCondLst>
                                    <p:cond delay="0"/>
                                  </p:stCondLst>
                                  <p:childTnLst>
                                    <p:animMotion origin="layout" path="M -3.33333E-6 5.78035E-7 C 0.0533 -0.05896 0.1323 -0.04902 0.17639 0.02173 C 0.22032 0.09248 0.2132 0.19699 0.16007 0.25618 C 0.10747 0.31491 0.0283 0.3052 -0.01545 0.23468 C -0.05989 0.16393 -0.05295 0.05873 -3.33333E-6 5.78035E-7 Z " pathEditMode="relative" rAng="-2382144" ptsTypes="fffff">
                                      <p:cBhvr>
                                        <p:cTn id="64" dur="1500" fill="hold"/>
                                        <p:tgtEl>
                                          <p:spTgt spid="7"/>
                                        </p:tgtEl>
                                        <p:attrNameLst>
                                          <p:attrName>ppt_x</p:attrName>
                                          <p:attrName>ppt_y</p:attrName>
                                        </p:attrNameLst>
                                      </p:cBhvr>
                                      <p:rCtr x="800000" y="1280000"/>
                                    </p:animMotion>
                                  </p:childTnLst>
                                </p:cTn>
                              </p:par>
                              <p:par>
                                <p:cTn id="65" presetID="8" presetClass="emph" presetSubtype="0" accel="50000" decel="50000" fill="hold" nodeType="withEffect">
                                  <p:stCondLst>
                                    <p:cond delay="0"/>
                                  </p:stCondLst>
                                  <p:childTnLst>
                                    <p:animRot by="21600000">
                                      <p:cBhvr>
                                        <p:cTn id="66" dur="1500" fill="hold"/>
                                        <p:tgtEl>
                                          <p:spTgt spid="7"/>
                                        </p:tgtEl>
                                        <p:attrNameLst>
                                          <p:attrName>r</p:attrName>
                                        </p:attrNameLst>
                                      </p:cBhvr>
                                    </p:animRot>
                                  </p:childTnLst>
                                </p:cTn>
                              </p:par>
                              <p:par>
                                <p:cTn id="67" presetID="1" presetClass="path" presetSubtype="0" accel="50000" decel="50000" fill="hold" nodeType="withEffect">
                                  <p:stCondLst>
                                    <p:cond delay="0"/>
                                  </p:stCondLst>
                                  <p:childTnLst>
                                    <p:animMotion origin="layout" path="M -4.16667E-6 -5.78035E-8 C -0.05052 -0.06358 -0.05225 -0.16855 -0.0052 -0.23538 C 0.04202 -0.30197 0.12153 -0.3052 0.17136 -0.24231 C 0.22171 -0.17919 0.22362 -0.07399 0.17639 -0.00717 C 0.129 0.05942 0.05018 0.06289 -4.16667E-6 -5.78035E-8 Z " pathEditMode="relative" rAng="13404034" ptsTypes="fffff">
                                      <p:cBhvr>
                                        <p:cTn id="68" dur="1500" spd="-100000" fill="hold"/>
                                        <p:tgtEl>
                                          <p:spTgt spid="8"/>
                                        </p:tgtEl>
                                        <p:attrNameLst>
                                          <p:attrName>ppt_x</p:attrName>
                                          <p:attrName>ppt_y</p:attrName>
                                        </p:attrNameLst>
                                      </p:cBhvr>
                                      <p:rCtr x="860000" y="-1210000"/>
                                    </p:animMotion>
                                  </p:childTnLst>
                                </p:cTn>
                              </p:par>
                              <p:par>
                                <p:cTn id="69" presetID="8" presetClass="emph" presetSubtype="0" accel="50000" decel="50000" fill="hold" nodeType="withEffect">
                                  <p:stCondLst>
                                    <p:cond delay="0"/>
                                  </p:stCondLst>
                                  <p:childTnLst>
                                    <p:animRot by="-21600000">
                                      <p:cBhvr>
                                        <p:cTn id="70" dur="1500" fill="hold"/>
                                        <p:tgtEl>
                                          <p:spTgt spid="8"/>
                                        </p:tgtEl>
                                        <p:attrNameLst>
                                          <p:attrName>r</p:attrName>
                                        </p:attrNameLst>
                                      </p:cBhvr>
                                    </p:animRot>
                                  </p:childTnLst>
                                </p:cTn>
                              </p:par>
                              <p:par>
                                <p:cTn id="71" presetID="1" presetClass="path" presetSubtype="0" accel="50000" decel="50000" fill="hold" nodeType="withEffect">
                                  <p:stCondLst>
                                    <p:cond delay="0"/>
                                  </p:stCondLst>
                                  <p:childTnLst>
                                    <p:animMotion origin="layout" path="M 0.00607 0.00485 C 0.06406 0.05318 0.08194 0.1563 0.04548 0.23399 C 0.00885 0.31168 -0.06841 0.33549 -0.12674 0.28694 C -0.18525 0.23769 -0.20295 0.1348 -0.1665 0.05734 C -0.12986 -0.02058 -0.05226 -0.04416 0.00607 0.00485 Z " pathEditMode="relative" rAng="1925530" ptsTypes="fffff">
                                      <p:cBhvr>
                                        <p:cTn id="72" dur="1500" spd="-100000" fill="hold"/>
                                        <p:tgtEl>
                                          <p:spTgt spid="12"/>
                                        </p:tgtEl>
                                        <p:attrNameLst>
                                          <p:attrName>ppt_x</p:attrName>
                                          <p:attrName>ppt_y</p:attrName>
                                        </p:attrNameLst>
                                      </p:cBhvr>
                                      <p:rCtr x="-660000" y="1410000"/>
                                    </p:animMotion>
                                  </p:childTnLst>
                                </p:cTn>
                              </p:par>
                              <p:par>
                                <p:cTn id="73" presetID="8" presetClass="emph" presetSubtype="0" accel="50000" decel="50000" fill="hold" nodeType="withEffect">
                                  <p:stCondLst>
                                    <p:cond delay="0"/>
                                  </p:stCondLst>
                                  <p:childTnLst>
                                    <p:animRot by="-21600000">
                                      <p:cBhvr>
                                        <p:cTn id="74" dur="1500" fill="hold"/>
                                        <p:tgtEl>
                                          <p:spTgt spid="12"/>
                                        </p:tgtEl>
                                        <p:attrNameLst>
                                          <p:attrName>r</p:attrName>
                                        </p:attrNameLst>
                                      </p:cBhvr>
                                    </p:animRot>
                                  </p:childTnLst>
                                </p:cTn>
                              </p:par>
                              <p:par>
                                <p:cTn id="75" presetID="1" presetClass="path" presetSubtype="0" accel="50000" decel="50000" fill="hold" nodeType="withEffect">
                                  <p:stCondLst>
                                    <p:cond delay="0"/>
                                  </p:stCondLst>
                                  <p:childTnLst>
                                    <p:animMotion origin="layout" path="M 0.00399 -0.00555 C -0.00243 0.08555 -0.0632 0.15329 -0.13212 0.14474 C -0.2007 0.13618 -0.25122 0.05502 -0.2448 -0.03677 C -0.23837 -0.12833 -0.17761 -0.19584 -0.10868 -0.18729 C -0.04028 -0.17873 0.01059 -0.09734 0.00399 -0.00555 Z " pathEditMode="relative" rAng="5720755" ptsTypes="fffff">
                                      <p:cBhvr>
                                        <p:cTn id="76" dur="1500" spd="-100000" fill="hold"/>
                                        <p:tgtEl>
                                          <p:spTgt spid="11"/>
                                        </p:tgtEl>
                                        <p:attrNameLst>
                                          <p:attrName>ppt_x</p:attrName>
                                          <p:attrName>ppt_y</p:attrName>
                                        </p:attrNameLst>
                                      </p:cBhvr>
                                      <p:rCtr x="-1240000" y="-160000"/>
                                    </p:animMotion>
                                  </p:childTnLst>
                                </p:cTn>
                              </p:par>
                              <p:par>
                                <p:cTn id="77" presetID="1" presetClass="path" presetSubtype="0" accel="50000" decel="50000" fill="hold" nodeType="withEffect">
                                  <p:stCondLst>
                                    <p:cond delay="0"/>
                                  </p:stCondLst>
                                  <p:childTnLst>
                                    <p:animMotion origin="layout" path="M 3.33333E-6 1.48148E-6 C 0.03211 0.08125 0.00868 0.18217 -0.05243 0.225 C -0.11337 0.26782 -0.18907 0.23657 -0.22118 0.15509 C -0.2533 0.07384 -0.22986 -0.02708 -0.16875 -0.06991 C -0.10782 -0.11273 -0.03212 -0.08148 3.33333E-6 1.48148E-6 Z " pathEditMode="relative" rAng="3735600" ptsTypes="fffff">
                                      <p:cBhvr>
                                        <p:cTn id="78" dur="1500" spd="-100000" fill="hold"/>
                                        <p:tgtEl>
                                          <p:spTgt spid="10"/>
                                        </p:tgtEl>
                                        <p:attrNameLst>
                                          <p:attrName>ppt_x</p:attrName>
                                          <p:attrName>ppt_y</p:attrName>
                                        </p:attrNameLst>
                                      </p:cBhvr>
                                      <p:rCtr x="-1110000" y="780000"/>
                                    </p:animMotion>
                                  </p:childTnLst>
                                </p:cTn>
                              </p:par>
                              <p:par>
                                <p:cTn id="79" presetID="8" presetClass="emph" presetSubtype="0" accel="50000" decel="50000" fill="hold" nodeType="withEffect">
                                  <p:stCondLst>
                                    <p:cond delay="0"/>
                                  </p:stCondLst>
                                  <p:childTnLst>
                                    <p:animRot by="-21600000">
                                      <p:cBhvr>
                                        <p:cTn id="80" dur="1500" fill="hold"/>
                                        <p:tgtEl>
                                          <p:spTgt spid="10"/>
                                        </p:tgtEl>
                                        <p:attrNameLst>
                                          <p:attrName>r</p:attrName>
                                        </p:attrNameLst>
                                      </p:cBhvr>
                                    </p:animRot>
                                  </p:childTnLst>
                                </p:cTn>
                              </p:par>
                              <p:par>
                                <p:cTn id="81" presetID="1" presetClass="path" presetSubtype="0" accel="50000" decel="50000" fill="hold" nodeType="withEffect">
                                  <p:stCondLst>
                                    <p:cond delay="0"/>
                                  </p:stCondLst>
                                  <p:childTnLst>
                                    <p:animMotion origin="layout" path="M 0 0  C 0.069 0  0.125 0.07458  0.125 0.16647  C 0.125 0.25837  0.069 0.33295  0 0.33295  C -0.069 0.33295  -0.125 0.25837  -0.125 0.16647  C -0.125 0.07458  -0.069 0  0 0  Z" pathEditMode="relative" ptsTypes="">
                                      <p:cBhvr>
                                        <p:cTn id="82" dur="1500" spd="-100000" fill="hold"/>
                                        <p:tgtEl>
                                          <p:spTgt spid="9"/>
                                        </p:tgtEl>
                                        <p:attrNameLst>
                                          <p:attrName>ppt_x</p:attrName>
                                          <p:attrName>ppt_y</p:attrName>
                                        </p:attrNameLst>
                                      </p:cBhvr>
                                    </p:animMotion>
                                  </p:childTnLst>
                                </p:cTn>
                              </p:par>
                              <p:par>
                                <p:cTn id="83" presetID="1" presetClass="path" presetSubtype="0" accel="50000" decel="50000" fill="hold" nodeType="withEffect">
                                  <p:stCondLst>
                                    <p:cond delay="0"/>
                                  </p:stCondLst>
                                  <p:childTnLst>
                                    <p:animMotion origin="layout" path="M 4.16667E-6 -2.59259E-6 C 0.05607 0.05324 0.06944 0.15741 0.02951 0.23241 C -0.01042 0.30718 -0.08855 0.325 -0.1448 0.27176 C -0.20087 0.21852 -0.21424 0.11435 -0.17431 0.03935 C -0.13438 -0.03541 -0.05625 -0.05324 4.16667E-6 -2.59259E-6 Z " pathEditMode="relative" rAng="2123381" ptsTypes="fffff">
                                      <p:cBhvr>
                                        <p:cTn id="84" dur="1500" spd="-100000" fill="hold"/>
                                        <p:tgtEl>
                                          <p:spTgt spid="14"/>
                                        </p:tgtEl>
                                        <p:attrNameLst>
                                          <p:attrName>ppt_x</p:attrName>
                                          <p:attrName>ppt_y</p:attrName>
                                        </p:attrNameLst>
                                      </p:cBhvr>
                                      <p:rCtr x="-720000" y="1360000"/>
                                    </p:animMotion>
                                  </p:childTnLst>
                                </p:cTn>
                              </p:par>
                              <p:par>
                                <p:cTn id="85" presetID="1" presetClass="path" presetSubtype="0" accel="50000" decel="50000" fill="hold" nodeType="withEffect">
                                  <p:stCondLst>
                                    <p:cond delay="0"/>
                                  </p:stCondLst>
                                  <p:childTnLst>
                                    <p:animMotion origin="layout" path="M -5.55556E-7 -3.33333E-6 C 0.03281 0.08079 0.01024 0.18218 -0.05017 0.22616 C -0.11076 0.26991 -0.18681 0.23982 -0.21979 0.15926 C -0.2526 0.07848 -0.23003 -0.02291 -0.16962 -0.06689 C -0.10903 -0.11064 -0.03299 -0.08055 -5.55556E-7 -3.33333E-6 Z " pathEditMode="relative" rAng="3692899" ptsTypes="fffff">
                                      <p:cBhvr>
                                        <p:cTn id="86" dur="1500" spd="-100000" fill="hold"/>
                                        <p:tgtEl>
                                          <p:spTgt spid="13"/>
                                        </p:tgtEl>
                                        <p:attrNameLst>
                                          <p:attrName>ppt_x</p:attrName>
                                          <p:attrName>ppt_y</p:attrName>
                                        </p:attrNameLst>
                                      </p:cBhvr>
                                      <p:rCtr x="-1100000" y="800000"/>
                                    </p:animMotion>
                                  </p:childTnLst>
                                </p:cTn>
                              </p:par>
                              <p:par>
                                <p:cTn id="87" presetID="8" presetClass="emph" presetSubtype="0" accel="50000" decel="50000" fill="hold" nodeType="withEffect">
                                  <p:stCondLst>
                                    <p:cond delay="0"/>
                                  </p:stCondLst>
                                  <p:childTnLst>
                                    <p:animRot by="-21600000">
                                      <p:cBhvr>
                                        <p:cTn id="88" dur="1500" fill="hold"/>
                                        <p:tgtEl>
                                          <p:spTgt spid="14"/>
                                        </p:tgtEl>
                                        <p:attrNameLst>
                                          <p:attrName>r</p:attrName>
                                        </p:attrNameLst>
                                      </p:cBhvr>
                                    </p:animRot>
                                  </p:childTnLst>
                                </p:cTn>
                              </p:par>
                              <p:par>
                                <p:cTn id="89" presetID="8" presetClass="emph" presetSubtype="0" accel="50000" decel="50000" fill="hold" nodeType="withEffect">
                                  <p:stCondLst>
                                    <p:cond delay="0"/>
                                  </p:stCondLst>
                                  <p:childTnLst>
                                    <p:animRot by="-21600000">
                                      <p:cBhvr>
                                        <p:cTn id="90" dur="1500" fill="hold"/>
                                        <p:tgtEl>
                                          <p:spTgt spid="13"/>
                                        </p:tgtEl>
                                        <p:attrNameLst>
                                          <p:attrName>r</p:attrName>
                                        </p:attrNameLst>
                                      </p:cBhvr>
                                    </p:animRot>
                                  </p:childTnLst>
                                </p:cTn>
                              </p:par>
                              <p:par>
                                <p:cTn id="91" presetID="8" presetClass="emph" presetSubtype="0" accel="50000" decel="50000" fill="hold" nodeType="withEffect">
                                  <p:stCondLst>
                                    <p:cond delay="0"/>
                                  </p:stCondLst>
                                  <p:childTnLst>
                                    <p:animRot by="-21600000">
                                      <p:cBhvr>
                                        <p:cTn id="92" dur="1500" fill="hold"/>
                                        <p:tgtEl>
                                          <p:spTgt spid="9"/>
                                        </p:tgtEl>
                                        <p:attrNameLst>
                                          <p:attrName>r</p:attrName>
                                        </p:attrNameLst>
                                      </p:cBhvr>
                                    </p:animRot>
                                  </p:childTnLst>
                                </p:cTn>
                              </p:par>
                              <p:par>
                                <p:cTn id="93" presetID="8" presetClass="emph" presetSubtype="0" accel="50000" decel="50000" fill="hold" nodeType="withEffect">
                                  <p:stCondLst>
                                    <p:cond delay="0"/>
                                  </p:stCondLst>
                                  <p:childTnLst>
                                    <p:animRot by="-21600000">
                                      <p:cBhvr>
                                        <p:cTn id="94" dur="1500" fill="hold"/>
                                        <p:tgtEl>
                                          <p:spTgt spid="11"/>
                                        </p:tgtEl>
                                        <p:attrNameLst>
                                          <p:attrName>r</p:attrName>
                                        </p:attrNameLst>
                                      </p:cBhvr>
                                    </p:animRot>
                                  </p:childTnLst>
                                </p:cTn>
                              </p:par>
                              <p:par>
                                <p:cTn id="95" presetID="23" presetClass="exit" presetSubtype="32" fill="hold" nodeType="withEffect">
                                  <p:stCondLst>
                                    <p:cond delay="1000"/>
                                  </p:stCondLst>
                                  <p:childTnLst>
                                    <p:anim calcmode="lin" valueType="num">
                                      <p:cBhvr>
                                        <p:cTn id="96" dur="500"/>
                                        <p:tgtEl>
                                          <p:spTgt spid="6"/>
                                        </p:tgtEl>
                                        <p:attrNameLst>
                                          <p:attrName>ppt_w</p:attrName>
                                        </p:attrNameLst>
                                      </p:cBhvr>
                                      <p:tavLst>
                                        <p:tav tm="0">
                                          <p:val>
                                            <p:strVal val="ppt_w"/>
                                          </p:val>
                                        </p:tav>
                                        <p:tav tm="100000">
                                          <p:val>
                                            <p:fltVal val="0"/>
                                          </p:val>
                                        </p:tav>
                                      </p:tavLst>
                                    </p:anim>
                                    <p:anim calcmode="lin" valueType="num">
                                      <p:cBhvr>
                                        <p:cTn id="97" dur="500"/>
                                        <p:tgtEl>
                                          <p:spTgt spid="6"/>
                                        </p:tgtEl>
                                        <p:attrNameLst>
                                          <p:attrName>ppt_h</p:attrName>
                                        </p:attrNameLst>
                                      </p:cBhvr>
                                      <p:tavLst>
                                        <p:tav tm="0">
                                          <p:val>
                                            <p:strVal val="ppt_h"/>
                                          </p:val>
                                        </p:tav>
                                        <p:tav tm="100000">
                                          <p:val>
                                            <p:fltVal val="0"/>
                                          </p:val>
                                        </p:tav>
                                      </p:tavLst>
                                    </p:anim>
                                    <p:set>
                                      <p:cBhvr>
                                        <p:cTn id="98" dur="1" fill="hold">
                                          <p:stCondLst>
                                            <p:cond delay="499"/>
                                          </p:stCondLst>
                                        </p:cTn>
                                        <p:tgtEl>
                                          <p:spTgt spid="6"/>
                                        </p:tgtEl>
                                        <p:attrNameLst>
                                          <p:attrName>style.visibility</p:attrName>
                                        </p:attrNameLst>
                                      </p:cBhvr>
                                      <p:to>
                                        <p:strVal val="hidden"/>
                                      </p:to>
                                    </p:set>
                                  </p:childTnLst>
                                </p:cTn>
                              </p:par>
                              <p:par>
                                <p:cTn id="99" presetID="23" presetClass="exit" presetSubtype="32" fill="hold" nodeType="withEffect">
                                  <p:stCondLst>
                                    <p:cond delay="1000"/>
                                  </p:stCondLst>
                                  <p:childTnLst>
                                    <p:anim calcmode="lin" valueType="num">
                                      <p:cBhvr>
                                        <p:cTn id="100" dur="500"/>
                                        <p:tgtEl>
                                          <p:spTgt spid="7"/>
                                        </p:tgtEl>
                                        <p:attrNameLst>
                                          <p:attrName>ppt_w</p:attrName>
                                        </p:attrNameLst>
                                      </p:cBhvr>
                                      <p:tavLst>
                                        <p:tav tm="0">
                                          <p:val>
                                            <p:strVal val="ppt_w"/>
                                          </p:val>
                                        </p:tav>
                                        <p:tav tm="100000">
                                          <p:val>
                                            <p:fltVal val="0"/>
                                          </p:val>
                                        </p:tav>
                                      </p:tavLst>
                                    </p:anim>
                                    <p:anim calcmode="lin" valueType="num">
                                      <p:cBhvr>
                                        <p:cTn id="101" dur="500"/>
                                        <p:tgtEl>
                                          <p:spTgt spid="7"/>
                                        </p:tgtEl>
                                        <p:attrNameLst>
                                          <p:attrName>ppt_h</p:attrName>
                                        </p:attrNameLst>
                                      </p:cBhvr>
                                      <p:tavLst>
                                        <p:tav tm="0">
                                          <p:val>
                                            <p:strVal val="ppt_h"/>
                                          </p:val>
                                        </p:tav>
                                        <p:tav tm="100000">
                                          <p:val>
                                            <p:fltVal val="0"/>
                                          </p:val>
                                        </p:tav>
                                      </p:tavLst>
                                    </p:anim>
                                    <p:set>
                                      <p:cBhvr>
                                        <p:cTn id="102" dur="1" fill="hold">
                                          <p:stCondLst>
                                            <p:cond delay="499"/>
                                          </p:stCondLst>
                                        </p:cTn>
                                        <p:tgtEl>
                                          <p:spTgt spid="7"/>
                                        </p:tgtEl>
                                        <p:attrNameLst>
                                          <p:attrName>style.visibility</p:attrName>
                                        </p:attrNameLst>
                                      </p:cBhvr>
                                      <p:to>
                                        <p:strVal val="hidden"/>
                                      </p:to>
                                    </p:set>
                                  </p:childTnLst>
                                </p:cTn>
                              </p:par>
                              <p:par>
                                <p:cTn id="103" presetID="23" presetClass="exit" presetSubtype="32" fill="hold" nodeType="withEffect">
                                  <p:stCondLst>
                                    <p:cond delay="1000"/>
                                  </p:stCondLst>
                                  <p:childTnLst>
                                    <p:anim calcmode="lin" valueType="num">
                                      <p:cBhvr>
                                        <p:cTn id="104" dur="500"/>
                                        <p:tgtEl>
                                          <p:spTgt spid="8"/>
                                        </p:tgtEl>
                                        <p:attrNameLst>
                                          <p:attrName>ppt_w</p:attrName>
                                        </p:attrNameLst>
                                      </p:cBhvr>
                                      <p:tavLst>
                                        <p:tav tm="0">
                                          <p:val>
                                            <p:strVal val="ppt_w"/>
                                          </p:val>
                                        </p:tav>
                                        <p:tav tm="100000">
                                          <p:val>
                                            <p:fltVal val="0"/>
                                          </p:val>
                                        </p:tav>
                                      </p:tavLst>
                                    </p:anim>
                                    <p:anim calcmode="lin" valueType="num">
                                      <p:cBhvr>
                                        <p:cTn id="105" dur="500"/>
                                        <p:tgtEl>
                                          <p:spTgt spid="8"/>
                                        </p:tgtEl>
                                        <p:attrNameLst>
                                          <p:attrName>ppt_h</p:attrName>
                                        </p:attrNameLst>
                                      </p:cBhvr>
                                      <p:tavLst>
                                        <p:tav tm="0">
                                          <p:val>
                                            <p:strVal val="ppt_h"/>
                                          </p:val>
                                        </p:tav>
                                        <p:tav tm="100000">
                                          <p:val>
                                            <p:fltVal val="0"/>
                                          </p:val>
                                        </p:tav>
                                      </p:tavLst>
                                    </p:anim>
                                    <p:set>
                                      <p:cBhvr>
                                        <p:cTn id="106" dur="1" fill="hold">
                                          <p:stCondLst>
                                            <p:cond delay="499"/>
                                          </p:stCondLst>
                                        </p:cTn>
                                        <p:tgtEl>
                                          <p:spTgt spid="8"/>
                                        </p:tgtEl>
                                        <p:attrNameLst>
                                          <p:attrName>style.visibility</p:attrName>
                                        </p:attrNameLst>
                                      </p:cBhvr>
                                      <p:to>
                                        <p:strVal val="hidden"/>
                                      </p:to>
                                    </p:set>
                                  </p:childTnLst>
                                </p:cTn>
                              </p:par>
                              <p:par>
                                <p:cTn id="107" presetID="23" presetClass="exit" presetSubtype="32" fill="hold" nodeType="withEffect">
                                  <p:stCondLst>
                                    <p:cond delay="1000"/>
                                  </p:stCondLst>
                                  <p:childTnLst>
                                    <p:anim calcmode="lin" valueType="num">
                                      <p:cBhvr>
                                        <p:cTn id="108" dur="500"/>
                                        <p:tgtEl>
                                          <p:spTgt spid="9"/>
                                        </p:tgtEl>
                                        <p:attrNameLst>
                                          <p:attrName>ppt_w</p:attrName>
                                        </p:attrNameLst>
                                      </p:cBhvr>
                                      <p:tavLst>
                                        <p:tav tm="0">
                                          <p:val>
                                            <p:strVal val="ppt_w"/>
                                          </p:val>
                                        </p:tav>
                                        <p:tav tm="100000">
                                          <p:val>
                                            <p:fltVal val="0"/>
                                          </p:val>
                                        </p:tav>
                                      </p:tavLst>
                                    </p:anim>
                                    <p:anim calcmode="lin" valueType="num">
                                      <p:cBhvr>
                                        <p:cTn id="109" dur="500"/>
                                        <p:tgtEl>
                                          <p:spTgt spid="9"/>
                                        </p:tgtEl>
                                        <p:attrNameLst>
                                          <p:attrName>ppt_h</p:attrName>
                                        </p:attrNameLst>
                                      </p:cBhvr>
                                      <p:tavLst>
                                        <p:tav tm="0">
                                          <p:val>
                                            <p:strVal val="ppt_h"/>
                                          </p:val>
                                        </p:tav>
                                        <p:tav tm="100000">
                                          <p:val>
                                            <p:fltVal val="0"/>
                                          </p:val>
                                        </p:tav>
                                      </p:tavLst>
                                    </p:anim>
                                    <p:set>
                                      <p:cBhvr>
                                        <p:cTn id="110" dur="1" fill="hold">
                                          <p:stCondLst>
                                            <p:cond delay="499"/>
                                          </p:stCondLst>
                                        </p:cTn>
                                        <p:tgtEl>
                                          <p:spTgt spid="9"/>
                                        </p:tgtEl>
                                        <p:attrNameLst>
                                          <p:attrName>style.visibility</p:attrName>
                                        </p:attrNameLst>
                                      </p:cBhvr>
                                      <p:to>
                                        <p:strVal val="hidden"/>
                                      </p:to>
                                    </p:set>
                                  </p:childTnLst>
                                </p:cTn>
                              </p:par>
                              <p:par>
                                <p:cTn id="111" presetID="23" presetClass="exit" presetSubtype="32" fill="hold" nodeType="withEffect">
                                  <p:stCondLst>
                                    <p:cond delay="1000"/>
                                  </p:stCondLst>
                                  <p:childTnLst>
                                    <p:anim calcmode="lin" valueType="num">
                                      <p:cBhvr>
                                        <p:cTn id="112" dur="500"/>
                                        <p:tgtEl>
                                          <p:spTgt spid="10"/>
                                        </p:tgtEl>
                                        <p:attrNameLst>
                                          <p:attrName>ppt_w</p:attrName>
                                        </p:attrNameLst>
                                      </p:cBhvr>
                                      <p:tavLst>
                                        <p:tav tm="0">
                                          <p:val>
                                            <p:strVal val="ppt_w"/>
                                          </p:val>
                                        </p:tav>
                                        <p:tav tm="100000">
                                          <p:val>
                                            <p:fltVal val="0"/>
                                          </p:val>
                                        </p:tav>
                                      </p:tavLst>
                                    </p:anim>
                                    <p:anim calcmode="lin" valueType="num">
                                      <p:cBhvr>
                                        <p:cTn id="113" dur="500"/>
                                        <p:tgtEl>
                                          <p:spTgt spid="10"/>
                                        </p:tgtEl>
                                        <p:attrNameLst>
                                          <p:attrName>ppt_h</p:attrName>
                                        </p:attrNameLst>
                                      </p:cBhvr>
                                      <p:tavLst>
                                        <p:tav tm="0">
                                          <p:val>
                                            <p:strVal val="ppt_h"/>
                                          </p:val>
                                        </p:tav>
                                        <p:tav tm="100000">
                                          <p:val>
                                            <p:fltVal val="0"/>
                                          </p:val>
                                        </p:tav>
                                      </p:tavLst>
                                    </p:anim>
                                    <p:set>
                                      <p:cBhvr>
                                        <p:cTn id="114" dur="1" fill="hold">
                                          <p:stCondLst>
                                            <p:cond delay="499"/>
                                          </p:stCondLst>
                                        </p:cTn>
                                        <p:tgtEl>
                                          <p:spTgt spid="10"/>
                                        </p:tgtEl>
                                        <p:attrNameLst>
                                          <p:attrName>style.visibility</p:attrName>
                                        </p:attrNameLst>
                                      </p:cBhvr>
                                      <p:to>
                                        <p:strVal val="hidden"/>
                                      </p:to>
                                    </p:set>
                                  </p:childTnLst>
                                </p:cTn>
                              </p:par>
                              <p:par>
                                <p:cTn id="115" presetID="23" presetClass="exit" presetSubtype="32" fill="hold" nodeType="withEffect">
                                  <p:stCondLst>
                                    <p:cond delay="1000"/>
                                  </p:stCondLst>
                                  <p:childTnLst>
                                    <p:anim calcmode="lin" valueType="num">
                                      <p:cBhvr>
                                        <p:cTn id="116" dur="500"/>
                                        <p:tgtEl>
                                          <p:spTgt spid="11"/>
                                        </p:tgtEl>
                                        <p:attrNameLst>
                                          <p:attrName>ppt_w</p:attrName>
                                        </p:attrNameLst>
                                      </p:cBhvr>
                                      <p:tavLst>
                                        <p:tav tm="0">
                                          <p:val>
                                            <p:strVal val="ppt_w"/>
                                          </p:val>
                                        </p:tav>
                                        <p:tav tm="100000">
                                          <p:val>
                                            <p:fltVal val="0"/>
                                          </p:val>
                                        </p:tav>
                                      </p:tavLst>
                                    </p:anim>
                                    <p:anim calcmode="lin" valueType="num">
                                      <p:cBhvr>
                                        <p:cTn id="117" dur="500"/>
                                        <p:tgtEl>
                                          <p:spTgt spid="11"/>
                                        </p:tgtEl>
                                        <p:attrNameLst>
                                          <p:attrName>ppt_h</p:attrName>
                                        </p:attrNameLst>
                                      </p:cBhvr>
                                      <p:tavLst>
                                        <p:tav tm="0">
                                          <p:val>
                                            <p:strVal val="ppt_h"/>
                                          </p:val>
                                        </p:tav>
                                        <p:tav tm="100000">
                                          <p:val>
                                            <p:fltVal val="0"/>
                                          </p:val>
                                        </p:tav>
                                      </p:tavLst>
                                    </p:anim>
                                    <p:set>
                                      <p:cBhvr>
                                        <p:cTn id="118" dur="1" fill="hold">
                                          <p:stCondLst>
                                            <p:cond delay="499"/>
                                          </p:stCondLst>
                                        </p:cTn>
                                        <p:tgtEl>
                                          <p:spTgt spid="11"/>
                                        </p:tgtEl>
                                        <p:attrNameLst>
                                          <p:attrName>style.visibility</p:attrName>
                                        </p:attrNameLst>
                                      </p:cBhvr>
                                      <p:to>
                                        <p:strVal val="hidden"/>
                                      </p:to>
                                    </p:set>
                                  </p:childTnLst>
                                </p:cTn>
                              </p:par>
                              <p:par>
                                <p:cTn id="119" presetID="23" presetClass="exit" presetSubtype="32" fill="hold" nodeType="withEffect">
                                  <p:stCondLst>
                                    <p:cond delay="1000"/>
                                  </p:stCondLst>
                                  <p:childTnLst>
                                    <p:anim calcmode="lin" valueType="num">
                                      <p:cBhvr>
                                        <p:cTn id="120" dur="500"/>
                                        <p:tgtEl>
                                          <p:spTgt spid="12"/>
                                        </p:tgtEl>
                                        <p:attrNameLst>
                                          <p:attrName>ppt_w</p:attrName>
                                        </p:attrNameLst>
                                      </p:cBhvr>
                                      <p:tavLst>
                                        <p:tav tm="0">
                                          <p:val>
                                            <p:strVal val="ppt_w"/>
                                          </p:val>
                                        </p:tav>
                                        <p:tav tm="100000">
                                          <p:val>
                                            <p:fltVal val="0"/>
                                          </p:val>
                                        </p:tav>
                                      </p:tavLst>
                                    </p:anim>
                                    <p:anim calcmode="lin" valueType="num">
                                      <p:cBhvr>
                                        <p:cTn id="121" dur="500"/>
                                        <p:tgtEl>
                                          <p:spTgt spid="12"/>
                                        </p:tgtEl>
                                        <p:attrNameLst>
                                          <p:attrName>ppt_h</p:attrName>
                                        </p:attrNameLst>
                                      </p:cBhvr>
                                      <p:tavLst>
                                        <p:tav tm="0">
                                          <p:val>
                                            <p:strVal val="ppt_h"/>
                                          </p:val>
                                        </p:tav>
                                        <p:tav tm="100000">
                                          <p:val>
                                            <p:fltVal val="0"/>
                                          </p:val>
                                        </p:tav>
                                      </p:tavLst>
                                    </p:anim>
                                    <p:set>
                                      <p:cBhvr>
                                        <p:cTn id="122" dur="1" fill="hold">
                                          <p:stCondLst>
                                            <p:cond delay="499"/>
                                          </p:stCondLst>
                                        </p:cTn>
                                        <p:tgtEl>
                                          <p:spTgt spid="12"/>
                                        </p:tgtEl>
                                        <p:attrNameLst>
                                          <p:attrName>style.visibility</p:attrName>
                                        </p:attrNameLst>
                                      </p:cBhvr>
                                      <p:to>
                                        <p:strVal val="hidden"/>
                                      </p:to>
                                    </p:set>
                                  </p:childTnLst>
                                </p:cTn>
                              </p:par>
                              <p:par>
                                <p:cTn id="123" presetID="23" presetClass="exit" presetSubtype="32" fill="hold" nodeType="withEffect">
                                  <p:stCondLst>
                                    <p:cond delay="1000"/>
                                  </p:stCondLst>
                                  <p:childTnLst>
                                    <p:anim calcmode="lin" valueType="num">
                                      <p:cBhvr>
                                        <p:cTn id="124" dur="500"/>
                                        <p:tgtEl>
                                          <p:spTgt spid="13"/>
                                        </p:tgtEl>
                                        <p:attrNameLst>
                                          <p:attrName>ppt_w</p:attrName>
                                        </p:attrNameLst>
                                      </p:cBhvr>
                                      <p:tavLst>
                                        <p:tav tm="0">
                                          <p:val>
                                            <p:strVal val="ppt_w"/>
                                          </p:val>
                                        </p:tav>
                                        <p:tav tm="100000">
                                          <p:val>
                                            <p:fltVal val="0"/>
                                          </p:val>
                                        </p:tav>
                                      </p:tavLst>
                                    </p:anim>
                                    <p:anim calcmode="lin" valueType="num">
                                      <p:cBhvr>
                                        <p:cTn id="125" dur="500"/>
                                        <p:tgtEl>
                                          <p:spTgt spid="13"/>
                                        </p:tgtEl>
                                        <p:attrNameLst>
                                          <p:attrName>ppt_h</p:attrName>
                                        </p:attrNameLst>
                                      </p:cBhvr>
                                      <p:tavLst>
                                        <p:tav tm="0">
                                          <p:val>
                                            <p:strVal val="ppt_h"/>
                                          </p:val>
                                        </p:tav>
                                        <p:tav tm="100000">
                                          <p:val>
                                            <p:fltVal val="0"/>
                                          </p:val>
                                        </p:tav>
                                      </p:tavLst>
                                    </p:anim>
                                    <p:set>
                                      <p:cBhvr>
                                        <p:cTn id="126" dur="1" fill="hold">
                                          <p:stCondLst>
                                            <p:cond delay="499"/>
                                          </p:stCondLst>
                                        </p:cTn>
                                        <p:tgtEl>
                                          <p:spTgt spid="13"/>
                                        </p:tgtEl>
                                        <p:attrNameLst>
                                          <p:attrName>style.visibility</p:attrName>
                                        </p:attrNameLst>
                                      </p:cBhvr>
                                      <p:to>
                                        <p:strVal val="hidden"/>
                                      </p:to>
                                    </p:set>
                                  </p:childTnLst>
                                </p:cTn>
                              </p:par>
                              <p:par>
                                <p:cTn id="127" presetID="23" presetClass="exit" presetSubtype="32" fill="hold" nodeType="withEffect">
                                  <p:stCondLst>
                                    <p:cond delay="1000"/>
                                  </p:stCondLst>
                                  <p:childTnLst>
                                    <p:anim calcmode="lin" valueType="num">
                                      <p:cBhvr>
                                        <p:cTn id="128" dur="500"/>
                                        <p:tgtEl>
                                          <p:spTgt spid="14"/>
                                        </p:tgtEl>
                                        <p:attrNameLst>
                                          <p:attrName>ppt_w</p:attrName>
                                        </p:attrNameLst>
                                      </p:cBhvr>
                                      <p:tavLst>
                                        <p:tav tm="0">
                                          <p:val>
                                            <p:strVal val="ppt_w"/>
                                          </p:val>
                                        </p:tav>
                                        <p:tav tm="100000">
                                          <p:val>
                                            <p:fltVal val="0"/>
                                          </p:val>
                                        </p:tav>
                                      </p:tavLst>
                                    </p:anim>
                                    <p:anim calcmode="lin" valueType="num">
                                      <p:cBhvr>
                                        <p:cTn id="129" dur="500"/>
                                        <p:tgtEl>
                                          <p:spTgt spid="14"/>
                                        </p:tgtEl>
                                        <p:attrNameLst>
                                          <p:attrName>ppt_h</p:attrName>
                                        </p:attrNameLst>
                                      </p:cBhvr>
                                      <p:tavLst>
                                        <p:tav tm="0">
                                          <p:val>
                                            <p:strVal val="ppt_h"/>
                                          </p:val>
                                        </p:tav>
                                        <p:tav tm="100000">
                                          <p:val>
                                            <p:fltVal val="0"/>
                                          </p:val>
                                        </p:tav>
                                      </p:tavLst>
                                    </p:anim>
                                    <p:set>
                                      <p:cBhvr>
                                        <p:cTn id="130" dur="1" fill="hold">
                                          <p:stCondLst>
                                            <p:cond delay="499"/>
                                          </p:stCondLst>
                                        </p:cTn>
                                        <p:tgtEl>
                                          <p:spTgt spid="14"/>
                                        </p:tgtEl>
                                        <p:attrNameLst>
                                          <p:attrName>style.visibility</p:attrName>
                                        </p:attrNameLst>
                                      </p:cBhvr>
                                      <p:to>
                                        <p:strVal val="hidden"/>
                                      </p:to>
                                    </p:set>
                                  </p:childTnLst>
                                </p:cTn>
                              </p:par>
                              <p:par>
                                <p:cTn id="131" presetID="10" presetClass="entr" presetSubtype="0" fill="hold" nodeType="withEffect">
                                  <p:stCondLst>
                                    <p:cond delay="200"/>
                                  </p:stCondLst>
                                  <p:childTnLst>
                                    <p:set>
                                      <p:cBhvr>
                                        <p:cTn id="132" dur="1" fill="hold">
                                          <p:stCondLst>
                                            <p:cond delay="0"/>
                                          </p:stCondLst>
                                        </p:cTn>
                                        <p:tgtEl>
                                          <p:spTgt spid="2"/>
                                        </p:tgtEl>
                                        <p:attrNameLst>
                                          <p:attrName>style.visibility</p:attrName>
                                        </p:attrNameLst>
                                      </p:cBhvr>
                                      <p:to>
                                        <p:strVal val="visible"/>
                                      </p:to>
                                    </p:set>
                                    <p:animEffect transition="in" filter="fade">
                                      <p:cBhvr>
                                        <p:cTn id="133" dur="1500"/>
                                        <p:tgtEl>
                                          <p:spTgt spid="2"/>
                                        </p:tgtEl>
                                      </p:cBhvr>
                                    </p:animEffect>
                                  </p:childTnLst>
                                </p:cTn>
                              </p:par>
                              <p:par>
                                <p:cTn id="134" presetID="10" presetClass="entr" presetSubtype="0" fill="hold" nodeType="withEffect">
                                  <p:stCondLst>
                                    <p:cond delay="200"/>
                                  </p:stCondLst>
                                  <p:childTnLst>
                                    <p:set>
                                      <p:cBhvr>
                                        <p:cTn id="135" dur="1" fill="hold">
                                          <p:stCondLst>
                                            <p:cond delay="0"/>
                                          </p:stCondLst>
                                        </p:cTn>
                                        <p:tgtEl>
                                          <p:spTgt spid="3"/>
                                        </p:tgtEl>
                                        <p:attrNameLst>
                                          <p:attrName>style.visibility</p:attrName>
                                        </p:attrNameLst>
                                      </p:cBhvr>
                                      <p:to>
                                        <p:strVal val="visible"/>
                                      </p:to>
                                    </p:set>
                                    <p:animEffect transition="in" filter="fade">
                                      <p:cBhvr>
                                        <p:cTn id="136" dur="1500"/>
                                        <p:tgtEl>
                                          <p:spTgt spid="3"/>
                                        </p:tgtEl>
                                      </p:cBhvr>
                                    </p:animEffect>
                                  </p:childTnLst>
                                </p:cTn>
                              </p:par>
                              <p:par>
                                <p:cTn id="137" presetID="8" presetClass="emph" presetSubtype="0" accel="50000" fill="hold" nodeType="withEffect">
                                  <p:stCondLst>
                                    <p:cond delay="200"/>
                                  </p:stCondLst>
                                  <p:childTnLst>
                                    <p:animRot by="-21600000">
                                      <p:cBhvr>
                                        <p:cTn id="138" dur="1500" fill="hold"/>
                                        <p:tgtEl>
                                          <p:spTgt spid="2"/>
                                        </p:tgtEl>
                                        <p:attrNameLst>
                                          <p:attrName>r</p:attrName>
                                        </p:attrNameLst>
                                      </p:cBhvr>
                                    </p:animRot>
                                  </p:childTnLst>
                                </p:cTn>
                              </p:par>
                              <p:par>
                                <p:cTn id="139" presetID="8" presetClass="emph" presetSubtype="0" accel="50000" fill="hold" nodeType="withEffect">
                                  <p:stCondLst>
                                    <p:cond delay="200"/>
                                  </p:stCondLst>
                                  <p:childTnLst>
                                    <p:animRot by="21600000">
                                      <p:cBhvr>
                                        <p:cTn id="140" dur="15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学习目标</a:t>
            </a:r>
            <a:endParaRPr lang="zh-CN" altLang="en-US" dirty="0"/>
          </a:p>
        </p:txBody>
      </p:sp>
      <p:sp>
        <p:nvSpPr>
          <p:cNvPr id="3" name="内容占位符 2"/>
          <p:cNvSpPr>
            <a:spLocks noGrp="1"/>
          </p:cNvSpPr>
          <p:nvPr>
            <p:ph idx="1"/>
          </p:nvPr>
        </p:nvSpPr>
        <p:spPr/>
        <p:txBody>
          <a:bodyPr/>
          <a:lstStyle/>
          <a:p>
            <a:pPr lvl="0"/>
            <a:r>
              <a:rPr lang="zh-CN" altLang="zh-CN"/>
              <a:t>掌握异常处理的方法</a:t>
            </a:r>
          </a:p>
          <a:p>
            <a:pPr lvl="0"/>
            <a:r>
              <a:rPr lang="zh-CN" altLang="zh-CN"/>
              <a:t>掌握断言的使用</a:t>
            </a:r>
          </a:p>
          <a:p>
            <a:pPr lvl="0"/>
            <a:r>
              <a:rPr lang="zh-CN" altLang="zh-CN"/>
              <a:t>掌握打开文件、读文件和写文件的方法</a:t>
            </a:r>
          </a:p>
          <a:p>
            <a:endParaRPr lang="zh-CN" altLang="zh-CN" dirty="0"/>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3</a:t>
            </a:fld>
            <a:endParaRPr lang="en-US" altLang="ko-KR"/>
          </a:p>
        </p:txBody>
      </p:sp>
    </p:spTree>
    <p:extLst>
      <p:ext uri="{BB962C8B-B14F-4D97-AF65-F5344CB8AC3E}">
        <p14:creationId xmlns="" xmlns:p14="http://schemas.microsoft.com/office/powerpoint/2010/main" val="17404043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73025" y="112713"/>
            <a:ext cx="8229600" cy="81597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smtClean="0"/>
              <a:t>引言</a:t>
            </a:r>
          </a:p>
        </p:txBody>
      </p:sp>
      <p:sp>
        <p:nvSpPr>
          <p:cNvPr id="92163" name="Rectangle 3"/>
          <p:cNvSpPr>
            <a:spLocks noGrp="1" noChangeArrowheads="1"/>
          </p:cNvSpPr>
          <p:nvPr>
            <p:ph idx="1"/>
          </p:nvPr>
        </p:nvSpPr>
        <p:spPr bwMode="auto">
          <a:xfrm>
            <a:off x="684213" y="1250950"/>
            <a:ext cx="8134350" cy="5011738"/>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zh-CN"/>
              <a:t>程序在编制的过程中，难免包含各种各样的缺陷和错误，虽然我们已经尽可能编写正确的程序代码，但这并不足以消灭所有导致程序出错的因素，所以，我们必须学会使用异常处理机制，来削弱可能发生的错误对程序执行产生的负面作用。</a:t>
            </a:r>
          </a:p>
          <a:p>
            <a:pPr eaLnBrk="1" hangingPunct="1"/>
            <a:endParaRPr lang="zh-CN" altLang="zh-CN"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Effect transition="in" filter="blinds(horizontal)">
                                      <p:cBhvr>
                                        <p:cTn id="7" dur="500"/>
                                        <p:tgtEl>
                                          <p:spTgt spid="921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程序中的错误</a:t>
            </a:r>
          </a:p>
        </p:txBody>
      </p:sp>
      <p:sp>
        <p:nvSpPr>
          <p:cNvPr id="3" name="内容占位符 2"/>
          <p:cNvSpPr>
            <a:spLocks noGrp="1"/>
          </p:cNvSpPr>
          <p:nvPr>
            <p:ph idx="1"/>
          </p:nvPr>
        </p:nvSpPr>
        <p:spPr/>
        <p:txBody>
          <a:bodyPr/>
          <a:lstStyle/>
          <a:p>
            <a:r>
              <a:rPr lang="en-US" altLang="zh-CN"/>
              <a:t>Python</a:t>
            </a:r>
            <a:r>
              <a:rPr lang="zh-CN" altLang="zh-CN"/>
              <a:t>语言编写的程序代码中包含</a:t>
            </a:r>
            <a:r>
              <a:rPr lang="en-US" altLang="zh-CN"/>
              <a:t>3</a:t>
            </a:r>
            <a:r>
              <a:rPr lang="zh-CN" altLang="zh-CN"/>
              <a:t>种错误，分别是语法错误、语义错误和运行时错误，因为包含语法错误的程序无法顺利被计算机识别，所以</a:t>
            </a:r>
            <a:r>
              <a:rPr lang="en-US" altLang="zh-CN"/>
              <a:t>Python</a:t>
            </a:r>
            <a:r>
              <a:rPr lang="zh-CN" altLang="zh-CN"/>
              <a:t>解释器会帮助我们在运行程序之前就修正各种语法错误；语义错误是因为程序员采用了错误的算法导致的，我们可以通过反复运行程序，输入各种类型的测试数据，然后观察程序的运行结果发现并修正此类错误。</a:t>
            </a:r>
            <a:endParaRPr kumimoji="1" lang="zh-CN" altLang="en-US"/>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5</a:t>
            </a:fld>
            <a:endParaRPr lang="en-US" altLang="ko-KR"/>
          </a:p>
        </p:txBody>
      </p:sp>
    </p:spTree>
    <p:extLst>
      <p:ext uri="{BB962C8B-B14F-4D97-AF65-F5344CB8AC3E}">
        <p14:creationId xmlns="" xmlns:p14="http://schemas.microsoft.com/office/powerpoint/2010/main" val="1019106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a:xfrm>
            <a:off x="475456" y="1238250"/>
            <a:ext cx="8229600" cy="4525963"/>
          </a:xfrm>
        </p:spPr>
        <p:txBody>
          <a:bodyPr/>
          <a:lstStyle/>
          <a:p>
            <a:r>
              <a:rPr lang="zh-CN" altLang="zh-CN"/>
              <a:t>而运行时错误，往往是因为程序在执行过程中遇到了一些开发人员没有考虑到的特殊情况所导致的，所以软件开发单位一般无法在软件发布前消灭所有的运行时错误，此时，为了提高软件的容错性、改善软件在遇到错误时的用户体验，</a:t>
            </a:r>
            <a:r>
              <a:rPr lang="en-US" altLang="zh-CN"/>
              <a:t>Python</a:t>
            </a:r>
            <a:r>
              <a:rPr lang="zh-CN" altLang="zh-CN"/>
              <a:t>提供了一种名为异常处理的机制，这种机制帮助程序更好地应对执行过程中遇到的特殊情况，避免软件系统因为遇到错误而直接崩溃。</a:t>
            </a:r>
            <a:endParaRPr lang="zh-CN" altLang="en-US"/>
          </a:p>
          <a:p>
            <a:endParaRPr kumimoji="1" lang="zh-CN" altLang="en-US"/>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6</a:t>
            </a:fld>
            <a:endParaRPr lang="en-US" altLang="ko-KR"/>
          </a:p>
        </p:txBody>
      </p:sp>
    </p:spTree>
    <p:extLst>
      <p:ext uri="{BB962C8B-B14F-4D97-AF65-F5344CB8AC3E}">
        <p14:creationId xmlns="" xmlns:p14="http://schemas.microsoft.com/office/powerpoint/2010/main" val="4446611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运行时错误</a:t>
            </a:r>
          </a:p>
        </p:txBody>
      </p:sp>
      <p:sp>
        <p:nvSpPr>
          <p:cNvPr id="3" name="内容占位符 2"/>
          <p:cNvSpPr>
            <a:spLocks noGrp="1"/>
          </p:cNvSpPr>
          <p:nvPr>
            <p:ph idx="1"/>
          </p:nvPr>
        </p:nvSpPr>
        <p:spPr/>
        <p:txBody>
          <a:bodyPr/>
          <a:lstStyle/>
          <a:p>
            <a:r>
              <a:rPr lang="zh-CN" altLang="zh-CN" sz="2800" dirty="0"/>
              <a:t>举例说明，代码如下：</a:t>
            </a:r>
          </a:p>
          <a:p>
            <a:pPr marL="800100" lvl="2" indent="0">
              <a:buNone/>
            </a:pPr>
            <a:r>
              <a:rPr lang="en-US" altLang="zh-CN" sz="2000" dirty="0"/>
              <a:t># </a:t>
            </a:r>
            <a:r>
              <a:rPr lang="zh-CN" altLang="zh-CN" sz="2000" dirty="0"/>
              <a:t>例 </a:t>
            </a:r>
            <a:r>
              <a:rPr lang="en-US" altLang="zh-CN" sz="2000" dirty="0"/>
              <a:t>7‑1 </a:t>
            </a:r>
            <a:r>
              <a:rPr lang="zh-CN" altLang="zh-CN" sz="2000" dirty="0"/>
              <a:t>打印两个整数的实数商</a:t>
            </a:r>
          </a:p>
          <a:p>
            <a:pPr marL="800100" lvl="2" indent="0">
              <a:buNone/>
            </a:pPr>
            <a:r>
              <a:rPr lang="en-US" altLang="zh-CN" sz="2000" dirty="0"/>
              <a:t>a=36</a:t>
            </a:r>
            <a:endParaRPr lang="zh-CN" altLang="zh-CN" sz="2000" dirty="0"/>
          </a:p>
          <a:p>
            <a:pPr marL="800100" lvl="2" indent="0">
              <a:buNone/>
            </a:pPr>
            <a:r>
              <a:rPr lang="en-US" altLang="zh-CN" sz="2000" dirty="0" err="1"/>
              <a:t>nums</a:t>
            </a:r>
            <a:r>
              <a:rPr lang="en-US" altLang="zh-CN" sz="2000" dirty="0"/>
              <a:t>=[2,4,0,3]</a:t>
            </a:r>
            <a:endParaRPr lang="zh-CN" altLang="zh-CN" sz="2000" dirty="0"/>
          </a:p>
          <a:p>
            <a:pPr marL="800100" lvl="2" indent="0">
              <a:buNone/>
            </a:pPr>
            <a:r>
              <a:rPr lang="en-US" altLang="zh-CN" sz="2000" dirty="0"/>
              <a:t>for num in </a:t>
            </a:r>
            <a:r>
              <a:rPr lang="en-US" altLang="zh-CN" sz="2000" dirty="0" err="1" smtClean="0"/>
              <a:t>nums</a:t>
            </a:r>
            <a:r>
              <a:rPr lang="en-US" altLang="zh-CN" sz="2000" dirty="0" smtClean="0"/>
              <a:t>:</a:t>
            </a:r>
            <a:endParaRPr lang="zh-CN" altLang="zh-CN" sz="2000" dirty="0"/>
          </a:p>
          <a:p>
            <a:pPr marL="800100" lvl="2" indent="0">
              <a:buNone/>
            </a:pPr>
            <a:r>
              <a:rPr lang="en-US" altLang="zh-CN" sz="2000" dirty="0"/>
              <a:t>    print(a/num)</a:t>
            </a:r>
            <a:endParaRPr lang="zh-CN" altLang="zh-CN" sz="2000" dirty="0"/>
          </a:p>
          <a:p>
            <a:r>
              <a:rPr lang="zh-CN" altLang="zh-CN" sz="2800" dirty="0"/>
              <a:t>运行之后会产生如下结果：</a:t>
            </a:r>
          </a:p>
          <a:p>
            <a:pPr marL="800100" lvl="2" indent="0">
              <a:buNone/>
            </a:pPr>
            <a:r>
              <a:rPr lang="en-US" altLang="zh-CN" sz="2000" dirty="0"/>
              <a:t>18</a:t>
            </a:r>
            <a:endParaRPr lang="zh-CN" altLang="zh-CN" sz="2000" dirty="0"/>
          </a:p>
          <a:p>
            <a:pPr marL="800100" lvl="2" indent="0">
              <a:buNone/>
            </a:pPr>
            <a:r>
              <a:rPr lang="en-US" altLang="zh-CN" sz="2000" dirty="0" smtClean="0"/>
              <a:t>9</a:t>
            </a:r>
            <a:endParaRPr lang="zh-CN" altLang="zh-CN" sz="2000" dirty="0"/>
          </a:p>
          <a:p>
            <a:pPr marL="800100" lvl="2" indent="0">
              <a:buNone/>
            </a:pPr>
            <a:r>
              <a:rPr lang="en-US" altLang="zh-CN" sz="2000" dirty="0" err="1">
                <a:solidFill>
                  <a:srgbClr val="FF0000"/>
                </a:solidFill>
              </a:rPr>
              <a:t>ZeroDivisionError</a:t>
            </a:r>
            <a:r>
              <a:rPr lang="en-US" altLang="zh-CN" sz="2000" dirty="0">
                <a:solidFill>
                  <a:srgbClr val="FF0000"/>
                </a:solidFill>
              </a:rPr>
              <a:t>: integer division or modulo by zero</a:t>
            </a:r>
            <a:endParaRPr lang="zh-CN" altLang="zh-CN" sz="2000" dirty="0">
              <a:solidFill>
                <a:srgbClr val="FF0000"/>
              </a:solidFill>
            </a:endParaRPr>
          </a:p>
          <a:p>
            <a:endParaRPr kumimoji="1" lang="zh-CN" altLang="en-US" sz="2800" dirty="0"/>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7</a:t>
            </a:fld>
            <a:endParaRPr lang="en-US" altLang="ko-KR"/>
          </a:p>
        </p:txBody>
      </p:sp>
    </p:spTree>
    <p:extLst>
      <p:ext uri="{BB962C8B-B14F-4D97-AF65-F5344CB8AC3E}">
        <p14:creationId xmlns="" xmlns:p14="http://schemas.microsoft.com/office/powerpoint/2010/main" val="16765569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try……except</a:t>
            </a:r>
            <a:r>
              <a:rPr kumimoji="1" lang="zh-CN" altLang="en-US"/>
              <a:t>语句</a:t>
            </a:r>
          </a:p>
        </p:txBody>
      </p:sp>
      <p:sp>
        <p:nvSpPr>
          <p:cNvPr id="3" name="内容占位符 2"/>
          <p:cNvSpPr>
            <a:spLocks noGrp="1"/>
          </p:cNvSpPr>
          <p:nvPr>
            <p:ph idx="1"/>
          </p:nvPr>
        </p:nvSpPr>
        <p:spPr>
          <a:xfrm>
            <a:off x="247650" y="1600200"/>
            <a:ext cx="8724900" cy="4525963"/>
          </a:xfrm>
        </p:spPr>
        <p:txBody>
          <a:bodyPr/>
          <a:lstStyle/>
          <a:p>
            <a:r>
              <a:rPr lang="zh-CN" altLang="zh-CN" sz="2800"/>
              <a:t>以下为简单的</a:t>
            </a:r>
            <a:r>
              <a:rPr lang="en-US" altLang="zh-CN" sz="2800"/>
              <a:t>try....except...</a:t>
            </a:r>
            <a:r>
              <a:rPr lang="zh-CN" altLang="zh-CN" sz="2800"/>
              <a:t>的语法：</a:t>
            </a:r>
          </a:p>
          <a:p>
            <a:pPr marL="400050" lvl="1" indent="0">
              <a:buNone/>
            </a:pPr>
            <a:r>
              <a:rPr lang="en-US" altLang="zh-CN" sz="2000"/>
              <a:t>try:</a:t>
            </a:r>
            <a:endParaRPr lang="zh-CN" altLang="zh-CN" sz="2000"/>
          </a:p>
          <a:p>
            <a:pPr marL="400050" lvl="1" indent="0">
              <a:buNone/>
            </a:pPr>
            <a:r>
              <a:rPr lang="en-US" altLang="zh-CN" sz="2000"/>
              <a:t>	&lt;</a:t>
            </a:r>
            <a:r>
              <a:rPr lang="zh-CN" altLang="zh-CN" sz="2000"/>
              <a:t>语句块</a:t>
            </a:r>
            <a:r>
              <a:rPr lang="en-US" altLang="zh-CN" sz="2000"/>
              <a:t>1&gt;       #</a:t>
            </a:r>
            <a:r>
              <a:rPr lang="zh-CN" altLang="zh-CN" sz="2000"/>
              <a:t>运行的代码</a:t>
            </a:r>
          </a:p>
          <a:p>
            <a:pPr marL="400050" lvl="1" indent="0">
              <a:buNone/>
            </a:pPr>
            <a:r>
              <a:rPr lang="en-US" altLang="zh-CN" sz="2000"/>
              <a:t>except &lt;</a:t>
            </a:r>
            <a:r>
              <a:rPr lang="zh-CN" altLang="zh-CN" sz="2000"/>
              <a:t>异常</a:t>
            </a:r>
            <a:r>
              <a:rPr lang="en-US" altLang="zh-CN" sz="2000"/>
              <a:t>1&gt;</a:t>
            </a:r>
            <a:r>
              <a:rPr lang="zh-CN" altLang="zh-CN" sz="2000"/>
              <a:t>：</a:t>
            </a:r>
            <a:r>
              <a:rPr lang="en-US" altLang="zh-CN" sz="2000"/>
              <a:t>	#“</a:t>
            </a:r>
            <a:r>
              <a:rPr lang="zh-CN" altLang="zh-CN" sz="2000"/>
              <a:t>异常</a:t>
            </a:r>
            <a:r>
              <a:rPr lang="en-US" altLang="zh-CN" sz="2000"/>
              <a:t>1”</a:t>
            </a:r>
            <a:r>
              <a:rPr lang="zh-CN" altLang="zh-CN" sz="2000"/>
              <a:t>是发生的异常的名字，可以省略</a:t>
            </a:r>
          </a:p>
          <a:p>
            <a:pPr marL="400050" lvl="1" indent="0">
              <a:buNone/>
            </a:pPr>
            <a:r>
              <a:rPr lang="en-US" altLang="zh-CN" sz="2000"/>
              <a:t>	&lt;</a:t>
            </a:r>
            <a:r>
              <a:rPr lang="zh-CN" altLang="zh-CN" sz="2000"/>
              <a:t>语句块</a:t>
            </a:r>
            <a:r>
              <a:rPr lang="en-US" altLang="zh-CN" sz="2000"/>
              <a:t>2&gt;       #</a:t>
            </a:r>
            <a:r>
              <a:rPr lang="zh-CN" altLang="zh-CN" sz="2000"/>
              <a:t>如果在</a:t>
            </a:r>
            <a:r>
              <a:rPr lang="en-US" altLang="zh-CN" sz="2000"/>
              <a:t>try</a:t>
            </a:r>
            <a:r>
              <a:rPr lang="zh-CN" altLang="zh-CN" sz="2000"/>
              <a:t>部份引发了</a:t>
            </a:r>
            <a:r>
              <a:rPr lang="en-US" altLang="zh-CN" sz="2000"/>
              <a:t> “</a:t>
            </a:r>
            <a:r>
              <a:rPr lang="zh-CN" altLang="zh-CN" sz="2000"/>
              <a:t>异常</a:t>
            </a:r>
            <a:r>
              <a:rPr lang="en-US" altLang="zh-CN" sz="2000"/>
              <a:t>1” </a:t>
            </a:r>
            <a:r>
              <a:rPr lang="zh-CN" altLang="zh-CN" sz="2000"/>
              <a:t>，则执行语句</a:t>
            </a:r>
            <a:r>
              <a:rPr lang="en-US" altLang="zh-CN" sz="2000"/>
              <a:t>2</a:t>
            </a:r>
            <a:endParaRPr lang="zh-CN" altLang="zh-CN" sz="2000"/>
          </a:p>
          <a:p>
            <a:endParaRPr kumimoji="1" lang="zh-CN" altLang="en-US" sz="2800"/>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8</a:t>
            </a:fld>
            <a:endParaRPr lang="en-US" altLang="ko-KR"/>
          </a:p>
        </p:txBody>
      </p:sp>
    </p:spTree>
    <p:extLst>
      <p:ext uri="{BB962C8B-B14F-4D97-AF65-F5344CB8AC3E}">
        <p14:creationId xmlns="" xmlns:p14="http://schemas.microsoft.com/office/powerpoint/2010/main" val="4580713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对上述程序的修改</a:t>
            </a:r>
          </a:p>
        </p:txBody>
      </p:sp>
      <p:sp>
        <p:nvSpPr>
          <p:cNvPr id="3" name="内容占位符 2"/>
          <p:cNvSpPr>
            <a:spLocks noGrp="1"/>
          </p:cNvSpPr>
          <p:nvPr>
            <p:ph idx="1"/>
          </p:nvPr>
        </p:nvSpPr>
        <p:spPr>
          <a:xfrm>
            <a:off x="304800" y="1478195"/>
            <a:ext cx="8629650" cy="4525963"/>
          </a:xfrm>
        </p:spPr>
        <p:txBody>
          <a:bodyPr/>
          <a:lstStyle/>
          <a:p>
            <a:pPr marL="400050" lvl="1" indent="0">
              <a:buNone/>
            </a:pPr>
            <a:r>
              <a:rPr lang="en-US" altLang="zh-CN" dirty="0"/>
              <a:t># </a:t>
            </a:r>
            <a:r>
              <a:rPr lang="zh-CN" altLang="zh-CN" dirty="0"/>
              <a:t>例 </a:t>
            </a:r>
            <a:r>
              <a:rPr lang="en-US" altLang="zh-CN" dirty="0"/>
              <a:t>7‑2</a:t>
            </a:r>
            <a:r>
              <a:rPr lang="zh-CN" altLang="zh-CN" dirty="0"/>
              <a:t>带异常处理机制的打印两个整数的实数商</a:t>
            </a:r>
          </a:p>
          <a:p>
            <a:pPr marL="400050" lvl="1" indent="0">
              <a:buNone/>
            </a:pPr>
            <a:r>
              <a:rPr lang="en-US" altLang="zh-CN" dirty="0"/>
              <a:t>a=36</a:t>
            </a:r>
            <a:endParaRPr lang="zh-CN" altLang="zh-CN" dirty="0"/>
          </a:p>
          <a:p>
            <a:pPr marL="400050" lvl="1" indent="0">
              <a:buNone/>
            </a:pPr>
            <a:r>
              <a:rPr lang="en-US" altLang="zh-CN" dirty="0" err="1"/>
              <a:t>nums</a:t>
            </a:r>
            <a:r>
              <a:rPr lang="en-US" altLang="zh-CN" dirty="0"/>
              <a:t>=[2,4,0,3]</a:t>
            </a:r>
            <a:endParaRPr lang="zh-CN" altLang="zh-CN" dirty="0"/>
          </a:p>
          <a:p>
            <a:pPr marL="400050" lvl="1" indent="0">
              <a:buNone/>
            </a:pPr>
            <a:r>
              <a:rPr lang="en-US" altLang="zh-CN" dirty="0"/>
              <a:t>for num in </a:t>
            </a:r>
            <a:r>
              <a:rPr lang="en-US" altLang="zh-CN" dirty="0" err="1"/>
              <a:t>nums</a:t>
            </a:r>
            <a:r>
              <a:rPr lang="en-US" altLang="zh-CN" dirty="0"/>
              <a:t>:</a:t>
            </a:r>
            <a:endParaRPr lang="zh-CN" altLang="zh-CN" dirty="0"/>
          </a:p>
          <a:p>
            <a:pPr marL="400050" lvl="1" indent="0">
              <a:buNone/>
            </a:pPr>
            <a:r>
              <a:rPr lang="en-US" altLang="zh-CN" dirty="0"/>
              <a:t>    try:</a:t>
            </a:r>
            <a:endParaRPr lang="zh-CN" altLang="zh-CN" dirty="0"/>
          </a:p>
          <a:p>
            <a:pPr marL="400050" lvl="1" indent="0">
              <a:buNone/>
            </a:pPr>
            <a:r>
              <a:rPr lang="en-US" altLang="zh-CN" dirty="0"/>
              <a:t>        print(a/num)</a:t>
            </a:r>
            <a:endParaRPr lang="zh-CN" altLang="zh-CN" dirty="0"/>
          </a:p>
          <a:p>
            <a:pPr marL="400050" lvl="1" indent="0">
              <a:buNone/>
            </a:pPr>
            <a:r>
              <a:rPr lang="en-US" altLang="zh-CN" dirty="0"/>
              <a:t>    except </a:t>
            </a:r>
            <a:r>
              <a:rPr lang="en-US" altLang="zh-CN" dirty="0" err="1"/>
              <a:t>ZeroDivisionError</a:t>
            </a:r>
            <a:r>
              <a:rPr lang="en-US" altLang="zh-CN" dirty="0"/>
              <a:t>:</a:t>
            </a:r>
            <a:endParaRPr lang="zh-CN" altLang="zh-CN" dirty="0"/>
          </a:p>
          <a:p>
            <a:pPr marL="400050" lvl="1" indent="0">
              <a:buNone/>
            </a:pPr>
            <a:r>
              <a:rPr lang="en-US" altLang="zh-CN" dirty="0"/>
              <a:t>        print("%d is divided by 0" % a)</a:t>
            </a:r>
            <a:endParaRPr lang="zh-CN" altLang="zh-CN" dirty="0"/>
          </a:p>
          <a:p>
            <a:endParaRPr kumimoji="1" lang="zh-CN" altLang="en-US" dirty="0"/>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9</a:t>
            </a:fld>
            <a:endParaRPr lang="en-US" altLang="ko-KR"/>
          </a:p>
        </p:txBody>
      </p:sp>
    </p:spTree>
    <p:extLst>
      <p:ext uri="{BB962C8B-B14F-4D97-AF65-F5344CB8AC3E}">
        <p14:creationId xmlns="" xmlns:p14="http://schemas.microsoft.com/office/powerpoint/2010/main" val="1147044093"/>
      </p:ext>
    </p:extLst>
  </p:cSld>
  <p:clrMapOvr>
    <a:masterClrMapping/>
  </p:clrMapOvr>
  <p:timing>
    <p:tnLst>
      <p:par>
        <p:cTn id="1" dur="indefinite" restart="never" nodeType="tmRoot"/>
      </p:par>
    </p:tnLst>
  </p:timing>
</p:sld>
</file>

<file path=ppt/theme/theme1.xml><?xml version="1.0" encoding="utf-8"?>
<a:theme xmlns:a="http://schemas.openxmlformats.org/drawingml/2006/main" name="南邮">
  <a:themeElements>
    <a:clrScheme name="1_기본 디자인 3">
      <a:dk1>
        <a:srgbClr val="000000"/>
      </a:dk1>
      <a:lt1>
        <a:srgbClr val="FFFFFF"/>
      </a:lt1>
      <a:dk2>
        <a:srgbClr val="FFFFFF"/>
      </a:dk2>
      <a:lt2>
        <a:srgbClr val="4D4D4D"/>
      </a:lt2>
      <a:accent1>
        <a:srgbClr val="7067AF"/>
      </a:accent1>
      <a:accent2>
        <a:srgbClr val="99CCFF"/>
      </a:accent2>
      <a:accent3>
        <a:srgbClr val="FFFFFF"/>
      </a:accent3>
      <a:accent4>
        <a:srgbClr val="000000"/>
      </a:accent4>
      <a:accent5>
        <a:srgbClr val="BBB8D4"/>
      </a:accent5>
      <a:accent6>
        <a:srgbClr val="8AB9E7"/>
      </a:accent6>
      <a:hlink>
        <a:srgbClr val="CCCCFF"/>
      </a:hlink>
      <a:folHlink>
        <a:srgbClr val="C68DFF"/>
      </a:folHlink>
    </a:clrScheme>
    <a:fontScheme name="1_기본 디자인">
      <a:majorFont>
        <a:latin typeface="Gulim"/>
        <a:ea typeface="Gulim"/>
        <a:cs typeface=""/>
      </a:majorFont>
      <a:minorFont>
        <a:latin typeface="Gulim"/>
        <a:ea typeface="Guli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3600" b="0" i="0" u="none" strike="noStrike" cap="none" normalizeH="0" baseline="0" smtClean="0">
            <a:ln>
              <a:noFill/>
            </a:ln>
            <a:solidFill>
              <a:schemeClr val="tx1"/>
            </a:solidFill>
            <a:effectLst/>
            <a:latin typeface="Gulim" pitchFamily="34" charset="-127"/>
            <a:ea typeface="Gulim"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3600" b="0" i="0" u="none" strike="noStrike" cap="none" normalizeH="0" baseline="0" smtClean="0">
            <a:ln>
              <a:noFill/>
            </a:ln>
            <a:solidFill>
              <a:schemeClr val="tx1"/>
            </a:solidFill>
            <a:effectLst/>
            <a:latin typeface="Gulim" pitchFamily="34" charset="-127"/>
            <a:ea typeface="Gulim" pitchFamily="34" charset="-127"/>
          </a:defRPr>
        </a:defPPr>
      </a:lstStyle>
    </a:lnDef>
  </a:objectDefaults>
  <a:extraClrSchemeLst>
    <a:extraClrScheme>
      <a:clrScheme name="1_기본 디자인 1">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기본 디자인 2">
        <a:dk1>
          <a:srgbClr val="000000"/>
        </a:dk1>
        <a:lt1>
          <a:srgbClr val="FFFFFF"/>
        </a:lt1>
        <a:dk2>
          <a:srgbClr val="FFFFCC"/>
        </a:dk2>
        <a:lt2>
          <a:srgbClr val="5F5F5F"/>
        </a:lt2>
        <a:accent1>
          <a:srgbClr val="5A9E65"/>
        </a:accent1>
        <a:accent2>
          <a:srgbClr val="CCCC00"/>
        </a:accent2>
        <a:accent3>
          <a:srgbClr val="FFFFFF"/>
        </a:accent3>
        <a:accent4>
          <a:srgbClr val="000000"/>
        </a:accent4>
        <a:accent5>
          <a:srgbClr val="B5CCB8"/>
        </a:accent5>
        <a:accent6>
          <a:srgbClr val="B9B900"/>
        </a:accent6>
        <a:hlink>
          <a:srgbClr val="DB8647"/>
        </a:hlink>
        <a:folHlink>
          <a:srgbClr val="90B7CA"/>
        </a:folHlink>
      </a:clrScheme>
      <a:clrMap bg1="lt1" tx1="dk1" bg2="lt2" tx2="dk2" accent1="accent1" accent2="accent2" accent3="accent3" accent4="accent4" accent5="accent5" accent6="accent6" hlink="hlink" folHlink="folHlink"/>
    </a:extraClrScheme>
    <a:extraClrScheme>
      <a:clrScheme name="1_기본 디자인 3">
        <a:dk1>
          <a:srgbClr val="000000"/>
        </a:dk1>
        <a:lt1>
          <a:srgbClr val="FFFFFF"/>
        </a:lt1>
        <a:dk2>
          <a:srgbClr val="FFFFFF"/>
        </a:dk2>
        <a:lt2>
          <a:srgbClr val="4D4D4D"/>
        </a:lt2>
        <a:accent1>
          <a:srgbClr val="7067AF"/>
        </a:accent1>
        <a:accent2>
          <a:srgbClr val="99CCFF"/>
        </a:accent2>
        <a:accent3>
          <a:srgbClr val="FFFFFF"/>
        </a:accent3>
        <a:accent4>
          <a:srgbClr val="000000"/>
        </a:accent4>
        <a:accent5>
          <a:srgbClr val="BBB8D4"/>
        </a:accent5>
        <a:accent6>
          <a:srgbClr val="8AB9E7"/>
        </a:accent6>
        <a:hlink>
          <a:srgbClr val="CCCCFF"/>
        </a:hlink>
        <a:folHlink>
          <a:srgbClr val="C68DFF"/>
        </a:folHlink>
      </a:clrScheme>
      <a:clrMap bg1="lt1" tx1="dk1" bg2="lt2" tx2="dk2" accent1="accent1" accent2="accent2" accent3="accent3" accent4="accent4" accent5="accent5" accent6="accent6" hlink="hlink" folHlink="folHlink"/>
    </a:extraClrScheme>
    <a:extraClrScheme>
      <a:clrScheme name="1_기본 디자인 4">
        <a:dk1>
          <a:srgbClr val="000000"/>
        </a:dk1>
        <a:lt1>
          <a:srgbClr val="FFFFFF"/>
        </a:lt1>
        <a:dk2>
          <a:srgbClr val="FEE9DE"/>
        </a:dk2>
        <a:lt2>
          <a:srgbClr val="777777"/>
        </a:lt2>
        <a:accent1>
          <a:srgbClr val="6D5484"/>
        </a:accent1>
        <a:accent2>
          <a:srgbClr val="D88EC6"/>
        </a:accent2>
        <a:accent3>
          <a:srgbClr val="FFFFFF"/>
        </a:accent3>
        <a:accent4>
          <a:srgbClr val="000000"/>
        </a:accent4>
        <a:accent5>
          <a:srgbClr val="BAB3C2"/>
        </a:accent5>
        <a:accent6>
          <a:srgbClr val="C480B3"/>
        </a:accent6>
        <a:hlink>
          <a:srgbClr val="EA8484"/>
        </a:hlink>
        <a:folHlink>
          <a:srgbClr val="8BCFB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1029</TotalTime>
  <Words>1618</Words>
  <Application>Microsoft Office PowerPoint</Application>
  <PresentationFormat>全屏显示(4:3)</PresentationFormat>
  <Paragraphs>186</Paragraphs>
  <Slides>29</Slides>
  <Notes>3</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南邮</vt:lpstr>
      <vt:lpstr>幻灯片 1</vt:lpstr>
      <vt:lpstr>第7章 异常处理和文件操作</vt:lpstr>
      <vt:lpstr>学习目标</vt:lpstr>
      <vt:lpstr>引言</vt:lpstr>
      <vt:lpstr>程序中的错误</vt:lpstr>
      <vt:lpstr>幻灯片 6</vt:lpstr>
      <vt:lpstr>运行时错误</vt:lpstr>
      <vt:lpstr>try……except语句</vt:lpstr>
      <vt:lpstr>对上述程序的修改</vt:lpstr>
      <vt:lpstr>对不同异常的处理</vt:lpstr>
      <vt:lpstr>finally语句</vt:lpstr>
      <vt:lpstr>finally举例</vt:lpstr>
      <vt:lpstr>断言</vt:lpstr>
      <vt:lpstr>以下程序不会产生断言异常</vt:lpstr>
      <vt:lpstr>产生断言异常的例子</vt:lpstr>
      <vt:lpstr>断言的使用</vt:lpstr>
      <vt:lpstr>文件操作</vt:lpstr>
      <vt:lpstr>文件名和路径</vt:lpstr>
      <vt:lpstr>文件操作的步骤</vt:lpstr>
      <vt:lpstr>写文件操作</vt:lpstr>
      <vt:lpstr>追加文件内容</vt:lpstr>
      <vt:lpstr>读取文件内容</vt:lpstr>
      <vt:lpstr>readline方法</vt:lpstr>
      <vt:lpstr>readlines方法</vt:lpstr>
      <vt:lpstr>with语句</vt:lpstr>
      <vt:lpstr>with举例</vt:lpstr>
      <vt:lpstr>本章小结</vt:lpstr>
      <vt:lpstr>本章小结</vt:lpstr>
      <vt:lpstr>幻灯片 29</vt:lpstr>
    </vt:vector>
  </TitlesOfParts>
  <Company>artcom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dc:description>본 디자인은 ARTCOM PT연구소에 저작권이 있습니다.</dc:description>
  <cp:lastModifiedBy>ZM2015</cp:lastModifiedBy>
  <cp:revision>63</cp:revision>
  <dcterms:created xsi:type="dcterms:W3CDTF">2015-09-21T07:23:15Z</dcterms:created>
  <dcterms:modified xsi:type="dcterms:W3CDTF">2019-05-07T03:27:40Z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TAG2">
    <vt:lpwstr>000800b289000000000001024140</vt:lpwstr>
  </property>
</Properties>
</file>