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05EA4-881A-4834-AE02-5581F87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2880A-068E-4318-BDEA-B4B7BDEB2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AE314-9E14-4991-82FD-BF2A32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373A4-F6A0-47D6-9ABE-B4BBCA5C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86F62-3009-4AC0-ACD2-5EDB7343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9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F6EBE-09B7-4BE5-A09D-BDC9D26E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6CFB22-5355-4231-B4F2-18F2B6A6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E27CB-5B7D-4BCE-A44A-0B49AE1C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CF2A8-7FBF-482B-A178-B83A85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7708E-AE05-42ED-AF9A-0B435A6A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1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DAB63C-1C66-4148-BDA2-E0C50A3A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8FDAF-4EBE-4A2E-B0DF-6961A1DD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06DED-6E8E-476A-8649-A6F42F3B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3B5C2-3C3B-4FE1-BB3A-415A1855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2417B-FDCA-46D6-B2B4-56A213C3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1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B940A-C160-460A-9CA4-64BE3FF2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99C03-7199-474B-A121-FBACBF5C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4A4DD-2308-45BC-8C85-2AB929B5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C14C9-209D-4620-9349-235A336E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AD01F-925A-498A-8927-4742444A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4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9D10-E658-4EE2-B8D8-29F05A3E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9DAE9-C92C-42E7-A7DA-B5418C4B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03F75-F537-4F3A-B5C0-C8C37142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BF028-93A5-41C6-B3E8-FBB32AFB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0AF63-F948-49E3-BB52-36814D48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0144F-6EB9-4993-A5EB-DD429F16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05752-557C-46BD-973C-D4894A8D2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A29FB-57AF-4DC3-9DC6-F10A7444B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18E29-D3ED-4BA7-8B7A-9B18FBFE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1B2F2-6B09-417A-ADF9-8E5047C4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BF825-E688-44FA-BF56-39EC3D91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8ECFD-6722-479E-B73E-1EDDDAD0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B1595-FE93-4FB5-87C9-7B4AF0B0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C75669-3D2B-4A27-9A40-7990999D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DBCC67-061D-4853-81A3-C5823BEAF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DD3E4B-2167-4010-9FEF-533631EEF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3F2F1-9CC9-45EB-B029-610457F2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391E3E-8AD8-49AE-887D-8CEA29AD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4E4806-1933-4679-B8D7-9F5C36D4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94BCF-73DB-499C-98EC-6876EDD8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A86BD9-1C12-4F08-AE85-326323E0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F7B827-6888-48C7-AB59-C22929CE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C420DE-F03D-4369-BAD5-3E7D44EE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442128-889D-4BDD-A057-FCDF1A9C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E2A3F9-9767-4B06-84FD-F0052EC3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5748D-8436-4F7E-90AE-A2940A42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69CE0-2D80-43ED-82EB-F18CE4BF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477FD-897B-4E26-8BC0-91756A8C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EDC912-F8F4-4277-B428-BA1ECC17E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FEF5C-BA88-4D46-A2C7-FE573C13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86451-D7CC-4649-8AF6-F590685A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46CAE-C5A2-4DE6-8544-95469824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7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D4A14-C686-4BD9-A1E6-EF25B6B9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70E1B-DE17-43E5-BFE8-12ED19B9E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F6CF9-0673-4497-979B-ECBBD088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2ECBC-DA55-4B2A-B870-948BAE8D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8C01D-8DC4-478A-92AC-ABD8A2BB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F5D59-D599-4637-A65F-FAD40F57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6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E0FF51-2563-447F-AB79-4532C2E5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16B2E-34BA-43C4-BD38-DDC2E35F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80AD8-560D-4BCE-9235-51516C66C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24C9-0D09-4D1E-8FDB-4CF03AE9E2C7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67AA5-EE75-46D9-BD93-1C205E269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8DE55-1775-4E5A-A6CC-3B2059A99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F329-061F-46F2-A4B4-A797F3D57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5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kretype.bdimg.com/retype/zoom/ec7c013f453610661ed9f475?pn=1&amp;o=jpg_6&amp;md5sum=0a516263798584af487530ae2f60e0ca&amp;sign=b18ebe6641&amp;png=0-11046&amp;jpg=0-73523">
            <a:extLst>
              <a:ext uri="{FF2B5EF4-FFF2-40B4-BE49-F238E27FC236}">
                <a16:creationId xmlns:a16="http://schemas.microsoft.com/office/drawing/2014/main" id="{172D6386-DC3B-44CB-97F3-5DBC3F951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93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kretype.bdimg.com/retype/zoom/ec7c013f453610661ed9f475?pn=2&amp;o=jpg_6&amp;md5sum=0a516263798584af487530ae2f60e0ca&amp;sign=b18ebe6641&amp;png=11047-16813&amp;jpg=73524-171389">
            <a:extLst>
              <a:ext uri="{FF2B5EF4-FFF2-40B4-BE49-F238E27FC236}">
                <a16:creationId xmlns:a16="http://schemas.microsoft.com/office/drawing/2014/main" id="{6A51402F-B5F4-4C85-A6C7-C635E6A0B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1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kretype.bdimg.com/retype/zoom/ec7c013f453610661ed9f475?pn=3&amp;o=jpg_6&amp;md5sum=0a516263798584af487530ae2f60e0ca&amp;sign=b18ebe6641&amp;png=16814-22619&amp;jpg=171390-257468">
            <a:extLst>
              <a:ext uri="{FF2B5EF4-FFF2-40B4-BE49-F238E27FC236}">
                <a16:creationId xmlns:a16="http://schemas.microsoft.com/office/drawing/2014/main" id="{6B1801DA-DFCC-45A0-A2B7-17B4D3AC2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96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kretype.bdimg.com/retype/zoom/ec7c013f453610661ed9f475?pn=4&amp;o=jpg_6&amp;md5sum=0a516263798584af487530ae2f60e0ca&amp;sign=b18ebe6641&amp;png=22620-28374&amp;jpg=257469-357962">
            <a:extLst>
              <a:ext uri="{FF2B5EF4-FFF2-40B4-BE49-F238E27FC236}">
                <a16:creationId xmlns:a16="http://schemas.microsoft.com/office/drawing/2014/main" id="{F6ED93E4-7D7B-494B-81BA-482B2CAE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4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kretype.bdimg.com/retype/zoom/ec7c013f453610661ed9f475?pn=5&amp;o=jpg_6&amp;md5sum=0a516263798584af487530ae2f60e0ca&amp;sign=b18ebe6641&amp;png=28375-34060&amp;jpg=357963-535200">
            <a:extLst>
              <a:ext uri="{FF2B5EF4-FFF2-40B4-BE49-F238E27FC236}">
                <a16:creationId xmlns:a16="http://schemas.microsoft.com/office/drawing/2014/main" id="{15D76A96-803E-4494-A5CA-E519F5E9F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kretype.bdimg.com/retype/zoom/ec7c013f453610661ed9f475?pn=6&amp;o=jpg_6&amp;md5sum=0a516263798584af487530ae2f60e0ca&amp;sign=b18ebe6641&amp;png=34061-&amp;jpg=535201-">
            <a:extLst>
              <a:ext uri="{FF2B5EF4-FFF2-40B4-BE49-F238E27FC236}">
                <a16:creationId xmlns:a16="http://schemas.microsoft.com/office/drawing/2014/main" id="{2630131F-9974-4CDB-B22E-D97EF0835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0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心海</dc:creator>
  <cp:lastModifiedBy>曾 心海</cp:lastModifiedBy>
  <cp:revision>1</cp:revision>
  <dcterms:created xsi:type="dcterms:W3CDTF">2018-09-23T05:13:29Z</dcterms:created>
  <dcterms:modified xsi:type="dcterms:W3CDTF">2018-09-23T05:18:07Z</dcterms:modified>
</cp:coreProperties>
</file>