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75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10CEA-8120-43E9-AB40-10954CEB2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9D302-47AE-4F64-9BED-E10C6D70E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78CD6-545A-481B-95B1-3DBDE9AE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A241-B33E-4408-9765-33B58A09F26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3909E-E5FF-4B8D-BC50-A010C344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790AA-045D-4FB6-9F38-C05CF14C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56B3-0E26-4F6E-B0E1-53AF98208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8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4ED35-EEBE-4E97-BBA6-512799A6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C03C50-EB4C-46FC-A6BD-33E3C2224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1B783-FF6A-4373-82CE-7AA9E74D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A241-B33E-4408-9765-33B58A09F26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BD8FC-F290-4BF1-8F57-670A384F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ADC72-DBBD-4B78-98B0-06184EEC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56B3-0E26-4F6E-B0E1-53AF98208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35536B-58B5-48A5-A68D-8D41CEF6B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1723D-DD73-4627-BE27-11613D73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788C1-7424-45C3-869F-04C15DC7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A241-B33E-4408-9765-33B58A09F26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57AA5-8B11-4E87-BC1F-1FFFA068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A032A-7CEA-426B-90C6-7462CF31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56B3-0E26-4F6E-B0E1-53AF98208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3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A99D7-78CB-4323-899E-85756510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2BE67-2E77-455D-8A0A-F016E3CD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94CAE-14C7-4E59-8E90-5CF5FDCB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A241-B33E-4408-9765-33B58A09F26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06590-DE6C-49E1-9E3B-011E97FC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E8C7B-386A-4B97-B42D-089CCDF5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56B3-0E26-4F6E-B0E1-53AF98208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6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5C938-8100-462C-9548-1FE4FFE0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C1E71-07D9-4135-8DD7-AE7172B96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E29E2-48A7-4482-A8DF-3191186C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A241-B33E-4408-9765-33B58A09F26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813D2-4280-4098-8883-78BCAB7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C1930-C2C0-413A-802E-2E39A6E3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56B3-0E26-4F6E-B0E1-53AF98208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2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4331F-5CC3-4A8B-B307-639F6DB8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C167A-AEC4-4AC6-9080-F743B7A0E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901C7-EABD-41C6-9884-042FAC1AC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04941-0E1D-4B09-ADCB-0CB585D9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A241-B33E-4408-9765-33B58A09F26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28234-6A77-4709-8F43-305B4A78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C8122-CC37-47FF-8CA9-8FB7C5AD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56B3-0E26-4F6E-B0E1-53AF98208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8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2EB95-18A0-495A-B62A-C707E2CF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0747A-BAEB-4CAB-A96B-2A3D03E9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9A823-5036-4375-944F-56739A9A7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B54AAE-AA7B-4EB8-ACA3-471153EA7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DBEAA3-25E1-4DC9-9F51-B64C08BC8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DE23C7-1A8E-451C-BA9B-CBA67FF9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A241-B33E-4408-9765-33B58A09F26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93377E-4847-4EDC-8ADE-3C07B04D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894DB-2110-497E-BC7E-3081844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56B3-0E26-4F6E-B0E1-53AF98208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5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21AF5-F2B3-4126-B1AD-A91D17A0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D43CE2-B370-432B-A6C2-210D9B3D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A241-B33E-4408-9765-33B58A09F26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B0C1E1-1626-4FAB-B243-F8F88990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ACAA0D-B60D-4008-85A1-98BAF321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56B3-0E26-4F6E-B0E1-53AF98208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2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9C1B4F-5C4A-4C9A-973F-5503833B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A241-B33E-4408-9765-33B58A09F26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E74E82-ACF8-4437-B225-65D37F97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040CEC-E594-4243-8979-B1945F4E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56B3-0E26-4F6E-B0E1-53AF98208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8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915D5-3779-4D4B-96F3-393F6B45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E5C13-EE34-4680-9010-CC040DA9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BD2C1F-9BF3-4820-AC43-C45B521EA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AB5FB4-70DE-4E69-A300-38FED3E8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A241-B33E-4408-9765-33B58A09F26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55990-E28F-42A6-87B1-089A42BF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E3BF9-BD99-44B3-B215-083C6C46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56B3-0E26-4F6E-B0E1-53AF98208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9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250B1-AC8B-4920-BF85-B7F8DC64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D8A327-C08F-45AE-B6E3-E5DBFCB1F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7B944-6ED2-4440-8530-C76C3C2FD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FB9E0-1D35-4AAF-A73E-688D8D2A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A241-B33E-4408-9765-33B58A09F26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78B7F-788C-4F1F-9C02-C34C3EED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9CFBC-2D80-463D-8D50-E7F4E600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56B3-0E26-4F6E-B0E1-53AF98208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888361-0BE4-411C-AEF1-D2A41955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84FFFD-4259-4E15-A5E5-1A6292663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378E1-0427-40CC-9587-4DC8BF626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A241-B33E-4408-9765-33B58A09F26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A43A5-EBB6-4009-9F86-E14A75BCC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6772D-AE89-4342-965C-E195A39E5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56B3-0E26-4F6E-B0E1-53AF98208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9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kretype.bdimg.com/retype/zoom/30dffd2b580216fc700afd75?pn=1&amp;o=jpg_6&amp;md5sum=d44792a8f81a4434fcb41459c75ded2f&amp;sign=9409214881&amp;png=0-11046&amp;jpg=0-72995">
            <a:extLst>
              <a:ext uri="{FF2B5EF4-FFF2-40B4-BE49-F238E27FC236}">
                <a16:creationId xmlns:a16="http://schemas.microsoft.com/office/drawing/2014/main" id="{202432F9-1F65-49AB-AFD5-C041594343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wkretype.bdimg.com/retype/zoom/30dffd2b580216fc700afd75?pn=1&amp;o=jpg_6&amp;md5sum=d44792a8f81a4434fcb41459c75ded2f&amp;sign=9409214881&amp;png=0-11046&amp;jpg=0-72995">
            <a:extLst>
              <a:ext uri="{FF2B5EF4-FFF2-40B4-BE49-F238E27FC236}">
                <a16:creationId xmlns:a16="http://schemas.microsoft.com/office/drawing/2014/main" id="{DECADC50-E524-4038-97CE-7DCE6FA83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8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kretype.bdimg.com/retype/zoom/30dffd2b580216fc700afd75?pn=10&amp;o=jpg_6&amp;md5sum=d44792a8f81a4434fcb41459c75ded2f&amp;sign=9409214881&amp;png=93663-99348&amp;jpg=726356-849490">
            <a:extLst>
              <a:ext uri="{FF2B5EF4-FFF2-40B4-BE49-F238E27FC236}">
                <a16:creationId xmlns:a16="http://schemas.microsoft.com/office/drawing/2014/main" id="{5A6CB5B6-A4AB-4CAB-822C-A7F0AD38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77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wkretype.bdimg.com/retype/zoom/30dffd2b580216fc700afd75?pn=11&amp;o=jpg_6&amp;md5sum=d44792a8f81a4434fcb41459c75ded2f&amp;sign=9409214881&amp;png=99349-105115&amp;jpg=849491-977425">
            <a:extLst>
              <a:ext uri="{FF2B5EF4-FFF2-40B4-BE49-F238E27FC236}">
                <a16:creationId xmlns:a16="http://schemas.microsoft.com/office/drawing/2014/main" id="{9FF300C5-07C4-4EB4-8C19-26E50E601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36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wkretype.bdimg.com/retype/zoom/30dffd2b580216fc700afd75?pn=12&amp;o=jpg_6&amp;md5sum=d44792a8f81a4434fcb41459c75ded2f&amp;sign=9409214881&amp;png=105116-111228&amp;jpg=977426-1085106">
            <a:extLst>
              <a:ext uri="{FF2B5EF4-FFF2-40B4-BE49-F238E27FC236}">
                <a16:creationId xmlns:a16="http://schemas.microsoft.com/office/drawing/2014/main" id="{D3A14E92-6500-401C-8E7F-4C9E1059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7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kretype.bdimg.com/retype/zoom/30dffd2b580216fc700afd75?pn=13&amp;o=jpg_6&amp;md5sum=d44792a8f81a4434fcb41459c75ded2f&amp;sign=9409214881&amp;png=111229-117274&amp;jpg=1085107-1176451">
            <a:extLst>
              <a:ext uri="{FF2B5EF4-FFF2-40B4-BE49-F238E27FC236}">
                <a16:creationId xmlns:a16="http://schemas.microsoft.com/office/drawing/2014/main" id="{685DD38C-4C8E-49D6-A4CC-9C78C60D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9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wkretype.bdimg.com/retype/zoom/30dffd2b580216fc700afd75?pn=14&amp;o=jpg_6&amp;md5sum=d44792a8f81a4434fcb41459c75ded2f&amp;sign=9409214881&amp;png=117275-122960&amp;jpg=1176452-1279033">
            <a:extLst>
              <a:ext uri="{FF2B5EF4-FFF2-40B4-BE49-F238E27FC236}">
                <a16:creationId xmlns:a16="http://schemas.microsoft.com/office/drawing/2014/main" id="{B83175F1-A657-4F77-8ABC-8E77D658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1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kretype.bdimg.com/retype/zoom/30dffd2b580216fc700afd75?pn=15&amp;o=jpg_6&amp;md5sum=d44792a8f81a4434fcb41459c75ded2f&amp;sign=9409214881&amp;png=122961-137562&amp;jpg=1279034-1389277">
            <a:extLst>
              <a:ext uri="{FF2B5EF4-FFF2-40B4-BE49-F238E27FC236}">
                <a16:creationId xmlns:a16="http://schemas.microsoft.com/office/drawing/2014/main" id="{552F14D7-7704-43BD-AAB7-41866611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9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wkretype.bdimg.com/retype/zoom/30dffd2b580216fc700afd75?pn=16&amp;o=jpg_6&amp;md5sum=d44792a8f81a4434fcb41459c75ded2f&amp;sign=9409214881&amp;png=137563-150766&amp;jpg=1389278-1479456">
            <a:extLst>
              <a:ext uri="{FF2B5EF4-FFF2-40B4-BE49-F238E27FC236}">
                <a16:creationId xmlns:a16="http://schemas.microsoft.com/office/drawing/2014/main" id="{6EEC35C3-76A4-4693-856A-60FE09C7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5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wkretype.bdimg.com/retype/zoom/30dffd2b580216fc700afd75?pn=17&amp;o=jpg_6&amp;md5sum=d44792a8f81a4434fcb41459c75ded2f&amp;sign=9409214881&amp;png=150767-156689&amp;jpg=1479457-1603895">
            <a:extLst>
              <a:ext uri="{FF2B5EF4-FFF2-40B4-BE49-F238E27FC236}">
                <a16:creationId xmlns:a16="http://schemas.microsoft.com/office/drawing/2014/main" id="{CB325D7A-32D9-4511-9660-E1552F0A3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wkretype.bdimg.com/retype/zoom/30dffd2b580216fc700afd75?pn=18&amp;o=jpg_6&amp;md5sum=d44792a8f81a4434fcb41459c75ded2f&amp;sign=9409214881&amp;png=156690-162375&amp;jpg=1603896-1654756">
            <a:extLst>
              <a:ext uri="{FF2B5EF4-FFF2-40B4-BE49-F238E27FC236}">
                <a16:creationId xmlns:a16="http://schemas.microsoft.com/office/drawing/2014/main" id="{F81785C9-D9B0-4D4B-BAD5-1894E4376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193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wkretype.bdimg.com/retype/zoom/30dffd2b580216fc700afd75?pn=19&amp;o=jpg_6&amp;md5sum=d44792a8f81a4434fcb41459c75ded2f&amp;sign=9409214881&amp;png=162376-173589&amp;jpg=1654757-1757162">
            <a:extLst>
              <a:ext uri="{FF2B5EF4-FFF2-40B4-BE49-F238E27FC236}">
                <a16:creationId xmlns:a16="http://schemas.microsoft.com/office/drawing/2014/main" id="{654313EE-6F44-44BB-A63E-33E2C86CE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1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kretype.bdimg.com/retype/zoom/30dffd2b580216fc700afd75?pn=2&amp;o=jpg_6&amp;md5sum=d44792a8f81a4434fcb41459c75ded2f&amp;sign=9409214881&amp;png=11047-22788&amp;jpg=72996-147152">
            <a:extLst>
              <a:ext uri="{FF2B5EF4-FFF2-40B4-BE49-F238E27FC236}">
                <a16:creationId xmlns:a16="http://schemas.microsoft.com/office/drawing/2014/main" id="{91DA5AF4-519B-46B1-92F0-DE985C33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342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wkretype.bdimg.com/retype/zoom/30dffd2b580216fc700afd75?pn=20&amp;o=jpg_6&amp;md5sum=d44792a8f81a4434fcb41459c75ded2f&amp;sign=9409214881&amp;png=173590-179298&amp;jpg=1757163-1858558">
            <a:extLst>
              <a:ext uri="{FF2B5EF4-FFF2-40B4-BE49-F238E27FC236}">
                <a16:creationId xmlns:a16="http://schemas.microsoft.com/office/drawing/2014/main" id="{D3333661-B3A9-4778-98DD-3384BBF8E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53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kretype.bdimg.com/retype/zoom/30dffd2b580216fc700afd75?pn=21&amp;o=jpg_6&amp;md5sum=d44792a8f81a4434fcb41459c75ded2f&amp;sign=9409214881&amp;png=179299-185191&amp;jpg=1858559-1941535">
            <a:extLst>
              <a:ext uri="{FF2B5EF4-FFF2-40B4-BE49-F238E27FC236}">
                <a16:creationId xmlns:a16="http://schemas.microsoft.com/office/drawing/2014/main" id="{9711F3CD-55FF-4690-8CC2-3A7027A28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76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wkretype.bdimg.com/retype/zoom/30dffd2b580216fc700afd75?pn=22&amp;o=jpg_6&amp;md5sum=d44792a8f81a4434fcb41459c75ded2f&amp;sign=9409214881&amp;png=185192-190948&amp;jpg=1941536-2044968">
            <a:extLst>
              <a:ext uri="{FF2B5EF4-FFF2-40B4-BE49-F238E27FC236}">
                <a16:creationId xmlns:a16="http://schemas.microsoft.com/office/drawing/2014/main" id="{3BD1162E-8374-4D48-B14B-E2465856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9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wkretype.bdimg.com/retype/zoom/30dffd2b580216fc700afd75?pn=23&amp;o=jpg_6&amp;md5sum=d44792a8f81a4434fcb41459c75ded2f&amp;sign=9409214881&amp;png=190949-196740&amp;jpg=2044969-2149596">
            <a:extLst>
              <a:ext uri="{FF2B5EF4-FFF2-40B4-BE49-F238E27FC236}">
                <a16:creationId xmlns:a16="http://schemas.microsoft.com/office/drawing/2014/main" id="{551095FA-2A4B-4481-9D1C-F7CAB636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89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wkretype.bdimg.com/retype/zoom/30dffd2b580216fc700afd75?pn=24&amp;o=jpg_6&amp;md5sum=d44792a8f81a4434fcb41459c75ded2f&amp;sign=9409214881&amp;png=196741-202577&amp;jpg=2149597-2262089">
            <a:extLst>
              <a:ext uri="{FF2B5EF4-FFF2-40B4-BE49-F238E27FC236}">
                <a16:creationId xmlns:a16="http://schemas.microsoft.com/office/drawing/2014/main" id="{307D63A0-4377-467B-951E-A26DA5861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74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wkretype.bdimg.com/retype/zoom/30dffd2b580216fc700afd75?pn=25&amp;o=jpg_6&amp;md5sum=d44792a8f81a4434fcb41459c75ded2f&amp;sign=9409214881&amp;png=202578-208342&amp;jpg=2262090-2331042">
            <a:extLst>
              <a:ext uri="{FF2B5EF4-FFF2-40B4-BE49-F238E27FC236}">
                <a16:creationId xmlns:a16="http://schemas.microsoft.com/office/drawing/2014/main" id="{015137FD-015B-4E59-A0BD-97A1FF23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979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wkretype.bdimg.com/retype/zoom/30dffd2b580216fc700afd75?pn=26&amp;o=jpg_6&amp;md5sum=d44792a8f81a4434fcb41459c75ded2f&amp;sign=9409214881&amp;png=208343-214170&amp;jpg=2331043-2430369">
            <a:extLst>
              <a:ext uri="{FF2B5EF4-FFF2-40B4-BE49-F238E27FC236}">
                <a16:creationId xmlns:a16="http://schemas.microsoft.com/office/drawing/2014/main" id="{D28B47AD-C933-4372-9D0C-9678596B7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60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wkretype.bdimg.com/retype/zoom/30dffd2b580216fc700afd75?pn=27&amp;o=jpg_6&amp;md5sum=d44792a8f81a4434fcb41459c75ded2f&amp;sign=9409214881&amp;png=214171-&amp;jpg=2430370-">
            <a:extLst>
              <a:ext uri="{FF2B5EF4-FFF2-40B4-BE49-F238E27FC236}">
                <a16:creationId xmlns:a16="http://schemas.microsoft.com/office/drawing/2014/main" id="{3044E2FD-2F50-4F62-B56F-03B19AB7B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567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63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4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kretype.bdimg.com/retype/zoom/30dffd2b580216fc700afd75?pn=3&amp;o=jpg_6&amp;md5sum=d44792a8f81a4434fcb41459c75ded2f&amp;sign=9409214881&amp;png=22789-38991&amp;jpg=147153-252771">
            <a:extLst>
              <a:ext uri="{FF2B5EF4-FFF2-40B4-BE49-F238E27FC236}">
                <a16:creationId xmlns:a16="http://schemas.microsoft.com/office/drawing/2014/main" id="{E09BBB43-FF49-451F-A5C0-BE2134C8F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95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914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00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kretype.bdimg.com/retype/zoom/30dffd2b580216fc700afd75?pn=4&amp;o=jpg_6&amp;md5sum=d44792a8f81a4434fcb41459c75ded2f&amp;sign=9409214881&amp;png=38992-50147&amp;jpg=252772-343995">
            <a:extLst>
              <a:ext uri="{FF2B5EF4-FFF2-40B4-BE49-F238E27FC236}">
                <a16:creationId xmlns:a16="http://schemas.microsoft.com/office/drawing/2014/main" id="{3804F961-00BE-4843-8406-374F0E975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0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kretype.bdimg.com/retype/zoom/30dffd2b580216fc700afd75?pn=5&amp;o=jpg_6&amp;md5sum=d44792a8f81a4434fcb41459c75ded2f&amp;sign=9409214881&amp;png=50148-60177&amp;jpg=343996-450557">
            <a:extLst>
              <a:ext uri="{FF2B5EF4-FFF2-40B4-BE49-F238E27FC236}">
                <a16:creationId xmlns:a16="http://schemas.microsoft.com/office/drawing/2014/main" id="{C654193B-1FCC-445C-8CAD-CCAB7991F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94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kretype.bdimg.com/retype/zoom/30dffd2b580216fc700afd75?pn=6&amp;o=jpg_6&amp;md5sum=d44792a8f81a4434fcb41459c75ded2f&amp;sign=9409214881&amp;png=60178-75936&amp;jpg=450558-524636">
            <a:extLst>
              <a:ext uri="{FF2B5EF4-FFF2-40B4-BE49-F238E27FC236}">
                <a16:creationId xmlns:a16="http://schemas.microsoft.com/office/drawing/2014/main" id="{02219108-7D8C-4AC1-8378-AC568B274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2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kretype.bdimg.com/retype/zoom/30dffd2b580216fc700afd75?pn=7&amp;o=jpg_6&amp;md5sum=d44792a8f81a4434fcb41459c75ded2f&amp;sign=9409214881&amp;png=75937-81622&amp;jpg=524637-594193">
            <a:extLst>
              <a:ext uri="{FF2B5EF4-FFF2-40B4-BE49-F238E27FC236}">
                <a16:creationId xmlns:a16="http://schemas.microsoft.com/office/drawing/2014/main" id="{D7D47AB0-6894-4904-B354-2C6A0FC4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7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kretype.bdimg.com/retype/zoom/30dffd2b580216fc700afd75?pn=8&amp;o=jpg_6&amp;md5sum=d44792a8f81a4434fcb41459c75ded2f&amp;sign=9409214881&amp;png=81623-87642&amp;jpg=594194-656871">
            <a:extLst>
              <a:ext uri="{FF2B5EF4-FFF2-40B4-BE49-F238E27FC236}">
                <a16:creationId xmlns:a16="http://schemas.microsoft.com/office/drawing/2014/main" id="{F9277077-68F1-417B-8C6B-F1C805F9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0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kretype.bdimg.com/retype/zoom/30dffd2b580216fc700afd75?pn=9&amp;o=jpg_6&amp;md5sum=d44792a8f81a4434fcb41459c75ded2f&amp;sign=9409214881&amp;png=87643-93662&amp;jpg=656872-726355">
            <a:extLst>
              <a:ext uri="{FF2B5EF4-FFF2-40B4-BE49-F238E27FC236}">
                <a16:creationId xmlns:a16="http://schemas.microsoft.com/office/drawing/2014/main" id="{BB2F8E57-CF13-4ADA-8129-40A59A78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44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心海</dc:creator>
  <cp:lastModifiedBy>曾 心海</cp:lastModifiedBy>
  <cp:revision>1</cp:revision>
  <dcterms:created xsi:type="dcterms:W3CDTF">2018-09-23T05:40:41Z</dcterms:created>
  <dcterms:modified xsi:type="dcterms:W3CDTF">2018-09-23T05:48:44Z</dcterms:modified>
</cp:coreProperties>
</file>