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64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Relationship Id="rId14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5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5" Type="http://schemas.openxmlformats.org/officeDocument/2006/relationships/image" Target="../media/image37.e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Relationship Id="rId14" Type="http://schemas.openxmlformats.org/officeDocument/2006/relationships/image" Target="../media/image36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18" Type="http://schemas.openxmlformats.org/officeDocument/2006/relationships/image" Target="../media/image55.emf"/><Relationship Id="rId26" Type="http://schemas.openxmlformats.org/officeDocument/2006/relationships/image" Target="../media/image63.emf"/><Relationship Id="rId3" Type="http://schemas.openxmlformats.org/officeDocument/2006/relationships/image" Target="../media/image40.emf"/><Relationship Id="rId21" Type="http://schemas.openxmlformats.org/officeDocument/2006/relationships/image" Target="../media/image58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17" Type="http://schemas.openxmlformats.org/officeDocument/2006/relationships/image" Target="../media/image54.emf"/><Relationship Id="rId25" Type="http://schemas.openxmlformats.org/officeDocument/2006/relationships/image" Target="../media/image62.emf"/><Relationship Id="rId2" Type="http://schemas.openxmlformats.org/officeDocument/2006/relationships/image" Target="../media/image39.emf"/><Relationship Id="rId16" Type="http://schemas.openxmlformats.org/officeDocument/2006/relationships/image" Target="../media/image53.emf"/><Relationship Id="rId20" Type="http://schemas.openxmlformats.org/officeDocument/2006/relationships/image" Target="../media/image57.emf"/><Relationship Id="rId1" Type="http://schemas.openxmlformats.org/officeDocument/2006/relationships/image" Target="../media/image38.emf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24" Type="http://schemas.openxmlformats.org/officeDocument/2006/relationships/image" Target="../media/image61.emf"/><Relationship Id="rId5" Type="http://schemas.openxmlformats.org/officeDocument/2006/relationships/image" Target="../media/image42.emf"/><Relationship Id="rId15" Type="http://schemas.openxmlformats.org/officeDocument/2006/relationships/image" Target="../media/image52.emf"/><Relationship Id="rId23" Type="http://schemas.openxmlformats.org/officeDocument/2006/relationships/image" Target="../media/image60.emf"/><Relationship Id="rId10" Type="http://schemas.openxmlformats.org/officeDocument/2006/relationships/image" Target="../media/image47.emf"/><Relationship Id="rId19" Type="http://schemas.openxmlformats.org/officeDocument/2006/relationships/image" Target="../media/image56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Relationship Id="rId22" Type="http://schemas.openxmlformats.org/officeDocument/2006/relationships/image" Target="../media/image59.emf"/><Relationship Id="rId27" Type="http://schemas.openxmlformats.org/officeDocument/2006/relationships/image" Target="../media/image6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image" Target="../media/image78.emf"/><Relationship Id="rId18" Type="http://schemas.openxmlformats.org/officeDocument/2006/relationships/image" Target="../media/image83.emf"/><Relationship Id="rId26" Type="http://schemas.openxmlformats.org/officeDocument/2006/relationships/image" Target="../media/image91.emf"/><Relationship Id="rId3" Type="http://schemas.openxmlformats.org/officeDocument/2006/relationships/image" Target="../media/image68.emf"/><Relationship Id="rId21" Type="http://schemas.openxmlformats.org/officeDocument/2006/relationships/image" Target="../media/image86.emf"/><Relationship Id="rId7" Type="http://schemas.openxmlformats.org/officeDocument/2006/relationships/image" Target="../media/image72.emf"/><Relationship Id="rId12" Type="http://schemas.openxmlformats.org/officeDocument/2006/relationships/image" Target="../media/image77.emf"/><Relationship Id="rId17" Type="http://schemas.openxmlformats.org/officeDocument/2006/relationships/image" Target="../media/image82.emf"/><Relationship Id="rId25" Type="http://schemas.openxmlformats.org/officeDocument/2006/relationships/image" Target="../media/image90.emf"/><Relationship Id="rId2" Type="http://schemas.openxmlformats.org/officeDocument/2006/relationships/image" Target="../media/image67.emf"/><Relationship Id="rId16" Type="http://schemas.openxmlformats.org/officeDocument/2006/relationships/image" Target="../media/image81.emf"/><Relationship Id="rId20" Type="http://schemas.openxmlformats.org/officeDocument/2006/relationships/image" Target="../media/image85.emf"/><Relationship Id="rId1" Type="http://schemas.openxmlformats.org/officeDocument/2006/relationships/image" Target="../media/image66.emf"/><Relationship Id="rId6" Type="http://schemas.openxmlformats.org/officeDocument/2006/relationships/image" Target="../media/image71.emf"/><Relationship Id="rId11" Type="http://schemas.openxmlformats.org/officeDocument/2006/relationships/image" Target="../media/image76.emf"/><Relationship Id="rId24" Type="http://schemas.openxmlformats.org/officeDocument/2006/relationships/image" Target="../media/image89.emf"/><Relationship Id="rId5" Type="http://schemas.openxmlformats.org/officeDocument/2006/relationships/image" Target="../media/image70.emf"/><Relationship Id="rId15" Type="http://schemas.openxmlformats.org/officeDocument/2006/relationships/image" Target="../media/image80.emf"/><Relationship Id="rId23" Type="http://schemas.openxmlformats.org/officeDocument/2006/relationships/image" Target="../media/image88.emf"/><Relationship Id="rId10" Type="http://schemas.openxmlformats.org/officeDocument/2006/relationships/image" Target="../media/image75.emf"/><Relationship Id="rId19" Type="http://schemas.openxmlformats.org/officeDocument/2006/relationships/image" Target="../media/image84.emf"/><Relationship Id="rId4" Type="http://schemas.openxmlformats.org/officeDocument/2006/relationships/image" Target="../media/image69.emf"/><Relationship Id="rId9" Type="http://schemas.openxmlformats.org/officeDocument/2006/relationships/image" Target="../media/image74.emf"/><Relationship Id="rId14" Type="http://schemas.openxmlformats.org/officeDocument/2006/relationships/image" Target="../media/image79.emf"/><Relationship Id="rId22" Type="http://schemas.openxmlformats.org/officeDocument/2006/relationships/image" Target="../media/image87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13" Type="http://schemas.openxmlformats.org/officeDocument/2006/relationships/image" Target="../media/image104.emf"/><Relationship Id="rId3" Type="http://schemas.openxmlformats.org/officeDocument/2006/relationships/image" Target="../media/image94.emf"/><Relationship Id="rId7" Type="http://schemas.openxmlformats.org/officeDocument/2006/relationships/image" Target="../media/image98.emf"/><Relationship Id="rId12" Type="http://schemas.openxmlformats.org/officeDocument/2006/relationships/image" Target="../media/image103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6" Type="http://schemas.openxmlformats.org/officeDocument/2006/relationships/image" Target="../media/image97.emf"/><Relationship Id="rId11" Type="http://schemas.openxmlformats.org/officeDocument/2006/relationships/image" Target="../media/image102.emf"/><Relationship Id="rId5" Type="http://schemas.openxmlformats.org/officeDocument/2006/relationships/image" Target="../media/image96.emf"/><Relationship Id="rId15" Type="http://schemas.openxmlformats.org/officeDocument/2006/relationships/image" Target="../media/image106.emf"/><Relationship Id="rId10" Type="http://schemas.openxmlformats.org/officeDocument/2006/relationships/image" Target="../media/image101.emf"/><Relationship Id="rId4" Type="http://schemas.openxmlformats.org/officeDocument/2006/relationships/image" Target="../media/image95.emf"/><Relationship Id="rId9" Type="http://schemas.openxmlformats.org/officeDocument/2006/relationships/image" Target="../media/image100.emf"/><Relationship Id="rId14" Type="http://schemas.openxmlformats.org/officeDocument/2006/relationships/image" Target="../media/image105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3" Type="http://schemas.openxmlformats.org/officeDocument/2006/relationships/image" Target="../media/image109.emf"/><Relationship Id="rId7" Type="http://schemas.openxmlformats.org/officeDocument/2006/relationships/image" Target="../media/image113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Relationship Id="rId6" Type="http://schemas.openxmlformats.org/officeDocument/2006/relationships/image" Target="../media/image112.emf"/><Relationship Id="rId5" Type="http://schemas.openxmlformats.org/officeDocument/2006/relationships/image" Target="../media/image111.emf"/><Relationship Id="rId10" Type="http://schemas.openxmlformats.org/officeDocument/2006/relationships/image" Target="../media/image116.emf"/><Relationship Id="rId4" Type="http://schemas.openxmlformats.org/officeDocument/2006/relationships/image" Target="../media/image110.emf"/><Relationship Id="rId9" Type="http://schemas.openxmlformats.org/officeDocument/2006/relationships/image" Target="../media/image115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image" Target="../media/image119.emf"/><Relationship Id="rId7" Type="http://schemas.openxmlformats.org/officeDocument/2006/relationships/image" Target="../media/image123.emf"/><Relationship Id="rId12" Type="http://schemas.openxmlformats.org/officeDocument/2006/relationships/image" Target="../media/image128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6" Type="http://schemas.openxmlformats.org/officeDocument/2006/relationships/image" Target="../media/image122.emf"/><Relationship Id="rId11" Type="http://schemas.openxmlformats.org/officeDocument/2006/relationships/image" Target="../media/image127.emf"/><Relationship Id="rId5" Type="http://schemas.openxmlformats.org/officeDocument/2006/relationships/image" Target="../media/image121.emf"/><Relationship Id="rId10" Type="http://schemas.openxmlformats.org/officeDocument/2006/relationships/image" Target="../media/image126.emf"/><Relationship Id="rId4" Type="http://schemas.openxmlformats.org/officeDocument/2006/relationships/image" Target="../media/image120.emf"/><Relationship Id="rId9" Type="http://schemas.openxmlformats.org/officeDocument/2006/relationships/image" Target="../media/image1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18BB-9E41-40F4-B05C-F108FADC3BAD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980-BFF9-40C7-B5A5-4071D5FCE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58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18BB-9E41-40F4-B05C-F108FADC3BAD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980-BFF9-40C7-B5A5-4071D5FCE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19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18BB-9E41-40F4-B05C-F108FADC3BAD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980-BFF9-40C7-B5A5-4071D5FCE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124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99211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29328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28419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94020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66930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395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851058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132599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18BB-9E41-40F4-B05C-F108FADC3BAD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980-BFF9-40C7-B5A5-4071D5FCE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939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394194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6538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36023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44982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58693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657845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84453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23695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61719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7667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18BB-9E41-40F4-B05C-F108FADC3BAD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980-BFF9-40C7-B5A5-4071D5FCE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6421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497287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86723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82361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23424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79267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0786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96880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6908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65770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32084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18BB-9E41-40F4-B05C-F108FADC3BAD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980-BFF9-40C7-B5A5-4071D5FCE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4426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9939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358124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1069523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7134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65043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18BB-9E41-40F4-B05C-F108FADC3BAD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980-BFF9-40C7-B5A5-4071D5FCE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2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18BB-9E41-40F4-B05C-F108FADC3BAD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980-BFF9-40C7-B5A5-4071D5FCE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2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18BB-9E41-40F4-B05C-F108FADC3BAD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980-BFF9-40C7-B5A5-4071D5FCE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73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18BB-9E41-40F4-B05C-F108FADC3BAD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980-BFF9-40C7-B5A5-4071D5FCE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2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18BB-9E41-40F4-B05C-F108FADC3BAD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0980-BFF9-40C7-B5A5-4071D5FCE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94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318BB-9E41-40F4-B05C-F108FADC3BAD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0980-BFF9-40C7-B5A5-4071D5FCE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63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282828"/>
            </a:gs>
            <a:gs pos="100000">
              <a:srgbClr val="264D9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AutoShape 2"/>
          <p:cNvSpPr>
            <a:spLocks noChangeArrowheads="1"/>
          </p:cNvSpPr>
          <p:nvPr/>
        </p:nvSpPr>
        <p:spPr bwMode="auto">
          <a:xfrm>
            <a:off x="468313" y="-3175"/>
            <a:ext cx="8351837" cy="304800"/>
          </a:xfrm>
          <a:prstGeom prst="bevel">
            <a:avLst>
              <a:gd name="adj" fmla="val 833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F7A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56724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bIns="288000"/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华文细黑" panose="02010600040101010101" pitchFamily="2" charset="-122"/>
              </a:rPr>
              <a:t>作者：杨茂田</a:t>
            </a:r>
            <a:endParaRPr lang="zh-CN" altLang="en-US" sz="2400" b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77155" name="AutoShape 3"/>
          <p:cNvSpPr>
            <a:spLocks noChangeArrowheads="1"/>
          </p:cNvSpPr>
          <p:nvPr/>
        </p:nvSpPr>
        <p:spPr bwMode="auto">
          <a:xfrm>
            <a:off x="-11113" y="-3175"/>
            <a:ext cx="9140826" cy="304800"/>
          </a:xfrm>
          <a:prstGeom prst="bevel">
            <a:avLst>
              <a:gd name="adj" fmla="val 8333"/>
            </a:avLst>
          </a:prstGeom>
          <a:solidFill>
            <a:srgbClr val="3F7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56724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bIns="288000"/>
          <a:lstStyle/>
          <a:p>
            <a:pPr algn="just">
              <a:spcBef>
                <a:spcPct val="50000"/>
              </a:spcBef>
            </a:pPr>
            <a:r>
              <a:rPr lang="en-US" altLang="zh-CN" sz="140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华文细黑" panose="02010600040101010101" pitchFamily="2" charset="-122"/>
              </a:rPr>
              <a:t>                                                        Chapter 10. </a:t>
            </a:r>
            <a:r>
              <a:rPr lang="zh-CN" altLang="en-US" sz="1400" b="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华文细黑" panose="02010600040101010101" pitchFamily="2" charset="-122"/>
              </a:rPr>
              <a:t>波的传播与叠加</a:t>
            </a:r>
            <a:r>
              <a:rPr lang="zh-CN" alt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华文细黑" panose="02010600040101010101" pitchFamily="2" charset="-122"/>
              </a:rPr>
              <a:t>      </a:t>
            </a:r>
            <a:r>
              <a:rPr lang="en-US" altLang="zh-CN" sz="140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华文细黑" panose="02010600040101010101" pitchFamily="2" charset="-122"/>
              </a:rPr>
              <a:t>§10. 2 </a:t>
            </a:r>
            <a:r>
              <a:rPr lang="zh-CN" altLang="en-US" sz="1400" b="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华文细黑" panose="02010600040101010101" pitchFamily="2" charset="-122"/>
              </a:rPr>
              <a:t>平面简谐波的波函数</a:t>
            </a:r>
            <a:r>
              <a:rPr lang="zh-CN" altLang="en-US" sz="1400" b="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华文琥珀" panose="02010800040101010101" pitchFamily="2" charset="-122"/>
              </a:rPr>
              <a:t>    </a:t>
            </a:r>
            <a:r>
              <a:rPr lang="zh-CN" alt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华文细黑" panose="02010600040101010101" pitchFamily="2" charset="-122"/>
              </a:rPr>
              <a:t>                    </a:t>
            </a:r>
            <a:r>
              <a:rPr lang="en-US" altLang="zh-CN" sz="1200" i="1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幼圆" panose="02010509060101010101" pitchFamily="49" charset="-122"/>
              </a:rPr>
              <a:t>P</a:t>
            </a:r>
            <a:r>
              <a:rPr lang="en-US" altLang="zh-CN" sz="120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幼圆" panose="02010509060101010101" pitchFamily="49" charset="-122"/>
              </a:rPr>
              <a:t>. </a:t>
            </a:r>
            <a:fld id="{9EC57412-35D3-4026-AFDD-F9038392F001}" type="slidenum">
              <a:rPr lang="en-US" altLang="zh-CN" sz="9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pPr algn="just">
                <a:spcBef>
                  <a:spcPct val="50000"/>
                </a:spcBef>
              </a:pPr>
              <a:t>‹#›</a:t>
            </a:fld>
            <a:r>
              <a:rPr lang="en-US" altLang="zh-CN" sz="9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/ 35 </a:t>
            </a:r>
            <a:r>
              <a:rPr lang="en-US" altLang="zh-CN" sz="12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.</a:t>
            </a:r>
            <a:endParaRPr lang="en-US" altLang="zh-CN" sz="1200" b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177156" name="Group 4"/>
          <p:cNvGrpSpPr>
            <a:grpSpLocks/>
          </p:cNvGrpSpPr>
          <p:nvPr/>
        </p:nvGrpSpPr>
        <p:grpSpPr bwMode="auto">
          <a:xfrm>
            <a:off x="2743200" y="2128838"/>
            <a:ext cx="6392863" cy="4721225"/>
            <a:chOff x="1728" y="1341"/>
            <a:chExt cx="4027" cy="2974"/>
          </a:xfrm>
        </p:grpSpPr>
        <p:sp>
          <p:nvSpPr>
            <p:cNvPr id="177157" name="Freeform 5"/>
            <p:cNvSpPr>
              <a:spLocks/>
            </p:cNvSpPr>
            <p:nvPr userDrawn="1"/>
          </p:nvSpPr>
          <p:spPr bwMode="hidden">
            <a:xfrm>
              <a:off x="1728" y="2644"/>
              <a:ext cx="2882" cy="1671"/>
            </a:xfrm>
            <a:custGeom>
              <a:avLst/>
              <a:gdLst>
                <a:gd name="T0" fmla="*/ 2740 w 2882"/>
                <a:gd name="T1" fmla="*/ 528 h 1671"/>
                <a:gd name="T2" fmla="*/ 2632 w 2882"/>
                <a:gd name="T3" fmla="*/ 484 h 1671"/>
                <a:gd name="T4" fmla="*/ 2480 w 2882"/>
                <a:gd name="T5" fmla="*/ 424 h 1671"/>
                <a:gd name="T6" fmla="*/ 2203 w 2882"/>
                <a:gd name="T7" fmla="*/ 343 h 1671"/>
                <a:gd name="T8" fmla="*/ 1970 w 2882"/>
                <a:gd name="T9" fmla="*/ 277 h 1671"/>
                <a:gd name="T10" fmla="*/ 1807 w 2882"/>
                <a:gd name="T11" fmla="*/ 212 h 1671"/>
                <a:gd name="T12" fmla="*/ 1693 w 2882"/>
                <a:gd name="T13" fmla="*/ 152 h 1671"/>
                <a:gd name="T14" fmla="*/ 1628 w 2882"/>
                <a:gd name="T15" fmla="*/ 103 h 1671"/>
                <a:gd name="T16" fmla="*/ 1590 w 2882"/>
                <a:gd name="T17" fmla="*/ 60 h 1671"/>
                <a:gd name="T18" fmla="*/ 1579 w 2882"/>
                <a:gd name="T19" fmla="*/ 27 h 1671"/>
                <a:gd name="T20" fmla="*/ 1585 w 2882"/>
                <a:gd name="T21" fmla="*/ 0 h 1671"/>
                <a:gd name="T22" fmla="*/ 1557 w 2882"/>
                <a:gd name="T23" fmla="*/ 49 h 1671"/>
                <a:gd name="T24" fmla="*/ 1568 w 2882"/>
                <a:gd name="T25" fmla="*/ 98 h 1671"/>
                <a:gd name="T26" fmla="*/ 1617 w 2882"/>
                <a:gd name="T27" fmla="*/ 141 h 1671"/>
                <a:gd name="T28" fmla="*/ 1688 w 2882"/>
                <a:gd name="T29" fmla="*/ 185 h 1671"/>
                <a:gd name="T30" fmla="*/ 1791 w 2882"/>
                <a:gd name="T31" fmla="*/ 228 h 1671"/>
                <a:gd name="T32" fmla="*/ 2040 w 2882"/>
                <a:gd name="T33" fmla="*/ 310 h 1671"/>
                <a:gd name="T34" fmla="*/ 2285 w 2882"/>
                <a:gd name="T35" fmla="*/ 381 h 1671"/>
                <a:gd name="T36" fmla="*/ 2464 w 2882"/>
                <a:gd name="T37" fmla="*/ 435 h 1671"/>
                <a:gd name="T38" fmla="*/ 2605 w 2882"/>
                <a:gd name="T39" fmla="*/ 484 h 1671"/>
                <a:gd name="T40" fmla="*/ 2708 w 2882"/>
                <a:gd name="T41" fmla="*/ 528 h 1671"/>
                <a:gd name="T42" fmla="*/ 2768 w 2882"/>
                <a:gd name="T43" fmla="*/ 560 h 1671"/>
                <a:gd name="T44" fmla="*/ 2795 w 2882"/>
                <a:gd name="T45" fmla="*/ 593 h 1671"/>
                <a:gd name="T46" fmla="*/ 2795 w 2882"/>
                <a:gd name="T47" fmla="*/ 642 h 1671"/>
                <a:gd name="T48" fmla="*/ 2762 w 2882"/>
                <a:gd name="T49" fmla="*/ 691 h 1671"/>
                <a:gd name="T50" fmla="*/ 2692 w 2882"/>
                <a:gd name="T51" fmla="*/ 735 h 1671"/>
                <a:gd name="T52" fmla="*/ 2589 w 2882"/>
                <a:gd name="T53" fmla="*/ 778 h 1671"/>
                <a:gd name="T54" fmla="*/ 2458 w 2882"/>
                <a:gd name="T55" fmla="*/ 822 h 1671"/>
                <a:gd name="T56" fmla="*/ 2301 w 2882"/>
                <a:gd name="T57" fmla="*/ 865 h 1671"/>
                <a:gd name="T58" fmla="*/ 2030 w 2882"/>
                <a:gd name="T59" fmla="*/ 930 h 1671"/>
                <a:gd name="T60" fmla="*/ 1606 w 2882"/>
                <a:gd name="T61" fmla="*/ 1034 h 1671"/>
                <a:gd name="T62" fmla="*/ 1145 w 2882"/>
                <a:gd name="T63" fmla="*/ 1164 h 1671"/>
                <a:gd name="T64" fmla="*/ 673 w 2882"/>
                <a:gd name="T65" fmla="*/ 1328 h 1671"/>
                <a:gd name="T66" fmla="*/ 217 w 2882"/>
                <a:gd name="T67" fmla="*/ 1545 h 1671"/>
                <a:gd name="T68" fmla="*/ 353 w 2882"/>
                <a:gd name="T69" fmla="*/ 1671 h 1671"/>
                <a:gd name="T70" fmla="*/ 754 w 2882"/>
                <a:gd name="T71" fmla="*/ 1469 h 1671"/>
                <a:gd name="T72" fmla="*/ 1145 w 2882"/>
                <a:gd name="T73" fmla="*/ 1311 h 1671"/>
                <a:gd name="T74" fmla="*/ 1519 w 2882"/>
                <a:gd name="T75" fmla="*/ 1186 h 1671"/>
                <a:gd name="T76" fmla="*/ 1861 w 2882"/>
                <a:gd name="T77" fmla="*/ 1083 h 1671"/>
                <a:gd name="T78" fmla="*/ 2165 w 2882"/>
                <a:gd name="T79" fmla="*/ 1007 h 1671"/>
                <a:gd name="T80" fmla="*/ 2426 w 2882"/>
                <a:gd name="T81" fmla="*/ 947 h 1671"/>
                <a:gd name="T82" fmla="*/ 2626 w 2882"/>
                <a:gd name="T83" fmla="*/ 892 h 1671"/>
                <a:gd name="T84" fmla="*/ 2762 w 2882"/>
                <a:gd name="T85" fmla="*/ 838 h 1671"/>
                <a:gd name="T86" fmla="*/ 2827 w 2882"/>
                <a:gd name="T87" fmla="*/ 794 h 1671"/>
                <a:gd name="T88" fmla="*/ 2865 w 2882"/>
                <a:gd name="T89" fmla="*/ 745 h 1671"/>
                <a:gd name="T90" fmla="*/ 2882 w 2882"/>
                <a:gd name="T91" fmla="*/ 702 h 1671"/>
                <a:gd name="T92" fmla="*/ 2854 w 2882"/>
                <a:gd name="T93" fmla="*/ 620 h 1671"/>
                <a:gd name="T94" fmla="*/ 2800 w 2882"/>
                <a:gd name="T95" fmla="*/ 560 h 1671"/>
                <a:gd name="T96" fmla="*/ 2773 w 2882"/>
                <a:gd name="T97" fmla="*/ 544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2" h="1671">
                  <a:moveTo>
                    <a:pt x="2773" y="544"/>
                  </a:moveTo>
                  <a:lnTo>
                    <a:pt x="2740" y="528"/>
                  </a:lnTo>
                  <a:lnTo>
                    <a:pt x="2692" y="506"/>
                  </a:lnTo>
                  <a:lnTo>
                    <a:pt x="2632" y="484"/>
                  </a:lnTo>
                  <a:lnTo>
                    <a:pt x="2561" y="457"/>
                  </a:lnTo>
                  <a:lnTo>
                    <a:pt x="2480" y="424"/>
                  </a:lnTo>
                  <a:lnTo>
                    <a:pt x="2388" y="397"/>
                  </a:lnTo>
                  <a:lnTo>
                    <a:pt x="2203" y="343"/>
                  </a:lnTo>
                  <a:lnTo>
                    <a:pt x="2078" y="310"/>
                  </a:lnTo>
                  <a:lnTo>
                    <a:pt x="1970" y="277"/>
                  </a:lnTo>
                  <a:lnTo>
                    <a:pt x="1878" y="245"/>
                  </a:lnTo>
                  <a:lnTo>
                    <a:pt x="1807" y="212"/>
                  </a:lnTo>
                  <a:lnTo>
                    <a:pt x="1742" y="179"/>
                  </a:lnTo>
                  <a:lnTo>
                    <a:pt x="1693" y="152"/>
                  </a:lnTo>
                  <a:lnTo>
                    <a:pt x="1655" y="125"/>
                  </a:lnTo>
                  <a:lnTo>
                    <a:pt x="1628" y="103"/>
                  </a:lnTo>
                  <a:lnTo>
                    <a:pt x="1606" y="81"/>
                  </a:lnTo>
                  <a:lnTo>
                    <a:pt x="1590" y="60"/>
                  </a:lnTo>
                  <a:lnTo>
                    <a:pt x="1585" y="43"/>
                  </a:lnTo>
                  <a:lnTo>
                    <a:pt x="1579" y="27"/>
                  </a:lnTo>
                  <a:lnTo>
                    <a:pt x="1585" y="5"/>
                  </a:lnTo>
                  <a:lnTo>
                    <a:pt x="1585" y="0"/>
                  </a:lnTo>
                  <a:lnTo>
                    <a:pt x="1568" y="27"/>
                  </a:lnTo>
                  <a:lnTo>
                    <a:pt x="1557" y="49"/>
                  </a:lnTo>
                  <a:lnTo>
                    <a:pt x="1557" y="76"/>
                  </a:lnTo>
                  <a:lnTo>
                    <a:pt x="1568" y="98"/>
                  </a:lnTo>
                  <a:lnTo>
                    <a:pt x="1590" y="120"/>
                  </a:lnTo>
                  <a:lnTo>
                    <a:pt x="1617" y="141"/>
                  </a:lnTo>
                  <a:lnTo>
                    <a:pt x="1650" y="163"/>
                  </a:lnTo>
                  <a:lnTo>
                    <a:pt x="1688" y="185"/>
                  </a:lnTo>
                  <a:lnTo>
                    <a:pt x="1737" y="207"/>
                  </a:lnTo>
                  <a:lnTo>
                    <a:pt x="1791" y="228"/>
                  </a:lnTo>
                  <a:lnTo>
                    <a:pt x="1905" y="267"/>
                  </a:lnTo>
                  <a:lnTo>
                    <a:pt x="2040" y="310"/>
                  </a:lnTo>
                  <a:lnTo>
                    <a:pt x="2182" y="348"/>
                  </a:lnTo>
                  <a:lnTo>
                    <a:pt x="2285" y="381"/>
                  </a:lnTo>
                  <a:lnTo>
                    <a:pt x="2382" y="408"/>
                  </a:lnTo>
                  <a:lnTo>
                    <a:pt x="2464" y="435"/>
                  </a:lnTo>
                  <a:lnTo>
                    <a:pt x="2540" y="462"/>
                  </a:lnTo>
                  <a:lnTo>
                    <a:pt x="2605" y="484"/>
                  </a:lnTo>
                  <a:lnTo>
                    <a:pt x="2659" y="506"/>
                  </a:lnTo>
                  <a:lnTo>
                    <a:pt x="2708" y="528"/>
                  </a:lnTo>
                  <a:lnTo>
                    <a:pt x="2740" y="544"/>
                  </a:lnTo>
                  <a:lnTo>
                    <a:pt x="2768" y="560"/>
                  </a:lnTo>
                  <a:lnTo>
                    <a:pt x="2784" y="577"/>
                  </a:lnTo>
                  <a:lnTo>
                    <a:pt x="2795" y="593"/>
                  </a:lnTo>
                  <a:lnTo>
                    <a:pt x="2800" y="615"/>
                  </a:lnTo>
                  <a:lnTo>
                    <a:pt x="2795" y="642"/>
                  </a:lnTo>
                  <a:lnTo>
                    <a:pt x="2784" y="664"/>
                  </a:lnTo>
                  <a:lnTo>
                    <a:pt x="2762" y="691"/>
                  </a:lnTo>
                  <a:lnTo>
                    <a:pt x="2730" y="713"/>
                  </a:lnTo>
                  <a:lnTo>
                    <a:pt x="2692" y="735"/>
                  </a:lnTo>
                  <a:lnTo>
                    <a:pt x="2643" y="756"/>
                  </a:lnTo>
                  <a:lnTo>
                    <a:pt x="2589" y="778"/>
                  </a:lnTo>
                  <a:lnTo>
                    <a:pt x="2529" y="800"/>
                  </a:lnTo>
                  <a:lnTo>
                    <a:pt x="2458" y="822"/>
                  </a:lnTo>
                  <a:lnTo>
                    <a:pt x="2382" y="843"/>
                  </a:lnTo>
                  <a:lnTo>
                    <a:pt x="2301" y="865"/>
                  </a:lnTo>
                  <a:lnTo>
                    <a:pt x="2214" y="887"/>
                  </a:lnTo>
                  <a:lnTo>
                    <a:pt x="2030" y="930"/>
                  </a:lnTo>
                  <a:lnTo>
                    <a:pt x="1823" y="979"/>
                  </a:lnTo>
                  <a:lnTo>
                    <a:pt x="1606" y="1034"/>
                  </a:lnTo>
                  <a:lnTo>
                    <a:pt x="1378" y="1094"/>
                  </a:lnTo>
                  <a:lnTo>
                    <a:pt x="1145" y="1164"/>
                  </a:lnTo>
                  <a:lnTo>
                    <a:pt x="912" y="1241"/>
                  </a:lnTo>
                  <a:lnTo>
                    <a:pt x="673" y="1328"/>
                  </a:lnTo>
                  <a:lnTo>
                    <a:pt x="440" y="1431"/>
                  </a:lnTo>
                  <a:lnTo>
                    <a:pt x="217" y="1545"/>
                  </a:lnTo>
                  <a:lnTo>
                    <a:pt x="0" y="1671"/>
                  </a:lnTo>
                  <a:lnTo>
                    <a:pt x="353" y="1671"/>
                  </a:lnTo>
                  <a:lnTo>
                    <a:pt x="554" y="1567"/>
                  </a:lnTo>
                  <a:lnTo>
                    <a:pt x="754" y="1469"/>
                  </a:lnTo>
                  <a:lnTo>
                    <a:pt x="955" y="1388"/>
                  </a:lnTo>
                  <a:lnTo>
                    <a:pt x="1145" y="1311"/>
                  </a:lnTo>
                  <a:lnTo>
                    <a:pt x="1335" y="1241"/>
                  </a:lnTo>
                  <a:lnTo>
                    <a:pt x="1519" y="1186"/>
                  </a:lnTo>
                  <a:lnTo>
                    <a:pt x="1693" y="1132"/>
                  </a:lnTo>
                  <a:lnTo>
                    <a:pt x="1861" y="1083"/>
                  </a:lnTo>
                  <a:lnTo>
                    <a:pt x="2019" y="1045"/>
                  </a:lnTo>
                  <a:lnTo>
                    <a:pt x="2165" y="1007"/>
                  </a:lnTo>
                  <a:lnTo>
                    <a:pt x="2301" y="974"/>
                  </a:lnTo>
                  <a:lnTo>
                    <a:pt x="2426" y="947"/>
                  </a:lnTo>
                  <a:lnTo>
                    <a:pt x="2534" y="914"/>
                  </a:lnTo>
                  <a:lnTo>
                    <a:pt x="2626" y="892"/>
                  </a:lnTo>
                  <a:lnTo>
                    <a:pt x="2702" y="865"/>
                  </a:lnTo>
                  <a:lnTo>
                    <a:pt x="2762" y="838"/>
                  </a:lnTo>
                  <a:lnTo>
                    <a:pt x="2800" y="816"/>
                  </a:lnTo>
                  <a:lnTo>
                    <a:pt x="2827" y="794"/>
                  </a:lnTo>
                  <a:lnTo>
                    <a:pt x="2849" y="767"/>
                  </a:lnTo>
                  <a:lnTo>
                    <a:pt x="2865" y="745"/>
                  </a:lnTo>
                  <a:lnTo>
                    <a:pt x="2876" y="724"/>
                  </a:lnTo>
                  <a:lnTo>
                    <a:pt x="2882" y="702"/>
                  </a:lnTo>
                  <a:lnTo>
                    <a:pt x="2876" y="658"/>
                  </a:lnTo>
                  <a:lnTo>
                    <a:pt x="2854" y="620"/>
                  </a:lnTo>
                  <a:lnTo>
                    <a:pt x="2833" y="588"/>
                  </a:lnTo>
                  <a:lnTo>
                    <a:pt x="2800" y="560"/>
                  </a:lnTo>
                  <a:lnTo>
                    <a:pt x="2773" y="544"/>
                  </a:lnTo>
                  <a:lnTo>
                    <a:pt x="2773" y="544"/>
                  </a:lnTo>
                  <a:close/>
                </a:path>
              </a:pathLst>
            </a:custGeom>
            <a:solidFill>
              <a:srgbClr val="204184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58" name="Freeform 6"/>
            <p:cNvSpPr>
              <a:spLocks/>
            </p:cNvSpPr>
            <p:nvPr userDrawn="1"/>
          </p:nvSpPr>
          <p:spPr bwMode="hidden">
            <a:xfrm>
              <a:off x="4170" y="2671"/>
              <a:ext cx="1259" cy="811"/>
            </a:xfrm>
            <a:custGeom>
              <a:avLst/>
              <a:gdLst>
                <a:gd name="T0" fmla="*/ 1259 w 1259"/>
                <a:gd name="T1" fmla="*/ 615 h 811"/>
                <a:gd name="T2" fmla="*/ 1248 w 1259"/>
                <a:gd name="T3" fmla="*/ 588 h 811"/>
                <a:gd name="T4" fmla="*/ 1237 w 1259"/>
                <a:gd name="T5" fmla="*/ 566 h 811"/>
                <a:gd name="T6" fmla="*/ 1216 w 1259"/>
                <a:gd name="T7" fmla="*/ 539 h 811"/>
                <a:gd name="T8" fmla="*/ 1188 w 1259"/>
                <a:gd name="T9" fmla="*/ 517 h 811"/>
                <a:gd name="T10" fmla="*/ 1123 w 1259"/>
                <a:gd name="T11" fmla="*/ 479 h 811"/>
                <a:gd name="T12" fmla="*/ 1042 w 1259"/>
                <a:gd name="T13" fmla="*/ 441 h 811"/>
                <a:gd name="T14" fmla="*/ 944 w 1259"/>
                <a:gd name="T15" fmla="*/ 408 h 811"/>
                <a:gd name="T16" fmla="*/ 841 w 1259"/>
                <a:gd name="T17" fmla="*/ 381 h 811"/>
                <a:gd name="T18" fmla="*/ 727 w 1259"/>
                <a:gd name="T19" fmla="*/ 348 h 811"/>
                <a:gd name="T20" fmla="*/ 613 w 1259"/>
                <a:gd name="T21" fmla="*/ 321 h 811"/>
                <a:gd name="T22" fmla="*/ 499 w 1259"/>
                <a:gd name="T23" fmla="*/ 294 h 811"/>
                <a:gd name="T24" fmla="*/ 391 w 1259"/>
                <a:gd name="T25" fmla="*/ 261 h 811"/>
                <a:gd name="T26" fmla="*/ 288 w 1259"/>
                <a:gd name="T27" fmla="*/ 229 h 811"/>
                <a:gd name="T28" fmla="*/ 195 w 1259"/>
                <a:gd name="T29" fmla="*/ 196 h 811"/>
                <a:gd name="T30" fmla="*/ 119 w 1259"/>
                <a:gd name="T31" fmla="*/ 152 h 811"/>
                <a:gd name="T32" fmla="*/ 54 w 1259"/>
                <a:gd name="T33" fmla="*/ 109 h 811"/>
                <a:gd name="T34" fmla="*/ 33 w 1259"/>
                <a:gd name="T35" fmla="*/ 87 h 811"/>
                <a:gd name="T36" fmla="*/ 16 w 1259"/>
                <a:gd name="T37" fmla="*/ 60 h 811"/>
                <a:gd name="T38" fmla="*/ 5 w 1259"/>
                <a:gd name="T39" fmla="*/ 33 h 811"/>
                <a:gd name="T40" fmla="*/ 0 w 1259"/>
                <a:gd name="T41" fmla="*/ 0 h 811"/>
                <a:gd name="T42" fmla="*/ 0 w 1259"/>
                <a:gd name="T43" fmla="*/ 6 h 811"/>
                <a:gd name="T44" fmla="*/ 0 w 1259"/>
                <a:gd name="T45" fmla="*/ 11 h 811"/>
                <a:gd name="T46" fmla="*/ 0 w 1259"/>
                <a:gd name="T47" fmla="*/ 38 h 811"/>
                <a:gd name="T48" fmla="*/ 5 w 1259"/>
                <a:gd name="T49" fmla="*/ 60 h 811"/>
                <a:gd name="T50" fmla="*/ 16 w 1259"/>
                <a:gd name="T51" fmla="*/ 87 h 811"/>
                <a:gd name="T52" fmla="*/ 33 w 1259"/>
                <a:gd name="T53" fmla="*/ 114 h 811"/>
                <a:gd name="T54" fmla="*/ 54 w 1259"/>
                <a:gd name="T55" fmla="*/ 142 h 811"/>
                <a:gd name="T56" fmla="*/ 87 w 1259"/>
                <a:gd name="T57" fmla="*/ 174 h 811"/>
                <a:gd name="T58" fmla="*/ 125 w 1259"/>
                <a:gd name="T59" fmla="*/ 207 h 811"/>
                <a:gd name="T60" fmla="*/ 179 w 1259"/>
                <a:gd name="T61" fmla="*/ 240 h 811"/>
                <a:gd name="T62" fmla="*/ 244 w 1259"/>
                <a:gd name="T63" fmla="*/ 278 h 811"/>
                <a:gd name="T64" fmla="*/ 326 w 1259"/>
                <a:gd name="T65" fmla="*/ 310 h 811"/>
                <a:gd name="T66" fmla="*/ 418 w 1259"/>
                <a:gd name="T67" fmla="*/ 348 h 811"/>
                <a:gd name="T68" fmla="*/ 526 w 1259"/>
                <a:gd name="T69" fmla="*/ 381 h 811"/>
                <a:gd name="T70" fmla="*/ 657 w 1259"/>
                <a:gd name="T71" fmla="*/ 414 h 811"/>
                <a:gd name="T72" fmla="*/ 749 w 1259"/>
                <a:gd name="T73" fmla="*/ 435 h 811"/>
                <a:gd name="T74" fmla="*/ 830 w 1259"/>
                <a:gd name="T75" fmla="*/ 463 h 811"/>
                <a:gd name="T76" fmla="*/ 901 w 1259"/>
                <a:gd name="T77" fmla="*/ 490 h 811"/>
                <a:gd name="T78" fmla="*/ 966 w 1259"/>
                <a:gd name="T79" fmla="*/ 512 h 811"/>
                <a:gd name="T80" fmla="*/ 1015 w 1259"/>
                <a:gd name="T81" fmla="*/ 539 h 811"/>
                <a:gd name="T82" fmla="*/ 1053 w 1259"/>
                <a:gd name="T83" fmla="*/ 566 h 811"/>
                <a:gd name="T84" fmla="*/ 1080 w 1259"/>
                <a:gd name="T85" fmla="*/ 593 h 811"/>
                <a:gd name="T86" fmla="*/ 1102 w 1259"/>
                <a:gd name="T87" fmla="*/ 620 h 811"/>
                <a:gd name="T88" fmla="*/ 1112 w 1259"/>
                <a:gd name="T89" fmla="*/ 648 h 811"/>
                <a:gd name="T90" fmla="*/ 1118 w 1259"/>
                <a:gd name="T91" fmla="*/ 675 h 811"/>
                <a:gd name="T92" fmla="*/ 1112 w 1259"/>
                <a:gd name="T93" fmla="*/ 697 h 811"/>
                <a:gd name="T94" fmla="*/ 1096 w 1259"/>
                <a:gd name="T95" fmla="*/ 724 h 811"/>
                <a:gd name="T96" fmla="*/ 1080 w 1259"/>
                <a:gd name="T97" fmla="*/ 746 h 811"/>
                <a:gd name="T98" fmla="*/ 1053 w 1259"/>
                <a:gd name="T99" fmla="*/ 767 h 811"/>
                <a:gd name="T100" fmla="*/ 1015 w 1259"/>
                <a:gd name="T101" fmla="*/ 789 h 811"/>
                <a:gd name="T102" fmla="*/ 977 w 1259"/>
                <a:gd name="T103" fmla="*/ 811 h 811"/>
                <a:gd name="T104" fmla="*/ 1047 w 1259"/>
                <a:gd name="T105" fmla="*/ 789 h 811"/>
                <a:gd name="T106" fmla="*/ 1107 w 1259"/>
                <a:gd name="T107" fmla="*/ 767 h 811"/>
                <a:gd name="T108" fmla="*/ 1156 w 1259"/>
                <a:gd name="T109" fmla="*/ 746 h 811"/>
                <a:gd name="T110" fmla="*/ 1199 w 1259"/>
                <a:gd name="T111" fmla="*/ 724 h 811"/>
                <a:gd name="T112" fmla="*/ 1226 w 1259"/>
                <a:gd name="T113" fmla="*/ 702 h 811"/>
                <a:gd name="T114" fmla="*/ 1248 w 1259"/>
                <a:gd name="T115" fmla="*/ 675 h 811"/>
                <a:gd name="T116" fmla="*/ 1259 w 1259"/>
                <a:gd name="T117" fmla="*/ 648 h 811"/>
                <a:gd name="T118" fmla="*/ 1259 w 1259"/>
                <a:gd name="T119" fmla="*/ 615 h 811"/>
                <a:gd name="T120" fmla="*/ 1259 w 1259"/>
                <a:gd name="T121" fmla="*/ 615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59" h="811">
                  <a:moveTo>
                    <a:pt x="1259" y="615"/>
                  </a:moveTo>
                  <a:lnTo>
                    <a:pt x="1248" y="588"/>
                  </a:lnTo>
                  <a:lnTo>
                    <a:pt x="1237" y="566"/>
                  </a:lnTo>
                  <a:lnTo>
                    <a:pt x="1216" y="539"/>
                  </a:lnTo>
                  <a:lnTo>
                    <a:pt x="1188" y="517"/>
                  </a:lnTo>
                  <a:lnTo>
                    <a:pt x="1123" y="479"/>
                  </a:lnTo>
                  <a:lnTo>
                    <a:pt x="1042" y="441"/>
                  </a:lnTo>
                  <a:lnTo>
                    <a:pt x="944" y="408"/>
                  </a:lnTo>
                  <a:lnTo>
                    <a:pt x="841" y="381"/>
                  </a:lnTo>
                  <a:lnTo>
                    <a:pt x="727" y="348"/>
                  </a:lnTo>
                  <a:lnTo>
                    <a:pt x="613" y="321"/>
                  </a:lnTo>
                  <a:lnTo>
                    <a:pt x="499" y="294"/>
                  </a:lnTo>
                  <a:lnTo>
                    <a:pt x="391" y="261"/>
                  </a:lnTo>
                  <a:lnTo>
                    <a:pt x="288" y="229"/>
                  </a:lnTo>
                  <a:lnTo>
                    <a:pt x="195" y="196"/>
                  </a:lnTo>
                  <a:lnTo>
                    <a:pt x="119" y="152"/>
                  </a:lnTo>
                  <a:lnTo>
                    <a:pt x="54" y="109"/>
                  </a:lnTo>
                  <a:lnTo>
                    <a:pt x="33" y="87"/>
                  </a:lnTo>
                  <a:lnTo>
                    <a:pt x="16" y="60"/>
                  </a:lnTo>
                  <a:lnTo>
                    <a:pt x="5" y="33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38"/>
                  </a:lnTo>
                  <a:lnTo>
                    <a:pt x="5" y="60"/>
                  </a:lnTo>
                  <a:lnTo>
                    <a:pt x="16" y="87"/>
                  </a:lnTo>
                  <a:lnTo>
                    <a:pt x="33" y="114"/>
                  </a:lnTo>
                  <a:lnTo>
                    <a:pt x="54" y="142"/>
                  </a:lnTo>
                  <a:lnTo>
                    <a:pt x="87" y="174"/>
                  </a:lnTo>
                  <a:lnTo>
                    <a:pt x="125" y="207"/>
                  </a:lnTo>
                  <a:lnTo>
                    <a:pt x="179" y="240"/>
                  </a:lnTo>
                  <a:lnTo>
                    <a:pt x="244" y="278"/>
                  </a:lnTo>
                  <a:lnTo>
                    <a:pt x="326" y="310"/>
                  </a:lnTo>
                  <a:lnTo>
                    <a:pt x="418" y="348"/>
                  </a:lnTo>
                  <a:lnTo>
                    <a:pt x="526" y="381"/>
                  </a:lnTo>
                  <a:lnTo>
                    <a:pt x="657" y="414"/>
                  </a:lnTo>
                  <a:lnTo>
                    <a:pt x="749" y="435"/>
                  </a:lnTo>
                  <a:lnTo>
                    <a:pt x="830" y="463"/>
                  </a:lnTo>
                  <a:lnTo>
                    <a:pt x="901" y="490"/>
                  </a:lnTo>
                  <a:lnTo>
                    <a:pt x="966" y="512"/>
                  </a:lnTo>
                  <a:lnTo>
                    <a:pt x="1015" y="539"/>
                  </a:lnTo>
                  <a:lnTo>
                    <a:pt x="1053" y="566"/>
                  </a:lnTo>
                  <a:lnTo>
                    <a:pt x="1080" y="593"/>
                  </a:lnTo>
                  <a:lnTo>
                    <a:pt x="1102" y="620"/>
                  </a:lnTo>
                  <a:lnTo>
                    <a:pt x="1112" y="648"/>
                  </a:lnTo>
                  <a:lnTo>
                    <a:pt x="1118" y="675"/>
                  </a:lnTo>
                  <a:lnTo>
                    <a:pt x="1112" y="697"/>
                  </a:lnTo>
                  <a:lnTo>
                    <a:pt x="1096" y="724"/>
                  </a:lnTo>
                  <a:lnTo>
                    <a:pt x="1080" y="746"/>
                  </a:lnTo>
                  <a:lnTo>
                    <a:pt x="1053" y="767"/>
                  </a:lnTo>
                  <a:lnTo>
                    <a:pt x="1015" y="789"/>
                  </a:lnTo>
                  <a:lnTo>
                    <a:pt x="977" y="811"/>
                  </a:lnTo>
                  <a:lnTo>
                    <a:pt x="1047" y="789"/>
                  </a:lnTo>
                  <a:lnTo>
                    <a:pt x="1107" y="767"/>
                  </a:lnTo>
                  <a:lnTo>
                    <a:pt x="1156" y="746"/>
                  </a:lnTo>
                  <a:lnTo>
                    <a:pt x="1199" y="724"/>
                  </a:lnTo>
                  <a:lnTo>
                    <a:pt x="1226" y="702"/>
                  </a:lnTo>
                  <a:lnTo>
                    <a:pt x="1248" y="675"/>
                  </a:lnTo>
                  <a:lnTo>
                    <a:pt x="1259" y="648"/>
                  </a:lnTo>
                  <a:lnTo>
                    <a:pt x="1259" y="615"/>
                  </a:lnTo>
                  <a:lnTo>
                    <a:pt x="1259" y="615"/>
                  </a:lnTo>
                  <a:close/>
                </a:path>
              </a:pathLst>
            </a:custGeom>
            <a:solidFill>
              <a:srgbClr val="204184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59" name="Freeform 7"/>
            <p:cNvSpPr>
              <a:spLocks/>
            </p:cNvSpPr>
            <p:nvPr userDrawn="1"/>
          </p:nvSpPr>
          <p:spPr bwMode="hidden">
            <a:xfrm>
              <a:off x="2900" y="3346"/>
              <a:ext cx="2849" cy="969"/>
            </a:xfrm>
            <a:custGeom>
              <a:avLst/>
              <a:gdLst>
                <a:gd name="T0" fmla="*/ 92 w 2849"/>
                <a:gd name="T1" fmla="*/ 958 h 969"/>
                <a:gd name="T2" fmla="*/ 0 w 2849"/>
                <a:gd name="T3" fmla="*/ 969 h 969"/>
                <a:gd name="T4" fmla="*/ 391 w 2849"/>
                <a:gd name="T5" fmla="*/ 969 h 969"/>
                <a:gd name="T6" fmla="*/ 434 w 2849"/>
                <a:gd name="T7" fmla="*/ 947 h 969"/>
                <a:gd name="T8" fmla="*/ 483 w 2849"/>
                <a:gd name="T9" fmla="*/ 914 h 969"/>
                <a:gd name="T10" fmla="*/ 554 w 2849"/>
                <a:gd name="T11" fmla="*/ 876 h 969"/>
                <a:gd name="T12" fmla="*/ 635 w 2849"/>
                <a:gd name="T13" fmla="*/ 838 h 969"/>
                <a:gd name="T14" fmla="*/ 727 w 2849"/>
                <a:gd name="T15" fmla="*/ 794 h 969"/>
                <a:gd name="T16" fmla="*/ 836 w 2849"/>
                <a:gd name="T17" fmla="*/ 745 h 969"/>
                <a:gd name="T18" fmla="*/ 961 w 2849"/>
                <a:gd name="T19" fmla="*/ 696 h 969"/>
                <a:gd name="T20" fmla="*/ 1102 w 2849"/>
                <a:gd name="T21" fmla="*/ 642 h 969"/>
                <a:gd name="T22" fmla="*/ 1259 w 2849"/>
                <a:gd name="T23" fmla="*/ 582 h 969"/>
                <a:gd name="T24" fmla="*/ 1433 w 2849"/>
                <a:gd name="T25" fmla="*/ 522 h 969"/>
                <a:gd name="T26" fmla="*/ 1623 w 2849"/>
                <a:gd name="T27" fmla="*/ 462 h 969"/>
                <a:gd name="T28" fmla="*/ 1829 w 2849"/>
                <a:gd name="T29" fmla="*/ 403 h 969"/>
                <a:gd name="T30" fmla="*/ 2057 w 2849"/>
                <a:gd name="T31" fmla="*/ 343 h 969"/>
                <a:gd name="T32" fmla="*/ 2301 w 2849"/>
                <a:gd name="T33" fmla="*/ 283 h 969"/>
                <a:gd name="T34" fmla="*/ 2567 w 2849"/>
                <a:gd name="T35" fmla="*/ 223 h 969"/>
                <a:gd name="T36" fmla="*/ 2849 w 2849"/>
                <a:gd name="T37" fmla="*/ 163 h 969"/>
                <a:gd name="T38" fmla="*/ 2849 w 2849"/>
                <a:gd name="T39" fmla="*/ 0 h 969"/>
                <a:gd name="T40" fmla="*/ 2817 w 2849"/>
                <a:gd name="T41" fmla="*/ 16 h 969"/>
                <a:gd name="T42" fmla="*/ 2773 w 2849"/>
                <a:gd name="T43" fmla="*/ 33 h 969"/>
                <a:gd name="T44" fmla="*/ 2719 w 2849"/>
                <a:gd name="T45" fmla="*/ 54 h 969"/>
                <a:gd name="T46" fmla="*/ 2648 w 2849"/>
                <a:gd name="T47" fmla="*/ 76 h 969"/>
                <a:gd name="T48" fmla="*/ 2572 w 2849"/>
                <a:gd name="T49" fmla="*/ 98 h 969"/>
                <a:gd name="T50" fmla="*/ 2491 w 2849"/>
                <a:gd name="T51" fmla="*/ 120 h 969"/>
                <a:gd name="T52" fmla="*/ 2399 w 2849"/>
                <a:gd name="T53" fmla="*/ 147 h 969"/>
                <a:gd name="T54" fmla="*/ 2301 w 2849"/>
                <a:gd name="T55" fmla="*/ 169 h 969"/>
                <a:gd name="T56" fmla="*/ 2095 w 2849"/>
                <a:gd name="T57" fmla="*/ 223 h 969"/>
                <a:gd name="T58" fmla="*/ 1889 w 2849"/>
                <a:gd name="T59" fmla="*/ 277 h 969"/>
                <a:gd name="T60" fmla="*/ 1688 w 2849"/>
                <a:gd name="T61" fmla="*/ 326 h 969"/>
                <a:gd name="T62" fmla="*/ 1590 w 2849"/>
                <a:gd name="T63" fmla="*/ 354 h 969"/>
                <a:gd name="T64" fmla="*/ 1503 w 2849"/>
                <a:gd name="T65" fmla="*/ 381 h 969"/>
                <a:gd name="T66" fmla="*/ 1107 w 2849"/>
                <a:gd name="T67" fmla="*/ 506 h 969"/>
                <a:gd name="T68" fmla="*/ 912 w 2849"/>
                <a:gd name="T69" fmla="*/ 577 h 969"/>
                <a:gd name="T70" fmla="*/ 727 w 2849"/>
                <a:gd name="T71" fmla="*/ 647 h 969"/>
                <a:gd name="T72" fmla="*/ 548 w 2849"/>
                <a:gd name="T73" fmla="*/ 718 h 969"/>
                <a:gd name="T74" fmla="*/ 380 w 2849"/>
                <a:gd name="T75" fmla="*/ 794 h 969"/>
                <a:gd name="T76" fmla="*/ 228 w 2849"/>
                <a:gd name="T77" fmla="*/ 876 h 969"/>
                <a:gd name="T78" fmla="*/ 92 w 2849"/>
                <a:gd name="T79" fmla="*/ 958 h 969"/>
                <a:gd name="T80" fmla="*/ 92 w 2849"/>
                <a:gd name="T81" fmla="*/ 958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9" h="969">
                  <a:moveTo>
                    <a:pt x="92" y="958"/>
                  </a:moveTo>
                  <a:lnTo>
                    <a:pt x="0" y="969"/>
                  </a:lnTo>
                  <a:lnTo>
                    <a:pt x="391" y="969"/>
                  </a:lnTo>
                  <a:lnTo>
                    <a:pt x="434" y="947"/>
                  </a:lnTo>
                  <a:lnTo>
                    <a:pt x="483" y="914"/>
                  </a:lnTo>
                  <a:lnTo>
                    <a:pt x="554" y="876"/>
                  </a:lnTo>
                  <a:lnTo>
                    <a:pt x="635" y="838"/>
                  </a:lnTo>
                  <a:lnTo>
                    <a:pt x="727" y="794"/>
                  </a:lnTo>
                  <a:lnTo>
                    <a:pt x="836" y="745"/>
                  </a:lnTo>
                  <a:lnTo>
                    <a:pt x="961" y="696"/>
                  </a:lnTo>
                  <a:lnTo>
                    <a:pt x="1102" y="642"/>
                  </a:lnTo>
                  <a:lnTo>
                    <a:pt x="1259" y="582"/>
                  </a:lnTo>
                  <a:lnTo>
                    <a:pt x="1433" y="522"/>
                  </a:lnTo>
                  <a:lnTo>
                    <a:pt x="1623" y="462"/>
                  </a:lnTo>
                  <a:lnTo>
                    <a:pt x="1829" y="403"/>
                  </a:lnTo>
                  <a:lnTo>
                    <a:pt x="2057" y="343"/>
                  </a:lnTo>
                  <a:lnTo>
                    <a:pt x="2301" y="283"/>
                  </a:lnTo>
                  <a:lnTo>
                    <a:pt x="2567" y="223"/>
                  </a:lnTo>
                  <a:lnTo>
                    <a:pt x="2849" y="163"/>
                  </a:lnTo>
                  <a:lnTo>
                    <a:pt x="2849" y="0"/>
                  </a:lnTo>
                  <a:lnTo>
                    <a:pt x="2817" y="16"/>
                  </a:lnTo>
                  <a:lnTo>
                    <a:pt x="2773" y="33"/>
                  </a:lnTo>
                  <a:lnTo>
                    <a:pt x="2719" y="54"/>
                  </a:lnTo>
                  <a:lnTo>
                    <a:pt x="2648" y="76"/>
                  </a:lnTo>
                  <a:lnTo>
                    <a:pt x="2572" y="98"/>
                  </a:lnTo>
                  <a:lnTo>
                    <a:pt x="2491" y="120"/>
                  </a:lnTo>
                  <a:lnTo>
                    <a:pt x="2399" y="147"/>
                  </a:lnTo>
                  <a:lnTo>
                    <a:pt x="2301" y="169"/>
                  </a:lnTo>
                  <a:lnTo>
                    <a:pt x="2095" y="223"/>
                  </a:lnTo>
                  <a:lnTo>
                    <a:pt x="1889" y="277"/>
                  </a:lnTo>
                  <a:lnTo>
                    <a:pt x="1688" y="326"/>
                  </a:lnTo>
                  <a:lnTo>
                    <a:pt x="1590" y="354"/>
                  </a:lnTo>
                  <a:lnTo>
                    <a:pt x="1503" y="381"/>
                  </a:lnTo>
                  <a:lnTo>
                    <a:pt x="1107" y="506"/>
                  </a:lnTo>
                  <a:lnTo>
                    <a:pt x="912" y="577"/>
                  </a:lnTo>
                  <a:lnTo>
                    <a:pt x="727" y="647"/>
                  </a:lnTo>
                  <a:lnTo>
                    <a:pt x="548" y="718"/>
                  </a:lnTo>
                  <a:lnTo>
                    <a:pt x="380" y="794"/>
                  </a:lnTo>
                  <a:lnTo>
                    <a:pt x="228" y="876"/>
                  </a:lnTo>
                  <a:lnTo>
                    <a:pt x="92" y="958"/>
                  </a:lnTo>
                  <a:lnTo>
                    <a:pt x="92" y="958"/>
                  </a:lnTo>
                  <a:close/>
                </a:path>
              </a:pathLst>
            </a:custGeom>
            <a:solidFill>
              <a:srgbClr val="204184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77160" name="Freeform 8"/>
            <p:cNvSpPr>
              <a:spLocks/>
            </p:cNvSpPr>
            <p:nvPr userDrawn="1"/>
          </p:nvSpPr>
          <p:spPr bwMode="hidden">
            <a:xfrm>
              <a:off x="2748" y="2230"/>
              <a:ext cx="3007" cy="2085"/>
            </a:xfrm>
            <a:custGeom>
              <a:avLst/>
              <a:gdLst>
                <a:gd name="T0" fmla="*/ 1433 w 3007"/>
                <a:gd name="T1" fmla="*/ 474 h 2085"/>
                <a:gd name="T2" fmla="*/ 1460 w 3007"/>
                <a:gd name="T3" fmla="*/ 528 h 2085"/>
                <a:gd name="T4" fmla="*/ 1541 w 3007"/>
                <a:gd name="T5" fmla="*/ 593 h 2085"/>
                <a:gd name="T6" fmla="*/ 1715 w 3007"/>
                <a:gd name="T7" fmla="*/ 670 h 2085"/>
                <a:gd name="T8" fmla="*/ 1927 w 3007"/>
                <a:gd name="T9" fmla="*/ 735 h 2085"/>
                <a:gd name="T10" fmla="*/ 2155 w 3007"/>
                <a:gd name="T11" fmla="*/ 789 h 2085"/>
                <a:gd name="T12" fmla="*/ 2372 w 3007"/>
                <a:gd name="T13" fmla="*/ 849 h 2085"/>
                <a:gd name="T14" fmla="*/ 2551 w 3007"/>
                <a:gd name="T15" fmla="*/ 920 h 2085"/>
                <a:gd name="T16" fmla="*/ 2638 w 3007"/>
                <a:gd name="T17" fmla="*/ 980 h 2085"/>
                <a:gd name="T18" fmla="*/ 2676 w 3007"/>
                <a:gd name="T19" fmla="*/ 1029 h 2085"/>
                <a:gd name="T20" fmla="*/ 2681 w 3007"/>
                <a:gd name="T21" fmla="*/ 1083 h 2085"/>
                <a:gd name="T22" fmla="*/ 2665 w 3007"/>
                <a:gd name="T23" fmla="*/ 1127 h 2085"/>
                <a:gd name="T24" fmla="*/ 2616 w 3007"/>
                <a:gd name="T25" fmla="*/ 1170 h 2085"/>
                <a:gd name="T26" fmla="*/ 2545 w 3007"/>
                <a:gd name="T27" fmla="*/ 1208 h 2085"/>
                <a:gd name="T28" fmla="*/ 2448 w 3007"/>
                <a:gd name="T29" fmla="*/ 1241 h 2085"/>
                <a:gd name="T30" fmla="*/ 2328 w 3007"/>
                <a:gd name="T31" fmla="*/ 1274 h 2085"/>
                <a:gd name="T32" fmla="*/ 2106 w 3007"/>
                <a:gd name="T33" fmla="*/ 1328 h 2085"/>
                <a:gd name="T34" fmla="*/ 1742 w 3007"/>
                <a:gd name="T35" fmla="*/ 1421 h 2085"/>
                <a:gd name="T36" fmla="*/ 1308 w 3007"/>
                <a:gd name="T37" fmla="*/ 1540 h 2085"/>
                <a:gd name="T38" fmla="*/ 820 w 3007"/>
                <a:gd name="T39" fmla="*/ 1709 h 2085"/>
                <a:gd name="T40" fmla="*/ 282 w 3007"/>
                <a:gd name="T41" fmla="*/ 1943 h 2085"/>
                <a:gd name="T42" fmla="*/ 152 w 3007"/>
                <a:gd name="T43" fmla="*/ 2085 h 2085"/>
                <a:gd name="T44" fmla="*/ 386 w 3007"/>
                <a:gd name="T45" fmla="*/ 1992 h 2085"/>
                <a:gd name="T46" fmla="*/ 700 w 3007"/>
                <a:gd name="T47" fmla="*/ 1834 h 2085"/>
                <a:gd name="T48" fmla="*/ 1064 w 3007"/>
                <a:gd name="T49" fmla="*/ 1693 h 2085"/>
                <a:gd name="T50" fmla="*/ 1661 w 3007"/>
                <a:gd name="T51" fmla="*/ 1497 h 2085"/>
                <a:gd name="T52" fmla="*/ 1845 w 3007"/>
                <a:gd name="T53" fmla="*/ 1442 h 2085"/>
                <a:gd name="T54" fmla="*/ 2252 w 3007"/>
                <a:gd name="T55" fmla="*/ 1339 h 2085"/>
                <a:gd name="T56" fmla="*/ 2551 w 3007"/>
                <a:gd name="T57" fmla="*/ 1263 h 2085"/>
                <a:gd name="T58" fmla="*/ 2730 w 3007"/>
                <a:gd name="T59" fmla="*/ 1214 h 2085"/>
                <a:gd name="T60" fmla="*/ 2876 w 3007"/>
                <a:gd name="T61" fmla="*/ 1170 h 2085"/>
                <a:gd name="T62" fmla="*/ 2974 w 3007"/>
                <a:gd name="T63" fmla="*/ 1132 h 2085"/>
                <a:gd name="T64" fmla="*/ 3007 w 3007"/>
                <a:gd name="T65" fmla="*/ 871 h 2085"/>
                <a:gd name="T66" fmla="*/ 2860 w 3007"/>
                <a:gd name="T67" fmla="*/ 844 h 2085"/>
                <a:gd name="T68" fmla="*/ 2670 w 3007"/>
                <a:gd name="T69" fmla="*/ 806 h 2085"/>
                <a:gd name="T70" fmla="*/ 2458 w 3007"/>
                <a:gd name="T71" fmla="*/ 757 h 2085"/>
                <a:gd name="T72" fmla="*/ 2138 w 3007"/>
                <a:gd name="T73" fmla="*/ 670 h 2085"/>
                <a:gd name="T74" fmla="*/ 1959 w 3007"/>
                <a:gd name="T75" fmla="*/ 604 h 2085"/>
                <a:gd name="T76" fmla="*/ 1824 w 3007"/>
                <a:gd name="T77" fmla="*/ 534 h 2085"/>
                <a:gd name="T78" fmla="*/ 1769 w 3007"/>
                <a:gd name="T79" fmla="*/ 474 h 2085"/>
                <a:gd name="T80" fmla="*/ 1753 w 3007"/>
                <a:gd name="T81" fmla="*/ 436 h 2085"/>
                <a:gd name="T82" fmla="*/ 1780 w 3007"/>
                <a:gd name="T83" fmla="*/ 381 h 2085"/>
                <a:gd name="T84" fmla="*/ 1862 w 3007"/>
                <a:gd name="T85" fmla="*/ 316 h 2085"/>
                <a:gd name="T86" fmla="*/ 1986 w 3007"/>
                <a:gd name="T87" fmla="*/ 267 h 2085"/>
                <a:gd name="T88" fmla="*/ 2149 w 3007"/>
                <a:gd name="T89" fmla="*/ 229 h 2085"/>
                <a:gd name="T90" fmla="*/ 2431 w 3007"/>
                <a:gd name="T91" fmla="*/ 180 h 2085"/>
                <a:gd name="T92" fmla="*/ 2827 w 3007"/>
                <a:gd name="T93" fmla="*/ 125 h 2085"/>
                <a:gd name="T94" fmla="*/ 3007 w 3007"/>
                <a:gd name="T95" fmla="*/ 87 h 2085"/>
                <a:gd name="T96" fmla="*/ 2909 w 3007"/>
                <a:gd name="T97" fmla="*/ 22 h 2085"/>
                <a:gd name="T98" fmla="*/ 2676 w 3007"/>
                <a:gd name="T99" fmla="*/ 66 h 2085"/>
                <a:gd name="T100" fmla="*/ 2285 w 3007"/>
                <a:gd name="T101" fmla="*/ 120 h 2085"/>
                <a:gd name="T102" fmla="*/ 2030 w 3007"/>
                <a:gd name="T103" fmla="*/ 158 h 2085"/>
                <a:gd name="T104" fmla="*/ 1791 w 3007"/>
                <a:gd name="T105" fmla="*/ 202 h 2085"/>
                <a:gd name="T106" fmla="*/ 1601 w 3007"/>
                <a:gd name="T107" fmla="*/ 261 h 2085"/>
                <a:gd name="T108" fmla="*/ 1471 w 3007"/>
                <a:gd name="T109" fmla="*/ 338 h 2085"/>
                <a:gd name="T110" fmla="*/ 1438 w 3007"/>
                <a:gd name="T111" fmla="*/ 387 h 2085"/>
                <a:gd name="T112" fmla="*/ 1427 w 3007"/>
                <a:gd name="T113" fmla="*/ 441 h 2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07" h="2085">
                  <a:moveTo>
                    <a:pt x="1427" y="441"/>
                  </a:moveTo>
                  <a:lnTo>
                    <a:pt x="1433" y="474"/>
                  </a:lnTo>
                  <a:lnTo>
                    <a:pt x="1444" y="501"/>
                  </a:lnTo>
                  <a:lnTo>
                    <a:pt x="1460" y="528"/>
                  </a:lnTo>
                  <a:lnTo>
                    <a:pt x="1482" y="550"/>
                  </a:lnTo>
                  <a:lnTo>
                    <a:pt x="1541" y="593"/>
                  </a:lnTo>
                  <a:lnTo>
                    <a:pt x="1623" y="637"/>
                  </a:lnTo>
                  <a:lnTo>
                    <a:pt x="1715" y="670"/>
                  </a:lnTo>
                  <a:lnTo>
                    <a:pt x="1818" y="702"/>
                  </a:lnTo>
                  <a:lnTo>
                    <a:pt x="1927" y="735"/>
                  </a:lnTo>
                  <a:lnTo>
                    <a:pt x="2041" y="762"/>
                  </a:lnTo>
                  <a:lnTo>
                    <a:pt x="2155" y="789"/>
                  </a:lnTo>
                  <a:lnTo>
                    <a:pt x="2269" y="822"/>
                  </a:lnTo>
                  <a:lnTo>
                    <a:pt x="2372" y="849"/>
                  </a:lnTo>
                  <a:lnTo>
                    <a:pt x="2464" y="882"/>
                  </a:lnTo>
                  <a:lnTo>
                    <a:pt x="2551" y="920"/>
                  </a:lnTo>
                  <a:lnTo>
                    <a:pt x="2616" y="958"/>
                  </a:lnTo>
                  <a:lnTo>
                    <a:pt x="2638" y="980"/>
                  </a:lnTo>
                  <a:lnTo>
                    <a:pt x="2659" y="1007"/>
                  </a:lnTo>
                  <a:lnTo>
                    <a:pt x="2676" y="1029"/>
                  </a:lnTo>
                  <a:lnTo>
                    <a:pt x="2681" y="1056"/>
                  </a:lnTo>
                  <a:lnTo>
                    <a:pt x="2681" y="1083"/>
                  </a:lnTo>
                  <a:lnTo>
                    <a:pt x="2676" y="1105"/>
                  </a:lnTo>
                  <a:lnTo>
                    <a:pt x="2665" y="1127"/>
                  </a:lnTo>
                  <a:lnTo>
                    <a:pt x="2643" y="1149"/>
                  </a:lnTo>
                  <a:lnTo>
                    <a:pt x="2616" y="1170"/>
                  </a:lnTo>
                  <a:lnTo>
                    <a:pt x="2583" y="1187"/>
                  </a:lnTo>
                  <a:lnTo>
                    <a:pt x="2545" y="1208"/>
                  </a:lnTo>
                  <a:lnTo>
                    <a:pt x="2502" y="1225"/>
                  </a:lnTo>
                  <a:lnTo>
                    <a:pt x="2448" y="1241"/>
                  </a:lnTo>
                  <a:lnTo>
                    <a:pt x="2388" y="1257"/>
                  </a:lnTo>
                  <a:lnTo>
                    <a:pt x="2328" y="1274"/>
                  </a:lnTo>
                  <a:lnTo>
                    <a:pt x="2258" y="1290"/>
                  </a:lnTo>
                  <a:lnTo>
                    <a:pt x="2106" y="1328"/>
                  </a:lnTo>
                  <a:lnTo>
                    <a:pt x="1932" y="1372"/>
                  </a:lnTo>
                  <a:lnTo>
                    <a:pt x="1742" y="1421"/>
                  </a:lnTo>
                  <a:lnTo>
                    <a:pt x="1531" y="1475"/>
                  </a:lnTo>
                  <a:lnTo>
                    <a:pt x="1308" y="1540"/>
                  </a:lnTo>
                  <a:lnTo>
                    <a:pt x="1069" y="1617"/>
                  </a:lnTo>
                  <a:lnTo>
                    <a:pt x="820" y="1709"/>
                  </a:lnTo>
                  <a:lnTo>
                    <a:pt x="554" y="1818"/>
                  </a:lnTo>
                  <a:lnTo>
                    <a:pt x="282" y="1943"/>
                  </a:lnTo>
                  <a:lnTo>
                    <a:pt x="0" y="2085"/>
                  </a:lnTo>
                  <a:lnTo>
                    <a:pt x="152" y="2085"/>
                  </a:lnTo>
                  <a:lnTo>
                    <a:pt x="244" y="2074"/>
                  </a:lnTo>
                  <a:lnTo>
                    <a:pt x="386" y="1992"/>
                  </a:lnTo>
                  <a:lnTo>
                    <a:pt x="537" y="1910"/>
                  </a:lnTo>
                  <a:lnTo>
                    <a:pt x="700" y="1834"/>
                  </a:lnTo>
                  <a:lnTo>
                    <a:pt x="879" y="1763"/>
                  </a:lnTo>
                  <a:lnTo>
                    <a:pt x="1064" y="1693"/>
                  </a:lnTo>
                  <a:lnTo>
                    <a:pt x="1259" y="1622"/>
                  </a:lnTo>
                  <a:lnTo>
                    <a:pt x="1661" y="1497"/>
                  </a:lnTo>
                  <a:lnTo>
                    <a:pt x="1748" y="1470"/>
                  </a:lnTo>
                  <a:lnTo>
                    <a:pt x="1845" y="1442"/>
                  </a:lnTo>
                  <a:lnTo>
                    <a:pt x="2046" y="1393"/>
                  </a:lnTo>
                  <a:lnTo>
                    <a:pt x="2252" y="1339"/>
                  </a:lnTo>
                  <a:lnTo>
                    <a:pt x="2458" y="1285"/>
                  </a:lnTo>
                  <a:lnTo>
                    <a:pt x="2551" y="1263"/>
                  </a:lnTo>
                  <a:lnTo>
                    <a:pt x="2643" y="1236"/>
                  </a:lnTo>
                  <a:lnTo>
                    <a:pt x="2730" y="1214"/>
                  </a:lnTo>
                  <a:lnTo>
                    <a:pt x="2806" y="1192"/>
                  </a:lnTo>
                  <a:lnTo>
                    <a:pt x="2876" y="1170"/>
                  </a:lnTo>
                  <a:lnTo>
                    <a:pt x="2931" y="1149"/>
                  </a:lnTo>
                  <a:lnTo>
                    <a:pt x="2974" y="1132"/>
                  </a:lnTo>
                  <a:lnTo>
                    <a:pt x="3007" y="1116"/>
                  </a:lnTo>
                  <a:lnTo>
                    <a:pt x="3007" y="871"/>
                  </a:lnTo>
                  <a:lnTo>
                    <a:pt x="2941" y="860"/>
                  </a:lnTo>
                  <a:lnTo>
                    <a:pt x="2860" y="844"/>
                  </a:lnTo>
                  <a:lnTo>
                    <a:pt x="2773" y="827"/>
                  </a:lnTo>
                  <a:lnTo>
                    <a:pt x="2670" y="806"/>
                  </a:lnTo>
                  <a:lnTo>
                    <a:pt x="2567" y="784"/>
                  </a:lnTo>
                  <a:lnTo>
                    <a:pt x="2458" y="757"/>
                  </a:lnTo>
                  <a:lnTo>
                    <a:pt x="2241" y="702"/>
                  </a:lnTo>
                  <a:lnTo>
                    <a:pt x="2138" y="670"/>
                  </a:lnTo>
                  <a:lnTo>
                    <a:pt x="2046" y="637"/>
                  </a:lnTo>
                  <a:lnTo>
                    <a:pt x="1959" y="604"/>
                  </a:lnTo>
                  <a:lnTo>
                    <a:pt x="1883" y="566"/>
                  </a:lnTo>
                  <a:lnTo>
                    <a:pt x="1824" y="534"/>
                  </a:lnTo>
                  <a:lnTo>
                    <a:pt x="1780" y="495"/>
                  </a:lnTo>
                  <a:lnTo>
                    <a:pt x="1769" y="474"/>
                  </a:lnTo>
                  <a:lnTo>
                    <a:pt x="1758" y="457"/>
                  </a:lnTo>
                  <a:lnTo>
                    <a:pt x="1753" y="436"/>
                  </a:lnTo>
                  <a:lnTo>
                    <a:pt x="1758" y="419"/>
                  </a:lnTo>
                  <a:lnTo>
                    <a:pt x="1780" y="381"/>
                  </a:lnTo>
                  <a:lnTo>
                    <a:pt x="1813" y="343"/>
                  </a:lnTo>
                  <a:lnTo>
                    <a:pt x="1862" y="316"/>
                  </a:lnTo>
                  <a:lnTo>
                    <a:pt x="1921" y="289"/>
                  </a:lnTo>
                  <a:lnTo>
                    <a:pt x="1986" y="267"/>
                  </a:lnTo>
                  <a:lnTo>
                    <a:pt x="2062" y="245"/>
                  </a:lnTo>
                  <a:lnTo>
                    <a:pt x="2149" y="229"/>
                  </a:lnTo>
                  <a:lnTo>
                    <a:pt x="2236" y="213"/>
                  </a:lnTo>
                  <a:lnTo>
                    <a:pt x="2431" y="180"/>
                  </a:lnTo>
                  <a:lnTo>
                    <a:pt x="2627" y="158"/>
                  </a:lnTo>
                  <a:lnTo>
                    <a:pt x="2827" y="125"/>
                  </a:lnTo>
                  <a:lnTo>
                    <a:pt x="2920" y="109"/>
                  </a:lnTo>
                  <a:lnTo>
                    <a:pt x="3007" y="87"/>
                  </a:lnTo>
                  <a:lnTo>
                    <a:pt x="3007" y="0"/>
                  </a:lnTo>
                  <a:lnTo>
                    <a:pt x="2909" y="22"/>
                  </a:lnTo>
                  <a:lnTo>
                    <a:pt x="2795" y="44"/>
                  </a:lnTo>
                  <a:lnTo>
                    <a:pt x="2676" y="66"/>
                  </a:lnTo>
                  <a:lnTo>
                    <a:pt x="2551" y="82"/>
                  </a:lnTo>
                  <a:lnTo>
                    <a:pt x="2285" y="120"/>
                  </a:lnTo>
                  <a:lnTo>
                    <a:pt x="2155" y="136"/>
                  </a:lnTo>
                  <a:lnTo>
                    <a:pt x="2030" y="158"/>
                  </a:lnTo>
                  <a:lnTo>
                    <a:pt x="1905" y="174"/>
                  </a:lnTo>
                  <a:lnTo>
                    <a:pt x="1791" y="202"/>
                  </a:lnTo>
                  <a:lnTo>
                    <a:pt x="1688" y="229"/>
                  </a:lnTo>
                  <a:lnTo>
                    <a:pt x="1601" y="261"/>
                  </a:lnTo>
                  <a:lnTo>
                    <a:pt x="1525" y="300"/>
                  </a:lnTo>
                  <a:lnTo>
                    <a:pt x="1471" y="338"/>
                  </a:lnTo>
                  <a:lnTo>
                    <a:pt x="1455" y="359"/>
                  </a:lnTo>
                  <a:lnTo>
                    <a:pt x="1438" y="387"/>
                  </a:lnTo>
                  <a:lnTo>
                    <a:pt x="1427" y="414"/>
                  </a:lnTo>
                  <a:lnTo>
                    <a:pt x="1427" y="441"/>
                  </a:lnTo>
                  <a:lnTo>
                    <a:pt x="1427" y="441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1" name="Freeform 9"/>
            <p:cNvSpPr>
              <a:spLocks/>
            </p:cNvSpPr>
            <p:nvPr userDrawn="1"/>
          </p:nvSpPr>
          <p:spPr bwMode="hidden">
            <a:xfrm>
              <a:off x="4501" y="2317"/>
              <a:ext cx="1248" cy="539"/>
            </a:xfrm>
            <a:custGeom>
              <a:avLst/>
              <a:gdLst>
                <a:gd name="T0" fmla="*/ 0 w 1248"/>
                <a:gd name="T1" fmla="*/ 332 h 539"/>
                <a:gd name="T2" fmla="*/ 0 w 1248"/>
                <a:gd name="T3" fmla="*/ 360 h 539"/>
                <a:gd name="T4" fmla="*/ 5 w 1248"/>
                <a:gd name="T5" fmla="*/ 387 h 539"/>
                <a:gd name="T6" fmla="*/ 27 w 1248"/>
                <a:gd name="T7" fmla="*/ 414 h 539"/>
                <a:gd name="T8" fmla="*/ 54 w 1248"/>
                <a:gd name="T9" fmla="*/ 436 h 539"/>
                <a:gd name="T10" fmla="*/ 92 w 1248"/>
                <a:gd name="T11" fmla="*/ 463 h 539"/>
                <a:gd name="T12" fmla="*/ 141 w 1248"/>
                <a:gd name="T13" fmla="*/ 490 h 539"/>
                <a:gd name="T14" fmla="*/ 195 w 1248"/>
                <a:gd name="T15" fmla="*/ 512 h 539"/>
                <a:gd name="T16" fmla="*/ 255 w 1248"/>
                <a:gd name="T17" fmla="*/ 539 h 539"/>
                <a:gd name="T18" fmla="*/ 212 w 1248"/>
                <a:gd name="T19" fmla="*/ 517 h 539"/>
                <a:gd name="T20" fmla="*/ 179 w 1248"/>
                <a:gd name="T21" fmla="*/ 490 h 539"/>
                <a:gd name="T22" fmla="*/ 157 w 1248"/>
                <a:gd name="T23" fmla="*/ 468 h 539"/>
                <a:gd name="T24" fmla="*/ 141 w 1248"/>
                <a:gd name="T25" fmla="*/ 447 h 539"/>
                <a:gd name="T26" fmla="*/ 136 w 1248"/>
                <a:gd name="T27" fmla="*/ 425 h 539"/>
                <a:gd name="T28" fmla="*/ 136 w 1248"/>
                <a:gd name="T29" fmla="*/ 403 h 539"/>
                <a:gd name="T30" fmla="*/ 141 w 1248"/>
                <a:gd name="T31" fmla="*/ 381 h 539"/>
                <a:gd name="T32" fmla="*/ 157 w 1248"/>
                <a:gd name="T33" fmla="*/ 365 h 539"/>
                <a:gd name="T34" fmla="*/ 179 w 1248"/>
                <a:gd name="T35" fmla="*/ 343 h 539"/>
                <a:gd name="T36" fmla="*/ 201 w 1248"/>
                <a:gd name="T37" fmla="*/ 327 h 539"/>
                <a:gd name="T38" fmla="*/ 266 w 1248"/>
                <a:gd name="T39" fmla="*/ 294 h 539"/>
                <a:gd name="T40" fmla="*/ 353 w 1248"/>
                <a:gd name="T41" fmla="*/ 262 h 539"/>
                <a:gd name="T42" fmla="*/ 445 w 1248"/>
                <a:gd name="T43" fmla="*/ 234 h 539"/>
                <a:gd name="T44" fmla="*/ 554 w 1248"/>
                <a:gd name="T45" fmla="*/ 213 h 539"/>
                <a:gd name="T46" fmla="*/ 662 w 1248"/>
                <a:gd name="T47" fmla="*/ 191 h 539"/>
                <a:gd name="T48" fmla="*/ 890 w 1248"/>
                <a:gd name="T49" fmla="*/ 153 h 539"/>
                <a:gd name="T50" fmla="*/ 993 w 1248"/>
                <a:gd name="T51" fmla="*/ 136 h 539"/>
                <a:gd name="T52" fmla="*/ 1091 w 1248"/>
                <a:gd name="T53" fmla="*/ 120 h 539"/>
                <a:gd name="T54" fmla="*/ 1178 w 1248"/>
                <a:gd name="T55" fmla="*/ 115 h 539"/>
                <a:gd name="T56" fmla="*/ 1248 w 1248"/>
                <a:gd name="T57" fmla="*/ 104 h 539"/>
                <a:gd name="T58" fmla="*/ 1248 w 1248"/>
                <a:gd name="T59" fmla="*/ 0 h 539"/>
                <a:gd name="T60" fmla="*/ 1161 w 1248"/>
                <a:gd name="T61" fmla="*/ 22 h 539"/>
                <a:gd name="T62" fmla="*/ 1069 w 1248"/>
                <a:gd name="T63" fmla="*/ 38 h 539"/>
                <a:gd name="T64" fmla="*/ 874 w 1248"/>
                <a:gd name="T65" fmla="*/ 71 h 539"/>
                <a:gd name="T66" fmla="*/ 673 w 1248"/>
                <a:gd name="T67" fmla="*/ 93 h 539"/>
                <a:gd name="T68" fmla="*/ 483 w 1248"/>
                <a:gd name="T69" fmla="*/ 126 h 539"/>
                <a:gd name="T70" fmla="*/ 391 w 1248"/>
                <a:gd name="T71" fmla="*/ 142 h 539"/>
                <a:gd name="T72" fmla="*/ 309 w 1248"/>
                <a:gd name="T73" fmla="*/ 158 h 539"/>
                <a:gd name="T74" fmla="*/ 228 w 1248"/>
                <a:gd name="T75" fmla="*/ 180 h 539"/>
                <a:gd name="T76" fmla="*/ 163 w 1248"/>
                <a:gd name="T77" fmla="*/ 202 h 539"/>
                <a:gd name="T78" fmla="*/ 103 w 1248"/>
                <a:gd name="T79" fmla="*/ 229 h 539"/>
                <a:gd name="T80" fmla="*/ 54 w 1248"/>
                <a:gd name="T81" fmla="*/ 256 h 539"/>
                <a:gd name="T82" fmla="*/ 22 w 1248"/>
                <a:gd name="T83" fmla="*/ 294 h 539"/>
                <a:gd name="T84" fmla="*/ 0 w 1248"/>
                <a:gd name="T85" fmla="*/ 332 h 539"/>
                <a:gd name="T86" fmla="*/ 0 w 1248"/>
                <a:gd name="T87" fmla="*/ 33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8" h="539">
                  <a:moveTo>
                    <a:pt x="0" y="332"/>
                  </a:moveTo>
                  <a:lnTo>
                    <a:pt x="0" y="360"/>
                  </a:lnTo>
                  <a:lnTo>
                    <a:pt x="5" y="387"/>
                  </a:lnTo>
                  <a:lnTo>
                    <a:pt x="27" y="414"/>
                  </a:lnTo>
                  <a:lnTo>
                    <a:pt x="54" y="436"/>
                  </a:lnTo>
                  <a:lnTo>
                    <a:pt x="92" y="463"/>
                  </a:lnTo>
                  <a:lnTo>
                    <a:pt x="141" y="490"/>
                  </a:lnTo>
                  <a:lnTo>
                    <a:pt x="195" y="512"/>
                  </a:lnTo>
                  <a:lnTo>
                    <a:pt x="255" y="539"/>
                  </a:lnTo>
                  <a:lnTo>
                    <a:pt x="212" y="517"/>
                  </a:lnTo>
                  <a:lnTo>
                    <a:pt x="179" y="490"/>
                  </a:lnTo>
                  <a:lnTo>
                    <a:pt x="157" y="468"/>
                  </a:lnTo>
                  <a:lnTo>
                    <a:pt x="141" y="447"/>
                  </a:lnTo>
                  <a:lnTo>
                    <a:pt x="136" y="425"/>
                  </a:lnTo>
                  <a:lnTo>
                    <a:pt x="136" y="403"/>
                  </a:lnTo>
                  <a:lnTo>
                    <a:pt x="141" y="381"/>
                  </a:lnTo>
                  <a:lnTo>
                    <a:pt x="157" y="365"/>
                  </a:lnTo>
                  <a:lnTo>
                    <a:pt x="179" y="343"/>
                  </a:lnTo>
                  <a:lnTo>
                    <a:pt x="201" y="327"/>
                  </a:lnTo>
                  <a:lnTo>
                    <a:pt x="266" y="294"/>
                  </a:lnTo>
                  <a:lnTo>
                    <a:pt x="353" y="262"/>
                  </a:lnTo>
                  <a:lnTo>
                    <a:pt x="445" y="234"/>
                  </a:lnTo>
                  <a:lnTo>
                    <a:pt x="554" y="213"/>
                  </a:lnTo>
                  <a:lnTo>
                    <a:pt x="662" y="191"/>
                  </a:lnTo>
                  <a:lnTo>
                    <a:pt x="890" y="153"/>
                  </a:lnTo>
                  <a:lnTo>
                    <a:pt x="993" y="136"/>
                  </a:lnTo>
                  <a:lnTo>
                    <a:pt x="1091" y="120"/>
                  </a:lnTo>
                  <a:lnTo>
                    <a:pt x="1178" y="115"/>
                  </a:lnTo>
                  <a:lnTo>
                    <a:pt x="1248" y="104"/>
                  </a:lnTo>
                  <a:lnTo>
                    <a:pt x="1248" y="0"/>
                  </a:lnTo>
                  <a:lnTo>
                    <a:pt x="1161" y="22"/>
                  </a:lnTo>
                  <a:lnTo>
                    <a:pt x="1069" y="38"/>
                  </a:lnTo>
                  <a:lnTo>
                    <a:pt x="874" y="71"/>
                  </a:lnTo>
                  <a:lnTo>
                    <a:pt x="673" y="93"/>
                  </a:lnTo>
                  <a:lnTo>
                    <a:pt x="483" y="126"/>
                  </a:lnTo>
                  <a:lnTo>
                    <a:pt x="391" y="142"/>
                  </a:lnTo>
                  <a:lnTo>
                    <a:pt x="309" y="158"/>
                  </a:lnTo>
                  <a:lnTo>
                    <a:pt x="228" y="180"/>
                  </a:lnTo>
                  <a:lnTo>
                    <a:pt x="163" y="202"/>
                  </a:lnTo>
                  <a:lnTo>
                    <a:pt x="103" y="229"/>
                  </a:lnTo>
                  <a:lnTo>
                    <a:pt x="54" y="256"/>
                  </a:lnTo>
                  <a:lnTo>
                    <a:pt x="22" y="294"/>
                  </a:lnTo>
                  <a:lnTo>
                    <a:pt x="0" y="332"/>
                  </a:lnTo>
                  <a:lnTo>
                    <a:pt x="0" y="332"/>
                  </a:lnTo>
                  <a:close/>
                </a:path>
              </a:pathLst>
            </a:custGeom>
            <a:solidFill>
              <a:srgbClr val="204184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2" name="Freeform 10"/>
            <p:cNvSpPr>
              <a:spLocks/>
            </p:cNvSpPr>
            <p:nvPr userDrawn="1"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solidFill>
              <a:srgbClr val="204184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066444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282828"/>
            </a:gs>
            <a:gs pos="100000">
              <a:srgbClr val="264D9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AutoShape 2"/>
          <p:cNvSpPr>
            <a:spLocks noChangeArrowheads="1"/>
          </p:cNvSpPr>
          <p:nvPr/>
        </p:nvSpPr>
        <p:spPr bwMode="auto">
          <a:xfrm>
            <a:off x="468313" y="-3175"/>
            <a:ext cx="8351837" cy="304800"/>
          </a:xfrm>
          <a:prstGeom prst="bevel">
            <a:avLst>
              <a:gd name="adj" fmla="val 833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F7A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56724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bIns="288000"/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华文细黑" panose="02010600040101010101" pitchFamily="2" charset="-122"/>
              </a:rPr>
              <a:t>作者：杨茂田</a:t>
            </a:r>
            <a:endParaRPr lang="zh-CN" altLang="en-US" sz="2400" b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3843" name="AutoShape 3"/>
          <p:cNvSpPr>
            <a:spLocks noChangeArrowheads="1"/>
          </p:cNvSpPr>
          <p:nvPr/>
        </p:nvSpPr>
        <p:spPr bwMode="auto">
          <a:xfrm>
            <a:off x="-11113" y="-3175"/>
            <a:ext cx="9140826" cy="304800"/>
          </a:xfrm>
          <a:prstGeom prst="bevel">
            <a:avLst>
              <a:gd name="adj" fmla="val 8333"/>
            </a:avLst>
          </a:prstGeom>
          <a:solidFill>
            <a:srgbClr val="3F7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56724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bIns="288000"/>
          <a:lstStyle/>
          <a:p>
            <a:pPr algn="just">
              <a:spcBef>
                <a:spcPct val="50000"/>
              </a:spcBef>
            </a:pPr>
            <a:r>
              <a:rPr lang="en-US" altLang="zh-CN" sz="140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华文细黑" panose="02010600040101010101" pitchFamily="2" charset="-122"/>
              </a:rPr>
              <a:t>                                                   Chapter 10. </a:t>
            </a:r>
            <a:r>
              <a:rPr lang="zh-CN" altLang="en-US" sz="1400" b="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华文细黑" panose="02010600040101010101" pitchFamily="2" charset="-122"/>
              </a:rPr>
              <a:t>波的传播与叠加</a:t>
            </a:r>
            <a:r>
              <a:rPr lang="zh-CN" alt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华文细黑" panose="02010600040101010101" pitchFamily="2" charset="-122"/>
              </a:rPr>
              <a:t>           </a:t>
            </a:r>
            <a:r>
              <a:rPr lang="en-US" altLang="zh-CN" sz="140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华文细黑" panose="02010600040101010101" pitchFamily="2" charset="-122"/>
              </a:rPr>
              <a:t>§10. 3 </a:t>
            </a:r>
            <a:r>
              <a:rPr lang="zh-CN" altLang="en-US" sz="1400" b="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华文细黑" panose="02010600040101010101" pitchFamily="2" charset="-122"/>
              </a:rPr>
              <a:t>波的能量与能流</a:t>
            </a:r>
            <a:r>
              <a:rPr lang="zh-CN" altLang="en-US" sz="1400" b="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华文琥珀" panose="02010800040101010101" pitchFamily="2" charset="-122"/>
              </a:rPr>
              <a:t>  </a:t>
            </a:r>
            <a:r>
              <a:rPr lang="zh-CN" alt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华文细黑" panose="02010600040101010101" pitchFamily="2" charset="-122"/>
              </a:rPr>
              <a:t>                             </a:t>
            </a:r>
            <a:r>
              <a:rPr lang="en-US" altLang="zh-CN" sz="1200" i="1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幼圆" panose="02010509060101010101" pitchFamily="49" charset="-122"/>
              </a:rPr>
              <a:t>P</a:t>
            </a:r>
            <a:r>
              <a:rPr lang="en-US" altLang="zh-CN" sz="120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幼圆" panose="02010509060101010101" pitchFamily="49" charset="-122"/>
              </a:rPr>
              <a:t>. </a:t>
            </a:r>
            <a:fld id="{390CF4C0-A589-418D-BF2E-2C35B1E5CC2A}" type="slidenum">
              <a:rPr lang="en-US" altLang="zh-CN" sz="9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pPr algn="just">
                <a:spcBef>
                  <a:spcPct val="50000"/>
                </a:spcBef>
              </a:pPr>
              <a:t>‹#›</a:t>
            </a:fld>
            <a:r>
              <a:rPr lang="en-US" altLang="zh-CN" sz="9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/ 16 </a:t>
            </a:r>
            <a:r>
              <a:rPr lang="en-US" altLang="zh-CN" sz="12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.</a:t>
            </a:r>
            <a:endParaRPr lang="en-US" altLang="zh-CN" sz="1200" b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163844" name="Group 4"/>
          <p:cNvGrpSpPr>
            <a:grpSpLocks/>
          </p:cNvGrpSpPr>
          <p:nvPr/>
        </p:nvGrpSpPr>
        <p:grpSpPr bwMode="auto">
          <a:xfrm>
            <a:off x="2743200" y="2128838"/>
            <a:ext cx="6392863" cy="4721225"/>
            <a:chOff x="1728" y="1341"/>
            <a:chExt cx="4027" cy="2974"/>
          </a:xfrm>
        </p:grpSpPr>
        <p:sp>
          <p:nvSpPr>
            <p:cNvPr id="163845" name="Freeform 5"/>
            <p:cNvSpPr>
              <a:spLocks/>
            </p:cNvSpPr>
            <p:nvPr userDrawn="1"/>
          </p:nvSpPr>
          <p:spPr bwMode="hidden">
            <a:xfrm>
              <a:off x="1728" y="2644"/>
              <a:ext cx="2882" cy="1671"/>
            </a:xfrm>
            <a:custGeom>
              <a:avLst/>
              <a:gdLst>
                <a:gd name="T0" fmla="*/ 2740 w 2882"/>
                <a:gd name="T1" fmla="*/ 528 h 1671"/>
                <a:gd name="T2" fmla="*/ 2632 w 2882"/>
                <a:gd name="T3" fmla="*/ 484 h 1671"/>
                <a:gd name="T4" fmla="*/ 2480 w 2882"/>
                <a:gd name="T5" fmla="*/ 424 h 1671"/>
                <a:gd name="T6" fmla="*/ 2203 w 2882"/>
                <a:gd name="T7" fmla="*/ 343 h 1671"/>
                <a:gd name="T8" fmla="*/ 1970 w 2882"/>
                <a:gd name="T9" fmla="*/ 277 h 1671"/>
                <a:gd name="T10" fmla="*/ 1807 w 2882"/>
                <a:gd name="T11" fmla="*/ 212 h 1671"/>
                <a:gd name="T12" fmla="*/ 1693 w 2882"/>
                <a:gd name="T13" fmla="*/ 152 h 1671"/>
                <a:gd name="T14" fmla="*/ 1628 w 2882"/>
                <a:gd name="T15" fmla="*/ 103 h 1671"/>
                <a:gd name="T16" fmla="*/ 1590 w 2882"/>
                <a:gd name="T17" fmla="*/ 60 h 1671"/>
                <a:gd name="T18" fmla="*/ 1579 w 2882"/>
                <a:gd name="T19" fmla="*/ 27 h 1671"/>
                <a:gd name="T20" fmla="*/ 1585 w 2882"/>
                <a:gd name="T21" fmla="*/ 0 h 1671"/>
                <a:gd name="T22" fmla="*/ 1557 w 2882"/>
                <a:gd name="T23" fmla="*/ 49 h 1671"/>
                <a:gd name="T24" fmla="*/ 1568 w 2882"/>
                <a:gd name="T25" fmla="*/ 98 h 1671"/>
                <a:gd name="T26" fmla="*/ 1617 w 2882"/>
                <a:gd name="T27" fmla="*/ 141 h 1671"/>
                <a:gd name="T28" fmla="*/ 1688 w 2882"/>
                <a:gd name="T29" fmla="*/ 185 h 1671"/>
                <a:gd name="T30" fmla="*/ 1791 w 2882"/>
                <a:gd name="T31" fmla="*/ 228 h 1671"/>
                <a:gd name="T32" fmla="*/ 2040 w 2882"/>
                <a:gd name="T33" fmla="*/ 310 h 1671"/>
                <a:gd name="T34" fmla="*/ 2285 w 2882"/>
                <a:gd name="T35" fmla="*/ 381 h 1671"/>
                <a:gd name="T36" fmla="*/ 2464 w 2882"/>
                <a:gd name="T37" fmla="*/ 435 h 1671"/>
                <a:gd name="T38" fmla="*/ 2605 w 2882"/>
                <a:gd name="T39" fmla="*/ 484 h 1671"/>
                <a:gd name="T40" fmla="*/ 2708 w 2882"/>
                <a:gd name="T41" fmla="*/ 528 h 1671"/>
                <a:gd name="T42" fmla="*/ 2768 w 2882"/>
                <a:gd name="T43" fmla="*/ 560 h 1671"/>
                <a:gd name="T44" fmla="*/ 2795 w 2882"/>
                <a:gd name="T45" fmla="*/ 593 h 1671"/>
                <a:gd name="T46" fmla="*/ 2795 w 2882"/>
                <a:gd name="T47" fmla="*/ 642 h 1671"/>
                <a:gd name="T48" fmla="*/ 2762 w 2882"/>
                <a:gd name="T49" fmla="*/ 691 h 1671"/>
                <a:gd name="T50" fmla="*/ 2692 w 2882"/>
                <a:gd name="T51" fmla="*/ 735 h 1671"/>
                <a:gd name="T52" fmla="*/ 2589 w 2882"/>
                <a:gd name="T53" fmla="*/ 778 h 1671"/>
                <a:gd name="T54" fmla="*/ 2458 w 2882"/>
                <a:gd name="T55" fmla="*/ 822 h 1671"/>
                <a:gd name="T56" fmla="*/ 2301 w 2882"/>
                <a:gd name="T57" fmla="*/ 865 h 1671"/>
                <a:gd name="T58" fmla="*/ 2030 w 2882"/>
                <a:gd name="T59" fmla="*/ 930 h 1671"/>
                <a:gd name="T60" fmla="*/ 1606 w 2882"/>
                <a:gd name="T61" fmla="*/ 1034 h 1671"/>
                <a:gd name="T62" fmla="*/ 1145 w 2882"/>
                <a:gd name="T63" fmla="*/ 1164 h 1671"/>
                <a:gd name="T64" fmla="*/ 673 w 2882"/>
                <a:gd name="T65" fmla="*/ 1328 h 1671"/>
                <a:gd name="T66" fmla="*/ 217 w 2882"/>
                <a:gd name="T67" fmla="*/ 1545 h 1671"/>
                <a:gd name="T68" fmla="*/ 353 w 2882"/>
                <a:gd name="T69" fmla="*/ 1671 h 1671"/>
                <a:gd name="T70" fmla="*/ 754 w 2882"/>
                <a:gd name="T71" fmla="*/ 1469 h 1671"/>
                <a:gd name="T72" fmla="*/ 1145 w 2882"/>
                <a:gd name="T73" fmla="*/ 1311 h 1671"/>
                <a:gd name="T74" fmla="*/ 1519 w 2882"/>
                <a:gd name="T75" fmla="*/ 1186 h 1671"/>
                <a:gd name="T76" fmla="*/ 1861 w 2882"/>
                <a:gd name="T77" fmla="*/ 1083 h 1671"/>
                <a:gd name="T78" fmla="*/ 2165 w 2882"/>
                <a:gd name="T79" fmla="*/ 1007 h 1671"/>
                <a:gd name="T80" fmla="*/ 2426 w 2882"/>
                <a:gd name="T81" fmla="*/ 947 h 1671"/>
                <a:gd name="T82" fmla="*/ 2626 w 2882"/>
                <a:gd name="T83" fmla="*/ 892 h 1671"/>
                <a:gd name="T84" fmla="*/ 2762 w 2882"/>
                <a:gd name="T85" fmla="*/ 838 h 1671"/>
                <a:gd name="T86" fmla="*/ 2827 w 2882"/>
                <a:gd name="T87" fmla="*/ 794 h 1671"/>
                <a:gd name="T88" fmla="*/ 2865 w 2882"/>
                <a:gd name="T89" fmla="*/ 745 h 1671"/>
                <a:gd name="T90" fmla="*/ 2882 w 2882"/>
                <a:gd name="T91" fmla="*/ 702 h 1671"/>
                <a:gd name="T92" fmla="*/ 2854 w 2882"/>
                <a:gd name="T93" fmla="*/ 620 h 1671"/>
                <a:gd name="T94" fmla="*/ 2800 w 2882"/>
                <a:gd name="T95" fmla="*/ 560 h 1671"/>
                <a:gd name="T96" fmla="*/ 2773 w 2882"/>
                <a:gd name="T97" fmla="*/ 544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2" h="1671">
                  <a:moveTo>
                    <a:pt x="2773" y="544"/>
                  </a:moveTo>
                  <a:lnTo>
                    <a:pt x="2740" y="528"/>
                  </a:lnTo>
                  <a:lnTo>
                    <a:pt x="2692" y="506"/>
                  </a:lnTo>
                  <a:lnTo>
                    <a:pt x="2632" y="484"/>
                  </a:lnTo>
                  <a:lnTo>
                    <a:pt x="2561" y="457"/>
                  </a:lnTo>
                  <a:lnTo>
                    <a:pt x="2480" y="424"/>
                  </a:lnTo>
                  <a:lnTo>
                    <a:pt x="2388" y="397"/>
                  </a:lnTo>
                  <a:lnTo>
                    <a:pt x="2203" y="343"/>
                  </a:lnTo>
                  <a:lnTo>
                    <a:pt x="2078" y="310"/>
                  </a:lnTo>
                  <a:lnTo>
                    <a:pt x="1970" y="277"/>
                  </a:lnTo>
                  <a:lnTo>
                    <a:pt x="1878" y="245"/>
                  </a:lnTo>
                  <a:lnTo>
                    <a:pt x="1807" y="212"/>
                  </a:lnTo>
                  <a:lnTo>
                    <a:pt x="1742" y="179"/>
                  </a:lnTo>
                  <a:lnTo>
                    <a:pt x="1693" y="152"/>
                  </a:lnTo>
                  <a:lnTo>
                    <a:pt x="1655" y="125"/>
                  </a:lnTo>
                  <a:lnTo>
                    <a:pt x="1628" y="103"/>
                  </a:lnTo>
                  <a:lnTo>
                    <a:pt x="1606" y="81"/>
                  </a:lnTo>
                  <a:lnTo>
                    <a:pt x="1590" y="60"/>
                  </a:lnTo>
                  <a:lnTo>
                    <a:pt x="1585" y="43"/>
                  </a:lnTo>
                  <a:lnTo>
                    <a:pt x="1579" y="27"/>
                  </a:lnTo>
                  <a:lnTo>
                    <a:pt x="1585" y="5"/>
                  </a:lnTo>
                  <a:lnTo>
                    <a:pt x="1585" y="0"/>
                  </a:lnTo>
                  <a:lnTo>
                    <a:pt x="1568" y="27"/>
                  </a:lnTo>
                  <a:lnTo>
                    <a:pt x="1557" y="49"/>
                  </a:lnTo>
                  <a:lnTo>
                    <a:pt x="1557" y="76"/>
                  </a:lnTo>
                  <a:lnTo>
                    <a:pt x="1568" y="98"/>
                  </a:lnTo>
                  <a:lnTo>
                    <a:pt x="1590" y="120"/>
                  </a:lnTo>
                  <a:lnTo>
                    <a:pt x="1617" y="141"/>
                  </a:lnTo>
                  <a:lnTo>
                    <a:pt x="1650" y="163"/>
                  </a:lnTo>
                  <a:lnTo>
                    <a:pt x="1688" y="185"/>
                  </a:lnTo>
                  <a:lnTo>
                    <a:pt x="1737" y="207"/>
                  </a:lnTo>
                  <a:lnTo>
                    <a:pt x="1791" y="228"/>
                  </a:lnTo>
                  <a:lnTo>
                    <a:pt x="1905" y="267"/>
                  </a:lnTo>
                  <a:lnTo>
                    <a:pt x="2040" y="310"/>
                  </a:lnTo>
                  <a:lnTo>
                    <a:pt x="2182" y="348"/>
                  </a:lnTo>
                  <a:lnTo>
                    <a:pt x="2285" y="381"/>
                  </a:lnTo>
                  <a:lnTo>
                    <a:pt x="2382" y="408"/>
                  </a:lnTo>
                  <a:lnTo>
                    <a:pt x="2464" y="435"/>
                  </a:lnTo>
                  <a:lnTo>
                    <a:pt x="2540" y="462"/>
                  </a:lnTo>
                  <a:lnTo>
                    <a:pt x="2605" y="484"/>
                  </a:lnTo>
                  <a:lnTo>
                    <a:pt x="2659" y="506"/>
                  </a:lnTo>
                  <a:lnTo>
                    <a:pt x="2708" y="528"/>
                  </a:lnTo>
                  <a:lnTo>
                    <a:pt x="2740" y="544"/>
                  </a:lnTo>
                  <a:lnTo>
                    <a:pt x="2768" y="560"/>
                  </a:lnTo>
                  <a:lnTo>
                    <a:pt x="2784" y="577"/>
                  </a:lnTo>
                  <a:lnTo>
                    <a:pt x="2795" y="593"/>
                  </a:lnTo>
                  <a:lnTo>
                    <a:pt x="2800" y="615"/>
                  </a:lnTo>
                  <a:lnTo>
                    <a:pt x="2795" y="642"/>
                  </a:lnTo>
                  <a:lnTo>
                    <a:pt x="2784" y="664"/>
                  </a:lnTo>
                  <a:lnTo>
                    <a:pt x="2762" y="691"/>
                  </a:lnTo>
                  <a:lnTo>
                    <a:pt x="2730" y="713"/>
                  </a:lnTo>
                  <a:lnTo>
                    <a:pt x="2692" y="735"/>
                  </a:lnTo>
                  <a:lnTo>
                    <a:pt x="2643" y="756"/>
                  </a:lnTo>
                  <a:lnTo>
                    <a:pt x="2589" y="778"/>
                  </a:lnTo>
                  <a:lnTo>
                    <a:pt x="2529" y="800"/>
                  </a:lnTo>
                  <a:lnTo>
                    <a:pt x="2458" y="822"/>
                  </a:lnTo>
                  <a:lnTo>
                    <a:pt x="2382" y="843"/>
                  </a:lnTo>
                  <a:lnTo>
                    <a:pt x="2301" y="865"/>
                  </a:lnTo>
                  <a:lnTo>
                    <a:pt x="2214" y="887"/>
                  </a:lnTo>
                  <a:lnTo>
                    <a:pt x="2030" y="930"/>
                  </a:lnTo>
                  <a:lnTo>
                    <a:pt x="1823" y="979"/>
                  </a:lnTo>
                  <a:lnTo>
                    <a:pt x="1606" y="1034"/>
                  </a:lnTo>
                  <a:lnTo>
                    <a:pt x="1378" y="1094"/>
                  </a:lnTo>
                  <a:lnTo>
                    <a:pt x="1145" y="1164"/>
                  </a:lnTo>
                  <a:lnTo>
                    <a:pt x="912" y="1241"/>
                  </a:lnTo>
                  <a:lnTo>
                    <a:pt x="673" y="1328"/>
                  </a:lnTo>
                  <a:lnTo>
                    <a:pt x="440" y="1431"/>
                  </a:lnTo>
                  <a:lnTo>
                    <a:pt x="217" y="1545"/>
                  </a:lnTo>
                  <a:lnTo>
                    <a:pt x="0" y="1671"/>
                  </a:lnTo>
                  <a:lnTo>
                    <a:pt x="353" y="1671"/>
                  </a:lnTo>
                  <a:lnTo>
                    <a:pt x="554" y="1567"/>
                  </a:lnTo>
                  <a:lnTo>
                    <a:pt x="754" y="1469"/>
                  </a:lnTo>
                  <a:lnTo>
                    <a:pt x="955" y="1388"/>
                  </a:lnTo>
                  <a:lnTo>
                    <a:pt x="1145" y="1311"/>
                  </a:lnTo>
                  <a:lnTo>
                    <a:pt x="1335" y="1241"/>
                  </a:lnTo>
                  <a:lnTo>
                    <a:pt x="1519" y="1186"/>
                  </a:lnTo>
                  <a:lnTo>
                    <a:pt x="1693" y="1132"/>
                  </a:lnTo>
                  <a:lnTo>
                    <a:pt x="1861" y="1083"/>
                  </a:lnTo>
                  <a:lnTo>
                    <a:pt x="2019" y="1045"/>
                  </a:lnTo>
                  <a:lnTo>
                    <a:pt x="2165" y="1007"/>
                  </a:lnTo>
                  <a:lnTo>
                    <a:pt x="2301" y="974"/>
                  </a:lnTo>
                  <a:lnTo>
                    <a:pt x="2426" y="947"/>
                  </a:lnTo>
                  <a:lnTo>
                    <a:pt x="2534" y="914"/>
                  </a:lnTo>
                  <a:lnTo>
                    <a:pt x="2626" y="892"/>
                  </a:lnTo>
                  <a:lnTo>
                    <a:pt x="2702" y="865"/>
                  </a:lnTo>
                  <a:lnTo>
                    <a:pt x="2762" y="838"/>
                  </a:lnTo>
                  <a:lnTo>
                    <a:pt x="2800" y="816"/>
                  </a:lnTo>
                  <a:lnTo>
                    <a:pt x="2827" y="794"/>
                  </a:lnTo>
                  <a:lnTo>
                    <a:pt x="2849" y="767"/>
                  </a:lnTo>
                  <a:lnTo>
                    <a:pt x="2865" y="745"/>
                  </a:lnTo>
                  <a:lnTo>
                    <a:pt x="2876" y="724"/>
                  </a:lnTo>
                  <a:lnTo>
                    <a:pt x="2882" y="702"/>
                  </a:lnTo>
                  <a:lnTo>
                    <a:pt x="2876" y="658"/>
                  </a:lnTo>
                  <a:lnTo>
                    <a:pt x="2854" y="620"/>
                  </a:lnTo>
                  <a:lnTo>
                    <a:pt x="2833" y="588"/>
                  </a:lnTo>
                  <a:lnTo>
                    <a:pt x="2800" y="560"/>
                  </a:lnTo>
                  <a:lnTo>
                    <a:pt x="2773" y="544"/>
                  </a:lnTo>
                  <a:lnTo>
                    <a:pt x="2773" y="544"/>
                  </a:lnTo>
                  <a:close/>
                </a:path>
              </a:pathLst>
            </a:custGeom>
            <a:solidFill>
              <a:srgbClr val="204184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46" name="Freeform 6"/>
            <p:cNvSpPr>
              <a:spLocks/>
            </p:cNvSpPr>
            <p:nvPr userDrawn="1"/>
          </p:nvSpPr>
          <p:spPr bwMode="hidden">
            <a:xfrm>
              <a:off x="4170" y="2671"/>
              <a:ext cx="1259" cy="811"/>
            </a:xfrm>
            <a:custGeom>
              <a:avLst/>
              <a:gdLst>
                <a:gd name="T0" fmla="*/ 1259 w 1259"/>
                <a:gd name="T1" fmla="*/ 615 h 811"/>
                <a:gd name="T2" fmla="*/ 1248 w 1259"/>
                <a:gd name="T3" fmla="*/ 588 h 811"/>
                <a:gd name="T4" fmla="*/ 1237 w 1259"/>
                <a:gd name="T5" fmla="*/ 566 h 811"/>
                <a:gd name="T6" fmla="*/ 1216 w 1259"/>
                <a:gd name="T7" fmla="*/ 539 h 811"/>
                <a:gd name="T8" fmla="*/ 1188 w 1259"/>
                <a:gd name="T9" fmla="*/ 517 h 811"/>
                <a:gd name="T10" fmla="*/ 1123 w 1259"/>
                <a:gd name="T11" fmla="*/ 479 h 811"/>
                <a:gd name="T12" fmla="*/ 1042 w 1259"/>
                <a:gd name="T13" fmla="*/ 441 h 811"/>
                <a:gd name="T14" fmla="*/ 944 w 1259"/>
                <a:gd name="T15" fmla="*/ 408 h 811"/>
                <a:gd name="T16" fmla="*/ 841 w 1259"/>
                <a:gd name="T17" fmla="*/ 381 h 811"/>
                <a:gd name="T18" fmla="*/ 727 w 1259"/>
                <a:gd name="T19" fmla="*/ 348 h 811"/>
                <a:gd name="T20" fmla="*/ 613 w 1259"/>
                <a:gd name="T21" fmla="*/ 321 h 811"/>
                <a:gd name="T22" fmla="*/ 499 w 1259"/>
                <a:gd name="T23" fmla="*/ 294 h 811"/>
                <a:gd name="T24" fmla="*/ 391 w 1259"/>
                <a:gd name="T25" fmla="*/ 261 h 811"/>
                <a:gd name="T26" fmla="*/ 288 w 1259"/>
                <a:gd name="T27" fmla="*/ 229 h 811"/>
                <a:gd name="T28" fmla="*/ 195 w 1259"/>
                <a:gd name="T29" fmla="*/ 196 h 811"/>
                <a:gd name="T30" fmla="*/ 119 w 1259"/>
                <a:gd name="T31" fmla="*/ 152 h 811"/>
                <a:gd name="T32" fmla="*/ 54 w 1259"/>
                <a:gd name="T33" fmla="*/ 109 h 811"/>
                <a:gd name="T34" fmla="*/ 33 w 1259"/>
                <a:gd name="T35" fmla="*/ 87 h 811"/>
                <a:gd name="T36" fmla="*/ 16 w 1259"/>
                <a:gd name="T37" fmla="*/ 60 h 811"/>
                <a:gd name="T38" fmla="*/ 5 w 1259"/>
                <a:gd name="T39" fmla="*/ 33 h 811"/>
                <a:gd name="T40" fmla="*/ 0 w 1259"/>
                <a:gd name="T41" fmla="*/ 0 h 811"/>
                <a:gd name="T42" fmla="*/ 0 w 1259"/>
                <a:gd name="T43" fmla="*/ 6 h 811"/>
                <a:gd name="T44" fmla="*/ 0 w 1259"/>
                <a:gd name="T45" fmla="*/ 11 h 811"/>
                <a:gd name="T46" fmla="*/ 0 w 1259"/>
                <a:gd name="T47" fmla="*/ 38 h 811"/>
                <a:gd name="T48" fmla="*/ 5 w 1259"/>
                <a:gd name="T49" fmla="*/ 60 h 811"/>
                <a:gd name="T50" fmla="*/ 16 w 1259"/>
                <a:gd name="T51" fmla="*/ 87 h 811"/>
                <a:gd name="T52" fmla="*/ 33 w 1259"/>
                <a:gd name="T53" fmla="*/ 114 h 811"/>
                <a:gd name="T54" fmla="*/ 54 w 1259"/>
                <a:gd name="T55" fmla="*/ 142 h 811"/>
                <a:gd name="T56" fmla="*/ 87 w 1259"/>
                <a:gd name="T57" fmla="*/ 174 h 811"/>
                <a:gd name="T58" fmla="*/ 125 w 1259"/>
                <a:gd name="T59" fmla="*/ 207 h 811"/>
                <a:gd name="T60" fmla="*/ 179 w 1259"/>
                <a:gd name="T61" fmla="*/ 240 h 811"/>
                <a:gd name="T62" fmla="*/ 244 w 1259"/>
                <a:gd name="T63" fmla="*/ 278 h 811"/>
                <a:gd name="T64" fmla="*/ 326 w 1259"/>
                <a:gd name="T65" fmla="*/ 310 h 811"/>
                <a:gd name="T66" fmla="*/ 418 w 1259"/>
                <a:gd name="T67" fmla="*/ 348 h 811"/>
                <a:gd name="T68" fmla="*/ 526 w 1259"/>
                <a:gd name="T69" fmla="*/ 381 h 811"/>
                <a:gd name="T70" fmla="*/ 657 w 1259"/>
                <a:gd name="T71" fmla="*/ 414 h 811"/>
                <a:gd name="T72" fmla="*/ 749 w 1259"/>
                <a:gd name="T73" fmla="*/ 435 h 811"/>
                <a:gd name="T74" fmla="*/ 830 w 1259"/>
                <a:gd name="T75" fmla="*/ 463 h 811"/>
                <a:gd name="T76" fmla="*/ 901 w 1259"/>
                <a:gd name="T77" fmla="*/ 490 h 811"/>
                <a:gd name="T78" fmla="*/ 966 w 1259"/>
                <a:gd name="T79" fmla="*/ 512 h 811"/>
                <a:gd name="T80" fmla="*/ 1015 w 1259"/>
                <a:gd name="T81" fmla="*/ 539 h 811"/>
                <a:gd name="T82" fmla="*/ 1053 w 1259"/>
                <a:gd name="T83" fmla="*/ 566 h 811"/>
                <a:gd name="T84" fmla="*/ 1080 w 1259"/>
                <a:gd name="T85" fmla="*/ 593 h 811"/>
                <a:gd name="T86" fmla="*/ 1102 w 1259"/>
                <a:gd name="T87" fmla="*/ 620 h 811"/>
                <a:gd name="T88" fmla="*/ 1112 w 1259"/>
                <a:gd name="T89" fmla="*/ 648 h 811"/>
                <a:gd name="T90" fmla="*/ 1118 w 1259"/>
                <a:gd name="T91" fmla="*/ 675 h 811"/>
                <a:gd name="T92" fmla="*/ 1112 w 1259"/>
                <a:gd name="T93" fmla="*/ 697 h 811"/>
                <a:gd name="T94" fmla="*/ 1096 w 1259"/>
                <a:gd name="T95" fmla="*/ 724 h 811"/>
                <a:gd name="T96" fmla="*/ 1080 w 1259"/>
                <a:gd name="T97" fmla="*/ 746 h 811"/>
                <a:gd name="T98" fmla="*/ 1053 w 1259"/>
                <a:gd name="T99" fmla="*/ 767 h 811"/>
                <a:gd name="T100" fmla="*/ 1015 w 1259"/>
                <a:gd name="T101" fmla="*/ 789 h 811"/>
                <a:gd name="T102" fmla="*/ 977 w 1259"/>
                <a:gd name="T103" fmla="*/ 811 h 811"/>
                <a:gd name="T104" fmla="*/ 1047 w 1259"/>
                <a:gd name="T105" fmla="*/ 789 h 811"/>
                <a:gd name="T106" fmla="*/ 1107 w 1259"/>
                <a:gd name="T107" fmla="*/ 767 h 811"/>
                <a:gd name="T108" fmla="*/ 1156 w 1259"/>
                <a:gd name="T109" fmla="*/ 746 h 811"/>
                <a:gd name="T110" fmla="*/ 1199 w 1259"/>
                <a:gd name="T111" fmla="*/ 724 h 811"/>
                <a:gd name="T112" fmla="*/ 1226 w 1259"/>
                <a:gd name="T113" fmla="*/ 702 h 811"/>
                <a:gd name="T114" fmla="*/ 1248 w 1259"/>
                <a:gd name="T115" fmla="*/ 675 h 811"/>
                <a:gd name="T116" fmla="*/ 1259 w 1259"/>
                <a:gd name="T117" fmla="*/ 648 h 811"/>
                <a:gd name="T118" fmla="*/ 1259 w 1259"/>
                <a:gd name="T119" fmla="*/ 615 h 811"/>
                <a:gd name="T120" fmla="*/ 1259 w 1259"/>
                <a:gd name="T121" fmla="*/ 615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59" h="811">
                  <a:moveTo>
                    <a:pt x="1259" y="615"/>
                  </a:moveTo>
                  <a:lnTo>
                    <a:pt x="1248" y="588"/>
                  </a:lnTo>
                  <a:lnTo>
                    <a:pt x="1237" y="566"/>
                  </a:lnTo>
                  <a:lnTo>
                    <a:pt x="1216" y="539"/>
                  </a:lnTo>
                  <a:lnTo>
                    <a:pt x="1188" y="517"/>
                  </a:lnTo>
                  <a:lnTo>
                    <a:pt x="1123" y="479"/>
                  </a:lnTo>
                  <a:lnTo>
                    <a:pt x="1042" y="441"/>
                  </a:lnTo>
                  <a:lnTo>
                    <a:pt x="944" y="408"/>
                  </a:lnTo>
                  <a:lnTo>
                    <a:pt x="841" y="381"/>
                  </a:lnTo>
                  <a:lnTo>
                    <a:pt x="727" y="348"/>
                  </a:lnTo>
                  <a:lnTo>
                    <a:pt x="613" y="321"/>
                  </a:lnTo>
                  <a:lnTo>
                    <a:pt x="499" y="294"/>
                  </a:lnTo>
                  <a:lnTo>
                    <a:pt x="391" y="261"/>
                  </a:lnTo>
                  <a:lnTo>
                    <a:pt x="288" y="229"/>
                  </a:lnTo>
                  <a:lnTo>
                    <a:pt x="195" y="196"/>
                  </a:lnTo>
                  <a:lnTo>
                    <a:pt x="119" y="152"/>
                  </a:lnTo>
                  <a:lnTo>
                    <a:pt x="54" y="109"/>
                  </a:lnTo>
                  <a:lnTo>
                    <a:pt x="33" y="87"/>
                  </a:lnTo>
                  <a:lnTo>
                    <a:pt x="16" y="60"/>
                  </a:lnTo>
                  <a:lnTo>
                    <a:pt x="5" y="33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38"/>
                  </a:lnTo>
                  <a:lnTo>
                    <a:pt x="5" y="60"/>
                  </a:lnTo>
                  <a:lnTo>
                    <a:pt x="16" y="87"/>
                  </a:lnTo>
                  <a:lnTo>
                    <a:pt x="33" y="114"/>
                  </a:lnTo>
                  <a:lnTo>
                    <a:pt x="54" y="142"/>
                  </a:lnTo>
                  <a:lnTo>
                    <a:pt x="87" y="174"/>
                  </a:lnTo>
                  <a:lnTo>
                    <a:pt x="125" y="207"/>
                  </a:lnTo>
                  <a:lnTo>
                    <a:pt x="179" y="240"/>
                  </a:lnTo>
                  <a:lnTo>
                    <a:pt x="244" y="278"/>
                  </a:lnTo>
                  <a:lnTo>
                    <a:pt x="326" y="310"/>
                  </a:lnTo>
                  <a:lnTo>
                    <a:pt x="418" y="348"/>
                  </a:lnTo>
                  <a:lnTo>
                    <a:pt x="526" y="381"/>
                  </a:lnTo>
                  <a:lnTo>
                    <a:pt x="657" y="414"/>
                  </a:lnTo>
                  <a:lnTo>
                    <a:pt x="749" y="435"/>
                  </a:lnTo>
                  <a:lnTo>
                    <a:pt x="830" y="463"/>
                  </a:lnTo>
                  <a:lnTo>
                    <a:pt x="901" y="490"/>
                  </a:lnTo>
                  <a:lnTo>
                    <a:pt x="966" y="512"/>
                  </a:lnTo>
                  <a:lnTo>
                    <a:pt x="1015" y="539"/>
                  </a:lnTo>
                  <a:lnTo>
                    <a:pt x="1053" y="566"/>
                  </a:lnTo>
                  <a:lnTo>
                    <a:pt x="1080" y="593"/>
                  </a:lnTo>
                  <a:lnTo>
                    <a:pt x="1102" y="620"/>
                  </a:lnTo>
                  <a:lnTo>
                    <a:pt x="1112" y="648"/>
                  </a:lnTo>
                  <a:lnTo>
                    <a:pt x="1118" y="675"/>
                  </a:lnTo>
                  <a:lnTo>
                    <a:pt x="1112" y="697"/>
                  </a:lnTo>
                  <a:lnTo>
                    <a:pt x="1096" y="724"/>
                  </a:lnTo>
                  <a:lnTo>
                    <a:pt x="1080" y="746"/>
                  </a:lnTo>
                  <a:lnTo>
                    <a:pt x="1053" y="767"/>
                  </a:lnTo>
                  <a:lnTo>
                    <a:pt x="1015" y="789"/>
                  </a:lnTo>
                  <a:lnTo>
                    <a:pt x="977" y="811"/>
                  </a:lnTo>
                  <a:lnTo>
                    <a:pt x="1047" y="789"/>
                  </a:lnTo>
                  <a:lnTo>
                    <a:pt x="1107" y="767"/>
                  </a:lnTo>
                  <a:lnTo>
                    <a:pt x="1156" y="746"/>
                  </a:lnTo>
                  <a:lnTo>
                    <a:pt x="1199" y="724"/>
                  </a:lnTo>
                  <a:lnTo>
                    <a:pt x="1226" y="702"/>
                  </a:lnTo>
                  <a:lnTo>
                    <a:pt x="1248" y="675"/>
                  </a:lnTo>
                  <a:lnTo>
                    <a:pt x="1259" y="648"/>
                  </a:lnTo>
                  <a:lnTo>
                    <a:pt x="1259" y="615"/>
                  </a:lnTo>
                  <a:lnTo>
                    <a:pt x="1259" y="615"/>
                  </a:lnTo>
                  <a:close/>
                </a:path>
              </a:pathLst>
            </a:custGeom>
            <a:solidFill>
              <a:srgbClr val="204184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47" name="Freeform 7"/>
            <p:cNvSpPr>
              <a:spLocks/>
            </p:cNvSpPr>
            <p:nvPr userDrawn="1"/>
          </p:nvSpPr>
          <p:spPr bwMode="hidden">
            <a:xfrm>
              <a:off x="2900" y="3346"/>
              <a:ext cx="2849" cy="969"/>
            </a:xfrm>
            <a:custGeom>
              <a:avLst/>
              <a:gdLst>
                <a:gd name="T0" fmla="*/ 92 w 2849"/>
                <a:gd name="T1" fmla="*/ 958 h 969"/>
                <a:gd name="T2" fmla="*/ 0 w 2849"/>
                <a:gd name="T3" fmla="*/ 969 h 969"/>
                <a:gd name="T4" fmla="*/ 391 w 2849"/>
                <a:gd name="T5" fmla="*/ 969 h 969"/>
                <a:gd name="T6" fmla="*/ 434 w 2849"/>
                <a:gd name="T7" fmla="*/ 947 h 969"/>
                <a:gd name="T8" fmla="*/ 483 w 2849"/>
                <a:gd name="T9" fmla="*/ 914 h 969"/>
                <a:gd name="T10" fmla="*/ 554 w 2849"/>
                <a:gd name="T11" fmla="*/ 876 h 969"/>
                <a:gd name="T12" fmla="*/ 635 w 2849"/>
                <a:gd name="T13" fmla="*/ 838 h 969"/>
                <a:gd name="T14" fmla="*/ 727 w 2849"/>
                <a:gd name="T15" fmla="*/ 794 h 969"/>
                <a:gd name="T16" fmla="*/ 836 w 2849"/>
                <a:gd name="T17" fmla="*/ 745 h 969"/>
                <a:gd name="T18" fmla="*/ 961 w 2849"/>
                <a:gd name="T19" fmla="*/ 696 h 969"/>
                <a:gd name="T20" fmla="*/ 1102 w 2849"/>
                <a:gd name="T21" fmla="*/ 642 h 969"/>
                <a:gd name="T22" fmla="*/ 1259 w 2849"/>
                <a:gd name="T23" fmla="*/ 582 h 969"/>
                <a:gd name="T24" fmla="*/ 1433 w 2849"/>
                <a:gd name="T25" fmla="*/ 522 h 969"/>
                <a:gd name="T26" fmla="*/ 1623 w 2849"/>
                <a:gd name="T27" fmla="*/ 462 h 969"/>
                <a:gd name="T28" fmla="*/ 1829 w 2849"/>
                <a:gd name="T29" fmla="*/ 403 h 969"/>
                <a:gd name="T30" fmla="*/ 2057 w 2849"/>
                <a:gd name="T31" fmla="*/ 343 h 969"/>
                <a:gd name="T32" fmla="*/ 2301 w 2849"/>
                <a:gd name="T33" fmla="*/ 283 h 969"/>
                <a:gd name="T34" fmla="*/ 2567 w 2849"/>
                <a:gd name="T35" fmla="*/ 223 h 969"/>
                <a:gd name="T36" fmla="*/ 2849 w 2849"/>
                <a:gd name="T37" fmla="*/ 163 h 969"/>
                <a:gd name="T38" fmla="*/ 2849 w 2849"/>
                <a:gd name="T39" fmla="*/ 0 h 969"/>
                <a:gd name="T40" fmla="*/ 2817 w 2849"/>
                <a:gd name="T41" fmla="*/ 16 h 969"/>
                <a:gd name="T42" fmla="*/ 2773 w 2849"/>
                <a:gd name="T43" fmla="*/ 33 h 969"/>
                <a:gd name="T44" fmla="*/ 2719 w 2849"/>
                <a:gd name="T45" fmla="*/ 54 h 969"/>
                <a:gd name="T46" fmla="*/ 2648 w 2849"/>
                <a:gd name="T47" fmla="*/ 76 h 969"/>
                <a:gd name="T48" fmla="*/ 2572 w 2849"/>
                <a:gd name="T49" fmla="*/ 98 h 969"/>
                <a:gd name="T50" fmla="*/ 2491 w 2849"/>
                <a:gd name="T51" fmla="*/ 120 h 969"/>
                <a:gd name="T52" fmla="*/ 2399 w 2849"/>
                <a:gd name="T53" fmla="*/ 147 h 969"/>
                <a:gd name="T54" fmla="*/ 2301 w 2849"/>
                <a:gd name="T55" fmla="*/ 169 h 969"/>
                <a:gd name="T56" fmla="*/ 2095 w 2849"/>
                <a:gd name="T57" fmla="*/ 223 h 969"/>
                <a:gd name="T58" fmla="*/ 1889 w 2849"/>
                <a:gd name="T59" fmla="*/ 277 h 969"/>
                <a:gd name="T60" fmla="*/ 1688 w 2849"/>
                <a:gd name="T61" fmla="*/ 326 h 969"/>
                <a:gd name="T62" fmla="*/ 1590 w 2849"/>
                <a:gd name="T63" fmla="*/ 354 h 969"/>
                <a:gd name="T64" fmla="*/ 1503 w 2849"/>
                <a:gd name="T65" fmla="*/ 381 h 969"/>
                <a:gd name="T66" fmla="*/ 1107 w 2849"/>
                <a:gd name="T67" fmla="*/ 506 h 969"/>
                <a:gd name="T68" fmla="*/ 912 w 2849"/>
                <a:gd name="T69" fmla="*/ 577 h 969"/>
                <a:gd name="T70" fmla="*/ 727 w 2849"/>
                <a:gd name="T71" fmla="*/ 647 h 969"/>
                <a:gd name="T72" fmla="*/ 548 w 2849"/>
                <a:gd name="T73" fmla="*/ 718 h 969"/>
                <a:gd name="T74" fmla="*/ 380 w 2849"/>
                <a:gd name="T75" fmla="*/ 794 h 969"/>
                <a:gd name="T76" fmla="*/ 228 w 2849"/>
                <a:gd name="T77" fmla="*/ 876 h 969"/>
                <a:gd name="T78" fmla="*/ 92 w 2849"/>
                <a:gd name="T79" fmla="*/ 958 h 969"/>
                <a:gd name="T80" fmla="*/ 92 w 2849"/>
                <a:gd name="T81" fmla="*/ 958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9" h="969">
                  <a:moveTo>
                    <a:pt x="92" y="958"/>
                  </a:moveTo>
                  <a:lnTo>
                    <a:pt x="0" y="969"/>
                  </a:lnTo>
                  <a:lnTo>
                    <a:pt x="391" y="969"/>
                  </a:lnTo>
                  <a:lnTo>
                    <a:pt x="434" y="947"/>
                  </a:lnTo>
                  <a:lnTo>
                    <a:pt x="483" y="914"/>
                  </a:lnTo>
                  <a:lnTo>
                    <a:pt x="554" y="876"/>
                  </a:lnTo>
                  <a:lnTo>
                    <a:pt x="635" y="838"/>
                  </a:lnTo>
                  <a:lnTo>
                    <a:pt x="727" y="794"/>
                  </a:lnTo>
                  <a:lnTo>
                    <a:pt x="836" y="745"/>
                  </a:lnTo>
                  <a:lnTo>
                    <a:pt x="961" y="696"/>
                  </a:lnTo>
                  <a:lnTo>
                    <a:pt x="1102" y="642"/>
                  </a:lnTo>
                  <a:lnTo>
                    <a:pt x="1259" y="582"/>
                  </a:lnTo>
                  <a:lnTo>
                    <a:pt x="1433" y="522"/>
                  </a:lnTo>
                  <a:lnTo>
                    <a:pt x="1623" y="462"/>
                  </a:lnTo>
                  <a:lnTo>
                    <a:pt x="1829" y="403"/>
                  </a:lnTo>
                  <a:lnTo>
                    <a:pt x="2057" y="343"/>
                  </a:lnTo>
                  <a:lnTo>
                    <a:pt x="2301" y="283"/>
                  </a:lnTo>
                  <a:lnTo>
                    <a:pt x="2567" y="223"/>
                  </a:lnTo>
                  <a:lnTo>
                    <a:pt x="2849" y="163"/>
                  </a:lnTo>
                  <a:lnTo>
                    <a:pt x="2849" y="0"/>
                  </a:lnTo>
                  <a:lnTo>
                    <a:pt x="2817" y="16"/>
                  </a:lnTo>
                  <a:lnTo>
                    <a:pt x="2773" y="33"/>
                  </a:lnTo>
                  <a:lnTo>
                    <a:pt x="2719" y="54"/>
                  </a:lnTo>
                  <a:lnTo>
                    <a:pt x="2648" y="76"/>
                  </a:lnTo>
                  <a:lnTo>
                    <a:pt x="2572" y="98"/>
                  </a:lnTo>
                  <a:lnTo>
                    <a:pt x="2491" y="120"/>
                  </a:lnTo>
                  <a:lnTo>
                    <a:pt x="2399" y="147"/>
                  </a:lnTo>
                  <a:lnTo>
                    <a:pt x="2301" y="169"/>
                  </a:lnTo>
                  <a:lnTo>
                    <a:pt x="2095" y="223"/>
                  </a:lnTo>
                  <a:lnTo>
                    <a:pt x="1889" y="277"/>
                  </a:lnTo>
                  <a:lnTo>
                    <a:pt x="1688" y="326"/>
                  </a:lnTo>
                  <a:lnTo>
                    <a:pt x="1590" y="354"/>
                  </a:lnTo>
                  <a:lnTo>
                    <a:pt x="1503" y="381"/>
                  </a:lnTo>
                  <a:lnTo>
                    <a:pt x="1107" y="506"/>
                  </a:lnTo>
                  <a:lnTo>
                    <a:pt x="912" y="577"/>
                  </a:lnTo>
                  <a:lnTo>
                    <a:pt x="727" y="647"/>
                  </a:lnTo>
                  <a:lnTo>
                    <a:pt x="548" y="718"/>
                  </a:lnTo>
                  <a:lnTo>
                    <a:pt x="380" y="794"/>
                  </a:lnTo>
                  <a:lnTo>
                    <a:pt x="228" y="876"/>
                  </a:lnTo>
                  <a:lnTo>
                    <a:pt x="92" y="958"/>
                  </a:lnTo>
                  <a:lnTo>
                    <a:pt x="92" y="958"/>
                  </a:lnTo>
                  <a:close/>
                </a:path>
              </a:pathLst>
            </a:custGeom>
            <a:solidFill>
              <a:srgbClr val="204184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63848" name="Freeform 8"/>
            <p:cNvSpPr>
              <a:spLocks/>
            </p:cNvSpPr>
            <p:nvPr userDrawn="1"/>
          </p:nvSpPr>
          <p:spPr bwMode="hidden">
            <a:xfrm>
              <a:off x="2748" y="2230"/>
              <a:ext cx="3007" cy="2085"/>
            </a:xfrm>
            <a:custGeom>
              <a:avLst/>
              <a:gdLst>
                <a:gd name="T0" fmla="*/ 1433 w 3007"/>
                <a:gd name="T1" fmla="*/ 474 h 2085"/>
                <a:gd name="T2" fmla="*/ 1460 w 3007"/>
                <a:gd name="T3" fmla="*/ 528 h 2085"/>
                <a:gd name="T4" fmla="*/ 1541 w 3007"/>
                <a:gd name="T5" fmla="*/ 593 h 2085"/>
                <a:gd name="T6" fmla="*/ 1715 w 3007"/>
                <a:gd name="T7" fmla="*/ 670 h 2085"/>
                <a:gd name="T8" fmla="*/ 1927 w 3007"/>
                <a:gd name="T9" fmla="*/ 735 h 2085"/>
                <a:gd name="T10" fmla="*/ 2155 w 3007"/>
                <a:gd name="T11" fmla="*/ 789 h 2085"/>
                <a:gd name="T12" fmla="*/ 2372 w 3007"/>
                <a:gd name="T13" fmla="*/ 849 h 2085"/>
                <a:gd name="T14" fmla="*/ 2551 w 3007"/>
                <a:gd name="T15" fmla="*/ 920 h 2085"/>
                <a:gd name="T16" fmla="*/ 2638 w 3007"/>
                <a:gd name="T17" fmla="*/ 980 h 2085"/>
                <a:gd name="T18" fmla="*/ 2676 w 3007"/>
                <a:gd name="T19" fmla="*/ 1029 h 2085"/>
                <a:gd name="T20" fmla="*/ 2681 w 3007"/>
                <a:gd name="T21" fmla="*/ 1083 h 2085"/>
                <a:gd name="T22" fmla="*/ 2665 w 3007"/>
                <a:gd name="T23" fmla="*/ 1127 h 2085"/>
                <a:gd name="T24" fmla="*/ 2616 w 3007"/>
                <a:gd name="T25" fmla="*/ 1170 h 2085"/>
                <a:gd name="T26" fmla="*/ 2545 w 3007"/>
                <a:gd name="T27" fmla="*/ 1208 h 2085"/>
                <a:gd name="T28" fmla="*/ 2448 w 3007"/>
                <a:gd name="T29" fmla="*/ 1241 h 2085"/>
                <a:gd name="T30" fmla="*/ 2328 w 3007"/>
                <a:gd name="T31" fmla="*/ 1274 h 2085"/>
                <a:gd name="T32" fmla="*/ 2106 w 3007"/>
                <a:gd name="T33" fmla="*/ 1328 h 2085"/>
                <a:gd name="T34" fmla="*/ 1742 w 3007"/>
                <a:gd name="T35" fmla="*/ 1421 h 2085"/>
                <a:gd name="T36" fmla="*/ 1308 w 3007"/>
                <a:gd name="T37" fmla="*/ 1540 h 2085"/>
                <a:gd name="T38" fmla="*/ 820 w 3007"/>
                <a:gd name="T39" fmla="*/ 1709 h 2085"/>
                <a:gd name="T40" fmla="*/ 282 w 3007"/>
                <a:gd name="T41" fmla="*/ 1943 h 2085"/>
                <a:gd name="T42" fmla="*/ 152 w 3007"/>
                <a:gd name="T43" fmla="*/ 2085 h 2085"/>
                <a:gd name="T44" fmla="*/ 386 w 3007"/>
                <a:gd name="T45" fmla="*/ 1992 h 2085"/>
                <a:gd name="T46" fmla="*/ 700 w 3007"/>
                <a:gd name="T47" fmla="*/ 1834 h 2085"/>
                <a:gd name="T48" fmla="*/ 1064 w 3007"/>
                <a:gd name="T49" fmla="*/ 1693 h 2085"/>
                <a:gd name="T50" fmla="*/ 1661 w 3007"/>
                <a:gd name="T51" fmla="*/ 1497 h 2085"/>
                <a:gd name="T52" fmla="*/ 1845 w 3007"/>
                <a:gd name="T53" fmla="*/ 1442 h 2085"/>
                <a:gd name="T54" fmla="*/ 2252 w 3007"/>
                <a:gd name="T55" fmla="*/ 1339 h 2085"/>
                <a:gd name="T56" fmla="*/ 2551 w 3007"/>
                <a:gd name="T57" fmla="*/ 1263 h 2085"/>
                <a:gd name="T58" fmla="*/ 2730 w 3007"/>
                <a:gd name="T59" fmla="*/ 1214 h 2085"/>
                <a:gd name="T60" fmla="*/ 2876 w 3007"/>
                <a:gd name="T61" fmla="*/ 1170 h 2085"/>
                <a:gd name="T62" fmla="*/ 2974 w 3007"/>
                <a:gd name="T63" fmla="*/ 1132 h 2085"/>
                <a:gd name="T64" fmla="*/ 3007 w 3007"/>
                <a:gd name="T65" fmla="*/ 871 h 2085"/>
                <a:gd name="T66" fmla="*/ 2860 w 3007"/>
                <a:gd name="T67" fmla="*/ 844 h 2085"/>
                <a:gd name="T68" fmla="*/ 2670 w 3007"/>
                <a:gd name="T69" fmla="*/ 806 h 2085"/>
                <a:gd name="T70" fmla="*/ 2458 w 3007"/>
                <a:gd name="T71" fmla="*/ 757 h 2085"/>
                <a:gd name="T72" fmla="*/ 2138 w 3007"/>
                <a:gd name="T73" fmla="*/ 670 h 2085"/>
                <a:gd name="T74" fmla="*/ 1959 w 3007"/>
                <a:gd name="T75" fmla="*/ 604 h 2085"/>
                <a:gd name="T76" fmla="*/ 1824 w 3007"/>
                <a:gd name="T77" fmla="*/ 534 h 2085"/>
                <a:gd name="T78" fmla="*/ 1769 w 3007"/>
                <a:gd name="T79" fmla="*/ 474 h 2085"/>
                <a:gd name="T80" fmla="*/ 1753 w 3007"/>
                <a:gd name="T81" fmla="*/ 436 h 2085"/>
                <a:gd name="T82" fmla="*/ 1780 w 3007"/>
                <a:gd name="T83" fmla="*/ 381 h 2085"/>
                <a:gd name="T84" fmla="*/ 1862 w 3007"/>
                <a:gd name="T85" fmla="*/ 316 h 2085"/>
                <a:gd name="T86" fmla="*/ 1986 w 3007"/>
                <a:gd name="T87" fmla="*/ 267 h 2085"/>
                <a:gd name="T88" fmla="*/ 2149 w 3007"/>
                <a:gd name="T89" fmla="*/ 229 h 2085"/>
                <a:gd name="T90" fmla="*/ 2431 w 3007"/>
                <a:gd name="T91" fmla="*/ 180 h 2085"/>
                <a:gd name="T92" fmla="*/ 2827 w 3007"/>
                <a:gd name="T93" fmla="*/ 125 h 2085"/>
                <a:gd name="T94" fmla="*/ 3007 w 3007"/>
                <a:gd name="T95" fmla="*/ 87 h 2085"/>
                <a:gd name="T96" fmla="*/ 2909 w 3007"/>
                <a:gd name="T97" fmla="*/ 22 h 2085"/>
                <a:gd name="T98" fmla="*/ 2676 w 3007"/>
                <a:gd name="T99" fmla="*/ 66 h 2085"/>
                <a:gd name="T100" fmla="*/ 2285 w 3007"/>
                <a:gd name="T101" fmla="*/ 120 h 2085"/>
                <a:gd name="T102" fmla="*/ 2030 w 3007"/>
                <a:gd name="T103" fmla="*/ 158 h 2085"/>
                <a:gd name="T104" fmla="*/ 1791 w 3007"/>
                <a:gd name="T105" fmla="*/ 202 h 2085"/>
                <a:gd name="T106" fmla="*/ 1601 w 3007"/>
                <a:gd name="T107" fmla="*/ 261 h 2085"/>
                <a:gd name="T108" fmla="*/ 1471 w 3007"/>
                <a:gd name="T109" fmla="*/ 338 h 2085"/>
                <a:gd name="T110" fmla="*/ 1438 w 3007"/>
                <a:gd name="T111" fmla="*/ 387 h 2085"/>
                <a:gd name="T112" fmla="*/ 1427 w 3007"/>
                <a:gd name="T113" fmla="*/ 441 h 2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07" h="2085">
                  <a:moveTo>
                    <a:pt x="1427" y="441"/>
                  </a:moveTo>
                  <a:lnTo>
                    <a:pt x="1433" y="474"/>
                  </a:lnTo>
                  <a:lnTo>
                    <a:pt x="1444" y="501"/>
                  </a:lnTo>
                  <a:lnTo>
                    <a:pt x="1460" y="528"/>
                  </a:lnTo>
                  <a:lnTo>
                    <a:pt x="1482" y="550"/>
                  </a:lnTo>
                  <a:lnTo>
                    <a:pt x="1541" y="593"/>
                  </a:lnTo>
                  <a:lnTo>
                    <a:pt x="1623" y="637"/>
                  </a:lnTo>
                  <a:lnTo>
                    <a:pt x="1715" y="670"/>
                  </a:lnTo>
                  <a:lnTo>
                    <a:pt x="1818" y="702"/>
                  </a:lnTo>
                  <a:lnTo>
                    <a:pt x="1927" y="735"/>
                  </a:lnTo>
                  <a:lnTo>
                    <a:pt x="2041" y="762"/>
                  </a:lnTo>
                  <a:lnTo>
                    <a:pt x="2155" y="789"/>
                  </a:lnTo>
                  <a:lnTo>
                    <a:pt x="2269" y="822"/>
                  </a:lnTo>
                  <a:lnTo>
                    <a:pt x="2372" y="849"/>
                  </a:lnTo>
                  <a:lnTo>
                    <a:pt x="2464" y="882"/>
                  </a:lnTo>
                  <a:lnTo>
                    <a:pt x="2551" y="920"/>
                  </a:lnTo>
                  <a:lnTo>
                    <a:pt x="2616" y="958"/>
                  </a:lnTo>
                  <a:lnTo>
                    <a:pt x="2638" y="980"/>
                  </a:lnTo>
                  <a:lnTo>
                    <a:pt x="2659" y="1007"/>
                  </a:lnTo>
                  <a:lnTo>
                    <a:pt x="2676" y="1029"/>
                  </a:lnTo>
                  <a:lnTo>
                    <a:pt x="2681" y="1056"/>
                  </a:lnTo>
                  <a:lnTo>
                    <a:pt x="2681" y="1083"/>
                  </a:lnTo>
                  <a:lnTo>
                    <a:pt x="2676" y="1105"/>
                  </a:lnTo>
                  <a:lnTo>
                    <a:pt x="2665" y="1127"/>
                  </a:lnTo>
                  <a:lnTo>
                    <a:pt x="2643" y="1149"/>
                  </a:lnTo>
                  <a:lnTo>
                    <a:pt x="2616" y="1170"/>
                  </a:lnTo>
                  <a:lnTo>
                    <a:pt x="2583" y="1187"/>
                  </a:lnTo>
                  <a:lnTo>
                    <a:pt x="2545" y="1208"/>
                  </a:lnTo>
                  <a:lnTo>
                    <a:pt x="2502" y="1225"/>
                  </a:lnTo>
                  <a:lnTo>
                    <a:pt x="2448" y="1241"/>
                  </a:lnTo>
                  <a:lnTo>
                    <a:pt x="2388" y="1257"/>
                  </a:lnTo>
                  <a:lnTo>
                    <a:pt x="2328" y="1274"/>
                  </a:lnTo>
                  <a:lnTo>
                    <a:pt x="2258" y="1290"/>
                  </a:lnTo>
                  <a:lnTo>
                    <a:pt x="2106" y="1328"/>
                  </a:lnTo>
                  <a:lnTo>
                    <a:pt x="1932" y="1372"/>
                  </a:lnTo>
                  <a:lnTo>
                    <a:pt x="1742" y="1421"/>
                  </a:lnTo>
                  <a:lnTo>
                    <a:pt x="1531" y="1475"/>
                  </a:lnTo>
                  <a:lnTo>
                    <a:pt x="1308" y="1540"/>
                  </a:lnTo>
                  <a:lnTo>
                    <a:pt x="1069" y="1617"/>
                  </a:lnTo>
                  <a:lnTo>
                    <a:pt x="820" y="1709"/>
                  </a:lnTo>
                  <a:lnTo>
                    <a:pt x="554" y="1818"/>
                  </a:lnTo>
                  <a:lnTo>
                    <a:pt x="282" y="1943"/>
                  </a:lnTo>
                  <a:lnTo>
                    <a:pt x="0" y="2085"/>
                  </a:lnTo>
                  <a:lnTo>
                    <a:pt x="152" y="2085"/>
                  </a:lnTo>
                  <a:lnTo>
                    <a:pt x="244" y="2074"/>
                  </a:lnTo>
                  <a:lnTo>
                    <a:pt x="386" y="1992"/>
                  </a:lnTo>
                  <a:lnTo>
                    <a:pt x="537" y="1910"/>
                  </a:lnTo>
                  <a:lnTo>
                    <a:pt x="700" y="1834"/>
                  </a:lnTo>
                  <a:lnTo>
                    <a:pt x="879" y="1763"/>
                  </a:lnTo>
                  <a:lnTo>
                    <a:pt x="1064" y="1693"/>
                  </a:lnTo>
                  <a:lnTo>
                    <a:pt x="1259" y="1622"/>
                  </a:lnTo>
                  <a:lnTo>
                    <a:pt x="1661" y="1497"/>
                  </a:lnTo>
                  <a:lnTo>
                    <a:pt x="1748" y="1470"/>
                  </a:lnTo>
                  <a:lnTo>
                    <a:pt x="1845" y="1442"/>
                  </a:lnTo>
                  <a:lnTo>
                    <a:pt x="2046" y="1393"/>
                  </a:lnTo>
                  <a:lnTo>
                    <a:pt x="2252" y="1339"/>
                  </a:lnTo>
                  <a:lnTo>
                    <a:pt x="2458" y="1285"/>
                  </a:lnTo>
                  <a:lnTo>
                    <a:pt x="2551" y="1263"/>
                  </a:lnTo>
                  <a:lnTo>
                    <a:pt x="2643" y="1236"/>
                  </a:lnTo>
                  <a:lnTo>
                    <a:pt x="2730" y="1214"/>
                  </a:lnTo>
                  <a:lnTo>
                    <a:pt x="2806" y="1192"/>
                  </a:lnTo>
                  <a:lnTo>
                    <a:pt x="2876" y="1170"/>
                  </a:lnTo>
                  <a:lnTo>
                    <a:pt x="2931" y="1149"/>
                  </a:lnTo>
                  <a:lnTo>
                    <a:pt x="2974" y="1132"/>
                  </a:lnTo>
                  <a:lnTo>
                    <a:pt x="3007" y="1116"/>
                  </a:lnTo>
                  <a:lnTo>
                    <a:pt x="3007" y="871"/>
                  </a:lnTo>
                  <a:lnTo>
                    <a:pt x="2941" y="860"/>
                  </a:lnTo>
                  <a:lnTo>
                    <a:pt x="2860" y="844"/>
                  </a:lnTo>
                  <a:lnTo>
                    <a:pt x="2773" y="827"/>
                  </a:lnTo>
                  <a:lnTo>
                    <a:pt x="2670" y="806"/>
                  </a:lnTo>
                  <a:lnTo>
                    <a:pt x="2567" y="784"/>
                  </a:lnTo>
                  <a:lnTo>
                    <a:pt x="2458" y="757"/>
                  </a:lnTo>
                  <a:lnTo>
                    <a:pt x="2241" y="702"/>
                  </a:lnTo>
                  <a:lnTo>
                    <a:pt x="2138" y="670"/>
                  </a:lnTo>
                  <a:lnTo>
                    <a:pt x="2046" y="637"/>
                  </a:lnTo>
                  <a:lnTo>
                    <a:pt x="1959" y="604"/>
                  </a:lnTo>
                  <a:lnTo>
                    <a:pt x="1883" y="566"/>
                  </a:lnTo>
                  <a:lnTo>
                    <a:pt x="1824" y="534"/>
                  </a:lnTo>
                  <a:lnTo>
                    <a:pt x="1780" y="495"/>
                  </a:lnTo>
                  <a:lnTo>
                    <a:pt x="1769" y="474"/>
                  </a:lnTo>
                  <a:lnTo>
                    <a:pt x="1758" y="457"/>
                  </a:lnTo>
                  <a:lnTo>
                    <a:pt x="1753" y="436"/>
                  </a:lnTo>
                  <a:lnTo>
                    <a:pt x="1758" y="419"/>
                  </a:lnTo>
                  <a:lnTo>
                    <a:pt x="1780" y="381"/>
                  </a:lnTo>
                  <a:lnTo>
                    <a:pt x="1813" y="343"/>
                  </a:lnTo>
                  <a:lnTo>
                    <a:pt x="1862" y="316"/>
                  </a:lnTo>
                  <a:lnTo>
                    <a:pt x="1921" y="289"/>
                  </a:lnTo>
                  <a:lnTo>
                    <a:pt x="1986" y="267"/>
                  </a:lnTo>
                  <a:lnTo>
                    <a:pt x="2062" y="245"/>
                  </a:lnTo>
                  <a:lnTo>
                    <a:pt x="2149" y="229"/>
                  </a:lnTo>
                  <a:lnTo>
                    <a:pt x="2236" y="213"/>
                  </a:lnTo>
                  <a:lnTo>
                    <a:pt x="2431" y="180"/>
                  </a:lnTo>
                  <a:lnTo>
                    <a:pt x="2627" y="158"/>
                  </a:lnTo>
                  <a:lnTo>
                    <a:pt x="2827" y="125"/>
                  </a:lnTo>
                  <a:lnTo>
                    <a:pt x="2920" y="109"/>
                  </a:lnTo>
                  <a:lnTo>
                    <a:pt x="3007" y="87"/>
                  </a:lnTo>
                  <a:lnTo>
                    <a:pt x="3007" y="0"/>
                  </a:lnTo>
                  <a:lnTo>
                    <a:pt x="2909" y="22"/>
                  </a:lnTo>
                  <a:lnTo>
                    <a:pt x="2795" y="44"/>
                  </a:lnTo>
                  <a:lnTo>
                    <a:pt x="2676" y="66"/>
                  </a:lnTo>
                  <a:lnTo>
                    <a:pt x="2551" y="82"/>
                  </a:lnTo>
                  <a:lnTo>
                    <a:pt x="2285" y="120"/>
                  </a:lnTo>
                  <a:lnTo>
                    <a:pt x="2155" y="136"/>
                  </a:lnTo>
                  <a:lnTo>
                    <a:pt x="2030" y="158"/>
                  </a:lnTo>
                  <a:lnTo>
                    <a:pt x="1905" y="174"/>
                  </a:lnTo>
                  <a:lnTo>
                    <a:pt x="1791" y="202"/>
                  </a:lnTo>
                  <a:lnTo>
                    <a:pt x="1688" y="229"/>
                  </a:lnTo>
                  <a:lnTo>
                    <a:pt x="1601" y="261"/>
                  </a:lnTo>
                  <a:lnTo>
                    <a:pt x="1525" y="300"/>
                  </a:lnTo>
                  <a:lnTo>
                    <a:pt x="1471" y="338"/>
                  </a:lnTo>
                  <a:lnTo>
                    <a:pt x="1455" y="359"/>
                  </a:lnTo>
                  <a:lnTo>
                    <a:pt x="1438" y="387"/>
                  </a:lnTo>
                  <a:lnTo>
                    <a:pt x="1427" y="414"/>
                  </a:lnTo>
                  <a:lnTo>
                    <a:pt x="1427" y="441"/>
                  </a:lnTo>
                  <a:lnTo>
                    <a:pt x="1427" y="441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49" name="Freeform 9"/>
            <p:cNvSpPr>
              <a:spLocks/>
            </p:cNvSpPr>
            <p:nvPr userDrawn="1"/>
          </p:nvSpPr>
          <p:spPr bwMode="hidden">
            <a:xfrm>
              <a:off x="4501" y="2317"/>
              <a:ext cx="1248" cy="539"/>
            </a:xfrm>
            <a:custGeom>
              <a:avLst/>
              <a:gdLst>
                <a:gd name="T0" fmla="*/ 0 w 1248"/>
                <a:gd name="T1" fmla="*/ 332 h 539"/>
                <a:gd name="T2" fmla="*/ 0 w 1248"/>
                <a:gd name="T3" fmla="*/ 360 h 539"/>
                <a:gd name="T4" fmla="*/ 5 w 1248"/>
                <a:gd name="T5" fmla="*/ 387 h 539"/>
                <a:gd name="T6" fmla="*/ 27 w 1248"/>
                <a:gd name="T7" fmla="*/ 414 h 539"/>
                <a:gd name="T8" fmla="*/ 54 w 1248"/>
                <a:gd name="T9" fmla="*/ 436 h 539"/>
                <a:gd name="T10" fmla="*/ 92 w 1248"/>
                <a:gd name="T11" fmla="*/ 463 h 539"/>
                <a:gd name="T12" fmla="*/ 141 w 1248"/>
                <a:gd name="T13" fmla="*/ 490 h 539"/>
                <a:gd name="T14" fmla="*/ 195 w 1248"/>
                <a:gd name="T15" fmla="*/ 512 h 539"/>
                <a:gd name="T16" fmla="*/ 255 w 1248"/>
                <a:gd name="T17" fmla="*/ 539 h 539"/>
                <a:gd name="T18" fmla="*/ 212 w 1248"/>
                <a:gd name="T19" fmla="*/ 517 h 539"/>
                <a:gd name="T20" fmla="*/ 179 w 1248"/>
                <a:gd name="T21" fmla="*/ 490 h 539"/>
                <a:gd name="T22" fmla="*/ 157 w 1248"/>
                <a:gd name="T23" fmla="*/ 468 h 539"/>
                <a:gd name="T24" fmla="*/ 141 w 1248"/>
                <a:gd name="T25" fmla="*/ 447 h 539"/>
                <a:gd name="T26" fmla="*/ 136 w 1248"/>
                <a:gd name="T27" fmla="*/ 425 h 539"/>
                <a:gd name="T28" fmla="*/ 136 w 1248"/>
                <a:gd name="T29" fmla="*/ 403 h 539"/>
                <a:gd name="T30" fmla="*/ 141 w 1248"/>
                <a:gd name="T31" fmla="*/ 381 h 539"/>
                <a:gd name="T32" fmla="*/ 157 w 1248"/>
                <a:gd name="T33" fmla="*/ 365 h 539"/>
                <a:gd name="T34" fmla="*/ 179 w 1248"/>
                <a:gd name="T35" fmla="*/ 343 h 539"/>
                <a:gd name="T36" fmla="*/ 201 w 1248"/>
                <a:gd name="T37" fmla="*/ 327 h 539"/>
                <a:gd name="T38" fmla="*/ 266 w 1248"/>
                <a:gd name="T39" fmla="*/ 294 h 539"/>
                <a:gd name="T40" fmla="*/ 353 w 1248"/>
                <a:gd name="T41" fmla="*/ 262 h 539"/>
                <a:gd name="T42" fmla="*/ 445 w 1248"/>
                <a:gd name="T43" fmla="*/ 234 h 539"/>
                <a:gd name="T44" fmla="*/ 554 w 1248"/>
                <a:gd name="T45" fmla="*/ 213 h 539"/>
                <a:gd name="T46" fmla="*/ 662 w 1248"/>
                <a:gd name="T47" fmla="*/ 191 h 539"/>
                <a:gd name="T48" fmla="*/ 890 w 1248"/>
                <a:gd name="T49" fmla="*/ 153 h 539"/>
                <a:gd name="T50" fmla="*/ 993 w 1248"/>
                <a:gd name="T51" fmla="*/ 136 h 539"/>
                <a:gd name="T52" fmla="*/ 1091 w 1248"/>
                <a:gd name="T53" fmla="*/ 120 h 539"/>
                <a:gd name="T54" fmla="*/ 1178 w 1248"/>
                <a:gd name="T55" fmla="*/ 115 h 539"/>
                <a:gd name="T56" fmla="*/ 1248 w 1248"/>
                <a:gd name="T57" fmla="*/ 104 h 539"/>
                <a:gd name="T58" fmla="*/ 1248 w 1248"/>
                <a:gd name="T59" fmla="*/ 0 h 539"/>
                <a:gd name="T60" fmla="*/ 1161 w 1248"/>
                <a:gd name="T61" fmla="*/ 22 h 539"/>
                <a:gd name="T62" fmla="*/ 1069 w 1248"/>
                <a:gd name="T63" fmla="*/ 38 h 539"/>
                <a:gd name="T64" fmla="*/ 874 w 1248"/>
                <a:gd name="T65" fmla="*/ 71 h 539"/>
                <a:gd name="T66" fmla="*/ 673 w 1248"/>
                <a:gd name="T67" fmla="*/ 93 h 539"/>
                <a:gd name="T68" fmla="*/ 483 w 1248"/>
                <a:gd name="T69" fmla="*/ 126 h 539"/>
                <a:gd name="T70" fmla="*/ 391 w 1248"/>
                <a:gd name="T71" fmla="*/ 142 h 539"/>
                <a:gd name="T72" fmla="*/ 309 w 1248"/>
                <a:gd name="T73" fmla="*/ 158 h 539"/>
                <a:gd name="T74" fmla="*/ 228 w 1248"/>
                <a:gd name="T75" fmla="*/ 180 h 539"/>
                <a:gd name="T76" fmla="*/ 163 w 1248"/>
                <a:gd name="T77" fmla="*/ 202 h 539"/>
                <a:gd name="T78" fmla="*/ 103 w 1248"/>
                <a:gd name="T79" fmla="*/ 229 h 539"/>
                <a:gd name="T80" fmla="*/ 54 w 1248"/>
                <a:gd name="T81" fmla="*/ 256 h 539"/>
                <a:gd name="T82" fmla="*/ 22 w 1248"/>
                <a:gd name="T83" fmla="*/ 294 h 539"/>
                <a:gd name="T84" fmla="*/ 0 w 1248"/>
                <a:gd name="T85" fmla="*/ 332 h 539"/>
                <a:gd name="T86" fmla="*/ 0 w 1248"/>
                <a:gd name="T87" fmla="*/ 33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8" h="539">
                  <a:moveTo>
                    <a:pt x="0" y="332"/>
                  </a:moveTo>
                  <a:lnTo>
                    <a:pt x="0" y="360"/>
                  </a:lnTo>
                  <a:lnTo>
                    <a:pt x="5" y="387"/>
                  </a:lnTo>
                  <a:lnTo>
                    <a:pt x="27" y="414"/>
                  </a:lnTo>
                  <a:lnTo>
                    <a:pt x="54" y="436"/>
                  </a:lnTo>
                  <a:lnTo>
                    <a:pt x="92" y="463"/>
                  </a:lnTo>
                  <a:lnTo>
                    <a:pt x="141" y="490"/>
                  </a:lnTo>
                  <a:lnTo>
                    <a:pt x="195" y="512"/>
                  </a:lnTo>
                  <a:lnTo>
                    <a:pt x="255" y="539"/>
                  </a:lnTo>
                  <a:lnTo>
                    <a:pt x="212" y="517"/>
                  </a:lnTo>
                  <a:lnTo>
                    <a:pt x="179" y="490"/>
                  </a:lnTo>
                  <a:lnTo>
                    <a:pt x="157" y="468"/>
                  </a:lnTo>
                  <a:lnTo>
                    <a:pt x="141" y="447"/>
                  </a:lnTo>
                  <a:lnTo>
                    <a:pt x="136" y="425"/>
                  </a:lnTo>
                  <a:lnTo>
                    <a:pt x="136" y="403"/>
                  </a:lnTo>
                  <a:lnTo>
                    <a:pt x="141" y="381"/>
                  </a:lnTo>
                  <a:lnTo>
                    <a:pt x="157" y="365"/>
                  </a:lnTo>
                  <a:lnTo>
                    <a:pt x="179" y="343"/>
                  </a:lnTo>
                  <a:lnTo>
                    <a:pt x="201" y="327"/>
                  </a:lnTo>
                  <a:lnTo>
                    <a:pt x="266" y="294"/>
                  </a:lnTo>
                  <a:lnTo>
                    <a:pt x="353" y="262"/>
                  </a:lnTo>
                  <a:lnTo>
                    <a:pt x="445" y="234"/>
                  </a:lnTo>
                  <a:lnTo>
                    <a:pt x="554" y="213"/>
                  </a:lnTo>
                  <a:lnTo>
                    <a:pt x="662" y="191"/>
                  </a:lnTo>
                  <a:lnTo>
                    <a:pt x="890" y="153"/>
                  </a:lnTo>
                  <a:lnTo>
                    <a:pt x="993" y="136"/>
                  </a:lnTo>
                  <a:lnTo>
                    <a:pt x="1091" y="120"/>
                  </a:lnTo>
                  <a:lnTo>
                    <a:pt x="1178" y="115"/>
                  </a:lnTo>
                  <a:lnTo>
                    <a:pt x="1248" y="104"/>
                  </a:lnTo>
                  <a:lnTo>
                    <a:pt x="1248" y="0"/>
                  </a:lnTo>
                  <a:lnTo>
                    <a:pt x="1161" y="22"/>
                  </a:lnTo>
                  <a:lnTo>
                    <a:pt x="1069" y="38"/>
                  </a:lnTo>
                  <a:lnTo>
                    <a:pt x="874" y="71"/>
                  </a:lnTo>
                  <a:lnTo>
                    <a:pt x="673" y="93"/>
                  </a:lnTo>
                  <a:lnTo>
                    <a:pt x="483" y="126"/>
                  </a:lnTo>
                  <a:lnTo>
                    <a:pt x="391" y="142"/>
                  </a:lnTo>
                  <a:lnTo>
                    <a:pt x="309" y="158"/>
                  </a:lnTo>
                  <a:lnTo>
                    <a:pt x="228" y="180"/>
                  </a:lnTo>
                  <a:lnTo>
                    <a:pt x="163" y="202"/>
                  </a:lnTo>
                  <a:lnTo>
                    <a:pt x="103" y="229"/>
                  </a:lnTo>
                  <a:lnTo>
                    <a:pt x="54" y="256"/>
                  </a:lnTo>
                  <a:lnTo>
                    <a:pt x="22" y="294"/>
                  </a:lnTo>
                  <a:lnTo>
                    <a:pt x="0" y="332"/>
                  </a:lnTo>
                  <a:lnTo>
                    <a:pt x="0" y="332"/>
                  </a:lnTo>
                  <a:close/>
                </a:path>
              </a:pathLst>
            </a:custGeom>
            <a:solidFill>
              <a:srgbClr val="204184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50" name="Freeform 10"/>
            <p:cNvSpPr>
              <a:spLocks/>
            </p:cNvSpPr>
            <p:nvPr userDrawn="1"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solidFill>
              <a:srgbClr val="204184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047523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282828"/>
            </a:gs>
            <a:gs pos="100000">
              <a:srgbClr val="264D9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AutoShape 2"/>
          <p:cNvSpPr>
            <a:spLocks noChangeArrowheads="1"/>
          </p:cNvSpPr>
          <p:nvPr/>
        </p:nvSpPr>
        <p:spPr bwMode="auto">
          <a:xfrm>
            <a:off x="468313" y="-3175"/>
            <a:ext cx="8351837" cy="304800"/>
          </a:xfrm>
          <a:prstGeom prst="bevel">
            <a:avLst>
              <a:gd name="adj" fmla="val 833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F7A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56724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bIns="288000"/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华文细黑" panose="02010600040101010101" pitchFamily="2" charset="-122"/>
              </a:rPr>
              <a:t>作者：杨茂田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14019" name="AutoShape 3"/>
          <p:cNvSpPr>
            <a:spLocks noChangeArrowheads="1"/>
          </p:cNvSpPr>
          <p:nvPr/>
        </p:nvSpPr>
        <p:spPr bwMode="auto">
          <a:xfrm>
            <a:off x="-11113" y="-3175"/>
            <a:ext cx="9140826" cy="304800"/>
          </a:xfrm>
          <a:prstGeom prst="bevel">
            <a:avLst>
              <a:gd name="adj" fmla="val 8333"/>
            </a:avLst>
          </a:prstGeom>
          <a:solidFill>
            <a:srgbClr val="3F7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56724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bIns="288000"/>
          <a:lstStyle/>
          <a:p>
            <a:pPr algn="just">
              <a:spcBef>
                <a:spcPct val="50000"/>
              </a:spcBef>
            </a:pPr>
            <a:r>
              <a:rPr lang="en-US" altLang="zh-CN" sz="1400" b="1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华文细黑" panose="02010600040101010101" pitchFamily="2" charset="-122"/>
              </a:rPr>
              <a:t>                                                      Chapter 12. </a:t>
            </a:r>
            <a:r>
              <a:rPr lang="zh-CN" alt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华文细黑" panose="02010600040101010101" pitchFamily="2" charset="-122"/>
              </a:rPr>
              <a:t>电磁感应</a:t>
            </a:r>
            <a:r>
              <a:rPr lang="zh-CN" altLang="en-US" sz="1400" b="1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华文细黑" panose="02010600040101010101" pitchFamily="2" charset="-122"/>
              </a:rPr>
              <a:t>           </a:t>
            </a:r>
            <a:r>
              <a:rPr lang="en-US" altLang="zh-CN" sz="1400" b="1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华文细黑" panose="02010600040101010101" pitchFamily="2" charset="-122"/>
              </a:rPr>
              <a:t>§12. 6</a:t>
            </a:r>
            <a:r>
              <a:rPr lang="en-US" altLang="zh-CN" sz="1400" b="1"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华文细黑" panose="02010600040101010101" pitchFamily="2" charset="-122"/>
              </a:rPr>
              <a:t>  </a:t>
            </a:r>
            <a:r>
              <a:rPr lang="en-US" altLang="zh-CN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Maxwell</a:t>
            </a:r>
            <a:r>
              <a:rPr lang="en-US" altLang="zh-CN" sz="140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华文细黑" panose="02010600040101010101" pitchFamily="2" charset="-122"/>
              </a:rPr>
              <a:t> </a:t>
            </a:r>
            <a:r>
              <a:rPr lang="zh-CN" alt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华文细黑" panose="02010600040101010101" pitchFamily="2" charset="-122"/>
              </a:rPr>
              <a:t>方程组</a:t>
            </a:r>
            <a:r>
              <a:rPr lang="zh-CN" alt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华文琥珀" panose="02010800040101010101" pitchFamily="2" charset="-122"/>
              </a:rPr>
              <a:t>     </a:t>
            </a:r>
            <a:r>
              <a:rPr lang="zh-CN" altLang="en-US" sz="1400" b="1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华文细黑" panose="02010600040101010101" pitchFamily="2" charset="-122"/>
              </a:rPr>
              <a:t>                                 </a:t>
            </a:r>
            <a:r>
              <a:rPr lang="en-US" altLang="zh-CN" sz="1200" b="1" i="1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幼圆" panose="02010509060101010101" pitchFamily="49" charset="-122"/>
              </a:rPr>
              <a:t>P</a:t>
            </a:r>
            <a:r>
              <a:rPr lang="en-US" altLang="zh-CN" sz="1200" b="1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幼圆" panose="02010509060101010101" pitchFamily="49" charset="-122"/>
              </a:rPr>
              <a:t>. </a:t>
            </a:r>
            <a:fld id="{469FF042-FE6C-43BC-8F33-80B4DE4A7EB4}" type="slidenum">
              <a:rPr lang="en-US" altLang="zh-CN" sz="900" b="1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pPr algn="just">
                <a:spcBef>
                  <a:spcPct val="50000"/>
                </a:spcBef>
              </a:pPr>
              <a:t>‹#›</a:t>
            </a:fld>
            <a:r>
              <a:rPr lang="en-US" altLang="zh-CN" sz="900" b="1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/ 9 </a:t>
            </a:r>
            <a:r>
              <a:rPr lang="en-US" altLang="zh-CN" sz="1200" b="1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.</a:t>
            </a:r>
            <a:endParaRPr lang="en-US" altLang="zh-CN" sz="12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214020" name="Group 4"/>
          <p:cNvGrpSpPr>
            <a:grpSpLocks/>
          </p:cNvGrpSpPr>
          <p:nvPr/>
        </p:nvGrpSpPr>
        <p:grpSpPr bwMode="auto">
          <a:xfrm>
            <a:off x="2743200" y="2128838"/>
            <a:ext cx="6392863" cy="4721225"/>
            <a:chOff x="1728" y="1341"/>
            <a:chExt cx="4027" cy="2974"/>
          </a:xfrm>
        </p:grpSpPr>
        <p:sp>
          <p:nvSpPr>
            <p:cNvPr id="214021" name="Freeform 5"/>
            <p:cNvSpPr>
              <a:spLocks/>
            </p:cNvSpPr>
            <p:nvPr userDrawn="1"/>
          </p:nvSpPr>
          <p:spPr bwMode="hidden">
            <a:xfrm>
              <a:off x="1728" y="2644"/>
              <a:ext cx="2882" cy="1671"/>
            </a:xfrm>
            <a:custGeom>
              <a:avLst/>
              <a:gdLst>
                <a:gd name="T0" fmla="*/ 2740 w 2882"/>
                <a:gd name="T1" fmla="*/ 528 h 1671"/>
                <a:gd name="T2" fmla="*/ 2632 w 2882"/>
                <a:gd name="T3" fmla="*/ 484 h 1671"/>
                <a:gd name="T4" fmla="*/ 2480 w 2882"/>
                <a:gd name="T5" fmla="*/ 424 h 1671"/>
                <a:gd name="T6" fmla="*/ 2203 w 2882"/>
                <a:gd name="T7" fmla="*/ 343 h 1671"/>
                <a:gd name="T8" fmla="*/ 1970 w 2882"/>
                <a:gd name="T9" fmla="*/ 277 h 1671"/>
                <a:gd name="T10" fmla="*/ 1807 w 2882"/>
                <a:gd name="T11" fmla="*/ 212 h 1671"/>
                <a:gd name="T12" fmla="*/ 1693 w 2882"/>
                <a:gd name="T13" fmla="*/ 152 h 1671"/>
                <a:gd name="T14" fmla="*/ 1628 w 2882"/>
                <a:gd name="T15" fmla="*/ 103 h 1671"/>
                <a:gd name="T16" fmla="*/ 1590 w 2882"/>
                <a:gd name="T17" fmla="*/ 60 h 1671"/>
                <a:gd name="T18" fmla="*/ 1579 w 2882"/>
                <a:gd name="T19" fmla="*/ 27 h 1671"/>
                <a:gd name="T20" fmla="*/ 1585 w 2882"/>
                <a:gd name="T21" fmla="*/ 0 h 1671"/>
                <a:gd name="T22" fmla="*/ 1557 w 2882"/>
                <a:gd name="T23" fmla="*/ 49 h 1671"/>
                <a:gd name="T24" fmla="*/ 1568 w 2882"/>
                <a:gd name="T25" fmla="*/ 98 h 1671"/>
                <a:gd name="T26" fmla="*/ 1617 w 2882"/>
                <a:gd name="T27" fmla="*/ 141 h 1671"/>
                <a:gd name="T28" fmla="*/ 1688 w 2882"/>
                <a:gd name="T29" fmla="*/ 185 h 1671"/>
                <a:gd name="T30" fmla="*/ 1791 w 2882"/>
                <a:gd name="T31" fmla="*/ 228 h 1671"/>
                <a:gd name="T32" fmla="*/ 2040 w 2882"/>
                <a:gd name="T33" fmla="*/ 310 h 1671"/>
                <a:gd name="T34" fmla="*/ 2285 w 2882"/>
                <a:gd name="T35" fmla="*/ 381 h 1671"/>
                <a:gd name="T36" fmla="*/ 2464 w 2882"/>
                <a:gd name="T37" fmla="*/ 435 h 1671"/>
                <a:gd name="T38" fmla="*/ 2605 w 2882"/>
                <a:gd name="T39" fmla="*/ 484 h 1671"/>
                <a:gd name="T40" fmla="*/ 2708 w 2882"/>
                <a:gd name="T41" fmla="*/ 528 h 1671"/>
                <a:gd name="T42" fmla="*/ 2768 w 2882"/>
                <a:gd name="T43" fmla="*/ 560 h 1671"/>
                <a:gd name="T44" fmla="*/ 2795 w 2882"/>
                <a:gd name="T45" fmla="*/ 593 h 1671"/>
                <a:gd name="T46" fmla="*/ 2795 w 2882"/>
                <a:gd name="T47" fmla="*/ 642 h 1671"/>
                <a:gd name="T48" fmla="*/ 2762 w 2882"/>
                <a:gd name="T49" fmla="*/ 691 h 1671"/>
                <a:gd name="T50" fmla="*/ 2692 w 2882"/>
                <a:gd name="T51" fmla="*/ 735 h 1671"/>
                <a:gd name="T52" fmla="*/ 2589 w 2882"/>
                <a:gd name="T53" fmla="*/ 778 h 1671"/>
                <a:gd name="T54" fmla="*/ 2458 w 2882"/>
                <a:gd name="T55" fmla="*/ 822 h 1671"/>
                <a:gd name="T56" fmla="*/ 2301 w 2882"/>
                <a:gd name="T57" fmla="*/ 865 h 1671"/>
                <a:gd name="T58" fmla="*/ 2030 w 2882"/>
                <a:gd name="T59" fmla="*/ 930 h 1671"/>
                <a:gd name="T60" fmla="*/ 1606 w 2882"/>
                <a:gd name="T61" fmla="*/ 1034 h 1671"/>
                <a:gd name="T62" fmla="*/ 1145 w 2882"/>
                <a:gd name="T63" fmla="*/ 1164 h 1671"/>
                <a:gd name="T64" fmla="*/ 673 w 2882"/>
                <a:gd name="T65" fmla="*/ 1328 h 1671"/>
                <a:gd name="T66" fmla="*/ 217 w 2882"/>
                <a:gd name="T67" fmla="*/ 1545 h 1671"/>
                <a:gd name="T68" fmla="*/ 353 w 2882"/>
                <a:gd name="T69" fmla="*/ 1671 h 1671"/>
                <a:gd name="T70" fmla="*/ 754 w 2882"/>
                <a:gd name="T71" fmla="*/ 1469 h 1671"/>
                <a:gd name="T72" fmla="*/ 1145 w 2882"/>
                <a:gd name="T73" fmla="*/ 1311 h 1671"/>
                <a:gd name="T74" fmla="*/ 1519 w 2882"/>
                <a:gd name="T75" fmla="*/ 1186 h 1671"/>
                <a:gd name="T76" fmla="*/ 1861 w 2882"/>
                <a:gd name="T77" fmla="*/ 1083 h 1671"/>
                <a:gd name="T78" fmla="*/ 2165 w 2882"/>
                <a:gd name="T79" fmla="*/ 1007 h 1671"/>
                <a:gd name="T80" fmla="*/ 2426 w 2882"/>
                <a:gd name="T81" fmla="*/ 947 h 1671"/>
                <a:gd name="T82" fmla="*/ 2626 w 2882"/>
                <a:gd name="T83" fmla="*/ 892 h 1671"/>
                <a:gd name="T84" fmla="*/ 2762 w 2882"/>
                <a:gd name="T85" fmla="*/ 838 h 1671"/>
                <a:gd name="T86" fmla="*/ 2827 w 2882"/>
                <a:gd name="T87" fmla="*/ 794 h 1671"/>
                <a:gd name="T88" fmla="*/ 2865 w 2882"/>
                <a:gd name="T89" fmla="*/ 745 h 1671"/>
                <a:gd name="T90" fmla="*/ 2882 w 2882"/>
                <a:gd name="T91" fmla="*/ 702 h 1671"/>
                <a:gd name="T92" fmla="*/ 2854 w 2882"/>
                <a:gd name="T93" fmla="*/ 620 h 1671"/>
                <a:gd name="T94" fmla="*/ 2800 w 2882"/>
                <a:gd name="T95" fmla="*/ 560 h 1671"/>
                <a:gd name="T96" fmla="*/ 2773 w 2882"/>
                <a:gd name="T97" fmla="*/ 544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2" h="1671">
                  <a:moveTo>
                    <a:pt x="2773" y="544"/>
                  </a:moveTo>
                  <a:lnTo>
                    <a:pt x="2740" y="528"/>
                  </a:lnTo>
                  <a:lnTo>
                    <a:pt x="2692" y="506"/>
                  </a:lnTo>
                  <a:lnTo>
                    <a:pt x="2632" y="484"/>
                  </a:lnTo>
                  <a:lnTo>
                    <a:pt x="2561" y="457"/>
                  </a:lnTo>
                  <a:lnTo>
                    <a:pt x="2480" y="424"/>
                  </a:lnTo>
                  <a:lnTo>
                    <a:pt x="2388" y="397"/>
                  </a:lnTo>
                  <a:lnTo>
                    <a:pt x="2203" y="343"/>
                  </a:lnTo>
                  <a:lnTo>
                    <a:pt x="2078" y="310"/>
                  </a:lnTo>
                  <a:lnTo>
                    <a:pt x="1970" y="277"/>
                  </a:lnTo>
                  <a:lnTo>
                    <a:pt x="1878" y="245"/>
                  </a:lnTo>
                  <a:lnTo>
                    <a:pt x="1807" y="212"/>
                  </a:lnTo>
                  <a:lnTo>
                    <a:pt x="1742" y="179"/>
                  </a:lnTo>
                  <a:lnTo>
                    <a:pt x="1693" y="152"/>
                  </a:lnTo>
                  <a:lnTo>
                    <a:pt x="1655" y="125"/>
                  </a:lnTo>
                  <a:lnTo>
                    <a:pt x="1628" y="103"/>
                  </a:lnTo>
                  <a:lnTo>
                    <a:pt x="1606" y="81"/>
                  </a:lnTo>
                  <a:lnTo>
                    <a:pt x="1590" y="60"/>
                  </a:lnTo>
                  <a:lnTo>
                    <a:pt x="1585" y="43"/>
                  </a:lnTo>
                  <a:lnTo>
                    <a:pt x="1579" y="27"/>
                  </a:lnTo>
                  <a:lnTo>
                    <a:pt x="1585" y="5"/>
                  </a:lnTo>
                  <a:lnTo>
                    <a:pt x="1585" y="0"/>
                  </a:lnTo>
                  <a:lnTo>
                    <a:pt x="1568" y="27"/>
                  </a:lnTo>
                  <a:lnTo>
                    <a:pt x="1557" y="49"/>
                  </a:lnTo>
                  <a:lnTo>
                    <a:pt x="1557" y="76"/>
                  </a:lnTo>
                  <a:lnTo>
                    <a:pt x="1568" y="98"/>
                  </a:lnTo>
                  <a:lnTo>
                    <a:pt x="1590" y="120"/>
                  </a:lnTo>
                  <a:lnTo>
                    <a:pt x="1617" y="141"/>
                  </a:lnTo>
                  <a:lnTo>
                    <a:pt x="1650" y="163"/>
                  </a:lnTo>
                  <a:lnTo>
                    <a:pt x="1688" y="185"/>
                  </a:lnTo>
                  <a:lnTo>
                    <a:pt x="1737" y="207"/>
                  </a:lnTo>
                  <a:lnTo>
                    <a:pt x="1791" y="228"/>
                  </a:lnTo>
                  <a:lnTo>
                    <a:pt x="1905" y="267"/>
                  </a:lnTo>
                  <a:lnTo>
                    <a:pt x="2040" y="310"/>
                  </a:lnTo>
                  <a:lnTo>
                    <a:pt x="2182" y="348"/>
                  </a:lnTo>
                  <a:lnTo>
                    <a:pt x="2285" y="381"/>
                  </a:lnTo>
                  <a:lnTo>
                    <a:pt x="2382" y="408"/>
                  </a:lnTo>
                  <a:lnTo>
                    <a:pt x="2464" y="435"/>
                  </a:lnTo>
                  <a:lnTo>
                    <a:pt x="2540" y="462"/>
                  </a:lnTo>
                  <a:lnTo>
                    <a:pt x="2605" y="484"/>
                  </a:lnTo>
                  <a:lnTo>
                    <a:pt x="2659" y="506"/>
                  </a:lnTo>
                  <a:lnTo>
                    <a:pt x="2708" y="528"/>
                  </a:lnTo>
                  <a:lnTo>
                    <a:pt x="2740" y="544"/>
                  </a:lnTo>
                  <a:lnTo>
                    <a:pt x="2768" y="560"/>
                  </a:lnTo>
                  <a:lnTo>
                    <a:pt x="2784" y="577"/>
                  </a:lnTo>
                  <a:lnTo>
                    <a:pt x="2795" y="593"/>
                  </a:lnTo>
                  <a:lnTo>
                    <a:pt x="2800" y="615"/>
                  </a:lnTo>
                  <a:lnTo>
                    <a:pt x="2795" y="642"/>
                  </a:lnTo>
                  <a:lnTo>
                    <a:pt x="2784" y="664"/>
                  </a:lnTo>
                  <a:lnTo>
                    <a:pt x="2762" y="691"/>
                  </a:lnTo>
                  <a:lnTo>
                    <a:pt x="2730" y="713"/>
                  </a:lnTo>
                  <a:lnTo>
                    <a:pt x="2692" y="735"/>
                  </a:lnTo>
                  <a:lnTo>
                    <a:pt x="2643" y="756"/>
                  </a:lnTo>
                  <a:lnTo>
                    <a:pt x="2589" y="778"/>
                  </a:lnTo>
                  <a:lnTo>
                    <a:pt x="2529" y="800"/>
                  </a:lnTo>
                  <a:lnTo>
                    <a:pt x="2458" y="822"/>
                  </a:lnTo>
                  <a:lnTo>
                    <a:pt x="2382" y="843"/>
                  </a:lnTo>
                  <a:lnTo>
                    <a:pt x="2301" y="865"/>
                  </a:lnTo>
                  <a:lnTo>
                    <a:pt x="2214" y="887"/>
                  </a:lnTo>
                  <a:lnTo>
                    <a:pt x="2030" y="930"/>
                  </a:lnTo>
                  <a:lnTo>
                    <a:pt x="1823" y="979"/>
                  </a:lnTo>
                  <a:lnTo>
                    <a:pt x="1606" y="1034"/>
                  </a:lnTo>
                  <a:lnTo>
                    <a:pt x="1378" y="1094"/>
                  </a:lnTo>
                  <a:lnTo>
                    <a:pt x="1145" y="1164"/>
                  </a:lnTo>
                  <a:lnTo>
                    <a:pt x="912" y="1241"/>
                  </a:lnTo>
                  <a:lnTo>
                    <a:pt x="673" y="1328"/>
                  </a:lnTo>
                  <a:lnTo>
                    <a:pt x="440" y="1431"/>
                  </a:lnTo>
                  <a:lnTo>
                    <a:pt x="217" y="1545"/>
                  </a:lnTo>
                  <a:lnTo>
                    <a:pt x="0" y="1671"/>
                  </a:lnTo>
                  <a:lnTo>
                    <a:pt x="353" y="1671"/>
                  </a:lnTo>
                  <a:lnTo>
                    <a:pt x="554" y="1567"/>
                  </a:lnTo>
                  <a:lnTo>
                    <a:pt x="754" y="1469"/>
                  </a:lnTo>
                  <a:lnTo>
                    <a:pt x="955" y="1388"/>
                  </a:lnTo>
                  <a:lnTo>
                    <a:pt x="1145" y="1311"/>
                  </a:lnTo>
                  <a:lnTo>
                    <a:pt x="1335" y="1241"/>
                  </a:lnTo>
                  <a:lnTo>
                    <a:pt x="1519" y="1186"/>
                  </a:lnTo>
                  <a:lnTo>
                    <a:pt x="1693" y="1132"/>
                  </a:lnTo>
                  <a:lnTo>
                    <a:pt x="1861" y="1083"/>
                  </a:lnTo>
                  <a:lnTo>
                    <a:pt x="2019" y="1045"/>
                  </a:lnTo>
                  <a:lnTo>
                    <a:pt x="2165" y="1007"/>
                  </a:lnTo>
                  <a:lnTo>
                    <a:pt x="2301" y="974"/>
                  </a:lnTo>
                  <a:lnTo>
                    <a:pt x="2426" y="947"/>
                  </a:lnTo>
                  <a:lnTo>
                    <a:pt x="2534" y="914"/>
                  </a:lnTo>
                  <a:lnTo>
                    <a:pt x="2626" y="892"/>
                  </a:lnTo>
                  <a:lnTo>
                    <a:pt x="2702" y="865"/>
                  </a:lnTo>
                  <a:lnTo>
                    <a:pt x="2762" y="838"/>
                  </a:lnTo>
                  <a:lnTo>
                    <a:pt x="2800" y="816"/>
                  </a:lnTo>
                  <a:lnTo>
                    <a:pt x="2827" y="794"/>
                  </a:lnTo>
                  <a:lnTo>
                    <a:pt x="2849" y="767"/>
                  </a:lnTo>
                  <a:lnTo>
                    <a:pt x="2865" y="745"/>
                  </a:lnTo>
                  <a:lnTo>
                    <a:pt x="2876" y="724"/>
                  </a:lnTo>
                  <a:lnTo>
                    <a:pt x="2882" y="702"/>
                  </a:lnTo>
                  <a:lnTo>
                    <a:pt x="2876" y="658"/>
                  </a:lnTo>
                  <a:lnTo>
                    <a:pt x="2854" y="620"/>
                  </a:lnTo>
                  <a:lnTo>
                    <a:pt x="2833" y="588"/>
                  </a:lnTo>
                  <a:lnTo>
                    <a:pt x="2800" y="560"/>
                  </a:lnTo>
                  <a:lnTo>
                    <a:pt x="2773" y="544"/>
                  </a:lnTo>
                  <a:lnTo>
                    <a:pt x="2773" y="544"/>
                  </a:lnTo>
                  <a:close/>
                </a:path>
              </a:pathLst>
            </a:custGeom>
            <a:solidFill>
              <a:srgbClr val="204184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22" name="Freeform 6"/>
            <p:cNvSpPr>
              <a:spLocks/>
            </p:cNvSpPr>
            <p:nvPr userDrawn="1"/>
          </p:nvSpPr>
          <p:spPr bwMode="hidden">
            <a:xfrm>
              <a:off x="4170" y="2671"/>
              <a:ext cx="1259" cy="811"/>
            </a:xfrm>
            <a:custGeom>
              <a:avLst/>
              <a:gdLst>
                <a:gd name="T0" fmla="*/ 1259 w 1259"/>
                <a:gd name="T1" fmla="*/ 615 h 811"/>
                <a:gd name="T2" fmla="*/ 1248 w 1259"/>
                <a:gd name="T3" fmla="*/ 588 h 811"/>
                <a:gd name="T4" fmla="*/ 1237 w 1259"/>
                <a:gd name="T5" fmla="*/ 566 h 811"/>
                <a:gd name="T6" fmla="*/ 1216 w 1259"/>
                <a:gd name="T7" fmla="*/ 539 h 811"/>
                <a:gd name="T8" fmla="*/ 1188 w 1259"/>
                <a:gd name="T9" fmla="*/ 517 h 811"/>
                <a:gd name="T10" fmla="*/ 1123 w 1259"/>
                <a:gd name="T11" fmla="*/ 479 h 811"/>
                <a:gd name="T12" fmla="*/ 1042 w 1259"/>
                <a:gd name="T13" fmla="*/ 441 h 811"/>
                <a:gd name="T14" fmla="*/ 944 w 1259"/>
                <a:gd name="T15" fmla="*/ 408 h 811"/>
                <a:gd name="T16" fmla="*/ 841 w 1259"/>
                <a:gd name="T17" fmla="*/ 381 h 811"/>
                <a:gd name="T18" fmla="*/ 727 w 1259"/>
                <a:gd name="T19" fmla="*/ 348 h 811"/>
                <a:gd name="T20" fmla="*/ 613 w 1259"/>
                <a:gd name="T21" fmla="*/ 321 h 811"/>
                <a:gd name="T22" fmla="*/ 499 w 1259"/>
                <a:gd name="T23" fmla="*/ 294 h 811"/>
                <a:gd name="T24" fmla="*/ 391 w 1259"/>
                <a:gd name="T25" fmla="*/ 261 h 811"/>
                <a:gd name="T26" fmla="*/ 288 w 1259"/>
                <a:gd name="T27" fmla="*/ 229 h 811"/>
                <a:gd name="T28" fmla="*/ 195 w 1259"/>
                <a:gd name="T29" fmla="*/ 196 h 811"/>
                <a:gd name="T30" fmla="*/ 119 w 1259"/>
                <a:gd name="T31" fmla="*/ 152 h 811"/>
                <a:gd name="T32" fmla="*/ 54 w 1259"/>
                <a:gd name="T33" fmla="*/ 109 h 811"/>
                <a:gd name="T34" fmla="*/ 33 w 1259"/>
                <a:gd name="T35" fmla="*/ 87 h 811"/>
                <a:gd name="T36" fmla="*/ 16 w 1259"/>
                <a:gd name="T37" fmla="*/ 60 h 811"/>
                <a:gd name="T38" fmla="*/ 5 w 1259"/>
                <a:gd name="T39" fmla="*/ 33 h 811"/>
                <a:gd name="T40" fmla="*/ 0 w 1259"/>
                <a:gd name="T41" fmla="*/ 0 h 811"/>
                <a:gd name="T42" fmla="*/ 0 w 1259"/>
                <a:gd name="T43" fmla="*/ 6 h 811"/>
                <a:gd name="T44" fmla="*/ 0 w 1259"/>
                <a:gd name="T45" fmla="*/ 11 h 811"/>
                <a:gd name="T46" fmla="*/ 0 w 1259"/>
                <a:gd name="T47" fmla="*/ 38 h 811"/>
                <a:gd name="T48" fmla="*/ 5 w 1259"/>
                <a:gd name="T49" fmla="*/ 60 h 811"/>
                <a:gd name="T50" fmla="*/ 16 w 1259"/>
                <a:gd name="T51" fmla="*/ 87 h 811"/>
                <a:gd name="T52" fmla="*/ 33 w 1259"/>
                <a:gd name="T53" fmla="*/ 114 h 811"/>
                <a:gd name="T54" fmla="*/ 54 w 1259"/>
                <a:gd name="T55" fmla="*/ 142 h 811"/>
                <a:gd name="T56" fmla="*/ 87 w 1259"/>
                <a:gd name="T57" fmla="*/ 174 h 811"/>
                <a:gd name="T58" fmla="*/ 125 w 1259"/>
                <a:gd name="T59" fmla="*/ 207 h 811"/>
                <a:gd name="T60" fmla="*/ 179 w 1259"/>
                <a:gd name="T61" fmla="*/ 240 h 811"/>
                <a:gd name="T62" fmla="*/ 244 w 1259"/>
                <a:gd name="T63" fmla="*/ 278 h 811"/>
                <a:gd name="T64" fmla="*/ 326 w 1259"/>
                <a:gd name="T65" fmla="*/ 310 h 811"/>
                <a:gd name="T66" fmla="*/ 418 w 1259"/>
                <a:gd name="T67" fmla="*/ 348 h 811"/>
                <a:gd name="T68" fmla="*/ 526 w 1259"/>
                <a:gd name="T69" fmla="*/ 381 h 811"/>
                <a:gd name="T70" fmla="*/ 657 w 1259"/>
                <a:gd name="T71" fmla="*/ 414 h 811"/>
                <a:gd name="T72" fmla="*/ 749 w 1259"/>
                <a:gd name="T73" fmla="*/ 435 h 811"/>
                <a:gd name="T74" fmla="*/ 830 w 1259"/>
                <a:gd name="T75" fmla="*/ 463 h 811"/>
                <a:gd name="T76" fmla="*/ 901 w 1259"/>
                <a:gd name="T77" fmla="*/ 490 h 811"/>
                <a:gd name="T78" fmla="*/ 966 w 1259"/>
                <a:gd name="T79" fmla="*/ 512 h 811"/>
                <a:gd name="T80" fmla="*/ 1015 w 1259"/>
                <a:gd name="T81" fmla="*/ 539 h 811"/>
                <a:gd name="T82" fmla="*/ 1053 w 1259"/>
                <a:gd name="T83" fmla="*/ 566 h 811"/>
                <a:gd name="T84" fmla="*/ 1080 w 1259"/>
                <a:gd name="T85" fmla="*/ 593 h 811"/>
                <a:gd name="T86" fmla="*/ 1102 w 1259"/>
                <a:gd name="T87" fmla="*/ 620 h 811"/>
                <a:gd name="T88" fmla="*/ 1112 w 1259"/>
                <a:gd name="T89" fmla="*/ 648 h 811"/>
                <a:gd name="T90" fmla="*/ 1118 w 1259"/>
                <a:gd name="T91" fmla="*/ 675 h 811"/>
                <a:gd name="T92" fmla="*/ 1112 w 1259"/>
                <a:gd name="T93" fmla="*/ 697 h 811"/>
                <a:gd name="T94" fmla="*/ 1096 w 1259"/>
                <a:gd name="T95" fmla="*/ 724 h 811"/>
                <a:gd name="T96" fmla="*/ 1080 w 1259"/>
                <a:gd name="T97" fmla="*/ 746 h 811"/>
                <a:gd name="T98" fmla="*/ 1053 w 1259"/>
                <a:gd name="T99" fmla="*/ 767 h 811"/>
                <a:gd name="T100" fmla="*/ 1015 w 1259"/>
                <a:gd name="T101" fmla="*/ 789 h 811"/>
                <a:gd name="T102" fmla="*/ 977 w 1259"/>
                <a:gd name="T103" fmla="*/ 811 h 811"/>
                <a:gd name="T104" fmla="*/ 1047 w 1259"/>
                <a:gd name="T105" fmla="*/ 789 h 811"/>
                <a:gd name="T106" fmla="*/ 1107 w 1259"/>
                <a:gd name="T107" fmla="*/ 767 h 811"/>
                <a:gd name="T108" fmla="*/ 1156 w 1259"/>
                <a:gd name="T109" fmla="*/ 746 h 811"/>
                <a:gd name="T110" fmla="*/ 1199 w 1259"/>
                <a:gd name="T111" fmla="*/ 724 h 811"/>
                <a:gd name="T112" fmla="*/ 1226 w 1259"/>
                <a:gd name="T113" fmla="*/ 702 h 811"/>
                <a:gd name="T114" fmla="*/ 1248 w 1259"/>
                <a:gd name="T115" fmla="*/ 675 h 811"/>
                <a:gd name="T116" fmla="*/ 1259 w 1259"/>
                <a:gd name="T117" fmla="*/ 648 h 811"/>
                <a:gd name="T118" fmla="*/ 1259 w 1259"/>
                <a:gd name="T119" fmla="*/ 615 h 811"/>
                <a:gd name="T120" fmla="*/ 1259 w 1259"/>
                <a:gd name="T121" fmla="*/ 615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59" h="811">
                  <a:moveTo>
                    <a:pt x="1259" y="615"/>
                  </a:moveTo>
                  <a:lnTo>
                    <a:pt x="1248" y="588"/>
                  </a:lnTo>
                  <a:lnTo>
                    <a:pt x="1237" y="566"/>
                  </a:lnTo>
                  <a:lnTo>
                    <a:pt x="1216" y="539"/>
                  </a:lnTo>
                  <a:lnTo>
                    <a:pt x="1188" y="517"/>
                  </a:lnTo>
                  <a:lnTo>
                    <a:pt x="1123" y="479"/>
                  </a:lnTo>
                  <a:lnTo>
                    <a:pt x="1042" y="441"/>
                  </a:lnTo>
                  <a:lnTo>
                    <a:pt x="944" y="408"/>
                  </a:lnTo>
                  <a:lnTo>
                    <a:pt x="841" y="381"/>
                  </a:lnTo>
                  <a:lnTo>
                    <a:pt x="727" y="348"/>
                  </a:lnTo>
                  <a:lnTo>
                    <a:pt x="613" y="321"/>
                  </a:lnTo>
                  <a:lnTo>
                    <a:pt x="499" y="294"/>
                  </a:lnTo>
                  <a:lnTo>
                    <a:pt x="391" y="261"/>
                  </a:lnTo>
                  <a:lnTo>
                    <a:pt x="288" y="229"/>
                  </a:lnTo>
                  <a:lnTo>
                    <a:pt x="195" y="196"/>
                  </a:lnTo>
                  <a:lnTo>
                    <a:pt x="119" y="152"/>
                  </a:lnTo>
                  <a:lnTo>
                    <a:pt x="54" y="109"/>
                  </a:lnTo>
                  <a:lnTo>
                    <a:pt x="33" y="87"/>
                  </a:lnTo>
                  <a:lnTo>
                    <a:pt x="16" y="60"/>
                  </a:lnTo>
                  <a:lnTo>
                    <a:pt x="5" y="33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38"/>
                  </a:lnTo>
                  <a:lnTo>
                    <a:pt x="5" y="60"/>
                  </a:lnTo>
                  <a:lnTo>
                    <a:pt x="16" y="87"/>
                  </a:lnTo>
                  <a:lnTo>
                    <a:pt x="33" y="114"/>
                  </a:lnTo>
                  <a:lnTo>
                    <a:pt x="54" y="142"/>
                  </a:lnTo>
                  <a:lnTo>
                    <a:pt x="87" y="174"/>
                  </a:lnTo>
                  <a:lnTo>
                    <a:pt x="125" y="207"/>
                  </a:lnTo>
                  <a:lnTo>
                    <a:pt x="179" y="240"/>
                  </a:lnTo>
                  <a:lnTo>
                    <a:pt x="244" y="278"/>
                  </a:lnTo>
                  <a:lnTo>
                    <a:pt x="326" y="310"/>
                  </a:lnTo>
                  <a:lnTo>
                    <a:pt x="418" y="348"/>
                  </a:lnTo>
                  <a:lnTo>
                    <a:pt x="526" y="381"/>
                  </a:lnTo>
                  <a:lnTo>
                    <a:pt x="657" y="414"/>
                  </a:lnTo>
                  <a:lnTo>
                    <a:pt x="749" y="435"/>
                  </a:lnTo>
                  <a:lnTo>
                    <a:pt x="830" y="463"/>
                  </a:lnTo>
                  <a:lnTo>
                    <a:pt x="901" y="490"/>
                  </a:lnTo>
                  <a:lnTo>
                    <a:pt x="966" y="512"/>
                  </a:lnTo>
                  <a:lnTo>
                    <a:pt x="1015" y="539"/>
                  </a:lnTo>
                  <a:lnTo>
                    <a:pt x="1053" y="566"/>
                  </a:lnTo>
                  <a:lnTo>
                    <a:pt x="1080" y="593"/>
                  </a:lnTo>
                  <a:lnTo>
                    <a:pt x="1102" y="620"/>
                  </a:lnTo>
                  <a:lnTo>
                    <a:pt x="1112" y="648"/>
                  </a:lnTo>
                  <a:lnTo>
                    <a:pt x="1118" y="675"/>
                  </a:lnTo>
                  <a:lnTo>
                    <a:pt x="1112" y="697"/>
                  </a:lnTo>
                  <a:lnTo>
                    <a:pt x="1096" y="724"/>
                  </a:lnTo>
                  <a:lnTo>
                    <a:pt x="1080" y="746"/>
                  </a:lnTo>
                  <a:lnTo>
                    <a:pt x="1053" y="767"/>
                  </a:lnTo>
                  <a:lnTo>
                    <a:pt x="1015" y="789"/>
                  </a:lnTo>
                  <a:lnTo>
                    <a:pt x="977" y="811"/>
                  </a:lnTo>
                  <a:lnTo>
                    <a:pt x="1047" y="789"/>
                  </a:lnTo>
                  <a:lnTo>
                    <a:pt x="1107" y="767"/>
                  </a:lnTo>
                  <a:lnTo>
                    <a:pt x="1156" y="746"/>
                  </a:lnTo>
                  <a:lnTo>
                    <a:pt x="1199" y="724"/>
                  </a:lnTo>
                  <a:lnTo>
                    <a:pt x="1226" y="702"/>
                  </a:lnTo>
                  <a:lnTo>
                    <a:pt x="1248" y="675"/>
                  </a:lnTo>
                  <a:lnTo>
                    <a:pt x="1259" y="648"/>
                  </a:lnTo>
                  <a:lnTo>
                    <a:pt x="1259" y="615"/>
                  </a:lnTo>
                  <a:lnTo>
                    <a:pt x="1259" y="615"/>
                  </a:lnTo>
                  <a:close/>
                </a:path>
              </a:pathLst>
            </a:custGeom>
            <a:solidFill>
              <a:srgbClr val="204184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23" name="Freeform 7"/>
            <p:cNvSpPr>
              <a:spLocks/>
            </p:cNvSpPr>
            <p:nvPr userDrawn="1"/>
          </p:nvSpPr>
          <p:spPr bwMode="hidden">
            <a:xfrm>
              <a:off x="2900" y="3346"/>
              <a:ext cx="2849" cy="969"/>
            </a:xfrm>
            <a:custGeom>
              <a:avLst/>
              <a:gdLst>
                <a:gd name="T0" fmla="*/ 92 w 2849"/>
                <a:gd name="T1" fmla="*/ 958 h 969"/>
                <a:gd name="T2" fmla="*/ 0 w 2849"/>
                <a:gd name="T3" fmla="*/ 969 h 969"/>
                <a:gd name="T4" fmla="*/ 391 w 2849"/>
                <a:gd name="T5" fmla="*/ 969 h 969"/>
                <a:gd name="T6" fmla="*/ 434 w 2849"/>
                <a:gd name="T7" fmla="*/ 947 h 969"/>
                <a:gd name="T8" fmla="*/ 483 w 2849"/>
                <a:gd name="T9" fmla="*/ 914 h 969"/>
                <a:gd name="T10" fmla="*/ 554 w 2849"/>
                <a:gd name="T11" fmla="*/ 876 h 969"/>
                <a:gd name="T12" fmla="*/ 635 w 2849"/>
                <a:gd name="T13" fmla="*/ 838 h 969"/>
                <a:gd name="T14" fmla="*/ 727 w 2849"/>
                <a:gd name="T15" fmla="*/ 794 h 969"/>
                <a:gd name="T16" fmla="*/ 836 w 2849"/>
                <a:gd name="T17" fmla="*/ 745 h 969"/>
                <a:gd name="T18" fmla="*/ 961 w 2849"/>
                <a:gd name="T19" fmla="*/ 696 h 969"/>
                <a:gd name="T20" fmla="*/ 1102 w 2849"/>
                <a:gd name="T21" fmla="*/ 642 h 969"/>
                <a:gd name="T22" fmla="*/ 1259 w 2849"/>
                <a:gd name="T23" fmla="*/ 582 h 969"/>
                <a:gd name="T24" fmla="*/ 1433 w 2849"/>
                <a:gd name="T25" fmla="*/ 522 h 969"/>
                <a:gd name="T26" fmla="*/ 1623 w 2849"/>
                <a:gd name="T27" fmla="*/ 462 h 969"/>
                <a:gd name="T28" fmla="*/ 1829 w 2849"/>
                <a:gd name="T29" fmla="*/ 403 h 969"/>
                <a:gd name="T30" fmla="*/ 2057 w 2849"/>
                <a:gd name="T31" fmla="*/ 343 h 969"/>
                <a:gd name="T32" fmla="*/ 2301 w 2849"/>
                <a:gd name="T33" fmla="*/ 283 h 969"/>
                <a:gd name="T34" fmla="*/ 2567 w 2849"/>
                <a:gd name="T35" fmla="*/ 223 h 969"/>
                <a:gd name="T36" fmla="*/ 2849 w 2849"/>
                <a:gd name="T37" fmla="*/ 163 h 969"/>
                <a:gd name="T38" fmla="*/ 2849 w 2849"/>
                <a:gd name="T39" fmla="*/ 0 h 969"/>
                <a:gd name="T40" fmla="*/ 2817 w 2849"/>
                <a:gd name="T41" fmla="*/ 16 h 969"/>
                <a:gd name="T42" fmla="*/ 2773 w 2849"/>
                <a:gd name="T43" fmla="*/ 33 h 969"/>
                <a:gd name="T44" fmla="*/ 2719 w 2849"/>
                <a:gd name="T45" fmla="*/ 54 h 969"/>
                <a:gd name="T46" fmla="*/ 2648 w 2849"/>
                <a:gd name="T47" fmla="*/ 76 h 969"/>
                <a:gd name="T48" fmla="*/ 2572 w 2849"/>
                <a:gd name="T49" fmla="*/ 98 h 969"/>
                <a:gd name="T50" fmla="*/ 2491 w 2849"/>
                <a:gd name="T51" fmla="*/ 120 h 969"/>
                <a:gd name="T52" fmla="*/ 2399 w 2849"/>
                <a:gd name="T53" fmla="*/ 147 h 969"/>
                <a:gd name="T54" fmla="*/ 2301 w 2849"/>
                <a:gd name="T55" fmla="*/ 169 h 969"/>
                <a:gd name="T56" fmla="*/ 2095 w 2849"/>
                <a:gd name="T57" fmla="*/ 223 h 969"/>
                <a:gd name="T58" fmla="*/ 1889 w 2849"/>
                <a:gd name="T59" fmla="*/ 277 h 969"/>
                <a:gd name="T60" fmla="*/ 1688 w 2849"/>
                <a:gd name="T61" fmla="*/ 326 h 969"/>
                <a:gd name="T62" fmla="*/ 1590 w 2849"/>
                <a:gd name="T63" fmla="*/ 354 h 969"/>
                <a:gd name="T64" fmla="*/ 1503 w 2849"/>
                <a:gd name="T65" fmla="*/ 381 h 969"/>
                <a:gd name="T66" fmla="*/ 1107 w 2849"/>
                <a:gd name="T67" fmla="*/ 506 h 969"/>
                <a:gd name="T68" fmla="*/ 912 w 2849"/>
                <a:gd name="T69" fmla="*/ 577 h 969"/>
                <a:gd name="T70" fmla="*/ 727 w 2849"/>
                <a:gd name="T71" fmla="*/ 647 h 969"/>
                <a:gd name="T72" fmla="*/ 548 w 2849"/>
                <a:gd name="T73" fmla="*/ 718 h 969"/>
                <a:gd name="T74" fmla="*/ 380 w 2849"/>
                <a:gd name="T75" fmla="*/ 794 h 969"/>
                <a:gd name="T76" fmla="*/ 228 w 2849"/>
                <a:gd name="T77" fmla="*/ 876 h 969"/>
                <a:gd name="T78" fmla="*/ 92 w 2849"/>
                <a:gd name="T79" fmla="*/ 958 h 969"/>
                <a:gd name="T80" fmla="*/ 92 w 2849"/>
                <a:gd name="T81" fmla="*/ 958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9" h="969">
                  <a:moveTo>
                    <a:pt x="92" y="958"/>
                  </a:moveTo>
                  <a:lnTo>
                    <a:pt x="0" y="969"/>
                  </a:lnTo>
                  <a:lnTo>
                    <a:pt x="391" y="969"/>
                  </a:lnTo>
                  <a:lnTo>
                    <a:pt x="434" y="947"/>
                  </a:lnTo>
                  <a:lnTo>
                    <a:pt x="483" y="914"/>
                  </a:lnTo>
                  <a:lnTo>
                    <a:pt x="554" y="876"/>
                  </a:lnTo>
                  <a:lnTo>
                    <a:pt x="635" y="838"/>
                  </a:lnTo>
                  <a:lnTo>
                    <a:pt x="727" y="794"/>
                  </a:lnTo>
                  <a:lnTo>
                    <a:pt x="836" y="745"/>
                  </a:lnTo>
                  <a:lnTo>
                    <a:pt x="961" y="696"/>
                  </a:lnTo>
                  <a:lnTo>
                    <a:pt x="1102" y="642"/>
                  </a:lnTo>
                  <a:lnTo>
                    <a:pt x="1259" y="582"/>
                  </a:lnTo>
                  <a:lnTo>
                    <a:pt x="1433" y="522"/>
                  </a:lnTo>
                  <a:lnTo>
                    <a:pt x="1623" y="462"/>
                  </a:lnTo>
                  <a:lnTo>
                    <a:pt x="1829" y="403"/>
                  </a:lnTo>
                  <a:lnTo>
                    <a:pt x="2057" y="343"/>
                  </a:lnTo>
                  <a:lnTo>
                    <a:pt x="2301" y="283"/>
                  </a:lnTo>
                  <a:lnTo>
                    <a:pt x="2567" y="223"/>
                  </a:lnTo>
                  <a:lnTo>
                    <a:pt x="2849" y="163"/>
                  </a:lnTo>
                  <a:lnTo>
                    <a:pt x="2849" y="0"/>
                  </a:lnTo>
                  <a:lnTo>
                    <a:pt x="2817" y="16"/>
                  </a:lnTo>
                  <a:lnTo>
                    <a:pt x="2773" y="33"/>
                  </a:lnTo>
                  <a:lnTo>
                    <a:pt x="2719" y="54"/>
                  </a:lnTo>
                  <a:lnTo>
                    <a:pt x="2648" y="76"/>
                  </a:lnTo>
                  <a:lnTo>
                    <a:pt x="2572" y="98"/>
                  </a:lnTo>
                  <a:lnTo>
                    <a:pt x="2491" y="120"/>
                  </a:lnTo>
                  <a:lnTo>
                    <a:pt x="2399" y="147"/>
                  </a:lnTo>
                  <a:lnTo>
                    <a:pt x="2301" y="169"/>
                  </a:lnTo>
                  <a:lnTo>
                    <a:pt x="2095" y="223"/>
                  </a:lnTo>
                  <a:lnTo>
                    <a:pt x="1889" y="277"/>
                  </a:lnTo>
                  <a:lnTo>
                    <a:pt x="1688" y="326"/>
                  </a:lnTo>
                  <a:lnTo>
                    <a:pt x="1590" y="354"/>
                  </a:lnTo>
                  <a:lnTo>
                    <a:pt x="1503" y="381"/>
                  </a:lnTo>
                  <a:lnTo>
                    <a:pt x="1107" y="506"/>
                  </a:lnTo>
                  <a:lnTo>
                    <a:pt x="912" y="577"/>
                  </a:lnTo>
                  <a:lnTo>
                    <a:pt x="727" y="647"/>
                  </a:lnTo>
                  <a:lnTo>
                    <a:pt x="548" y="718"/>
                  </a:lnTo>
                  <a:lnTo>
                    <a:pt x="380" y="794"/>
                  </a:lnTo>
                  <a:lnTo>
                    <a:pt x="228" y="876"/>
                  </a:lnTo>
                  <a:lnTo>
                    <a:pt x="92" y="958"/>
                  </a:lnTo>
                  <a:lnTo>
                    <a:pt x="92" y="958"/>
                  </a:lnTo>
                  <a:close/>
                </a:path>
              </a:pathLst>
            </a:custGeom>
            <a:solidFill>
              <a:srgbClr val="204184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14024" name="Freeform 8"/>
            <p:cNvSpPr>
              <a:spLocks/>
            </p:cNvSpPr>
            <p:nvPr userDrawn="1"/>
          </p:nvSpPr>
          <p:spPr bwMode="hidden">
            <a:xfrm>
              <a:off x="2748" y="2230"/>
              <a:ext cx="3007" cy="2085"/>
            </a:xfrm>
            <a:custGeom>
              <a:avLst/>
              <a:gdLst>
                <a:gd name="T0" fmla="*/ 1433 w 3007"/>
                <a:gd name="T1" fmla="*/ 474 h 2085"/>
                <a:gd name="T2" fmla="*/ 1460 w 3007"/>
                <a:gd name="T3" fmla="*/ 528 h 2085"/>
                <a:gd name="T4" fmla="*/ 1541 w 3007"/>
                <a:gd name="T5" fmla="*/ 593 h 2085"/>
                <a:gd name="T6" fmla="*/ 1715 w 3007"/>
                <a:gd name="T7" fmla="*/ 670 h 2085"/>
                <a:gd name="T8" fmla="*/ 1927 w 3007"/>
                <a:gd name="T9" fmla="*/ 735 h 2085"/>
                <a:gd name="T10" fmla="*/ 2155 w 3007"/>
                <a:gd name="T11" fmla="*/ 789 h 2085"/>
                <a:gd name="T12" fmla="*/ 2372 w 3007"/>
                <a:gd name="T13" fmla="*/ 849 h 2085"/>
                <a:gd name="T14" fmla="*/ 2551 w 3007"/>
                <a:gd name="T15" fmla="*/ 920 h 2085"/>
                <a:gd name="T16" fmla="*/ 2638 w 3007"/>
                <a:gd name="T17" fmla="*/ 980 h 2085"/>
                <a:gd name="T18" fmla="*/ 2676 w 3007"/>
                <a:gd name="T19" fmla="*/ 1029 h 2085"/>
                <a:gd name="T20" fmla="*/ 2681 w 3007"/>
                <a:gd name="T21" fmla="*/ 1083 h 2085"/>
                <a:gd name="T22" fmla="*/ 2665 w 3007"/>
                <a:gd name="T23" fmla="*/ 1127 h 2085"/>
                <a:gd name="T24" fmla="*/ 2616 w 3007"/>
                <a:gd name="T25" fmla="*/ 1170 h 2085"/>
                <a:gd name="T26" fmla="*/ 2545 w 3007"/>
                <a:gd name="T27" fmla="*/ 1208 h 2085"/>
                <a:gd name="T28" fmla="*/ 2448 w 3007"/>
                <a:gd name="T29" fmla="*/ 1241 h 2085"/>
                <a:gd name="T30" fmla="*/ 2328 w 3007"/>
                <a:gd name="T31" fmla="*/ 1274 h 2085"/>
                <a:gd name="T32" fmla="*/ 2106 w 3007"/>
                <a:gd name="T33" fmla="*/ 1328 h 2085"/>
                <a:gd name="T34" fmla="*/ 1742 w 3007"/>
                <a:gd name="T35" fmla="*/ 1421 h 2085"/>
                <a:gd name="T36" fmla="*/ 1308 w 3007"/>
                <a:gd name="T37" fmla="*/ 1540 h 2085"/>
                <a:gd name="T38" fmla="*/ 820 w 3007"/>
                <a:gd name="T39" fmla="*/ 1709 h 2085"/>
                <a:gd name="T40" fmla="*/ 282 w 3007"/>
                <a:gd name="T41" fmla="*/ 1943 h 2085"/>
                <a:gd name="T42" fmla="*/ 152 w 3007"/>
                <a:gd name="T43" fmla="*/ 2085 h 2085"/>
                <a:gd name="T44" fmla="*/ 386 w 3007"/>
                <a:gd name="T45" fmla="*/ 1992 h 2085"/>
                <a:gd name="T46" fmla="*/ 700 w 3007"/>
                <a:gd name="T47" fmla="*/ 1834 h 2085"/>
                <a:gd name="T48" fmla="*/ 1064 w 3007"/>
                <a:gd name="T49" fmla="*/ 1693 h 2085"/>
                <a:gd name="T50" fmla="*/ 1661 w 3007"/>
                <a:gd name="T51" fmla="*/ 1497 h 2085"/>
                <a:gd name="T52" fmla="*/ 1845 w 3007"/>
                <a:gd name="T53" fmla="*/ 1442 h 2085"/>
                <a:gd name="T54" fmla="*/ 2252 w 3007"/>
                <a:gd name="T55" fmla="*/ 1339 h 2085"/>
                <a:gd name="T56" fmla="*/ 2551 w 3007"/>
                <a:gd name="T57" fmla="*/ 1263 h 2085"/>
                <a:gd name="T58" fmla="*/ 2730 w 3007"/>
                <a:gd name="T59" fmla="*/ 1214 h 2085"/>
                <a:gd name="T60" fmla="*/ 2876 w 3007"/>
                <a:gd name="T61" fmla="*/ 1170 h 2085"/>
                <a:gd name="T62" fmla="*/ 2974 w 3007"/>
                <a:gd name="T63" fmla="*/ 1132 h 2085"/>
                <a:gd name="T64" fmla="*/ 3007 w 3007"/>
                <a:gd name="T65" fmla="*/ 871 h 2085"/>
                <a:gd name="T66" fmla="*/ 2860 w 3007"/>
                <a:gd name="T67" fmla="*/ 844 h 2085"/>
                <a:gd name="T68" fmla="*/ 2670 w 3007"/>
                <a:gd name="T69" fmla="*/ 806 h 2085"/>
                <a:gd name="T70" fmla="*/ 2458 w 3007"/>
                <a:gd name="T71" fmla="*/ 757 h 2085"/>
                <a:gd name="T72" fmla="*/ 2138 w 3007"/>
                <a:gd name="T73" fmla="*/ 670 h 2085"/>
                <a:gd name="T74" fmla="*/ 1959 w 3007"/>
                <a:gd name="T75" fmla="*/ 604 h 2085"/>
                <a:gd name="T76" fmla="*/ 1824 w 3007"/>
                <a:gd name="T77" fmla="*/ 534 h 2085"/>
                <a:gd name="T78" fmla="*/ 1769 w 3007"/>
                <a:gd name="T79" fmla="*/ 474 h 2085"/>
                <a:gd name="T80" fmla="*/ 1753 w 3007"/>
                <a:gd name="T81" fmla="*/ 436 h 2085"/>
                <a:gd name="T82" fmla="*/ 1780 w 3007"/>
                <a:gd name="T83" fmla="*/ 381 h 2085"/>
                <a:gd name="T84" fmla="*/ 1862 w 3007"/>
                <a:gd name="T85" fmla="*/ 316 h 2085"/>
                <a:gd name="T86" fmla="*/ 1986 w 3007"/>
                <a:gd name="T87" fmla="*/ 267 h 2085"/>
                <a:gd name="T88" fmla="*/ 2149 w 3007"/>
                <a:gd name="T89" fmla="*/ 229 h 2085"/>
                <a:gd name="T90" fmla="*/ 2431 w 3007"/>
                <a:gd name="T91" fmla="*/ 180 h 2085"/>
                <a:gd name="T92" fmla="*/ 2827 w 3007"/>
                <a:gd name="T93" fmla="*/ 125 h 2085"/>
                <a:gd name="T94" fmla="*/ 3007 w 3007"/>
                <a:gd name="T95" fmla="*/ 87 h 2085"/>
                <a:gd name="T96" fmla="*/ 2909 w 3007"/>
                <a:gd name="T97" fmla="*/ 22 h 2085"/>
                <a:gd name="T98" fmla="*/ 2676 w 3007"/>
                <a:gd name="T99" fmla="*/ 66 h 2085"/>
                <a:gd name="T100" fmla="*/ 2285 w 3007"/>
                <a:gd name="T101" fmla="*/ 120 h 2085"/>
                <a:gd name="T102" fmla="*/ 2030 w 3007"/>
                <a:gd name="T103" fmla="*/ 158 h 2085"/>
                <a:gd name="T104" fmla="*/ 1791 w 3007"/>
                <a:gd name="T105" fmla="*/ 202 h 2085"/>
                <a:gd name="T106" fmla="*/ 1601 w 3007"/>
                <a:gd name="T107" fmla="*/ 261 h 2085"/>
                <a:gd name="T108" fmla="*/ 1471 w 3007"/>
                <a:gd name="T109" fmla="*/ 338 h 2085"/>
                <a:gd name="T110" fmla="*/ 1438 w 3007"/>
                <a:gd name="T111" fmla="*/ 387 h 2085"/>
                <a:gd name="T112" fmla="*/ 1427 w 3007"/>
                <a:gd name="T113" fmla="*/ 441 h 2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07" h="2085">
                  <a:moveTo>
                    <a:pt x="1427" y="441"/>
                  </a:moveTo>
                  <a:lnTo>
                    <a:pt x="1433" y="474"/>
                  </a:lnTo>
                  <a:lnTo>
                    <a:pt x="1444" y="501"/>
                  </a:lnTo>
                  <a:lnTo>
                    <a:pt x="1460" y="528"/>
                  </a:lnTo>
                  <a:lnTo>
                    <a:pt x="1482" y="550"/>
                  </a:lnTo>
                  <a:lnTo>
                    <a:pt x="1541" y="593"/>
                  </a:lnTo>
                  <a:lnTo>
                    <a:pt x="1623" y="637"/>
                  </a:lnTo>
                  <a:lnTo>
                    <a:pt x="1715" y="670"/>
                  </a:lnTo>
                  <a:lnTo>
                    <a:pt x="1818" y="702"/>
                  </a:lnTo>
                  <a:lnTo>
                    <a:pt x="1927" y="735"/>
                  </a:lnTo>
                  <a:lnTo>
                    <a:pt x="2041" y="762"/>
                  </a:lnTo>
                  <a:lnTo>
                    <a:pt x="2155" y="789"/>
                  </a:lnTo>
                  <a:lnTo>
                    <a:pt x="2269" y="822"/>
                  </a:lnTo>
                  <a:lnTo>
                    <a:pt x="2372" y="849"/>
                  </a:lnTo>
                  <a:lnTo>
                    <a:pt x="2464" y="882"/>
                  </a:lnTo>
                  <a:lnTo>
                    <a:pt x="2551" y="920"/>
                  </a:lnTo>
                  <a:lnTo>
                    <a:pt x="2616" y="958"/>
                  </a:lnTo>
                  <a:lnTo>
                    <a:pt x="2638" y="980"/>
                  </a:lnTo>
                  <a:lnTo>
                    <a:pt x="2659" y="1007"/>
                  </a:lnTo>
                  <a:lnTo>
                    <a:pt x="2676" y="1029"/>
                  </a:lnTo>
                  <a:lnTo>
                    <a:pt x="2681" y="1056"/>
                  </a:lnTo>
                  <a:lnTo>
                    <a:pt x="2681" y="1083"/>
                  </a:lnTo>
                  <a:lnTo>
                    <a:pt x="2676" y="1105"/>
                  </a:lnTo>
                  <a:lnTo>
                    <a:pt x="2665" y="1127"/>
                  </a:lnTo>
                  <a:lnTo>
                    <a:pt x="2643" y="1149"/>
                  </a:lnTo>
                  <a:lnTo>
                    <a:pt x="2616" y="1170"/>
                  </a:lnTo>
                  <a:lnTo>
                    <a:pt x="2583" y="1187"/>
                  </a:lnTo>
                  <a:lnTo>
                    <a:pt x="2545" y="1208"/>
                  </a:lnTo>
                  <a:lnTo>
                    <a:pt x="2502" y="1225"/>
                  </a:lnTo>
                  <a:lnTo>
                    <a:pt x="2448" y="1241"/>
                  </a:lnTo>
                  <a:lnTo>
                    <a:pt x="2388" y="1257"/>
                  </a:lnTo>
                  <a:lnTo>
                    <a:pt x="2328" y="1274"/>
                  </a:lnTo>
                  <a:lnTo>
                    <a:pt x="2258" y="1290"/>
                  </a:lnTo>
                  <a:lnTo>
                    <a:pt x="2106" y="1328"/>
                  </a:lnTo>
                  <a:lnTo>
                    <a:pt x="1932" y="1372"/>
                  </a:lnTo>
                  <a:lnTo>
                    <a:pt x="1742" y="1421"/>
                  </a:lnTo>
                  <a:lnTo>
                    <a:pt x="1531" y="1475"/>
                  </a:lnTo>
                  <a:lnTo>
                    <a:pt x="1308" y="1540"/>
                  </a:lnTo>
                  <a:lnTo>
                    <a:pt x="1069" y="1617"/>
                  </a:lnTo>
                  <a:lnTo>
                    <a:pt x="820" y="1709"/>
                  </a:lnTo>
                  <a:lnTo>
                    <a:pt x="554" y="1818"/>
                  </a:lnTo>
                  <a:lnTo>
                    <a:pt x="282" y="1943"/>
                  </a:lnTo>
                  <a:lnTo>
                    <a:pt x="0" y="2085"/>
                  </a:lnTo>
                  <a:lnTo>
                    <a:pt x="152" y="2085"/>
                  </a:lnTo>
                  <a:lnTo>
                    <a:pt x="244" y="2074"/>
                  </a:lnTo>
                  <a:lnTo>
                    <a:pt x="386" y="1992"/>
                  </a:lnTo>
                  <a:lnTo>
                    <a:pt x="537" y="1910"/>
                  </a:lnTo>
                  <a:lnTo>
                    <a:pt x="700" y="1834"/>
                  </a:lnTo>
                  <a:lnTo>
                    <a:pt x="879" y="1763"/>
                  </a:lnTo>
                  <a:lnTo>
                    <a:pt x="1064" y="1693"/>
                  </a:lnTo>
                  <a:lnTo>
                    <a:pt x="1259" y="1622"/>
                  </a:lnTo>
                  <a:lnTo>
                    <a:pt x="1661" y="1497"/>
                  </a:lnTo>
                  <a:lnTo>
                    <a:pt x="1748" y="1470"/>
                  </a:lnTo>
                  <a:lnTo>
                    <a:pt x="1845" y="1442"/>
                  </a:lnTo>
                  <a:lnTo>
                    <a:pt x="2046" y="1393"/>
                  </a:lnTo>
                  <a:lnTo>
                    <a:pt x="2252" y="1339"/>
                  </a:lnTo>
                  <a:lnTo>
                    <a:pt x="2458" y="1285"/>
                  </a:lnTo>
                  <a:lnTo>
                    <a:pt x="2551" y="1263"/>
                  </a:lnTo>
                  <a:lnTo>
                    <a:pt x="2643" y="1236"/>
                  </a:lnTo>
                  <a:lnTo>
                    <a:pt x="2730" y="1214"/>
                  </a:lnTo>
                  <a:lnTo>
                    <a:pt x="2806" y="1192"/>
                  </a:lnTo>
                  <a:lnTo>
                    <a:pt x="2876" y="1170"/>
                  </a:lnTo>
                  <a:lnTo>
                    <a:pt x="2931" y="1149"/>
                  </a:lnTo>
                  <a:lnTo>
                    <a:pt x="2974" y="1132"/>
                  </a:lnTo>
                  <a:lnTo>
                    <a:pt x="3007" y="1116"/>
                  </a:lnTo>
                  <a:lnTo>
                    <a:pt x="3007" y="871"/>
                  </a:lnTo>
                  <a:lnTo>
                    <a:pt x="2941" y="860"/>
                  </a:lnTo>
                  <a:lnTo>
                    <a:pt x="2860" y="844"/>
                  </a:lnTo>
                  <a:lnTo>
                    <a:pt x="2773" y="827"/>
                  </a:lnTo>
                  <a:lnTo>
                    <a:pt x="2670" y="806"/>
                  </a:lnTo>
                  <a:lnTo>
                    <a:pt x="2567" y="784"/>
                  </a:lnTo>
                  <a:lnTo>
                    <a:pt x="2458" y="757"/>
                  </a:lnTo>
                  <a:lnTo>
                    <a:pt x="2241" y="702"/>
                  </a:lnTo>
                  <a:lnTo>
                    <a:pt x="2138" y="670"/>
                  </a:lnTo>
                  <a:lnTo>
                    <a:pt x="2046" y="637"/>
                  </a:lnTo>
                  <a:lnTo>
                    <a:pt x="1959" y="604"/>
                  </a:lnTo>
                  <a:lnTo>
                    <a:pt x="1883" y="566"/>
                  </a:lnTo>
                  <a:lnTo>
                    <a:pt x="1824" y="534"/>
                  </a:lnTo>
                  <a:lnTo>
                    <a:pt x="1780" y="495"/>
                  </a:lnTo>
                  <a:lnTo>
                    <a:pt x="1769" y="474"/>
                  </a:lnTo>
                  <a:lnTo>
                    <a:pt x="1758" y="457"/>
                  </a:lnTo>
                  <a:lnTo>
                    <a:pt x="1753" y="436"/>
                  </a:lnTo>
                  <a:lnTo>
                    <a:pt x="1758" y="419"/>
                  </a:lnTo>
                  <a:lnTo>
                    <a:pt x="1780" y="381"/>
                  </a:lnTo>
                  <a:lnTo>
                    <a:pt x="1813" y="343"/>
                  </a:lnTo>
                  <a:lnTo>
                    <a:pt x="1862" y="316"/>
                  </a:lnTo>
                  <a:lnTo>
                    <a:pt x="1921" y="289"/>
                  </a:lnTo>
                  <a:lnTo>
                    <a:pt x="1986" y="267"/>
                  </a:lnTo>
                  <a:lnTo>
                    <a:pt x="2062" y="245"/>
                  </a:lnTo>
                  <a:lnTo>
                    <a:pt x="2149" y="229"/>
                  </a:lnTo>
                  <a:lnTo>
                    <a:pt x="2236" y="213"/>
                  </a:lnTo>
                  <a:lnTo>
                    <a:pt x="2431" y="180"/>
                  </a:lnTo>
                  <a:lnTo>
                    <a:pt x="2627" y="158"/>
                  </a:lnTo>
                  <a:lnTo>
                    <a:pt x="2827" y="125"/>
                  </a:lnTo>
                  <a:lnTo>
                    <a:pt x="2920" y="109"/>
                  </a:lnTo>
                  <a:lnTo>
                    <a:pt x="3007" y="87"/>
                  </a:lnTo>
                  <a:lnTo>
                    <a:pt x="3007" y="0"/>
                  </a:lnTo>
                  <a:lnTo>
                    <a:pt x="2909" y="22"/>
                  </a:lnTo>
                  <a:lnTo>
                    <a:pt x="2795" y="44"/>
                  </a:lnTo>
                  <a:lnTo>
                    <a:pt x="2676" y="66"/>
                  </a:lnTo>
                  <a:lnTo>
                    <a:pt x="2551" y="82"/>
                  </a:lnTo>
                  <a:lnTo>
                    <a:pt x="2285" y="120"/>
                  </a:lnTo>
                  <a:lnTo>
                    <a:pt x="2155" y="136"/>
                  </a:lnTo>
                  <a:lnTo>
                    <a:pt x="2030" y="158"/>
                  </a:lnTo>
                  <a:lnTo>
                    <a:pt x="1905" y="174"/>
                  </a:lnTo>
                  <a:lnTo>
                    <a:pt x="1791" y="202"/>
                  </a:lnTo>
                  <a:lnTo>
                    <a:pt x="1688" y="229"/>
                  </a:lnTo>
                  <a:lnTo>
                    <a:pt x="1601" y="261"/>
                  </a:lnTo>
                  <a:lnTo>
                    <a:pt x="1525" y="300"/>
                  </a:lnTo>
                  <a:lnTo>
                    <a:pt x="1471" y="338"/>
                  </a:lnTo>
                  <a:lnTo>
                    <a:pt x="1455" y="359"/>
                  </a:lnTo>
                  <a:lnTo>
                    <a:pt x="1438" y="387"/>
                  </a:lnTo>
                  <a:lnTo>
                    <a:pt x="1427" y="414"/>
                  </a:lnTo>
                  <a:lnTo>
                    <a:pt x="1427" y="441"/>
                  </a:lnTo>
                  <a:lnTo>
                    <a:pt x="1427" y="441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25" name="Freeform 9"/>
            <p:cNvSpPr>
              <a:spLocks/>
            </p:cNvSpPr>
            <p:nvPr userDrawn="1"/>
          </p:nvSpPr>
          <p:spPr bwMode="hidden">
            <a:xfrm>
              <a:off x="4501" y="2317"/>
              <a:ext cx="1248" cy="539"/>
            </a:xfrm>
            <a:custGeom>
              <a:avLst/>
              <a:gdLst>
                <a:gd name="T0" fmla="*/ 0 w 1248"/>
                <a:gd name="T1" fmla="*/ 332 h 539"/>
                <a:gd name="T2" fmla="*/ 0 w 1248"/>
                <a:gd name="T3" fmla="*/ 360 h 539"/>
                <a:gd name="T4" fmla="*/ 5 w 1248"/>
                <a:gd name="T5" fmla="*/ 387 h 539"/>
                <a:gd name="T6" fmla="*/ 27 w 1248"/>
                <a:gd name="T7" fmla="*/ 414 h 539"/>
                <a:gd name="T8" fmla="*/ 54 w 1248"/>
                <a:gd name="T9" fmla="*/ 436 h 539"/>
                <a:gd name="T10" fmla="*/ 92 w 1248"/>
                <a:gd name="T11" fmla="*/ 463 h 539"/>
                <a:gd name="T12" fmla="*/ 141 w 1248"/>
                <a:gd name="T13" fmla="*/ 490 h 539"/>
                <a:gd name="T14" fmla="*/ 195 w 1248"/>
                <a:gd name="T15" fmla="*/ 512 h 539"/>
                <a:gd name="T16" fmla="*/ 255 w 1248"/>
                <a:gd name="T17" fmla="*/ 539 h 539"/>
                <a:gd name="T18" fmla="*/ 212 w 1248"/>
                <a:gd name="T19" fmla="*/ 517 h 539"/>
                <a:gd name="T20" fmla="*/ 179 w 1248"/>
                <a:gd name="T21" fmla="*/ 490 h 539"/>
                <a:gd name="T22" fmla="*/ 157 w 1248"/>
                <a:gd name="T23" fmla="*/ 468 h 539"/>
                <a:gd name="T24" fmla="*/ 141 w 1248"/>
                <a:gd name="T25" fmla="*/ 447 h 539"/>
                <a:gd name="T26" fmla="*/ 136 w 1248"/>
                <a:gd name="T27" fmla="*/ 425 h 539"/>
                <a:gd name="T28" fmla="*/ 136 w 1248"/>
                <a:gd name="T29" fmla="*/ 403 h 539"/>
                <a:gd name="T30" fmla="*/ 141 w 1248"/>
                <a:gd name="T31" fmla="*/ 381 h 539"/>
                <a:gd name="T32" fmla="*/ 157 w 1248"/>
                <a:gd name="T33" fmla="*/ 365 h 539"/>
                <a:gd name="T34" fmla="*/ 179 w 1248"/>
                <a:gd name="T35" fmla="*/ 343 h 539"/>
                <a:gd name="T36" fmla="*/ 201 w 1248"/>
                <a:gd name="T37" fmla="*/ 327 h 539"/>
                <a:gd name="T38" fmla="*/ 266 w 1248"/>
                <a:gd name="T39" fmla="*/ 294 h 539"/>
                <a:gd name="T40" fmla="*/ 353 w 1248"/>
                <a:gd name="T41" fmla="*/ 262 h 539"/>
                <a:gd name="T42" fmla="*/ 445 w 1248"/>
                <a:gd name="T43" fmla="*/ 234 h 539"/>
                <a:gd name="T44" fmla="*/ 554 w 1248"/>
                <a:gd name="T45" fmla="*/ 213 h 539"/>
                <a:gd name="T46" fmla="*/ 662 w 1248"/>
                <a:gd name="T47" fmla="*/ 191 h 539"/>
                <a:gd name="T48" fmla="*/ 890 w 1248"/>
                <a:gd name="T49" fmla="*/ 153 h 539"/>
                <a:gd name="T50" fmla="*/ 993 w 1248"/>
                <a:gd name="T51" fmla="*/ 136 h 539"/>
                <a:gd name="T52" fmla="*/ 1091 w 1248"/>
                <a:gd name="T53" fmla="*/ 120 h 539"/>
                <a:gd name="T54" fmla="*/ 1178 w 1248"/>
                <a:gd name="T55" fmla="*/ 115 h 539"/>
                <a:gd name="T56" fmla="*/ 1248 w 1248"/>
                <a:gd name="T57" fmla="*/ 104 h 539"/>
                <a:gd name="T58" fmla="*/ 1248 w 1248"/>
                <a:gd name="T59" fmla="*/ 0 h 539"/>
                <a:gd name="T60" fmla="*/ 1161 w 1248"/>
                <a:gd name="T61" fmla="*/ 22 h 539"/>
                <a:gd name="T62" fmla="*/ 1069 w 1248"/>
                <a:gd name="T63" fmla="*/ 38 h 539"/>
                <a:gd name="T64" fmla="*/ 874 w 1248"/>
                <a:gd name="T65" fmla="*/ 71 h 539"/>
                <a:gd name="T66" fmla="*/ 673 w 1248"/>
                <a:gd name="T67" fmla="*/ 93 h 539"/>
                <a:gd name="T68" fmla="*/ 483 w 1248"/>
                <a:gd name="T69" fmla="*/ 126 h 539"/>
                <a:gd name="T70" fmla="*/ 391 w 1248"/>
                <a:gd name="T71" fmla="*/ 142 h 539"/>
                <a:gd name="T72" fmla="*/ 309 w 1248"/>
                <a:gd name="T73" fmla="*/ 158 h 539"/>
                <a:gd name="T74" fmla="*/ 228 w 1248"/>
                <a:gd name="T75" fmla="*/ 180 h 539"/>
                <a:gd name="T76" fmla="*/ 163 w 1248"/>
                <a:gd name="T77" fmla="*/ 202 h 539"/>
                <a:gd name="T78" fmla="*/ 103 w 1248"/>
                <a:gd name="T79" fmla="*/ 229 h 539"/>
                <a:gd name="T80" fmla="*/ 54 w 1248"/>
                <a:gd name="T81" fmla="*/ 256 h 539"/>
                <a:gd name="T82" fmla="*/ 22 w 1248"/>
                <a:gd name="T83" fmla="*/ 294 h 539"/>
                <a:gd name="T84" fmla="*/ 0 w 1248"/>
                <a:gd name="T85" fmla="*/ 332 h 539"/>
                <a:gd name="T86" fmla="*/ 0 w 1248"/>
                <a:gd name="T87" fmla="*/ 33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8" h="539">
                  <a:moveTo>
                    <a:pt x="0" y="332"/>
                  </a:moveTo>
                  <a:lnTo>
                    <a:pt x="0" y="360"/>
                  </a:lnTo>
                  <a:lnTo>
                    <a:pt x="5" y="387"/>
                  </a:lnTo>
                  <a:lnTo>
                    <a:pt x="27" y="414"/>
                  </a:lnTo>
                  <a:lnTo>
                    <a:pt x="54" y="436"/>
                  </a:lnTo>
                  <a:lnTo>
                    <a:pt x="92" y="463"/>
                  </a:lnTo>
                  <a:lnTo>
                    <a:pt x="141" y="490"/>
                  </a:lnTo>
                  <a:lnTo>
                    <a:pt x="195" y="512"/>
                  </a:lnTo>
                  <a:lnTo>
                    <a:pt x="255" y="539"/>
                  </a:lnTo>
                  <a:lnTo>
                    <a:pt x="212" y="517"/>
                  </a:lnTo>
                  <a:lnTo>
                    <a:pt x="179" y="490"/>
                  </a:lnTo>
                  <a:lnTo>
                    <a:pt x="157" y="468"/>
                  </a:lnTo>
                  <a:lnTo>
                    <a:pt x="141" y="447"/>
                  </a:lnTo>
                  <a:lnTo>
                    <a:pt x="136" y="425"/>
                  </a:lnTo>
                  <a:lnTo>
                    <a:pt x="136" y="403"/>
                  </a:lnTo>
                  <a:lnTo>
                    <a:pt x="141" y="381"/>
                  </a:lnTo>
                  <a:lnTo>
                    <a:pt x="157" y="365"/>
                  </a:lnTo>
                  <a:lnTo>
                    <a:pt x="179" y="343"/>
                  </a:lnTo>
                  <a:lnTo>
                    <a:pt x="201" y="327"/>
                  </a:lnTo>
                  <a:lnTo>
                    <a:pt x="266" y="294"/>
                  </a:lnTo>
                  <a:lnTo>
                    <a:pt x="353" y="262"/>
                  </a:lnTo>
                  <a:lnTo>
                    <a:pt x="445" y="234"/>
                  </a:lnTo>
                  <a:lnTo>
                    <a:pt x="554" y="213"/>
                  </a:lnTo>
                  <a:lnTo>
                    <a:pt x="662" y="191"/>
                  </a:lnTo>
                  <a:lnTo>
                    <a:pt x="890" y="153"/>
                  </a:lnTo>
                  <a:lnTo>
                    <a:pt x="993" y="136"/>
                  </a:lnTo>
                  <a:lnTo>
                    <a:pt x="1091" y="120"/>
                  </a:lnTo>
                  <a:lnTo>
                    <a:pt x="1178" y="115"/>
                  </a:lnTo>
                  <a:lnTo>
                    <a:pt x="1248" y="104"/>
                  </a:lnTo>
                  <a:lnTo>
                    <a:pt x="1248" y="0"/>
                  </a:lnTo>
                  <a:lnTo>
                    <a:pt x="1161" y="22"/>
                  </a:lnTo>
                  <a:lnTo>
                    <a:pt x="1069" y="38"/>
                  </a:lnTo>
                  <a:lnTo>
                    <a:pt x="874" y="71"/>
                  </a:lnTo>
                  <a:lnTo>
                    <a:pt x="673" y="93"/>
                  </a:lnTo>
                  <a:lnTo>
                    <a:pt x="483" y="126"/>
                  </a:lnTo>
                  <a:lnTo>
                    <a:pt x="391" y="142"/>
                  </a:lnTo>
                  <a:lnTo>
                    <a:pt x="309" y="158"/>
                  </a:lnTo>
                  <a:lnTo>
                    <a:pt x="228" y="180"/>
                  </a:lnTo>
                  <a:lnTo>
                    <a:pt x="163" y="202"/>
                  </a:lnTo>
                  <a:lnTo>
                    <a:pt x="103" y="229"/>
                  </a:lnTo>
                  <a:lnTo>
                    <a:pt x="54" y="256"/>
                  </a:lnTo>
                  <a:lnTo>
                    <a:pt x="22" y="294"/>
                  </a:lnTo>
                  <a:lnTo>
                    <a:pt x="0" y="332"/>
                  </a:lnTo>
                  <a:lnTo>
                    <a:pt x="0" y="332"/>
                  </a:lnTo>
                  <a:close/>
                </a:path>
              </a:pathLst>
            </a:custGeom>
            <a:solidFill>
              <a:srgbClr val="204184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26" name="Freeform 10"/>
            <p:cNvSpPr>
              <a:spLocks/>
            </p:cNvSpPr>
            <p:nvPr userDrawn="1"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solidFill>
              <a:srgbClr val="204184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83315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6.emf"/><Relationship Id="rId26" Type="http://schemas.openxmlformats.org/officeDocument/2006/relationships/image" Target="../media/image20.e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29" Type="http://schemas.openxmlformats.org/officeDocument/2006/relationships/oleObject" Target="../embeddings/oleObject22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19.e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1.emf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9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emf"/><Relationship Id="rId22" Type="http://schemas.openxmlformats.org/officeDocument/2006/relationships/image" Target="../media/image18.emf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2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0.emf"/><Relationship Id="rId26" Type="http://schemas.openxmlformats.org/officeDocument/2006/relationships/image" Target="../media/image34.e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e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9.emf"/><Relationship Id="rId20" Type="http://schemas.openxmlformats.org/officeDocument/2006/relationships/image" Target="../media/image31.emf"/><Relationship Id="rId29" Type="http://schemas.openxmlformats.org/officeDocument/2006/relationships/oleObject" Target="../embeddings/oleObject3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3.emf"/><Relationship Id="rId32" Type="http://schemas.openxmlformats.org/officeDocument/2006/relationships/image" Target="../media/image37.e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35.emf"/><Relationship Id="rId10" Type="http://schemas.openxmlformats.org/officeDocument/2006/relationships/image" Target="../media/image26.emf"/><Relationship Id="rId19" Type="http://schemas.openxmlformats.org/officeDocument/2006/relationships/oleObject" Target="../embeddings/oleObject31.bin"/><Relationship Id="rId31" Type="http://schemas.openxmlformats.org/officeDocument/2006/relationships/oleObject" Target="../embeddings/oleObject37.bin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emf"/><Relationship Id="rId22" Type="http://schemas.openxmlformats.org/officeDocument/2006/relationships/image" Target="../media/image32.e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36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jpeg"/><Relationship Id="rId18" Type="http://schemas.openxmlformats.org/officeDocument/2006/relationships/oleObject" Target="../embeddings/oleObject45.bin"/><Relationship Id="rId26" Type="http://schemas.openxmlformats.org/officeDocument/2006/relationships/oleObject" Target="../embeddings/oleObject49.bin"/><Relationship Id="rId39" Type="http://schemas.openxmlformats.org/officeDocument/2006/relationships/image" Target="../media/image55.emf"/><Relationship Id="rId21" Type="http://schemas.openxmlformats.org/officeDocument/2006/relationships/image" Target="../media/image46.emf"/><Relationship Id="rId34" Type="http://schemas.openxmlformats.org/officeDocument/2006/relationships/oleObject" Target="../embeddings/oleObject53.bin"/><Relationship Id="rId42" Type="http://schemas.openxmlformats.org/officeDocument/2006/relationships/oleObject" Target="../embeddings/oleObject57.bin"/><Relationship Id="rId47" Type="http://schemas.openxmlformats.org/officeDocument/2006/relationships/image" Target="../media/image59.emf"/><Relationship Id="rId50" Type="http://schemas.openxmlformats.org/officeDocument/2006/relationships/oleObject" Target="../embeddings/oleObject61.bin"/><Relationship Id="rId55" Type="http://schemas.openxmlformats.org/officeDocument/2006/relationships/image" Target="../media/image63.emf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44.bin"/><Relationship Id="rId29" Type="http://schemas.openxmlformats.org/officeDocument/2006/relationships/image" Target="../media/image50.emf"/><Relationship Id="rId11" Type="http://schemas.openxmlformats.org/officeDocument/2006/relationships/oleObject" Target="../embeddings/oleObject42.bin"/><Relationship Id="rId24" Type="http://schemas.openxmlformats.org/officeDocument/2006/relationships/oleObject" Target="../embeddings/oleObject48.bin"/><Relationship Id="rId32" Type="http://schemas.openxmlformats.org/officeDocument/2006/relationships/oleObject" Target="../embeddings/oleObject52.bin"/><Relationship Id="rId37" Type="http://schemas.openxmlformats.org/officeDocument/2006/relationships/image" Target="../media/image54.emf"/><Relationship Id="rId40" Type="http://schemas.openxmlformats.org/officeDocument/2006/relationships/oleObject" Target="../embeddings/oleObject56.bin"/><Relationship Id="rId45" Type="http://schemas.openxmlformats.org/officeDocument/2006/relationships/image" Target="../media/image58.emf"/><Relationship Id="rId53" Type="http://schemas.openxmlformats.org/officeDocument/2006/relationships/image" Target="../media/image62.emf"/><Relationship Id="rId5" Type="http://schemas.openxmlformats.org/officeDocument/2006/relationships/oleObject" Target="../embeddings/oleObject39.bin"/><Relationship Id="rId19" Type="http://schemas.openxmlformats.org/officeDocument/2006/relationships/image" Target="../media/image45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41.bin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7.bin"/><Relationship Id="rId27" Type="http://schemas.openxmlformats.org/officeDocument/2006/relationships/image" Target="../media/image49.emf"/><Relationship Id="rId30" Type="http://schemas.openxmlformats.org/officeDocument/2006/relationships/oleObject" Target="../embeddings/oleObject51.bin"/><Relationship Id="rId35" Type="http://schemas.openxmlformats.org/officeDocument/2006/relationships/image" Target="../media/image53.emf"/><Relationship Id="rId43" Type="http://schemas.openxmlformats.org/officeDocument/2006/relationships/image" Target="../media/image57.emf"/><Relationship Id="rId48" Type="http://schemas.openxmlformats.org/officeDocument/2006/relationships/oleObject" Target="../embeddings/oleObject60.bin"/><Relationship Id="rId56" Type="http://schemas.openxmlformats.org/officeDocument/2006/relationships/oleObject" Target="../embeddings/oleObject64.bin"/><Relationship Id="rId8" Type="http://schemas.openxmlformats.org/officeDocument/2006/relationships/image" Target="../media/image40.emf"/><Relationship Id="rId51" Type="http://schemas.openxmlformats.org/officeDocument/2006/relationships/image" Target="../media/image61.emf"/><Relationship Id="rId3" Type="http://schemas.openxmlformats.org/officeDocument/2006/relationships/oleObject" Target="../embeddings/oleObject38.bin"/><Relationship Id="rId12" Type="http://schemas.openxmlformats.org/officeDocument/2006/relationships/image" Target="../media/image42.emf"/><Relationship Id="rId17" Type="http://schemas.openxmlformats.org/officeDocument/2006/relationships/image" Target="../media/image44.emf"/><Relationship Id="rId25" Type="http://schemas.openxmlformats.org/officeDocument/2006/relationships/image" Target="../media/image48.emf"/><Relationship Id="rId33" Type="http://schemas.openxmlformats.org/officeDocument/2006/relationships/image" Target="../media/image52.emf"/><Relationship Id="rId38" Type="http://schemas.openxmlformats.org/officeDocument/2006/relationships/oleObject" Target="../embeddings/oleObject55.bin"/><Relationship Id="rId46" Type="http://schemas.openxmlformats.org/officeDocument/2006/relationships/oleObject" Target="../embeddings/oleObject59.bin"/><Relationship Id="rId20" Type="http://schemas.openxmlformats.org/officeDocument/2006/relationships/oleObject" Target="../embeddings/oleObject46.bin"/><Relationship Id="rId41" Type="http://schemas.openxmlformats.org/officeDocument/2006/relationships/image" Target="../media/image56.emf"/><Relationship Id="rId54" Type="http://schemas.openxmlformats.org/officeDocument/2006/relationships/oleObject" Target="../embeddings/oleObject6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9.emf"/><Relationship Id="rId15" Type="http://schemas.openxmlformats.org/officeDocument/2006/relationships/image" Target="../media/image43.emf"/><Relationship Id="rId23" Type="http://schemas.openxmlformats.org/officeDocument/2006/relationships/image" Target="../media/image47.emf"/><Relationship Id="rId28" Type="http://schemas.openxmlformats.org/officeDocument/2006/relationships/oleObject" Target="../embeddings/oleObject50.bin"/><Relationship Id="rId36" Type="http://schemas.openxmlformats.org/officeDocument/2006/relationships/oleObject" Target="../embeddings/oleObject54.bin"/><Relationship Id="rId49" Type="http://schemas.openxmlformats.org/officeDocument/2006/relationships/image" Target="../media/image60.emf"/><Relationship Id="rId57" Type="http://schemas.openxmlformats.org/officeDocument/2006/relationships/image" Target="../media/image64.emf"/><Relationship Id="rId10" Type="http://schemas.openxmlformats.org/officeDocument/2006/relationships/image" Target="../media/image41.emf"/><Relationship Id="rId31" Type="http://schemas.openxmlformats.org/officeDocument/2006/relationships/image" Target="../media/image51.emf"/><Relationship Id="rId44" Type="http://schemas.openxmlformats.org/officeDocument/2006/relationships/oleObject" Target="../embeddings/oleObject58.bin"/><Relationship Id="rId52" Type="http://schemas.openxmlformats.org/officeDocument/2006/relationships/oleObject" Target="../embeddings/oleObject62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3.emf"/><Relationship Id="rId26" Type="http://schemas.openxmlformats.org/officeDocument/2006/relationships/image" Target="../media/image77.emf"/><Relationship Id="rId39" Type="http://schemas.openxmlformats.org/officeDocument/2006/relationships/image" Target="../media/image83.emf"/><Relationship Id="rId21" Type="http://schemas.openxmlformats.org/officeDocument/2006/relationships/oleObject" Target="../embeddings/oleObject74.bin"/><Relationship Id="rId34" Type="http://schemas.openxmlformats.org/officeDocument/2006/relationships/oleObject" Target="../embeddings/oleObject80.bin"/><Relationship Id="rId42" Type="http://schemas.openxmlformats.org/officeDocument/2006/relationships/oleObject" Target="../embeddings/oleObject84.bin"/><Relationship Id="rId47" Type="http://schemas.openxmlformats.org/officeDocument/2006/relationships/image" Target="../media/image87.emf"/><Relationship Id="rId50" Type="http://schemas.openxmlformats.org/officeDocument/2006/relationships/oleObject" Target="../embeddings/oleObject88.bin"/><Relationship Id="rId55" Type="http://schemas.openxmlformats.org/officeDocument/2006/relationships/image" Target="../media/image91.emf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72.emf"/><Relationship Id="rId29" Type="http://schemas.openxmlformats.org/officeDocument/2006/relationships/image" Target="../media/image78.emf"/><Relationship Id="rId11" Type="http://schemas.openxmlformats.org/officeDocument/2006/relationships/oleObject" Target="../embeddings/oleObject69.bin"/><Relationship Id="rId24" Type="http://schemas.openxmlformats.org/officeDocument/2006/relationships/image" Target="../media/image76.emf"/><Relationship Id="rId32" Type="http://schemas.openxmlformats.org/officeDocument/2006/relationships/oleObject" Target="../embeddings/oleObject79.bin"/><Relationship Id="rId37" Type="http://schemas.openxmlformats.org/officeDocument/2006/relationships/image" Target="../media/image82.emf"/><Relationship Id="rId40" Type="http://schemas.openxmlformats.org/officeDocument/2006/relationships/oleObject" Target="../embeddings/oleObject83.bin"/><Relationship Id="rId45" Type="http://schemas.openxmlformats.org/officeDocument/2006/relationships/image" Target="../media/image86.emf"/><Relationship Id="rId53" Type="http://schemas.openxmlformats.org/officeDocument/2006/relationships/image" Target="../media/image90.e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9.emf"/><Relationship Id="rId19" Type="http://schemas.openxmlformats.org/officeDocument/2006/relationships/oleObject" Target="../embeddings/oleObject73.bin"/><Relationship Id="rId31" Type="http://schemas.openxmlformats.org/officeDocument/2006/relationships/image" Target="../media/image79.emf"/><Relationship Id="rId44" Type="http://schemas.openxmlformats.org/officeDocument/2006/relationships/oleObject" Target="../embeddings/oleObject85.bin"/><Relationship Id="rId52" Type="http://schemas.openxmlformats.org/officeDocument/2006/relationships/oleObject" Target="../embeddings/oleObject89.bin"/><Relationship Id="rId4" Type="http://schemas.openxmlformats.org/officeDocument/2006/relationships/image" Target="../media/image66.e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1.emf"/><Relationship Id="rId22" Type="http://schemas.openxmlformats.org/officeDocument/2006/relationships/image" Target="../media/image75.emf"/><Relationship Id="rId27" Type="http://schemas.openxmlformats.org/officeDocument/2006/relationships/image" Target="../media/image65.jpeg"/><Relationship Id="rId30" Type="http://schemas.openxmlformats.org/officeDocument/2006/relationships/oleObject" Target="../embeddings/oleObject78.bin"/><Relationship Id="rId35" Type="http://schemas.openxmlformats.org/officeDocument/2006/relationships/image" Target="../media/image81.emf"/><Relationship Id="rId43" Type="http://schemas.openxmlformats.org/officeDocument/2006/relationships/image" Target="../media/image85.emf"/><Relationship Id="rId48" Type="http://schemas.openxmlformats.org/officeDocument/2006/relationships/oleObject" Target="../embeddings/oleObject87.bin"/><Relationship Id="rId8" Type="http://schemas.openxmlformats.org/officeDocument/2006/relationships/image" Target="../media/image68.emf"/><Relationship Id="rId51" Type="http://schemas.openxmlformats.org/officeDocument/2006/relationships/image" Target="../media/image89.emf"/><Relationship Id="rId3" Type="http://schemas.openxmlformats.org/officeDocument/2006/relationships/oleObject" Target="../embeddings/oleObject65.bin"/><Relationship Id="rId12" Type="http://schemas.openxmlformats.org/officeDocument/2006/relationships/image" Target="../media/image70.emf"/><Relationship Id="rId17" Type="http://schemas.openxmlformats.org/officeDocument/2006/relationships/oleObject" Target="../embeddings/oleObject72.bin"/><Relationship Id="rId25" Type="http://schemas.openxmlformats.org/officeDocument/2006/relationships/oleObject" Target="../embeddings/oleObject76.bin"/><Relationship Id="rId33" Type="http://schemas.openxmlformats.org/officeDocument/2006/relationships/image" Target="../media/image80.emf"/><Relationship Id="rId38" Type="http://schemas.openxmlformats.org/officeDocument/2006/relationships/oleObject" Target="../embeddings/oleObject82.bin"/><Relationship Id="rId46" Type="http://schemas.openxmlformats.org/officeDocument/2006/relationships/oleObject" Target="../embeddings/oleObject86.bin"/><Relationship Id="rId20" Type="http://schemas.openxmlformats.org/officeDocument/2006/relationships/image" Target="../media/image74.emf"/><Relationship Id="rId41" Type="http://schemas.openxmlformats.org/officeDocument/2006/relationships/image" Target="../media/image84.emf"/><Relationship Id="rId54" Type="http://schemas.openxmlformats.org/officeDocument/2006/relationships/oleObject" Target="../embeddings/oleObject9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67.emf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5.bin"/><Relationship Id="rId28" Type="http://schemas.openxmlformats.org/officeDocument/2006/relationships/oleObject" Target="../embeddings/oleObject77.bin"/><Relationship Id="rId36" Type="http://schemas.openxmlformats.org/officeDocument/2006/relationships/oleObject" Target="../embeddings/oleObject81.bin"/><Relationship Id="rId49" Type="http://schemas.openxmlformats.org/officeDocument/2006/relationships/image" Target="../media/image8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99.emf"/><Relationship Id="rId26" Type="http://schemas.openxmlformats.org/officeDocument/2006/relationships/image" Target="../media/image103.emf"/><Relationship Id="rId3" Type="http://schemas.openxmlformats.org/officeDocument/2006/relationships/oleObject" Target="../embeddings/oleObject91.bin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6.emf"/><Relationship Id="rId17" Type="http://schemas.openxmlformats.org/officeDocument/2006/relationships/oleObject" Target="../embeddings/oleObject98.bin"/><Relationship Id="rId25" Type="http://schemas.openxmlformats.org/officeDocument/2006/relationships/oleObject" Target="../embeddings/oleObject102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98.emf"/><Relationship Id="rId20" Type="http://schemas.openxmlformats.org/officeDocument/2006/relationships/image" Target="../media/image100.emf"/><Relationship Id="rId29" Type="http://schemas.openxmlformats.org/officeDocument/2006/relationships/oleObject" Target="../embeddings/oleObject104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93.emf"/><Relationship Id="rId11" Type="http://schemas.openxmlformats.org/officeDocument/2006/relationships/oleObject" Target="../embeddings/oleObject95.bin"/><Relationship Id="rId24" Type="http://schemas.openxmlformats.org/officeDocument/2006/relationships/image" Target="../media/image102.emf"/><Relationship Id="rId32" Type="http://schemas.openxmlformats.org/officeDocument/2006/relationships/image" Target="../media/image106.emf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1.bin"/><Relationship Id="rId28" Type="http://schemas.openxmlformats.org/officeDocument/2006/relationships/image" Target="../media/image104.emf"/><Relationship Id="rId10" Type="http://schemas.openxmlformats.org/officeDocument/2006/relationships/image" Target="../media/image95.emf"/><Relationship Id="rId19" Type="http://schemas.openxmlformats.org/officeDocument/2006/relationships/oleObject" Target="../embeddings/oleObject99.bin"/><Relationship Id="rId31" Type="http://schemas.openxmlformats.org/officeDocument/2006/relationships/oleObject" Target="../embeddings/oleObject105.bin"/><Relationship Id="rId4" Type="http://schemas.openxmlformats.org/officeDocument/2006/relationships/image" Target="../media/image92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7.emf"/><Relationship Id="rId22" Type="http://schemas.openxmlformats.org/officeDocument/2006/relationships/image" Target="../media/image101.emf"/><Relationship Id="rId27" Type="http://schemas.openxmlformats.org/officeDocument/2006/relationships/oleObject" Target="../embeddings/oleObject103.bin"/><Relationship Id="rId30" Type="http://schemas.openxmlformats.org/officeDocument/2006/relationships/image" Target="../media/image10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14.emf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5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1.e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13.emf"/><Relationship Id="rId20" Type="http://schemas.openxmlformats.org/officeDocument/2006/relationships/image" Target="../media/image115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8.e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10.emf"/><Relationship Id="rId19" Type="http://schemas.openxmlformats.org/officeDocument/2006/relationships/oleObject" Target="../embeddings/oleObject114.bin"/><Relationship Id="rId4" Type="http://schemas.openxmlformats.org/officeDocument/2006/relationships/image" Target="../media/image107.e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12.emf"/><Relationship Id="rId22" Type="http://schemas.openxmlformats.org/officeDocument/2006/relationships/image" Target="../media/image11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24.emf"/><Relationship Id="rId26" Type="http://schemas.openxmlformats.org/officeDocument/2006/relationships/image" Target="../media/image128.e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5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1.emf"/><Relationship Id="rId17" Type="http://schemas.openxmlformats.org/officeDocument/2006/relationships/oleObject" Target="../embeddings/oleObject123.bin"/><Relationship Id="rId25" Type="http://schemas.openxmlformats.org/officeDocument/2006/relationships/oleObject" Target="../embeddings/oleObject127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23.emf"/><Relationship Id="rId20" Type="http://schemas.openxmlformats.org/officeDocument/2006/relationships/image" Target="../media/image125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8.e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27.emf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6.bin"/><Relationship Id="rId10" Type="http://schemas.openxmlformats.org/officeDocument/2006/relationships/image" Target="../media/image120.emf"/><Relationship Id="rId19" Type="http://schemas.openxmlformats.org/officeDocument/2006/relationships/oleObject" Target="../embeddings/oleObject124.bin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2.emf"/><Relationship Id="rId22" Type="http://schemas.openxmlformats.org/officeDocument/2006/relationships/image" Target="../media/image1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10-7 </a:t>
            </a:r>
            <a:r>
              <a:rPr lang="zh-CN" altLang="en-US" dirty="0" smtClean="0"/>
              <a:t>平面电磁波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00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898" name="Group 2"/>
          <p:cNvGrpSpPr>
            <a:grpSpLocks/>
          </p:cNvGrpSpPr>
          <p:nvPr/>
        </p:nvGrpSpPr>
        <p:grpSpPr bwMode="auto">
          <a:xfrm>
            <a:off x="539750" y="1339850"/>
            <a:ext cx="4967288" cy="2305050"/>
            <a:chOff x="340" y="844"/>
            <a:chExt cx="3129" cy="1452"/>
          </a:xfrm>
        </p:grpSpPr>
        <p:sp>
          <p:nvSpPr>
            <p:cNvPr id="208899" name="Rectangle 3"/>
            <p:cNvSpPr>
              <a:spLocks noChangeArrowheads="1"/>
            </p:cNvSpPr>
            <p:nvPr/>
          </p:nvSpPr>
          <p:spPr bwMode="auto">
            <a:xfrm>
              <a:off x="340" y="844"/>
              <a:ext cx="3129" cy="1452"/>
            </a:xfrm>
            <a:prstGeom prst="rect">
              <a:avLst/>
            </a:prstGeom>
            <a:solidFill>
              <a:srgbClr val="3366FF">
                <a:alpha val="70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208900" name="Object 4"/>
            <p:cNvGraphicFramePr>
              <a:graphicFrameLocks noChangeAspect="1"/>
            </p:cNvGraphicFramePr>
            <p:nvPr/>
          </p:nvGraphicFramePr>
          <p:xfrm>
            <a:off x="521" y="1055"/>
            <a:ext cx="883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name="公式" r:id="rId3" imgW="609480" imgH="241200" progId="Equation.3">
                    <p:embed/>
                  </p:oleObj>
                </mc:Choice>
                <mc:Fallback>
                  <p:oleObj name="公式" r:id="rId3" imgW="609480" imgH="241200" progId="Equation.3">
                    <p:embed/>
                    <p:pic>
                      <p:nvPicPr>
                        <p:cNvPr id="20890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055"/>
                          <a:ext cx="883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8901" name="Object 5"/>
            <p:cNvGraphicFramePr>
              <a:graphicFrameLocks noChangeAspect="1"/>
            </p:cNvGraphicFramePr>
            <p:nvPr/>
          </p:nvGraphicFramePr>
          <p:xfrm>
            <a:off x="566" y="1723"/>
            <a:ext cx="80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" name="公式" r:id="rId5" imgW="558720" imgH="215640" progId="Equation.3">
                    <p:embed/>
                  </p:oleObj>
                </mc:Choice>
                <mc:Fallback>
                  <p:oleObj name="公式" r:id="rId5" imgW="558720" imgH="215640" progId="Equation.3">
                    <p:embed/>
                    <p:pic>
                      <p:nvPicPr>
                        <p:cNvPr id="20890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" y="1723"/>
                          <a:ext cx="809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8902" name="Object 6"/>
            <p:cNvGraphicFramePr>
              <a:graphicFrameLocks noChangeAspect="1"/>
            </p:cNvGraphicFramePr>
            <p:nvPr/>
          </p:nvGraphicFramePr>
          <p:xfrm>
            <a:off x="1808" y="1597"/>
            <a:ext cx="1344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" name="公式" r:id="rId7" imgW="1091880" imgH="419040" progId="Equation.3">
                    <p:embed/>
                  </p:oleObj>
                </mc:Choice>
                <mc:Fallback>
                  <p:oleObj name="公式" r:id="rId7" imgW="1091880" imgH="419040" progId="Equation.3">
                    <p:embed/>
                    <p:pic>
                      <p:nvPicPr>
                        <p:cNvPr id="20890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8" y="1597"/>
                          <a:ext cx="1344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8903" name="Object 7"/>
            <p:cNvGraphicFramePr>
              <a:graphicFrameLocks noChangeAspect="1"/>
            </p:cNvGraphicFramePr>
            <p:nvPr/>
          </p:nvGraphicFramePr>
          <p:xfrm>
            <a:off x="1791" y="917"/>
            <a:ext cx="1225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name="公式" r:id="rId9" imgW="838080" imgH="419040" progId="Equation.3">
                    <p:embed/>
                  </p:oleObj>
                </mc:Choice>
                <mc:Fallback>
                  <p:oleObj name="公式" r:id="rId9" imgW="838080" imgH="419040" progId="Equation.3">
                    <p:embed/>
                    <p:pic>
                      <p:nvPicPr>
                        <p:cNvPr id="20890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917"/>
                          <a:ext cx="1225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8921" name="Group 25"/>
          <p:cNvGrpSpPr>
            <a:grpSpLocks/>
          </p:cNvGrpSpPr>
          <p:nvPr/>
        </p:nvGrpSpPr>
        <p:grpSpPr bwMode="auto">
          <a:xfrm>
            <a:off x="438150" y="533400"/>
            <a:ext cx="4625975" cy="519113"/>
            <a:chOff x="276" y="336"/>
            <a:chExt cx="2914" cy="327"/>
          </a:xfrm>
        </p:grpSpPr>
        <p:sp>
          <p:nvSpPr>
            <p:cNvPr id="208904" name="Text Box 8"/>
            <p:cNvSpPr txBox="1">
              <a:spLocks noChangeArrowheads="1"/>
            </p:cNvSpPr>
            <p:nvPr/>
          </p:nvSpPr>
          <p:spPr bwMode="auto">
            <a:xfrm>
              <a:off x="276" y="336"/>
              <a:ext cx="2876" cy="327"/>
            </a:xfrm>
            <a:prstGeom prst="rect">
              <a:avLst/>
            </a:prstGeom>
            <a:noFill/>
            <a:ln>
              <a:noFill/>
            </a:ln>
            <a:effectLst>
              <a:outerShdw dist="63500" dir="2212194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Maxwell </a:t>
              </a: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方程组 </a:t>
              </a: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( </a:t>
              </a: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微分形式 </a:t>
              </a: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)</a:t>
              </a:r>
            </a:p>
          </p:txBody>
        </p:sp>
        <p:sp>
          <p:nvSpPr>
            <p:cNvPr id="208905" name="Line 9"/>
            <p:cNvSpPr>
              <a:spLocks noChangeShapeType="1"/>
            </p:cNvSpPr>
            <p:nvPr/>
          </p:nvSpPr>
          <p:spPr bwMode="auto">
            <a:xfrm>
              <a:off x="287" y="663"/>
              <a:ext cx="2903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</p:grpSp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5776913" y="2103438"/>
            <a:ext cx="2019300" cy="519112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( 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相互独立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)</a:t>
            </a:r>
          </a:p>
        </p:txBody>
      </p:sp>
      <p:grpSp>
        <p:nvGrpSpPr>
          <p:cNvPr id="208914" name="Group 18"/>
          <p:cNvGrpSpPr>
            <a:grpSpLocks/>
          </p:cNvGrpSpPr>
          <p:nvPr/>
        </p:nvGrpSpPr>
        <p:grpSpPr bwMode="auto">
          <a:xfrm>
            <a:off x="971550" y="3932236"/>
            <a:ext cx="6985000" cy="2376487"/>
            <a:chOff x="612" y="2477"/>
            <a:chExt cx="4400" cy="1497"/>
          </a:xfrm>
        </p:grpSpPr>
        <p:sp>
          <p:nvSpPr>
            <p:cNvPr id="208915" name="Rectangle 19"/>
            <p:cNvSpPr>
              <a:spLocks noChangeArrowheads="1"/>
            </p:cNvSpPr>
            <p:nvPr/>
          </p:nvSpPr>
          <p:spPr bwMode="auto">
            <a:xfrm>
              <a:off x="612" y="2477"/>
              <a:ext cx="4400" cy="1497"/>
            </a:xfrm>
            <a:prstGeom prst="rect">
              <a:avLst/>
            </a:prstGeom>
            <a:solidFill>
              <a:srgbClr val="3366FF">
                <a:alpha val="70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208916" name="Object 20"/>
            <p:cNvGraphicFramePr>
              <a:graphicFrameLocks noChangeAspect="1"/>
            </p:cNvGraphicFramePr>
            <p:nvPr/>
          </p:nvGraphicFramePr>
          <p:xfrm>
            <a:off x="975" y="2666"/>
            <a:ext cx="1545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name="公式" r:id="rId11" imgW="1066680" imgH="380880" progId="Equation.3">
                    <p:embed/>
                  </p:oleObj>
                </mc:Choice>
                <mc:Fallback>
                  <p:oleObj name="公式" r:id="rId11" imgW="1066680" imgH="380880" progId="Equation.3">
                    <p:embed/>
                    <p:pic>
                      <p:nvPicPr>
                        <p:cNvPr id="20891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666"/>
                          <a:ext cx="1545" cy="5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8917" name="Object 21"/>
            <p:cNvGraphicFramePr>
              <a:graphicFrameLocks noChangeAspect="1"/>
            </p:cNvGraphicFramePr>
            <p:nvPr/>
          </p:nvGraphicFramePr>
          <p:xfrm>
            <a:off x="975" y="3310"/>
            <a:ext cx="1029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" name="公式" r:id="rId13" imgW="711000" imgH="380880" progId="Equation.3">
                    <p:embed/>
                  </p:oleObj>
                </mc:Choice>
                <mc:Fallback>
                  <p:oleObj name="公式" r:id="rId13" imgW="711000" imgH="380880" progId="Equation.3">
                    <p:embed/>
                    <p:pic>
                      <p:nvPicPr>
                        <p:cNvPr id="208917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3310"/>
                          <a:ext cx="1029" cy="5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8918" name="Object 22"/>
            <p:cNvGraphicFramePr>
              <a:graphicFrameLocks noChangeAspect="1"/>
            </p:cNvGraphicFramePr>
            <p:nvPr/>
          </p:nvGraphicFramePr>
          <p:xfrm>
            <a:off x="2455" y="3158"/>
            <a:ext cx="2188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" name="公式" r:id="rId15" imgW="1777680" imgH="469800" progId="Equation.3">
                    <p:embed/>
                  </p:oleObj>
                </mc:Choice>
                <mc:Fallback>
                  <p:oleObj name="公式" r:id="rId15" imgW="1777680" imgH="469800" progId="Equation.3">
                    <p:embed/>
                    <p:pic>
                      <p:nvPicPr>
                        <p:cNvPr id="20891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5" y="3158"/>
                          <a:ext cx="2188" cy="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8919" name="Object 23"/>
            <p:cNvGraphicFramePr>
              <a:graphicFrameLocks noChangeAspect="1"/>
            </p:cNvGraphicFramePr>
            <p:nvPr/>
          </p:nvGraphicFramePr>
          <p:xfrm>
            <a:off x="2471" y="2538"/>
            <a:ext cx="2022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1" name="公式" r:id="rId17" imgW="1384200" imgH="469800" progId="Equation.3">
                    <p:embed/>
                  </p:oleObj>
                </mc:Choice>
                <mc:Fallback>
                  <p:oleObj name="公式" r:id="rId17" imgW="1384200" imgH="469800" progId="Equation.3">
                    <p:embed/>
                    <p:pic>
                      <p:nvPicPr>
                        <p:cNvPr id="208919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" y="2538"/>
                          <a:ext cx="2022" cy="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08218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20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5" presetClass="emph" presetSubtype="0" repeatCount="400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300" fill="hold"/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6827E-7 L 4.44444E-6 0.4202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99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19056E-6 L 2.5E-6 0.4183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90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208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6" grpId="0"/>
      <p:bldP spid="208906" grpId="1"/>
      <p:bldP spid="208906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04" name="Rectangle 24"/>
          <p:cNvSpPr>
            <a:spLocks noChangeArrowheads="1"/>
          </p:cNvSpPr>
          <p:nvPr/>
        </p:nvSpPr>
        <p:spPr bwMode="auto">
          <a:xfrm>
            <a:off x="395288" y="5157788"/>
            <a:ext cx="2592387" cy="935037"/>
          </a:xfrm>
          <a:prstGeom prst="rect">
            <a:avLst/>
          </a:prstGeom>
          <a:solidFill>
            <a:srgbClr val="3366FF">
              <a:alpha val="70000"/>
            </a:srgbClr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233363" y="447675"/>
            <a:ext cx="5634037" cy="519113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对在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自由空间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传播的平面电磁波：</a:t>
            </a:r>
          </a:p>
        </p:txBody>
      </p:sp>
      <p:graphicFrame>
        <p:nvGraphicFramePr>
          <p:cNvPr id="148486" name="Object 6"/>
          <p:cNvGraphicFramePr>
            <a:graphicFrameLocks noChangeAspect="1"/>
          </p:cNvGraphicFramePr>
          <p:nvPr/>
        </p:nvGraphicFramePr>
        <p:xfrm>
          <a:off x="395288" y="3286125"/>
          <a:ext cx="18970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公式" r:id="rId3" imgW="825480" imgH="228600" progId="Equation.3">
                  <p:embed/>
                </p:oleObj>
              </mc:Choice>
              <mc:Fallback>
                <p:oleObj name="公式" r:id="rId3" imgW="825480" imgH="228600" progId="Equation.3">
                  <p:embed/>
                  <p:pic>
                    <p:nvPicPr>
                      <p:cNvPr id="148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286125"/>
                        <a:ext cx="1897062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8507" name="Group 27"/>
          <p:cNvGrpSpPr>
            <a:grpSpLocks/>
          </p:cNvGrpSpPr>
          <p:nvPr/>
        </p:nvGrpSpPr>
        <p:grpSpPr bwMode="auto">
          <a:xfrm>
            <a:off x="396875" y="2001838"/>
            <a:ext cx="7704138" cy="935037"/>
            <a:chOff x="250" y="1261"/>
            <a:chExt cx="4853" cy="589"/>
          </a:xfrm>
        </p:grpSpPr>
        <p:sp>
          <p:nvSpPr>
            <p:cNvPr id="148488" name="Rectangle 8"/>
            <p:cNvSpPr>
              <a:spLocks noChangeArrowheads="1"/>
            </p:cNvSpPr>
            <p:nvPr/>
          </p:nvSpPr>
          <p:spPr bwMode="auto">
            <a:xfrm>
              <a:off x="250" y="1261"/>
              <a:ext cx="4853" cy="589"/>
            </a:xfrm>
            <a:prstGeom prst="rect">
              <a:avLst/>
            </a:prstGeom>
            <a:solidFill>
              <a:srgbClr val="3366FF">
                <a:alpha val="70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8489" name="Object 9"/>
            <p:cNvGraphicFramePr>
              <a:graphicFrameLocks noChangeAspect="1"/>
            </p:cNvGraphicFramePr>
            <p:nvPr/>
          </p:nvGraphicFramePr>
          <p:xfrm>
            <a:off x="328" y="1379"/>
            <a:ext cx="900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公式" r:id="rId5" imgW="622080" imgH="228600" progId="Equation.3">
                    <p:embed/>
                  </p:oleObj>
                </mc:Choice>
                <mc:Fallback>
                  <p:oleObj name="公式" r:id="rId5" imgW="622080" imgH="228600" progId="Equation.3">
                    <p:embed/>
                    <p:pic>
                      <p:nvPicPr>
                        <p:cNvPr id="14848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" y="1379"/>
                          <a:ext cx="900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490" name="Object 10"/>
            <p:cNvGraphicFramePr>
              <a:graphicFrameLocks noChangeAspect="1"/>
            </p:cNvGraphicFramePr>
            <p:nvPr/>
          </p:nvGraphicFramePr>
          <p:xfrm>
            <a:off x="1286" y="1373"/>
            <a:ext cx="901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公式" r:id="rId7" imgW="622080" imgH="228600" progId="Equation.3">
                    <p:embed/>
                  </p:oleObj>
                </mc:Choice>
                <mc:Fallback>
                  <p:oleObj name="公式" r:id="rId7" imgW="622080" imgH="228600" progId="Equation.3">
                    <p:embed/>
                    <p:pic>
                      <p:nvPicPr>
                        <p:cNvPr id="14849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6" y="1373"/>
                          <a:ext cx="901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491" name="Object 11"/>
            <p:cNvGraphicFramePr>
              <a:graphicFrameLocks noChangeAspect="1"/>
            </p:cNvGraphicFramePr>
            <p:nvPr/>
          </p:nvGraphicFramePr>
          <p:xfrm>
            <a:off x="3638" y="1282"/>
            <a:ext cx="1316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公式" r:id="rId9" imgW="927000" imgH="368280" progId="Equation.3">
                    <p:embed/>
                  </p:oleObj>
                </mc:Choice>
                <mc:Fallback>
                  <p:oleObj name="公式" r:id="rId9" imgW="927000" imgH="368280" progId="Equation.3">
                    <p:embed/>
                    <p:pic>
                      <p:nvPicPr>
                        <p:cNvPr id="14849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8" y="1282"/>
                          <a:ext cx="1316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492" name="Object 12"/>
            <p:cNvGraphicFramePr>
              <a:graphicFrameLocks noChangeAspect="1"/>
            </p:cNvGraphicFramePr>
            <p:nvPr/>
          </p:nvGraphicFramePr>
          <p:xfrm>
            <a:off x="2276" y="1285"/>
            <a:ext cx="1317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" name="公式" r:id="rId11" imgW="901440" imgH="368280" progId="Equation.3">
                    <p:embed/>
                  </p:oleObj>
                </mc:Choice>
                <mc:Fallback>
                  <p:oleObj name="公式" r:id="rId11" imgW="901440" imgH="368280" progId="Equation.3">
                    <p:embed/>
                    <p:pic>
                      <p:nvPicPr>
                        <p:cNvPr id="14849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6" y="1285"/>
                          <a:ext cx="1317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8493" name="Text Box 13"/>
          <p:cNvSpPr txBox="1">
            <a:spLocks noChangeArrowheads="1"/>
          </p:cNvSpPr>
          <p:nvPr/>
        </p:nvSpPr>
        <p:spPr bwMode="auto">
          <a:xfrm>
            <a:off x="233363" y="1196975"/>
            <a:ext cx="2106612" cy="519113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自由真空：</a:t>
            </a:r>
          </a:p>
        </p:txBody>
      </p:sp>
      <p:graphicFrame>
        <p:nvGraphicFramePr>
          <p:cNvPr id="148494" name="Object 14"/>
          <p:cNvGraphicFramePr>
            <a:graphicFrameLocks noChangeAspect="1"/>
          </p:cNvGraphicFramePr>
          <p:nvPr/>
        </p:nvGraphicFramePr>
        <p:xfrm>
          <a:off x="2152650" y="1196975"/>
          <a:ext cx="19843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公式" r:id="rId13" imgW="863280" imgH="228600" progId="Equation.3">
                  <p:embed/>
                </p:oleObj>
              </mc:Choice>
              <mc:Fallback>
                <p:oleObj name="公式" r:id="rId13" imgW="863280" imgH="228600" progId="Equation.3">
                  <p:embed/>
                  <p:pic>
                    <p:nvPicPr>
                      <p:cNvPr id="1484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1196975"/>
                        <a:ext cx="198437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5" name="Object 15"/>
          <p:cNvGraphicFramePr>
            <a:graphicFrameLocks noChangeAspect="1"/>
          </p:cNvGraphicFramePr>
          <p:nvPr/>
        </p:nvGraphicFramePr>
        <p:xfrm>
          <a:off x="2287588" y="3138488"/>
          <a:ext cx="1576387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公式" r:id="rId15" imgW="685800" imgH="368280" progId="Equation.3">
                  <p:embed/>
                </p:oleObj>
              </mc:Choice>
              <mc:Fallback>
                <p:oleObj name="公式" r:id="rId15" imgW="685800" imgH="368280" progId="Equation.3">
                  <p:embed/>
                  <p:pic>
                    <p:nvPicPr>
                      <p:cNvPr id="14849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3138488"/>
                        <a:ext cx="1576387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6" name="Object 16"/>
          <p:cNvGraphicFramePr>
            <a:graphicFrameLocks noChangeAspect="1"/>
          </p:cNvGraphicFramePr>
          <p:nvPr/>
        </p:nvGraphicFramePr>
        <p:xfrm>
          <a:off x="3897313" y="3168650"/>
          <a:ext cx="2043112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公式" r:id="rId17" imgW="888840" imgH="355320" progId="Equation.3">
                  <p:embed/>
                </p:oleObj>
              </mc:Choice>
              <mc:Fallback>
                <p:oleObj name="公式" r:id="rId17" imgW="888840" imgH="355320" progId="Equation.3">
                  <p:embed/>
                  <p:pic>
                    <p:nvPicPr>
                      <p:cNvPr id="14849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3168650"/>
                        <a:ext cx="2043112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7" name="Object 17"/>
          <p:cNvGraphicFramePr>
            <a:graphicFrameLocks noChangeAspect="1"/>
          </p:cNvGraphicFramePr>
          <p:nvPr/>
        </p:nvGraphicFramePr>
        <p:xfrm>
          <a:off x="5964238" y="3141663"/>
          <a:ext cx="16319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公式" r:id="rId19" imgW="723600" imgH="380880" progId="Equation.3">
                  <p:embed/>
                </p:oleObj>
              </mc:Choice>
              <mc:Fallback>
                <p:oleObj name="公式" r:id="rId19" imgW="723600" imgH="380880" progId="Equation.3">
                  <p:embed/>
                  <p:pic>
                    <p:nvPicPr>
                      <p:cNvPr id="14849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238" y="3141663"/>
                        <a:ext cx="163195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8" name="Object 18"/>
          <p:cNvGraphicFramePr>
            <a:graphicFrameLocks noChangeAspect="1"/>
          </p:cNvGraphicFramePr>
          <p:nvPr/>
        </p:nvGraphicFramePr>
        <p:xfrm>
          <a:off x="396875" y="4271963"/>
          <a:ext cx="189706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公式" r:id="rId21" imgW="825480" imgH="228600" progId="Equation.3">
                  <p:embed/>
                </p:oleObj>
              </mc:Choice>
              <mc:Fallback>
                <p:oleObj name="公式" r:id="rId21" imgW="825480" imgH="228600" progId="Equation.3">
                  <p:embed/>
                  <p:pic>
                    <p:nvPicPr>
                      <p:cNvPr id="14849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4271963"/>
                        <a:ext cx="1897063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9" name="Object 19"/>
          <p:cNvGraphicFramePr>
            <a:graphicFrameLocks noChangeAspect="1"/>
          </p:cNvGraphicFramePr>
          <p:nvPr/>
        </p:nvGraphicFramePr>
        <p:xfrm>
          <a:off x="2197100" y="4271963"/>
          <a:ext cx="21590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公式" r:id="rId23" imgW="939600" imgH="228600" progId="Equation.3">
                  <p:embed/>
                </p:oleObj>
              </mc:Choice>
              <mc:Fallback>
                <p:oleObj name="公式" r:id="rId23" imgW="939600" imgH="228600" progId="Equation.3">
                  <p:embed/>
                  <p:pic>
                    <p:nvPicPr>
                      <p:cNvPr id="14849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4271963"/>
                        <a:ext cx="21590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00" name="Object 20"/>
          <p:cNvGraphicFramePr>
            <a:graphicFrameLocks noChangeAspect="1"/>
          </p:cNvGraphicFramePr>
          <p:nvPr/>
        </p:nvGraphicFramePr>
        <p:xfrm>
          <a:off x="4384675" y="4281488"/>
          <a:ext cx="11953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公式" r:id="rId25" imgW="520560" imgH="203040" progId="Equation.3">
                  <p:embed/>
                </p:oleObj>
              </mc:Choice>
              <mc:Fallback>
                <p:oleObj name="公式" r:id="rId25" imgW="520560" imgH="203040" progId="Equation.3">
                  <p:embed/>
                  <p:pic>
                    <p:nvPicPr>
                      <p:cNvPr id="14850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4281488"/>
                        <a:ext cx="11953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01" name="Object 21"/>
          <p:cNvGraphicFramePr>
            <a:graphicFrameLocks noChangeAspect="1"/>
          </p:cNvGraphicFramePr>
          <p:nvPr/>
        </p:nvGraphicFramePr>
        <p:xfrm>
          <a:off x="611188" y="5229225"/>
          <a:ext cx="21193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公式" r:id="rId27" imgW="939600" imgH="380880" progId="Equation.3">
                  <p:embed/>
                </p:oleObj>
              </mc:Choice>
              <mc:Fallback>
                <p:oleObj name="公式" r:id="rId27" imgW="939600" imgH="380880" progId="Equation.3">
                  <p:embed/>
                  <p:pic>
                    <p:nvPicPr>
                      <p:cNvPr id="14850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229225"/>
                        <a:ext cx="211931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02" name="Text Box 22"/>
          <p:cNvSpPr txBox="1">
            <a:spLocks noChangeArrowheads="1"/>
          </p:cNvSpPr>
          <p:nvPr/>
        </p:nvSpPr>
        <p:spPr bwMode="auto">
          <a:xfrm>
            <a:off x="3473450" y="5373688"/>
            <a:ext cx="1458913" cy="519112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同理：</a:t>
            </a:r>
          </a:p>
        </p:txBody>
      </p:sp>
      <p:grpSp>
        <p:nvGrpSpPr>
          <p:cNvPr id="148506" name="Group 26"/>
          <p:cNvGrpSpPr>
            <a:grpSpLocks/>
          </p:cNvGrpSpPr>
          <p:nvPr/>
        </p:nvGrpSpPr>
        <p:grpSpPr bwMode="auto">
          <a:xfrm>
            <a:off x="4716463" y="5165725"/>
            <a:ext cx="2592387" cy="942975"/>
            <a:chOff x="2971" y="3254"/>
            <a:chExt cx="1633" cy="594"/>
          </a:xfrm>
        </p:grpSpPr>
        <p:sp>
          <p:nvSpPr>
            <p:cNvPr id="148505" name="Rectangle 25"/>
            <p:cNvSpPr>
              <a:spLocks noChangeArrowheads="1"/>
            </p:cNvSpPr>
            <p:nvPr/>
          </p:nvSpPr>
          <p:spPr bwMode="auto">
            <a:xfrm>
              <a:off x="2971" y="3254"/>
              <a:ext cx="1633" cy="589"/>
            </a:xfrm>
            <a:prstGeom prst="rect">
              <a:avLst/>
            </a:prstGeom>
            <a:solidFill>
              <a:srgbClr val="3366FF">
                <a:alpha val="70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8503" name="Object 23"/>
            <p:cNvGraphicFramePr>
              <a:graphicFrameLocks noChangeAspect="1"/>
            </p:cNvGraphicFramePr>
            <p:nvPr/>
          </p:nvGraphicFramePr>
          <p:xfrm>
            <a:off x="3054" y="3294"/>
            <a:ext cx="1425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" name="公式" r:id="rId29" imgW="1002960" imgH="380880" progId="Equation.3">
                    <p:embed/>
                  </p:oleObj>
                </mc:Choice>
                <mc:Fallback>
                  <p:oleObj name="公式" r:id="rId29" imgW="1002960" imgH="380880" progId="Equation.3">
                    <p:embed/>
                    <p:pic>
                      <p:nvPicPr>
                        <p:cNvPr id="148503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4" y="3294"/>
                          <a:ext cx="1425" cy="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744240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5" presetClass="emph" presetSubtype="0" repeatCount="4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300" fill="hold"/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5" presetClass="emph" presetSubtype="0" repeatCount="4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300" fill="hold"/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82" name="Object 2"/>
          <p:cNvGraphicFramePr>
            <a:graphicFrameLocks noChangeAspect="1"/>
          </p:cNvGraphicFramePr>
          <p:nvPr/>
        </p:nvGraphicFramePr>
        <p:xfrm>
          <a:off x="611188" y="476250"/>
          <a:ext cx="13462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公式" r:id="rId3" imgW="596880" imgH="355320" progId="Equation.3">
                  <p:embed/>
                </p:oleObj>
              </mc:Choice>
              <mc:Fallback>
                <p:oleObj name="公式" r:id="rId3" imgW="596880" imgH="355320" progId="Equation.3">
                  <p:embed/>
                  <p:pic>
                    <p:nvPicPr>
                      <p:cNvPr id="1740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6250"/>
                        <a:ext cx="13462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5435600" y="496888"/>
            <a:ext cx="2054225" cy="801687"/>
          </a:xfrm>
          <a:prstGeom prst="rect">
            <a:avLst/>
          </a:prstGeom>
          <a:solidFill>
            <a:srgbClr val="3366FF">
              <a:alpha val="70000"/>
            </a:srgbClr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174084" name="Object 4"/>
          <p:cNvGraphicFramePr>
            <a:graphicFrameLocks noChangeAspect="1"/>
          </p:cNvGraphicFramePr>
          <p:nvPr/>
        </p:nvGraphicFramePr>
        <p:xfrm>
          <a:off x="5594350" y="614363"/>
          <a:ext cx="16033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公式" r:id="rId5" imgW="711000" imgH="253800" progId="Equation.3">
                  <p:embed/>
                </p:oleObj>
              </mc:Choice>
              <mc:Fallback>
                <p:oleObj name="公式" r:id="rId5" imgW="711000" imgH="253800" progId="Equation.3">
                  <p:embed/>
                  <p:pic>
                    <p:nvPicPr>
                      <p:cNvPr id="174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614363"/>
                        <a:ext cx="16033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5" name="Line 5"/>
          <p:cNvSpPr>
            <a:spLocks noChangeShapeType="1"/>
          </p:cNvSpPr>
          <p:nvPr/>
        </p:nvSpPr>
        <p:spPr bwMode="auto">
          <a:xfrm>
            <a:off x="1979613" y="862013"/>
            <a:ext cx="1008062" cy="0"/>
          </a:xfrm>
          <a:prstGeom prst="line">
            <a:avLst/>
          </a:prstGeom>
          <a:noFill/>
          <a:ln w="53975">
            <a:solidFill>
              <a:srgbClr val="00FF00"/>
            </a:solidFill>
            <a:round/>
            <a:headEnd type="none" w="med" len="lg"/>
            <a:tailEnd type="triangle" w="med" len="lg"/>
          </a:ln>
          <a:effectLst>
            <a:outerShdw dist="35921" dir="27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3059113" y="592138"/>
            <a:ext cx="2466975" cy="519112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电磁波波速：</a:t>
            </a:r>
          </a:p>
        </p:txBody>
      </p:sp>
      <p:sp>
        <p:nvSpPr>
          <p:cNvPr id="174087" name="Text Box 7"/>
          <p:cNvSpPr txBox="1">
            <a:spLocks noChangeArrowheads="1"/>
          </p:cNvSpPr>
          <p:nvPr/>
        </p:nvSpPr>
        <p:spPr bwMode="auto">
          <a:xfrm>
            <a:off x="468313" y="1557338"/>
            <a:ext cx="4824412" cy="519112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单色平面电磁波波函数：</a:t>
            </a:r>
          </a:p>
        </p:txBody>
      </p:sp>
      <p:grpSp>
        <p:nvGrpSpPr>
          <p:cNvPr id="174165" name="Group 85"/>
          <p:cNvGrpSpPr>
            <a:grpSpLocks/>
          </p:cNvGrpSpPr>
          <p:nvPr/>
        </p:nvGrpSpPr>
        <p:grpSpPr bwMode="auto">
          <a:xfrm>
            <a:off x="539750" y="2347913"/>
            <a:ext cx="3268663" cy="1296987"/>
            <a:chOff x="340" y="1479"/>
            <a:chExt cx="2059" cy="817"/>
          </a:xfrm>
        </p:grpSpPr>
        <p:graphicFrame>
          <p:nvGraphicFramePr>
            <p:cNvPr id="174088" name="Object 8"/>
            <p:cNvGraphicFramePr>
              <a:graphicFrameLocks noChangeAspect="1"/>
            </p:cNvGraphicFramePr>
            <p:nvPr/>
          </p:nvGraphicFramePr>
          <p:xfrm>
            <a:off x="513" y="1479"/>
            <a:ext cx="1823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2" name="公式" r:id="rId7" imgW="1282680" imgH="228600" progId="Equation.3">
                    <p:embed/>
                  </p:oleObj>
                </mc:Choice>
                <mc:Fallback>
                  <p:oleObj name="公式" r:id="rId7" imgW="1282680" imgH="228600" progId="Equation.3">
                    <p:embed/>
                    <p:pic>
                      <p:nvPicPr>
                        <p:cNvPr id="17408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" y="1479"/>
                          <a:ext cx="1823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089" name="Object 9"/>
            <p:cNvGraphicFramePr>
              <a:graphicFrameLocks noChangeAspect="1"/>
            </p:cNvGraphicFramePr>
            <p:nvPr/>
          </p:nvGraphicFramePr>
          <p:xfrm>
            <a:off x="468" y="1963"/>
            <a:ext cx="1931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" name="公式" r:id="rId9" imgW="1358640" imgH="228600" progId="Equation.3">
                    <p:embed/>
                  </p:oleObj>
                </mc:Choice>
                <mc:Fallback>
                  <p:oleObj name="公式" r:id="rId9" imgW="1358640" imgH="228600" progId="Equation.3">
                    <p:embed/>
                    <p:pic>
                      <p:nvPicPr>
                        <p:cNvPr id="17408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" y="1963"/>
                          <a:ext cx="1931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090" name="Object 10"/>
            <p:cNvGraphicFramePr>
              <a:graphicFrameLocks noChangeAspect="1"/>
            </p:cNvGraphicFramePr>
            <p:nvPr/>
          </p:nvGraphicFramePr>
          <p:xfrm>
            <a:off x="340" y="1565"/>
            <a:ext cx="234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" name="公式" r:id="rId11" imgW="164880" imgH="215640" progId="Equation.3">
                    <p:embed/>
                  </p:oleObj>
                </mc:Choice>
                <mc:Fallback>
                  <p:oleObj name="公式" r:id="rId11" imgW="164880" imgH="215640" progId="Equation.3">
                    <p:embed/>
                    <p:pic>
                      <p:nvPicPr>
                        <p:cNvPr id="17409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565"/>
                          <a:ext cx="234" cy="7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113" name="Group 33"/>
          <p:cNvGrpSpPr>
            <a:grpSpLocks/>
          </p:cNvGrpSpPr>
          <p:nvPr/>
        </p:nvGrpSpPr>
        <p:grpSpPr bwMode="auto">
          <a:xfrm>
            <a:off x="4800600" y="1412875"/>
            <a:ext cx="3748088" cy="3455988"/>
            <a:chOff x="3024" y="890"/>
            <a:chExt cx="2361" cy="2177"/>
          </a:xfrm>
        </p:grpSpPr>
        <p:graphicFrame>
          <p:nvGraphicFramePr>
            <p:cNvPr id="174114" name="Object 34"/>
            <p:cNvGraphicFramePr>
              <a:graphicFrameLocks noChangeAspect="1"/>
            </p:cNvGraphicFramePr>
            <p:nvPr/>
          </p:nvGraphicFramePr>
          <p:xfrm>
            <a:off x="3606" y="1600"/>
            <a:ext cx="155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" name="公式" r:id="rId13" imgW="126720" imgH="139680" progId="Equation.3">
                    <p:embed/>
                  </p:oleObj>
                </mc:Choice>
                <mc:Fallback>
                  <p:oleObj name="公式" r:id="rId13" imgW="126720" imgH="139680" progId="Equation.3">
                    <p:embed/>
                    <p:pic>
                      <p:nvPicPr>
                        <p:cNvPr id="174114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600"/>
                          <a:ext cx="155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115" name="Group 35"/>
            <p:cNvGrpSpPr>
              <a:grpSpLocks/>
            </p:cNvGrpSpPr>
            <p:nvPr/>
          </p:nvGrpSpPr>
          <p:grpSpPr bwMode="auto">
            <a:xfrm>
              <a:off x="3139" y="1071"/>
              <a:ext cx="2100" cy="1996"/>
              <a:chOff x="2378" y="611"/>
              <a:chExt cx="2887" cy="2744"/>
            </a:xfrm>
          </p:grpSpPr>
          <p:sp>
            <p:nvSpPr>
              <p:cNvPr id="174116" name="Line 36"/>
              <p:cNvSpPr>
                <a:spLocks noChangeShapeType="1"/>
              </p:cNvSpPr>
              <p:nvPr/>
            </p:nvSpPr>
            <p:spPr bwMode="auto">
              <a:xfrm flipV="1">
                <a:off x="3210" y="1585"/>
                <a:ext cx="0" cy="998"/>
              </a:xfrm>
              <a:prstGeom prst="line">
                <a:avLst/>
              </a:prstGeom>
              <a:noFill/>
              <a:ln w="22225">
                <a:solidFill>
                  <a:srgbClr val="FFFFFF"/>
                </a:solidFill>
                <a:round/>
                <a:headEnd type="none" w="med" len="lg"/>
                <a:tailEnd type="none" w="med" len="lg"/>
              </a:ln>
              <a:effectLst>
                <a:outerShdw dist="3592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74117" name="Line 37"/>
              <p:cNvSpPr>
                <a:spLocks noChangeShapeType="1"/>
              </p:cNvSpPr>
              <p:nvPr/>
            </p:nvSpPr>
            <p:spPr bwMode="auto">
              <a:xfrm flipV="1">
                <a:off x="3170" y="1305"/>
                <a:ext cx="828" cy="320"/>
              </a:xfrm>
              <a:prstGeom prst="line">
                <a:avLst/>
              </a:prstGeom>
              <a:noFill/>
              <a:ln w="22225">
                <a:solidFill>
                  <a:srgbClr val="FFFFFF"/>
                </a:solidFill>
                <a:round/>
                <a:headEnd type="none" w="med" len="lg"/>
                <a:tailEnd type="none" w="med" len="lg"/>
              </a:ln>
              <a:effectLst>
                <a:outerShdw dist="3592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74118" name="AutoShape 38"/>
              <p:cNvSpPr>
                <a:spLocks noChangeArrowheads="1"/>
              </p:cNvSpPr>
              <p:nvPr/>
            </p:nvSpPr>
            <p:spPr bwMode="auto">
              <a:xfrm rot="20351286" flipV="1">
                <a:off x="3384" y="1229"/>
                <a:ext cx="1856" cy="1382"/>
              </a:xfrm>
              <a:prstGeom prst="parallelogram">
                <a:avLst>
                  <a:gd name="adj" fmla="val 91192"/>
                </a:avLst>
              </a:prstGeom>
              <a:solidFill>
                <a:srgbClr val="FFFFFF">
                  <a:alpha val="6000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grpSp>
            <p:nvGrpSpPr>
              <p:cNvPr id="174119" name="Group 39"/>
              <p:cNvGrpSpPr>
                <a:grpSpLocks/>
              </p:cNvGrpSpPr>
              <p:nvPr/>
            </p:nvGrpSpPr>
            <p:grpSpPr bwMode="auto">
              <a:xfrm flipH="1" flipV="1">
                <a:off x="3378" y="1688"/>
                <a:ext cx="744" cy="281"/>
                <a:chOff x="1445" y="1439"/>
                <a:chExt cx="744" cy="289"/>
              </a:xfrm>
            </p:grpSpPr>
            <p:sp>
              <p:nvSpPr>
                <p:cNvPr id="174120" name="Freeform 40"/>
                <p:cNvSpPr>
                  <a:spLocks/>
                </p:cNvSpPr>
                <p:nvPr/>
              </p:nvSpPr>
              <p:spPr bwMode="auto">
                <a:xfrm>
                  <a:off x="1470" y="1485"/>
                  <a:ext cx="536" cy="243"/>
                </a:xfrm>
                <a:custGeom>
                  <a:avLst/>
                  <a:gdLst>
                    <a:gd name="T0" fmla="*/ 216 w 536"/>
                    <a:gd name="T1" fmla="*/ 0 h 243"/>
                    <a:gd name="T2" fmla="*/ 536 w 536"/>
                    <a:gd name="T3" fmla="*/ 161 h 243"/>
                    <a:gd name="T4" fmla="*/ 306 w 536"/>
                    <a:gd name="T5" fmla="*/ 221 h 243"/>
                    <a:gd name="T6" fmla="*/ 183 w 536"/>
                    <a:gd name="T7" fmla="*/ 237 h 243"/>
                    <a:gd name="T8" fmla="*/ 104 w 536"/>
                    <a:gd name="T9" fmla="*/ 243 h 243"/>
                    <a:gd name="T10" fmla="*/ 64 w 536"/>
                    <a:gd name="T11" fmla="*/ 239 h 243"/>
                    <a:gd name="T12" fmla="*/ 12 w 536"/>
                    <a:gd name="T13" fmla="*/ 225 h 243"/>
                    <a:gd name="T14" fmla="*/ 0 w 536"/>
                    <a:gd name="T15" fmla="*/ 207 h 243"/>
                    <a:gd name="T16" fmla="*/ 0 w 536"/>
                    <a:gd name="T17" fmla="*/ 180 h 243"/>
                    <a:gd name="T18" fmla="*/ 18 w 536"/>
                    <a:gd name="T19" fmla="*/ 143 h 243"/>
                    <a:gd name="T20" fmla="*/ 52 w 536"/>
                    <a:gd name="T21" fmla="*/ 111 h 243"/>
                    <a:gd name="T22" fmla="*/ 108 w 536"/>
                    <a:gd name="T23" fmla="*/ 69 h 243"/>
                    <a:gd name="T24" fmla="*/ 216 w 536"/>
                    <a:gd name="T25" fmla="*/ 0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6" h="243">
                      <a:moveTo>
                        <a:pt x="216" y="0"/>
                      </a:moveTo>
                      <a:lnTo>
                        <a:pt x="536" y="161"/>
                      </a:lnTo>
                      <a:lnTo>
                        <a:pt x="306" y="221"/>
                      </a:lnTo>
                      <a:lnTo>
                        <a:pt x="183" y="237"/>
                      </a:lnTo>
                      <a:lnTo>
                        <a:pt x="104" y="243"/>
                      </a:lnTo>
                      <a:lnTo>
                        <a:pt x="64" y="239"/>
                      </a:lnTo>
                      <a:lnTo>
                        <a:pt x="12" y="225"/>
                      </a:lnTo>
                      <a:lnTo>
                        <a:pt x="0" y="207"/>
                      </a:lnTo>
                      <a:lnTo>
                        <a:pt x="0" y="180"/>
                      </a:lnTo>
                      <a:lnTo>
                        <a:pt x="18" y="143"/>
                      </a:lnTo>
                      <a:lnTo>
                        <a:pt x="52" y="111"/>
                      </a:lnTo>
                      <a:lnTo>
                        <a:pt x="108" y="69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pattFill prst="dkUpDiag">
                  <a:fgClr>
                    <a:srgbClr val="00FFFF">
                      <a:alpha val="38000"/>
                    </a:srgbClr>
                  </a:fgClr>
                  <a:bgClr>
                    <a:schemeClr val="tx2">
                      <a:alpha val="38000"/>
                    </a:schemeClr>
                  </a:bgClr>
                </a:pattFill>
                <a:ln>
                  <a:noFill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222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74121" name="Arc 41"/>
                <p:cNvSpPr>
                  <a:spLocks/>
                </p:cNvSpPr>
                <p:nvPr/>
              </p:nvSpPr>
              <p:spPr bwMode="auto">
                <a:xfrm rot="4176030" flipV="1">
                  <a:off x="1680" y="1204"/>
                  <a:ext cx="274" cy="744"/>
                </a:xfrm>
                <a:custGeom>
                  <a:avLst/>
                  <a:gdLst>
                    <a:gd name="G0" fmla="+- 17062 0 0"/>
                    <a:gd name="G1" fmla="+- 21600 0 0"/>
                    <a:gd name="G2" fmla="+- 21600 0 0"/>
                    <a:gd name="T0" fmla="*/ 0 w 37733"/>
                    <a:gd name="T1" fmla="*/ 8354 h 21600"/>
                    <a:gd name="T2" fmla="*/ 37733 w 37733"/>
                    <a:gd name="T3" fmla="*/ 15335 h 21600"/>
                    <a:gd name="T4" fmla="*/ 17062 w 3773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733" h="21600" fill="none" extrusionOk="0">
                      <a:moveTo>
                        <a:pt x="0" y="8354"/>
                      </a:moveTo>
                      <a:cubicBezTo>
                        <a:pt x="4091" y="3083"/>
                        <a:pt x="10389" y="0"/>
                        <a:pt x="17062" y="0"/>
                      </a:cubicBezTo>
                      <a:cubicBezTo>
                        <a:pt x="26578" y="0"/>
                        <a:pt x="34973" y="6227"/>
                        <a:pt x="37733" y="15334"/>
                      </a:cubicBezTo>
                    </a:path>
                    <a:path w="37733" h="21600" stroke="0" extrusionOk="0">
                      <a:moveTo>
                        <a:pt x="0" y="8354"/>
                      </a:moveTo>
                      <a:cubicBezTo>
                        <a:pt x="4091" y="3083"/>
                        <a:pt x="10389" y="0"/>
                        <a:pt x="17062" y="0"/>
                      </a:cubicBezTo>
                      <a:cubicBezTo>
                        <a:pt x="26578" y="0"/>
                        <a:pt x="34973" y="6227"/>
                        <a:pt x="37733" y="15334"/>
                      </a:cubicBezTo>
                      <a:lnTo>
                        <a:pt x="17062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00FFFF"/>
                  </a:solidFill>
                  <a:round/>
                  <a:headEnd type="none" w="med" len="lg"/>
                  <a:tailEnd type="none" w="med" len="lg"/>
                </a:ln>
                <a:effectLst>
                  <a:outerShdw dist="28398" dir="1593903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4122" name="Group 42"/>
              <p:cNvGrpSpPr>
                <a:grpSpLocks/>
              </p:cNvGrpSpPr>
              <p:nvPr/>
            </p:nvGrpSpPr>
            <p:grpSpPr bwMode="auto">
              <a:xfrm flipH="1" flipV="1">
                <a:off x="4017" y="2017"/>
                <a:ext cx="744" cy="281"/>
                <a:chOff x="1445" y="1439"/>
                <a:chExt cx="744" cy="289"/>
              </a:xfrm>
            </p:grpSpPr>
            <p:sp>
              <p:nvSpPr>
                <p:cNvPr id="174123" name="Freeform 43"/>
                <p:cNvSpPr>
                  <a:spLocks/>
                </p:cNvSpPr>
                <p:nvPr/>
              </p:nvSpPr>
              <p:spPr bwMode="auto">
                <a:xfrm>
                  <a:off x="1470" y="1485"/>
                  <a:ext cx="536" cy="243"/>
                </a:xfrm>
                <a:custGeom>
                  <a:avLst/>
                  <a:gdLst>
                    <a:gd name="T0" fmla="*/ 216 w 536"/>
                    <a:gd name="T1" fmla="*/ 0 h 243"/>
                    <a:gd name="T2" fmla="*/ 536 w 536"/>
                    <a:gd name="T3" fmla="*/ 161 h 243"/>
                    <a:gd name="T4" fmla="*/ 306 w 536"/>
                    <a:gd name="T5" fmla="*/ 221 h 243"/>
                    <a:gd name="T6" fmla="*/ 183 w 536"/>
                    <a:gd name="T7" fmla="*/ 237 h 243"/>
                    <a:gd name="T8" fmla="*/ 104 w 536"/>
                    <a:gd name="T9" fmla="*/ 243 h 243"/>
                    <a:gd name="T10" fmla="*/ 64 w 536"/>
                    <a:gd name="T11" fmla="*/ 239 h 243"/>
                    <a:gd name="T12" fmla="*/ 12 w 536"/>
                    <a:gd name="T13" fmla="*/ 225 h 243"/>
                    <a:gd name="T14" fmla="*/ 0 w 536"/>
                    <a:gd name="T15" fmla="*/ 207 h 243"/>
                    <a:gd name="T16" fmla="*/ 0 w 536"/>
                    <a:gd name="T17" fmla="*/ 180 h 243"/>
                    <a:gd name="T18" fmla="*/ 18 w 536"/>
                    <a:gd name="T19" fmla="*/ 143 h 243"/>
                    <a:gd name="T20" fmla="*/ 52 w 536"/>
                    <a:gd name="T21" fmla="*/ 111 h 243"/>
                    <a:gd name="T22" fmla="*/ 108 w 536"/>
                    <a:gd name="T23" fmla="*/ 69 h 243"/>
                    <a:gd name="T24" fmla="*/ 216 w 536"/>
                    <a:gd name="T25" fmla="*/ 0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6" h="243">
                      <a:moveTo>
                        <a:pt x="216" y="0"/>
                      </a:moveTo>
                      <a:lnTo>
                        <a:pt x="536" y="161"/>
                      </a:lnTo>
                      <a:lnTo>
                        <a:pt x="306" y="221"/>
                      </a:lnTo>
                      <a:lnTo>
                        <a:pt x="183" y="237"/>
                      </a:lnTo>
                      <a:lnTo>
                        <a:pt x="104" y="243"/>
                      </a:lnTo>
                      <a:lnTo>
                        <a:pt x="64" y="239"/>
                      </a:lnTo>
                      <a:lnTo>
                        <a:pt x="12" y="225"/>
                      </a:lnTo>
                      <a:lnTo>
                        <a:pt x="0" y="207"/>
                      </a:lnTo>
                      <a:lnTo>
                        <a:pt x="0" y="180"/>
                      </a:lnTo>
                      <a:lnTo>
                        <a:pt x="18" y="143"/>
                      </a:lnTo>
                      <a:lnTo>
                        <a:pt x="52" y="111"/>
                      </a:lnTo>
                      <a:lnTo>
                        <a:pt x="108" y="69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pattFill prst="dkUpDiag">
                  <a:fgClr>
                    <a:srgbClr val="00FFFF">
                      <a:alpha val="38000"/>
                    </a:srgbClr>
                  </a:fgClr>
                  <a:bgClr>
                    <a:schemeClr val="tx2">
                      <a:alpha val="38000"/>
                    </a:schemeClr>
                  </a:bgClr>
                </a:pattFill>
                <a:ln>
                  <a:noFill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222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74124" name="Arc 44"/>
                <p:cNvSpPr>
                  <a:spLocks/>
                </p:cNvSpPr>
                <p:nvPr/>
              </p:nvSpPr>
              <p:spPr bwMode="auto">
                <a:xfrm rot="4176030" flipV="1">
                  <a:off x="1680" y="1204"/>
                  <a:ext cx="274" cy="744"/>
                </a:xfrm>
                <a:custGeom>
                  <a:avLst/>
                  <a:gdLst>
                    <a:gd name="G0" fmla="+- 17062 0 0"/>
                    <a:gd name="G1" fmla="+- 21600 0 0"/>
                    <a:gd name="G2" fmla="+- 21600 0 0"/>
                    <a:gd name="T0" fmla="*/ 0 w 37733"/>
                    <a:gd name="T1" fmla="*/ 8354 h 21600"/>
                    <a:gd name="T2" fmla="*/ 37733 w 37733"/>
                    <a:gd name="T3" fmla="*/ 15335 h 21600"/>
                    <a:gd name="T4" fmla="*/ 17062 w 3773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733" h="21600" fill="none" extrusionOk="0">
                      <a:moveTo>
                        <a:pt x="0" y="8354"/>
                      </a:moveTo>
                      <a:cubicBezTo>
                        <a:pt x="4091" y="3083"/>
                        <a:pt x="10389" y="0"/>
                        <a:pt x="17062" y="0"/>
                      </a:cubicBezTo>
                      <a:cubicBezTo>
                        <a:pt x="26578" y="0"/>
                        <a:pt x="34973" y="6227"/>
                        <a:pt x="37733" y="15334"/>
                      </a:cubicBezTo>
                    </a:path>
                    <a:path w="37733" h="21600" stroke="0" extrusionOk="0">
                      <a:moveTo>
                        <a:pt x="0" y="8354"/>
                      </a:moveTo>
                      <a:cubicBezTo>
                        <a:pt x="4091" y="3083"/>
                        <a:pt x="10389" y="0"/>
                        <a:pt x="17062" y="0"/>
                      </a:cubicBezTo>
                      <a:cubicBezTo>
                        <a:pt x="26578" y="0"/>
                        <a:pt x="34973" y="6227"/>
                        <a:pt x="37733" y="15334"/>
                      </a:cubicBezTo>
                      <a:lnTo>
                        <a:pt x="17062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00FFFF"/>
                  </a:solidFill>
                  <a:round/>
                  <a:headEnd type="none" w="med" len="lg"/>
                  <a:tailEnd type="none" w="med" len="lg"/>
                </a:ln>
                <a:effectLst>
                  <a:outerShdw dist="28398" dir="1593903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74125" name="AutoShape 45"/>
              <p:cNvSpPr>
                <a:spLocks noChangeArrowheads="1"/>
              </p:cNvSpPr>
              <p:nvPr/>
            </p:nvSpPr>
            <p:spPr bwMode="auto">
              <a:xfrm rot="-5400000" flipH="1" flipV="1">
                <a:off x="3150" y="1637"/>
                <a:ext cx="1770" cy="1666"/>
              </a:xfrm>
              <a:prstGeom prst="parallelogram">
                <a:avLst>
                  <a:gd name="adj" fmla="val 51798"/>
                </a:avLst>
              </a:prstGeom>
              <a:solidFill>
                <a:srgbClr val="3366FF">
                  <a:alpha val="7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74126" name="AutoShape 46"/>
              <p:cNvSpPr>
                <a:spLocks noChangeArrowheads="1"/>
              </p:cNvSpPr>
              <p:nvPr/>
            </p:nvSpPr>
            <p:spPr bwMode="auto">
              <a:xfrm rot="-5400000" flipH="1" flipV="1">
                <a:off x="3212" y="785"/>
                <a:ext cx="1645" cy="1674"/>
              </a:xfrm>
              <a:prstGeom prst="parallelogram">
                <a:avLst>
                  <a:gd name="adj" fmla="val 52157"/>
                </a:avLst>
              </a:prstGeom>
              <a:solidFill>
                <a:srgbClr val="3366FF">
                  <a:alpha val="7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grpSp>
            <p:nvGrpSpPr>
              <p:cNvPr id="174127" name="Group 47"/>
              <p:cNvGrpSpPr>
                <a:grpSpLocks/>
              </p:cNvGrpSpPr>
              <p:nvPr/>
            </p:nvGrpSpPr>
            <p:grpSpPr bwMode="auto">
              <a:xfrm>
                <a:off x="3235" y="1158"/>
                <a:ext cx="320" cy="953"/>
                <a:chOff x="1696" y="1029"/>
                <a:chExt cx="320" cy="953"/>
              </a:xfrm>
            </p:grpSpPr>
            <p:sp>
              <p:nvSpPr>
                <p:cNvPr id="174128" name="Freeform 48" descr="窄竖线"/>
                <p:cNvSpPr>
                  <a:spLocks/>
                </p:cNvSpPr>
                <p:nvPr/>
              </p:nvSpPr>
              <p:spPr bwMode="auto">
                <a:xfrm>
                  <a:off x="1701" y="1032"/>
                  <a:ext cx="313" cy="604"/>
                </a:xfrm>
                <a:custGeom>
                  <a:avLst/>
                  <a:gdLst>
                    <a:gd name="T0" fmla="*/ 0 w 313"/>
                    <a:gd name="T1" fmla="*/ 448 h 604"/>
                    <a:gd name="T2" fmla="*/ 11 w 313"/>
                    <a:gd name="T3" fmla="*/ 358 h 604"/>
                    <a:gd name="T4" fmla="*/ 27 w 313"/>
                    <a:gd name="T5" fmla="*/ 246 h 604"/>
                    <a:gd name="T6" fmla="*/ 57 w 313"/>
                    <a:gd name="T7" fmla="*/ 136 h 604"/>
                    <a:gd name="T8" fmla="*/ 87 w 313"/>
                    <a:gd name="T9" fmla="*/ 54 h 604"/>
                    <a:gd name="T10" fmla="*/ 115 w 313"/>
                    <a:gd name="T11" fmla="*/ 18 h 604"/>
                    <a:gd name="T12" fmla="*/ 145 w 313"/>
                    <a:gd name="T13" fmla="*/ 0 h 604"/>
                    <a:gd name="T14" fmla="*/ 167 w 313"/>
                    <a:gd name="T15" fmla="*/ 4 h 604"/>
                    <a:gd name="T16" fmla="*/ 209 w 313"/>
                    <a:gd name="T17" fmla="*/ 52 h 604"/>
                    <a:gd name="T18" fmla="*/ 233 w 313"/>
                    <a:gd name="T19" fmla="*/ 130 h 604"/>
                    <a:gd name="T20" fmla="*/ 259 w 313"/>
                    <a:gd name="T21" fmla="*/ 216 h 604"/>
                    <a:gd name="T22" fmla="*/ 277 w 313"/>
                    <a:gd name="T23" fmla="*/ 306 h 604"/>
                    <a:gd name="T24" fmla="*/ 297 w 313"/>
                    <a:gd name="T25" fmla="*/ 436 h 604"/>
                    <a:gd name="T26" fmla="*/ 313 w 313"/>
                    <a:gd name="T27" fmla="*/ 604 h 604"/>
                    <a:gd name="T28" fmla="*/ 0 w 313"/>
                    <a:gd name="T29" fmla="*/ 448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3" h="604">
                      <a:moveTo>
                        <a:pt x="0" y="448"/>
                      </a:moveTo>
                      <a:lnTo>
                        <a:pt x="11" y="358"/>
                      </a:lnTo>
                      <a:lnTo>
                        <a:pt x="27" y="246"/>
                      </a:lnTo>
                      <a:lnTo>
                        <a:pt x="57" y="136"/>
                      </a:lnTo>
                      <a:lnTo>
                        <a:pt x="87" y="54"/>
                      </a:lnTo>
                      <a:lnTo>
                        <a:pt x="115" y="18"/>
                      </a:lnTo>
                      <a:lnTo>
                        <a:pt x="145" y="0"/>
                      </a:lnTo>
                      <a:lnTo>
                        <a:pt x="167" y="4"/>
                      </a:lnTo>
                      <a:lnTo>
                        <a:pt x="209" y="52"/>
                      </a:lnTo>
                      <a:lnTo>
                        <a:pt x="233" y="130"/>
                      </a:lnTo>
                      <a:lnTo>
                        <a:pt x="259" y="216"/>
                      </a:lnTo>
                      <a:lnTo>
                        <a:pt x="277" y="306"/>
                      </a:lnTo>
                      <a:lnTo>
                        <a:pt x="297" y="436"/>
                      </a:lnTo>
                      <a:lnTo>
                        <a:pt x="313" y="604"/>
                      </a:lnTo>
                      <a:lnTo>
                        <a:pt x="0" y="448"/>
                      </a:lnTo>
                      <a:close/>
                    </a:path>
                  </a:pathLst>
                </a:custGeom>
                <a:pattFill prst="narVert">
                  <a:fgClr>
                    <a:srgbClr val="FFFF00">
                      <a:alpha val="38000"/>
                    </a:srgbClr>
                  </a:fgClr>
                  <a:bgClr>
                    <a:schemeClr val="tx2">
                      <a:alpha val="38000"/>
                    </a:schemeClr>
                  </a:bgClr>
                </a:pattFill>
                <a:ln>
                  <a:noFill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222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74129" name="Arc 49"/>
                <p:cNvSpPr>
                  <a:spLocks/>
                </p:cNvSpPr>
                <p:nvPr/>
              </p:nvSpPr>
              <p:spPr bwMode="auto">
                <a:xfrm>
                  <a:off x="1696" y="1029"/>
                  <a:ext cx="320" cy="953"/>
                </a:xfrm>
                <a:custGeom>
                  <a:avLst/>
                  <a:gdLst>
                    <a:gd name="G0" fmla="+- 18418 0 0"/>
                    <a:gd name="G1" fmla="+- 21600 0 0"/>
                    <a:gd name="G2" fmla="+- 21600 0 0"/>
                    <a:gd name="T0" fmla="*/ 0 w 38677"/>
                    <a:gd name="T1" fmla="*/ 10315 h 21600"/>
                    <a:gd name="T2" fmla="*/ 38677 w 38677"/>
                    <a:gd name="T3" fmla="*/ 14108 h 21600"/>
                    <a:gd name="T4" fmla="*/ 18418 w 3867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677" h="21600" fill="none" extrusionOk="0">
                      <a:moveTo>
                        <a:pt x="0" y="10315"/>
                      </a:moveTo>
                      <a:cubicBezTo>
                        <a:pt x="3926" y="3906"/>
                        <a:pt x="10902" y="0"/>
                        <a:pt x="18418" y="0"/>
                      </a:cubicBezTo>
                      <a:cubicBezTo>
                        <a:pt x="27457" y="0"/>
                        <a:pt x="35541" y="5629"/>
                        <a:pt x="38677" y="14107"/>
                      </a:cubicBezTo>
                    </a:path>
                    <a:path w="38677" h="21600" stroke="0" extrusionOk="0">
                      <a:moveTo>
                        <a:pt x="0" y="10315"/>
                      </a:moveTo>
                      <a:cubicBezTo>
                        <a:pt x="3926" y="3906"/>
                        <a:pt x="10902" y="0"/>
                        <a:pt x="18418" y="0"/>
                      </a:cubicBezTo>
                      <a:cubicBezTo>
                        <a:pt x="27457" y="0"/>
                        <a:pt x="35541" y="5629"/>
                        <a:pt x="38677" y="14107"/>
                      </a:cubicBezTo>
                      <a:lnTo>
                        <a:pt x="18418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FF00"/>
                  </a:solidFill>
                  <a:round/>
                  <a:headEnd type="none" w="med" len="lg"/>
                  <a:tailEnd type="none" w="med" len="lg"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4130" name="Group 50"/>
              <p:cNvGrpSpPr>
                <a:grpSpLocks/>
              </p:cNvGrpSpPr>
              <p:nvPr/>
            </p:nvGrpSpPr>
            <p:grpSpPr bwMode="auto">
              <a:xfrm flipH="1" flipV="1">
                <a:off x="3553" y="1429"/>
                <a:ext cx="320" cy="953"/>
                <a:chOff x="1696" y="1029"/>
                <a:chExt cx="320" cy="953"/>
              </a:xfrm>
            </p:grpSpPr>
            <p:sp>
              <p:nvSpPr>
                <p:cNvPr id="174131" name="Freeform 51" descr="窄竖线"/>
                <p:cNvSpPr>
                  <a:spLocks/>
                </p:cNvSpPr>
                <p:nvPr/>
              </p:nvSpPr>
              <p:spPr bwMode="auto">
                <a:xfrm>
                  <a:off x="1701" y="1032"/>
                  <a:ext cx="313" cy="604"/>
                </a:xfrm>
                <a:custGeom>
                  <a:avLst/>
                  <a:gdLst>
                    <a:gd name="T0" fmla="*/ 0 w 313"/>
                    <a:gd name="T1" fmla="*/ 448 h 604"/>
                    <a:gd name="T2" fmla="*/ 11 w 313"/>
                    <a:gd name="T3" fmla="*/ 358 h 604"/>
                    <a:gd name="T4" fmla="*/ 27 w 313"/>
                    <a:gd name="T5" fmla="*/ 246 h 604"/>
                    <a:gd name="T6" fmla="*/ 57 w 313"/>
                    <a:gd name="T7" fmla="*/ 136 h 604"/>
                    <a:gd name="T8" fmla="*/ 87 w 313"/>
                    <a:gd name="T9" fmla="*/ 54 h 604"/>
                    <a:gd name="T10" fmla="*/ 115 w 313"/>
                    <a:gd name="T11" fmla="*/ 18 h 604"/>
                    <a:gd name="T12" fmla="*/ 145 w 313"/>
                    <a:gd name="T13" fmla="*/ 0 h 604"/>
                    <a:gd name="T14" fmla="*/ 167 w 313"/>
                    <a:gd name="T15" fmla="*/ 4 h 604"/>
                    <a:gd name="T16" fmla="*/ 209 w 313"/>
                    <a:gd name="T17" fmla="*/ 52 h 604"/>
                    <a:gd name="T18" fmla="*/ 233 w 313"/>
                    <a:gd name="T19" fmla="*/ 130 h 604"/>
                    <a:gd name="T20" fmla="*/ 259 w 313"/>
                    <a:gd name="T21" fmla="*/ 216 h 604"/>
                    <a:gd name="T22" fmla="*/ 277 w 313"/>
                    <a:gd name="T23" fmla="*/ 306 h 604"/>
                    <a:gd name="T24" fmla="*/ 297 w 313"/>
                    <a:gd name="T25" fmla="*/ 436 h 604"/>
                    <a:gd name="T26" fmla="*/ 313 w 313"/>
                    <a:gd name="T27" fmla="*/ 604 h 604"/>
                    <a:gd name="T28" fmla="*/ 0 w 313"/>
                    <a:gd name="T29" fmla="*/ 448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3" h="604">
                      <a:moveTo>
                        <a:pt x="0" y="448"/>
                      </a:moveTo>
                      <a:lnTo>
                        <a:pt x="11" y="358"/>
                      </a:lnTo>
                      <a:lnTo>
                        <a:pt x="27" y="246"/>
                      </a:lnTo>
                      <a:lnTo>
                        <a:pt x="57" y="136"/>
                      </a:lnTo>
                      <a:lnTo>
                        <a:pt x="87" y="54"/>
                      </a:lnTo>
                      <a:lnTo>
                        <a:pt x="115" y="18"/>
                      </a:lnTo>
                      <a:lnTo>
                        <a:pt x="145" y="0"/>
                      </a:lnTo>
                      <a:lnTo>
                        <a:pt x="167" y="4"/>
                      </a:lnTo>
                      <a:lnTo>
                        <a:pt x="209" y="52"/>
                      </a:lnTo>
                      <a:lnTo>
                        <a:pt x="233" y="130"/>
                      </a:lnTo>
                      <a:lnTo>
                        <a:pt x="259" y="216"/>
                      </a:lnTo>
                      <a:lnTo>
                        <a:pt x="277" y="306"/>
                      </a:lnTo>
                      <a:lnTo>
                        <a:pt x="297" y="436"/>
                      </a:lnTo>
                      <a:lnTo>
                        <a:pt x="313" y="604"/>
                      </a:lnTo>
                      <a:lnTo>
                        <a:pt x="0" y="448"/>
                      </a:lnTo>
                      <a:close/>
                    </a:path>
                  </a:pathLst>
                </a:custGeom>
                <a:pattFill prst="narVert">
                  <a:fgClr>
                    <a:srgbClr val="FFFF00">
                      <a:alpha val="38000"/>
                    </a:srgbClr>
                  </a:fgClr>
                  <a:bgClr>
                    <a:schemeClr val="tx2">
                      <a:alpha val="38000"/>
                    </a:schemeClr>
                  </a:bgClr>
                </a:pattFill>
                <a:ln>
                  <a:noFill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222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74132" name="Arc 52"/>
                <p:cNvSpPr>
                  <a:spLocks/>
                </p:cNvSpPr>
                <p:nvPr/>
              </p:nvSpPr>
              <p:spPr bwMode="auto">
                <a:xfrm>
                  <a:off x="1696" y="1029"/>
                  <a:ext cx="320" cy="953"/>
                </a:xfrm>
                <a:custGeom>
                  <a:avLst/>
                  <a:gdLst>
                    <a:gd name="G0" fmla="+- 18418 0 0"/>
                    <a:gd name="G1" fmla="+- 21600 0 0"/>
                    <a:gd name="G2" fmla="+- 21600 0 0"/>
                    <a:gd name="T0" fmla="*/ 0 w 38677"/>
                    <a:gd name="T1" fmla="*/ 10315 h 21600"/>
                    <a:gd name="T2" fmla="*/ 38677 w 38677"/>
                    <a:gd name="T3" fmla="*/ 14108 h 21600"/>
                    <a:gd name="T4" fmla="*/ 18418 w 3867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677" h="21600" fill="none" extrusionOk="0">
                      <a:moveTo>
                        <a:pt x="0" y="10315"/>
                      </a:moveTo>
                      <a:cubicBezTo>
                        <a:pt x="3926" y="3906"/>
                        <a:pt x="10902" y="0"/>
                        <a:pt x="18418" y="0"/>
                      </a:cubicBezTo>
                      <a:cubicBezTo>
                        <a:pt x="27457" y="0"/>
                        <a:pt x="35541" y="5629"/>
                        <a:pt x="38677" y="14107"/>
                      </a:cubicBezTo>
                    </a:path>
                    <a:path w="38677" h="21600" stroke="0" extrusionOk="0">
                      <a:moveTo>
                        <a:pt x="0" y="10315"/>
                      </a:moveTo>
                      <a:cubicBezTo>
                        <a:pt x="3926" y="3906"/>
                        <a:pt x="10902" y="0"/>
                        <a:pt x="18418" y="0"/>
                      </a:cubicBezTo>
                      <a:cubicBezTo>
                        <a:pt x="27457" y="0"/>
                        <a:pt x="35541" y="5629"/>
                        <a:pt x="38677" y="14107"/>
                      </a:cubicBezTo>
                      <a:lnTo>
                        <a:pt x="18418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FF00"/>
                  </a:solidFill>
                  <a:round/>
                  <a:headEnd type="none" w="med" len="lg"/>
                  <a:tailEnd type="none" w="med" len="lg"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4133" name="Group 53"/>
              <p:cNvGrpSpPr>
                <a:grpSpLocks/>
              </p:cNvGrpSpPr>
              <p:nvPr/>
            </p:nvGrpSpPr>
            <p:grpSpPr bwMode="auto">
              <a:xfrm>
                <a:off x="3869" y="1479"/>
                <a:ext cx="320" cy="953"/>
                <a:chOff x="1696" y="1029"/>
                <a:chExt cx="320" cy="953"/>
              </a:xfrm>
            </p:grpSpPr>
            <p:sp>
              <p:nvSpPr>
                <p:cNvPr id="174134" name="Freeform 54" descr="窄竖线"/>
                <p:cNvSpPr>
                  <a:spLocks/>
                </p:cNvSpPr>
                <p:nvPr/>
              </p:nvSpPr>
              <p:spPr bwMode="auto">
                <a:xfrm>
                  <a:off x="1701" y="1032"/>
                  <a:ext cx="313" cy="604"/>
                </a:xfrm>
                <a:custGeom>
                  <a:avLst/>
                  <a:gdLst>
                    <a:gd name="T0" fmla="*/ 0 w 313"/>
                    <a:gd name="T1" fmla="*/ 448 h 604"/>
                    <a:gd name="T2" fmla="*/ 11 w 313"/>
                    <a:gd name="T3" fmla="*/ 358 h 604"/>
                    <a:gd name="T4" fmla="*/ 27 w 313"/>
                    <a:gd name="T5" fmla="*/ 246 h 604"/>
                    <a:gd name="T6" fmla="*/ 57 w 313"/>
                    <a:gd name="T7" fmla="*/ 136 h 604"/>
                    <a:gd name="T8" fmla="*/ 87 w 313"/>
                    <a:gd name="T9" fmla="*/ 54 h 604"/>
                    <a:gd name="T10" fmla="*/ 115 w 313"/>
                    <a:gd name="T11" fmla="*/ 18 h 604"/>
                    <a:gd name="T12" fmla="*/ 145 w 313"/>
                    <a:gd name="T13" fmla="*/ 0 h 604"/>
                    <a:gd name="T14" fmla="*/ 167 w 313"/>
                    <a:gd name="T15" fmla="*/ 4 h 604"/>
                    <a:gd name="T16" fmla="*/ 209 w 313"/>
                    <a:gd name="T17" fmla="*/ 52 h 604"/>
                    <a:gd name="T18" fmla="*/ 233 w 313"/>
                    <a:gd name="T19" fmla="*/ 130 h 604"/>
                    <a:gd name="T20" fmla="*/ 259 w 313"/>
                    <a:gd name="T21" fmla="*/ 216 h 604"/>
                    <a:gd name="T22" fmla="*/ 277 w 313"/>
                    <a:gd name="T23" fmla="*/ 306 h 604"/>
                    <a:gd name="T24" fmla="*/ 297 w 313"/>
                    <a:gd name="T25" fmla="*/ 436 h 604"/>
                    <a:gd name="T26" fmla="*/ 313 w 313"/>
                    <a:gd name="T27" fmla="*/ 604 h 604"/>
                    <a:gd name="T28" fmla="*/ 0 w 313"/>
                    <a:gd name="T29" fmla="*/ 448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3" h="604">
                      <a:moveTo>
                        <a:pt x="0" y="448"/>
                      </a:moveTo>
                      <a:lnTo>
                        <a:pt x="11" y="358"/>
                      </a:lnTo>
                      <a:lnTo>
                        <a:pt x="27" y="246"/>
                      </a:lnTo>
                      <a:lnTo>
                        <a:pt x="57" y="136"/>
                      </a:lnTo>
                      <a:lnTo>
                        <a:pt x="87" y="54"/>
                      </a:lnTo>
                      <a:lnTo>
                        <a:pt x="115" y="18"/>
                      </a:lnTo>
                      <a:lnTo>
                        <a:pt x="145" y="0"/>
                      </a:lnTo>
                      <a:lnTo>
                        <a:pt x="167" y="4"/>
                      </a:lnTo>
                      <a:lnTo>
                        <a:pt x="209" y="52"/>
                      </a:lnTo>
                      <a:lnTo>
                        <a:pt x="233" y="130"/>
                      </a:lnTo>
                      <a:lnTo>
                        <a:pt x="259" y="216"/>
                      </a:lnTo>
                      <a:lnTo>
                        <a:pt x="277" y="306"/>
                      </a:lnTo>
                      <a:lnTo>
                        <a:pt x="297" y="436"/>
                      </a:lnTo>
                      <a:lnTo>
                        <a:pt x="313" y="604"/>
                      </a:lnTo>
                      <a:lnTo>
                        <a:pt x="0" y="448"/>
                      </a:lnTo>
                      <a:close/>
                    </a:path>
                  </a:pathLst>
                </a:custGeom>
                <a:pattFill prst="narVert">
                  <a:fgClr>
                    <a:srgbClr val="FFFF00">
                      <a:alpha val="38000"/>
                    </a:srgbClr>
                  </a:fgClr>
                  <a:bgClr>
                    <a:schemeClr val="tx2">
                      <a:alpha val="38000"/>
                    </a:schemeClr>
                  </a:bgClr>
                </a:pattFill>
                <a:ln>
                  <a:noFill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222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74135" name="Arc 55"/>
                <p:cNvSpPr>
                  <a:spLocks/>
                </p:cNvSpPr>
                <p:nvPr/>
              </p:nvSpPr>
              <p:spPr bwMode="auto">
                <a:xfrm>
                  <a:off x="1696" y="1029"/>
                  <a:ext cx="320" cy="953"/>
                </a:xfrm>
                <a:custGeom>
                  <a:avLst/>
                  <a:gdLst>
                    <a:gd name="G0" fmla="+- 18418 0 0"/>
                    <a:gd name="G1" fmla="+- 21600 0 0"/>
                    <a:gd name="G2" fmla="+- 21600 0 0"/>
                    <a:gd name="T0" fmla="*/ 0 w 38677"/>
                    <a:gd name="T1" fmla="*/ 10315 h 21600"/>
                    <a:gd name="T2" fmla="*/ 38677 w 38677"/>
                    <a:gd name="T3" fmla="*/ 14108 h 21600"/>
                    <a:gd name="T4" fmla="*/ 18418 w 3867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677" h="21600" fill="none" extrusionOk="0">
                      <a:moveTo>
                        <a:pt x="0" y="10315"/>
                      </a:moveTo>
                      <a:cubicBezTo>
                        <a:pt x="3926" y="3906"/>
                        <a:pt x="10902" y="0"/>
                        <a:pt x="18418" y="0"/>
                      </a:cubicBezTo>
                      <a:cubicBezTo>
                        <a:pt x="27457" y="0"/>
                        <a:pt x="35541" y="5629"/>
                        <a:pt x="38677" y="14107"/>
                      </a:cubicBezTo>
                    </a:path>
                    <a:path w="38677" h="21600" stroke="0" extrusionOk="0">
                      <a:moveTo>
                        <a:pt x="0" y="10315"/>
                      </a:moveTo>
                      <a:cubicBezTo>
                        <a:pt x="3926" y="3906"/>
                        <a:pt x="10902" y="0"/>
                        <a:pt x="18418" y="0"/>
                      </a:cubicBezTo>
                      <a:cubicBezTo>
                        <a:pt x="27457" y="0"/>
                        <a:pt x="35541" y="5629"/>
                        <a:pt x="38677" y="14107"/>
                      </a:cubicBezTo>
                      <a:lnTo>
                        <a:pt x="18418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FF00"/>
                  </a:solidFill>
                  <a:round/>
                  <a:headEnd type="none" w="med" len="lg"/>
                  <a:tailEnd type="none" w="med" len="lg"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4136" name="Group 56"/>
              <p:cNvGrpSpPr>
                <a:grpSpLocks/>
              </p:cNvGrpSpPr>
              <p:nvPr/>
            </p:nvGrpSpPr>
            <p:grpSpPr bwMode="auto">
              <a:xfrm flipH="1" flipV="1">
                <a:off x="4188" y="1754"/>
                <a:ext cx="320" cy="953"/>
                <a:chOff x="1696" y="1029"/>
                <a:chExt cx="320" cy="953"/>
              </a:xfrm>
            </p:grpSpPr>
            <p:sp>
              <p:nvSpPr>
                <p:cNvPr id="174137" name="Freeform 57" descr="窄竖线"/>
                <p:cNvSpPr>
                  <a:spLocks/>
                </p:cNvSpPr>
                <p:nvPr/>
              </p:nvSpPr>
              <p:spPr bwMode="auto">
                <a:xfrm>
                  <a:off x="1701" y="1032"/>
                  <a:ext cx="313" cy="604"/>
                </a:xfrm>
                <a:custGeom>
                  <a:avLst/>
                  <a:gdLst>
                    <a:gd name="T0" fmla="*/ 0 w 313"/>
                    <a:gd name="T1" fmla="*/ 448 h 604"/>
                    <a:gd name="T2" fmla="*/ 11 w 313"/>
                    <a:gd name="T3" fmla="*/ 358 h 604"/>
                    <a:gd name="T4" fmla="*/ 27 w 313"/>
                    <a:gd name="T5" fmla="*/ 246 h 604"/>
                    <a:gd name="T6" fmla="*/ 57 w 313"/>
                    <a:gd name="T7" fmla="*/ 136 h 604"/>
                    <a:gd name="T8" fmla="*/ 87 w 313"/>
                    <a:gd name="T9" fmla="*/ 54 h 604"/>
                    <a:gd name="T10" fmla="*/ 115 w 313"/>
                    <a:gd name="T11" fmla="*/ 18 h 604"/>
                    <a:gd name="T12" fmla="*/ 145 w 313"/>
                    <a:gd name="T13" fmla="*/ 0 h 604"/>
                    <a:gd name="T14" fmla="*/ 167 w 313"/>
                    <a:gd name="T15" fmla="*/ 4 h 604"/>
                    <a:gd name="T16" fmla="*/ 209 w 313"/>
                    <a:gd name="T17" fmla="*/ 52 h 604"/>
                    <a:gd name="T18" fmla="*/ 233 w 313"/>
                    <a:gd name="T19" fmla="*/ 130 h 604"/>
                    <a:gd name="T20" fmla="*/ 259 w 313"/>
                    <a:gd name="T21" fmla="*/ 216 h 604"/>
                    <a:gd name="T22" fmla="*/ 277 w 313"/>
                    <a:gd name="T23" fmla="*/ 306 h 604"/>
                    <a:gd name="T24" fmla="*/ 297 w 313"/>
                    <a:gd name="T25" fmla="*/ 436 h 604"/>
                    <a:gd name="T26" fmla="*/ 313 w 313"/>
                    <a:gd name="T27" fmla="*/ 604 h 604"/>
                    <a:gd name="T28" fmla="*/ 0 w 313"/>
                    <a:gd name="T29" fmla="*/ 448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3" h="604">
                      <a:moveTo>
                        <a:pt x="0" y="448"/>
                      </a:moveTo>
                      <a:lnTo>
                        <a:pt x="11" y="358"/>
                      </a:lnTo>
                      <a:lnTo>
                        <a:pt x="27" y="246"/>
                      </a:lnTo>
                      <a:lnTo>
                        <a:pt x="57" y="136"/>
                      </a:lnTo>
                      <a:lnTo>
                        <a:pt x="87" y="54"/>
                      </a:lnTo>
                      <a:lnTo>
                        <a:pt x="115" y="18"/>
                      </a:lnTo>
                      <a:lnTo>
                        <a:pt x="145" y="0"/>
                      </a:lnTo>
                      <a:lnTo>
                        <a:pt x="167" y="4"/>
                      </a:lnTo>
                      <a:lnTo>
                        <a:pt x="209" y="52"/>
                      </a:lnTo>
                      <a:lnTo>
                        <a:pt x="233" y="130"/>
                      </a:lnTo>
                      <a:lnTo>
                        <a:pt x="259" y="216"/>
                      </a:lnTo>
                      <a:lnTo>
                        <a:pt x="277" y="306"/>
                      </a:lnTo>
                      <a:lnTo>
                        <a:pt x="297" y="436"/>
                      </a:lnTo>
                      <a:lnTo>
                        <a:pt x="313" y="604"/>
                      </a:lnTo>
                      <a:lnTo>
                        <a:pt x="0" y="448"/>
                      </a:lnTo>
                      <a:close/>
                    </a:path>
                  </a:pathLst>
                </a:custGeom>
                <a:pattFill prst="narVert">
                  <a:fgClr>
                    <a:srgbClr val="FFFF00">
                      <a:alpha val="38000"/>
                    </a:srgbClr>
                  </a:fgClr>
                  <a:bgClr>
                    <a:schemeClr val="tx2">
                      <a:alpha val="38000"/>
                    </a:schemeClr>
                  </a:bgClr>
                </a:pattFill>
                <a:ln>
                  <a:noFill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222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74138" name="Arc 58"/>
                <p:cNvSpPr>
                  <a:spLocks/>
                </p:cNvSpPr>
                <p:nvPr/>
              </p:nvSpPr>
              <p:spPr bwMode="auto">
                <a:xfrm>
                  <a:off x="1696" y="1029"/>
                  <a:ext cx="320" cy="953"/>
                </a:xfrm>
                <a:custGeom>
                  <a:avLst/>
                  <a:gdLst>
                    <a:gd name="G0" fmla="+- 18418 0 0"/>
                    <a:gd name="G1" fmla="+- 21600 0 0"/>
                    <a:gd name="G2" fmla="+- 21600 0 0"/>
                    <a:gd name="T0" fmla="*/ 0 w 38677"/>
                    <a:gd name="T1" fmla="*/ 10315 h 21600"/>
                    <a:gd name="T2" fmla="*/ 38677 w 38677"/>
                    <a:gd name="T3" fmla="*/ 14108 h 21600"/>
                    <a:gd name="T4" fmla="*/ 18418 w 3867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677" h="21600" fill="none" extrusionOk="0">
                      <a:moveTo>
                        <a:pt x="0" y="10315"/>
                      </a:moveTo>
                      <a:cubicBezTo>
                        <a:pt x="3926" y="3906"/>
                        <a:pt x="10902" y="0"/>
                        <a:pt x="18418" y="0"/>
                      </a:cubicBezTo>
                      <a:cubicBezTo>
                        <a:pt x="27457" y="0"/>
                        <a:pt x="35541" y="5629"/>
                        <a:pt x="38677" y="14107"/>
                      </a:cubicBezTo>
                    </a:path>
                    <a:path w="38677" h="21600" stroke="0" extrusionOk="0">
                      <a:moveTo>
                        <a:pt x="0" y="10315"/>
                      </a:moveTo>
                      <a:cubicBezTo>
                        <a:pt x="3926" y="3906"/>
                        <a:pt x="10902" y="0"/>
                        <a:pt x="18418" y="0"/>
                      </a:cubicBezTo>
                      <a:cubicBezTo>
                        <a:pt x="27457" y="0"/>
                        <a:pt x="35541" y="5629"/>
                        <a:pt x="38677" y="14107"/>
                      </a:cubicBezTo>
                      <a:lnTo>
                        <a:pt x="18418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FF00"/>
                  </a:solidFill>
                  <a:round/>
                  <a:headEnd type="none" w="med" len="lg"/>
                  <a:tailEnd type="none" w="med" len="lg"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74139" name="AutoShape 59"/>
              <p:cNvSpPr>
                <a:spLocks noChangeArrowheads="1"/>
              </p:cNvSpPr>
              <p:nvPr/>
            </p:nvSpPr>
            <p:spPr bwMode="auto">
              <a:xfrm rot="20351286" flipV="1">
                <a:off x="2784" y="1448"/>
                <a:ext cx="1900" cy="1382"/>
              </a:xfrm>
              <a:prstGeom prst="parallelogram">
                <a:avLst>
                  <a:gd name="adj" fmla="val 90210"/>
                </a:avLst>
              </a:prstGeom>
              <a:solidFill>
                <a:schemeClr val="tx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grpSp>
            <p:nvGrpSpPr>
              <p:cNvPr id="174140" name="Group 60"/>
              <p:cNvGrpSpPr>
                <a:grpSpLocks/>
              </p:cNvGrpSpPr>
              <p:nvPr/>
            </p:nvGrpSpPr>
            <p:grpSpPr bwMode="auto">
              <a:xfrm>
                <a:off x="3625" y="1897"/>
                <a:ext cx="744" cy="281"/>
                <a:chOff x="1445" y="1439"/>
                <a:chExt cx="744" cy="289"/>
              </a:xfrm>
            </p:grpSpPr>
            <p:sp>
              <p:nvSpPr>
                <p:cNvPr id="174141" name="Freeform 61"/>
                <p:cNvSpPr>
                  <a:spLocks/>
                </p:cNvSpPr>
                <p:nvPr/>
              </p:nvSpPr>
              <p:spPr bwMode="auto">
                <a:xfrm>
                  <a:off x="1470" y="1485"/>
                  <a:ext cx="536" cy="243"/>
                </a:xfrm>
                <a:custGeom>
                  <a:avLst/>
                  <a:gdLst>
                    <a:gd name="T0" fmla="*/ 216 w 536"/>
                    <a:gd name="T1" fmla="*/ 0 h 243"/>
                    <a:gd name="T2" fmla="*/ 536 w 536"/>
                    <a:gd name="T3" fmla="*/ 161 h 243"/>
                    <a:gd name="T4" fmla="*/ 306 w 536"/>
                    <a:gd name="T5" fmla="*/ 221 h 243"/>
                    <a:gd name="T6" fmla="*/ 183 w 536"/>
                    <a:gd name="T7" fmla="*/ 237 h 243"/>
                    <a:gd name="T8" fmla="*/ 104 w 536"/>
                    <a:gd name="T9" fmla="*/ 243 h 243"/>
                    <a:gd name="T10" fmla="*/ 64 w 536"/>
                    <a:gd name="T11" fmla="*/ 239 h 243"/>
                    <a:gd name="T12" fmla="*/ 12 w 536"/>
                    <a:gd name="T13" fmla="*/ 225 h 243"/>
                    <a:gd name="T14" fmla="*/ 0 w 536"/>
                    <a:gd name="T15" fmla="*/ 207 h 243"/>
                    <a:gd name="T16" fmla="*/ 0 w 536"/>
                    <a:gd name="T17" fmla="*/ 180 h 243"/>
                    <a:gd name="T18" fmla="*/ 18 w 536"/>
                    <a:gd name="T19" fmla="*/ 143 h 243"/>
                    <a:gd name="T20" fmla="*/ 52 w 536"/>
                    <a:gd name="T21" fmla="*/ 111 h 243"/>
                    <a:gd name="T22" fmla="*/ 108 w 536"/>
                    <a:gd name="T23" fmla="*/ 69 h 243"/>
                    <a:gd name="T24" fmla="*/ 216 w 536"/>
                    <a:gd name="T25" fmla="*/ 0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6" h="243">
                      <a:moveTo>
                        <a:pt x="216" y="0"/>
                      </a:moveTo>
                      <a:lnTo>
                        <a:pt x="536" y="161"/>
                      </a:lnTo>
                      <a:lnTo>
                        <a:pt x="306" y="221"/>
                      </a:lnTo>
                      <a:lnTo>
                        <a:pt x="183" y="237"/>
                      </a:lnTo>
                      <a:lnTo>
                        <a:pt x="104" y="243"/>
                      </a:lnTo>
                      <a:lnTo>
                        <a:pt x="64" y="239"/>
                      </a:lnTo>
                      <a:lnTo>
                        <a:pt x="12" y="225"/>
                      </a:lnTo>
                      <a:lnTo>
                        <a:pt x="0" y="207"/>
                      </a:lnTo>
                      <a:lnTo>
                        <a:pt x="0" y="180"/>
                      </a:lnTo>
                      <a:lnTo>
                        <a:pt x="18" y="143"/>
                      </a:lnTo>
                      <a:lnTo>
                        <a:pt x="52" y="111"/>
                      </a:lnTo>
                      <a:lnTo>
                        <a:pt x="108" y="69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pattFill prst="dkUpDiag">
                  <a:fgClr>
                    <a:srgbClr val="00FFFF">
                      <a:alpha val="38000"/>
                    </a:srgbClr>
                  </a:fgClr>
                  <a:bgClr>
                    <a:schemeClr val="tx2">
                      <a:alpha val="38000"/>
                    </a:schemeClr>
                  </a:bgClr>
                </a:pattFill>
                <a:ln>
                  <a:noFill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222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74142" name="Arc 62"/>
                <p:cNvSpPr>
                  <a:spLocks/>
                </p:cNvSpPr>
                <p:nvPr/>
              </p:nvSpPr>
              <p:spPr bwMode="auto">
                <a:xfrm rot="4176030" flipV="1">
                  <a:off x="1680" y="1204"/>
                  <a:ext cx="274" cy="744"/>
                </a:xfrm>
                <a:custGeom>
                  <a:avLst/>
                  <a:gdLst>
                    <a:gd name="G0" fmla="+- 17062 0 0"/>
                    <a:gd name="G1" fmla="+- 21600 0 0"/>
                    <a:gd name="G2" fmla="+- 21600 0 0"/>
                    <a:gd name="T0" fmla="*/ 0 w 37733"/>
                    <a:gd name="T1" fmla="*/ 8354 h 21600"/>
                    <a:gd name="T2" fmla="*/ 37733 w 37733"/>
                    <a:gd name="T3" fmla="*/ 15335 h 21600"/>
                    <a:gd name="T4" fmla="*/ 17062 w 3773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733" h="21600" fill="none" extrusionOk="0">
                      <a:moveTo>
                        <a:pt x="0" y="8354"/>
                      </a:moveTo>
                      <a:cubicBezTo>
                        <a:pt x="4091" y="3083"/>
                        <a:pt x="10389" y="0"/>
                        <a:pt x="17062" y="0"/>
                      </a:cubicBezTo>
                      <a:cubicBezTo>
                        <a:pt x="26578" y="0"/>
                        <a:pt x="34973" y="6227"/>
                        <a:pt x="37733" y="15334"/>
                      </a:cubicBezTo>
                    </a:path>
                    <a:path w="37733" h="21600" stroke="0" extrusionOk="0">
                      <a:moveTo>
                        <a:pt x="0" y="8354"/>
                      </a:moveTo>
                      <a:cubicBezTo>
                        <a:pt x="4091" y="3083"/>
                        <a:pt x="10389" y="0"/>
                        <a:pt x="17062" y="0"/>
                      </a:cubicBezTo>
                      <a:cubicBezTo>
                        <a:pt x="26578" y="0"/>
                        <a:pt x="34973" y="6227"/>
                        <a:pt x="37733" y="15334"/>
                      </a:cubicBezTo>
                      <a:lnTo>
                        <a:pt x="17062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00FFFF"/>
                  </a:solidFill>
                  <a:round/>
                  <a:headEnd type="none" w="med" len="lg"/>
                  <a:tailEnd type="none" w="med" len="lg"/>
                </a:ln>
                <a:effectLst>
                  <a:outerShdw dist="28398" dir="1593903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4143" name="Group 63"/>
              <p:cNvGrpSpPr>
                <a:grpSpLocks/>
              </p:cNvGrpSpPr>
              <p:nvPr/>
            </p:nvGrpSpPr>
            <p:grpSpPr bwMode="auto">
              <a:xfrm>
                <a:off x="2984" y="1568"/>
                <a:ext cx="744" cy="281"/>
                <a:chOff x="1445" y="1439"/>
                <a:chExt cx="744" cy="289"/>
              </a:xfrm>
            </p:grpSpPr>
            <p:sp>
              <p:nvSpPr>
                <p:cNvPr id="174144" name="Freeform 64"/>
                <p:cNvSpPr>
                  <a:spLocks/>
                </p:cNvSpPr>
                <p:nvPr/>
              </p:nvSpPr>
              <p:spPr bwMode="auto">
                <a:xfrm>
                  <a:off x="1470" y="1485"/>
                  <a:ext cx="536" cy="243"/>
                </a:xfrm>
                <a:custGeom>
                  <a:avLst/>
                  <a:gdLst>
                    <a:gd name="T0" fmla="*/ 216 w 536"/>
                    <a:gd name="T1" fmla="*/ 0 h 243"/>
                    <a:gd name="T2" fmla="*/ 536 w 536"/>
                    <a:gd name="T3" fmla="*/ 161 h 243"/>
                    <a:gd name="T4" fmla="*/ 306 w 536"/>
                    <a:gd name="T5" fmla="*/ 221 h 243"/>
                    <a:gd name="T6" fmla="*/ 183 w 536"/>
                    <a:gd name="T7" fmla="*/ 237 h 243"/>
                    <a:gd name="T8" fmla="*/ 104 w 536"/>
                    <a:gd name="T9" fmla="*/ 243 h 243"/>
                    <a:gd name="T10" fmla="*/ 64 w 536"/>
                    <a:gd name="T11" fmla="*/ 239 h 243"/>
                    <a:gd name="T12" fmla="*/ 12 w 536"/>
                    <a:gd name="T13" fmla="*/ 225 h 243"/>
                    <a:gd name="T14" fmla="*/ 0 w 536"/>
                    <a:gd name="T15" fmla="*/ 207 h 243"/>
                    <a:gd name="T16" fmla="*/ 0 w 536"/>
                    <a:gd name="T17" fmla="*/ 180 h 243"/>
                    <a:gd name="T18" fmla="*/ 18 w 536"/>
                    <a:gd name="T19" fmla="*/ 143 h 243"/>
                    <a:gd name="T20" fmla="*/ 52 w 536"/>
                    <a:gd name="T21" fmla="*/ 111 h 243"/>
                    <a:gd name="T22" fmla="*/ 108 w 536"/>
                    <a:gd name="T23" fmla="*/ 69 h 243"/>
                    <a:gd name="T24" fmla="*/ 216 w 536"/>
                    <a:gd name="T25" fmla="*/ 0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6" h="243">
                      <a:moveTo>
                        <a:pt x="216" y="0"/>
                      </a:moveTo>
                      <a:lnTo>
                        <a:pt x="536" y="161"/>
                      </a:lnTo>
                      <a:lnTo>
                        <a:pt x="306" y="221"/>
                      </a:lnTo>
                      <a:lnTo>
                        <a:pt x="183" y="237"/>
                      </a:lnTo>
                      <a:lnTo>
                        <a:pt x="104" y="243"/>
                      </a:lnTo>
                      <a:lnTo>
                        <a:pt x="64" y="239"/>
                      </a:lnTo>
                      <a:lnTo>
                        <a:pt x="12" y="225"/>
                      </a:lnTo>
                      <a:lnTo>
                        <a:pt x="0" y="207"/>
                      </a:lnTo>
                      <a:lnTo>
                        <a:pt x="0" y="180"/>
                      </a:lnTo>
                      <a:lnTo>
                        <a:pt x="18" y="143"/>
                      </a:lnTo>
                      <a:lnTo>
                        <a:pt x="52" y="111"/>
                      </a:lnTo>
                      <a:lnTo>
                        <a:pt x="108" y="69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pattFill prst="dkUpDiag">
                  <a:fgClr>
                    <a:srgbClr val="00FFFF">
                      <a:alpha val="38000"/>
                    </a:srgbClr>
                  </a:fgClr>
                  <a:bgClr>
                    <a:schemeClr val="tx2">
                      <a:alpha val="38000"/>
                    </a:schemeClr>
                  </a:bgClr>
                </a:pattFill>
                <a:ln>
                  <a:noFill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222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74145" name="Arc 65"/>
                <p:cNvSpPr>
                  <a:spLocks/>
                </p:cNvSpPr>
                <p:nvPr/>
              </p:nvSpPr>
              <p:spPr bwMode="auto">
                <a:xfrm rot="4176030" flipV="1">
                  <a:off x="1680" y="1204"/>
                  <a:ext cx="274" cy="744"/>
                </a:xfrm>
                <a:custGeom>
                  <a:avLst/>
                  <a:gdLst>
                    <a:gd name="G0" fmla="+- 17062 0 0"/>
                    <a:gd name="G1" fmla="+- 21600 0 0"/>
                    <a:gd name="G2" fmla="+- 21600 0 0"/>
                    <a:gd name="T0" fmla="*/ 0 w 37733"/>
                    <a:gd name="T1" fmla="*/ 8354 h 21600"/>
                    <a:gd name="T2" fmla="*/ 37733 w 37733"/>
                    <a:gd name="T3" fmla="*/ 15335 h 21600"/>
                    <a:gd name="T4" fmla="*/ 17062 w 3773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733" h="21600" fill="none" extrusionOk="0">
                      <a:moveTo>
                        <a:pt x="0" y="8354"/>
                      </a:moveTo>
                      <a:cubicBezTo>
                        <a:pt x="4091" y="3083"/>
                        <a:pt x="10389" y="0"/>
                        <a:pt x="17062" y="0"/>
                      </a:cubicBezTo>
                      <a:cubicBezTo>
                        <a:pt x="26578" y="0"/>
                        <a:pt x="34973" y="6227"/>
                        <a:pt x="37733" y="15334"/>
                      </a:cubicBezTo>
                    </a:path>
                    <a:path w="37733" h="21600" stroke="0" extrusionOk="0">
                      <a:moveTo>
                        <a:pt x="0" y="8354"/>
                      </a:moveTo>
                      <a:cubicBezTo>
                        <a:pt x="4091" y="3083"/>
                        <a:pt x="10389" y="0"/>
                        <a:pt x="17062" y="0"/>
                      </a:cubicBezTo>
                      <a:cubicBezTo>
                        <a:pt x="26578" y="0"/>
                        <a:pt x="34973" y="6227"/>
                        <a:pt x="37733" y="15334"/>
                      </a:cubicBezTo>
                      <a:lnTo>
                        <a:pt x="17062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00FFFF"/>
                  </a:solidFill>
                  <a:round/>
                  <a:headEnd type="none" w="med" len="lg"/>
                  <a:tailEnd type="none" w="med" len="lg"/>
                </a:ln>
                <a:effectLst>
                  <a:outerShdw dist="28398" dir="1593903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74146" name="Line 66"/>
              <p:cNvSpPr>
                <a:spLocks noChangeShapeType="1"/>
              </p:cNvSpPr>
              <p:nvPr/>
            </p:nvSpPr>
            <p:spPr bwMode="auto">
              <a:xfrm>
                <a:off x="3042" y="1515"/>
                <a:ext cx="2223" cy="1134"/>
              </a:xfrm>
              <a:prstGeom prst="line">
                <a:avLst/>
              </a:prstGeom>
              <a:noFill/>
              <a:ln w="22225">
                <a:solidFill>
                  <a:srgbClr val="FFFFFF"/>
                </a:solidFill>
                <a:round/>
                <a:headEnd type="none" w="med" len="lg"/>
                <a:tailEnd type="triangle" w="med" len="lg"/>
              </a:ln>
              <a:effectLst>
                <a:outerShdw dist="3592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74147" name="Line 67"/>
              <p:cNvSpPr>
                <a:spLocks noChangeShapeType="1"/>
              </p:cNvSpPr>
              <p:nvPr/>
            </p:nvSpPr>
            <p:spPr bwMode="auto">
              <a:xfrm flipV="1">
                <a:off x="2378" y="1606"/>
                <a:ext cx="828" cy="320"/>
              </a:xfrm>
              <a:prstGeom prst="line">
                <a:avLst/>
              </a:prstGeom>
              <a:noFill/>
              <a:ln w="22225">
                <a:solidFill>
                  <a:srgbClr val="FFFFFF"/>
                </a:solidFill>
                <a:round/>
                <a:headEnd type="triangle" w="med" len="lg"/>
                <a:tailEnd type="none" w="med" len="lg"/>
              </a:ln>
              <a:effectLst>
                <a:outerShdw dist="3592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74148" name="Line 68"/>
              <p:cNvSpPr>
                <a:spLocks noChangeShapeType="1"/>
              </p:cNvSpPr>
              <p:nvPr/>
            </p:nvSpPr>
            <p:spPr bwMode="auto">
              <a:xfrm flipV="1">
                <a:off x="3210" y="611"/>
                <a:ext cx="0" cy="998"/>
              </a:xfrm>
              <a:prstGeom prst="line">
                <a:avLst/>
              </a:prstGeom>
              <a:noFill/>
              <a:ln w="22225">
                <a:solidFill>
                  <a:srgbClr val="FFFFFF"/>
                </a:solidFill>
                <a:round/>
                <a:headEnd type="none" w="med" len="lg"/>
                <a:tailEnd type="triangle" w="med" len="lg"/>
              </a:ln>
              <a:effectLst>
                <a:outerShdw dist="3592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174149" name="Object 69"/>
            <p:cNvGraphicFramePr>
              <a:graphicFrameLocks noChangeAspect="1"/>
            </p:cNvGraphicFramePr>
            <p:nvPr/>
          </p:nvGraphicFramePr>
          <p:xfrm>
            <a:off x="5057" y="2523"/>
            <a:ext cx="171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" name="公式" r:id="rId15" imgW="139680" imgH="139680" progId="Equation.3">
                    <p:embed/>
                  </p:oleObj>
                </mc:Choice>
                <mc:Fallback>
                  <p:oleObj name="公式" r:id="rId15" imgW="139680" imgH="139680" progId="Equation.3">
                    <p:embed/>
                    <p:pic>
                      <p:nvPicPr>
                        <p:cNvPr id="174149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2523"/>
                          <a:ext cx="171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50" name="Object 70"/>
            <p:cNvGraphicFramePr>
              <a:graphicFrameLocks noChangeAspect="1"/>
            </p:cNvGraphicFramePr>
            <p:nvPr/>
          </p:nvGraphicFramePr>
          <p:xfrm>
            <a:off x="3651" y="890"/>
            <a:ext cx="17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7" name="公式" r:id="rId17" imgW="139680" imgH="177480" progId="Equation.3">
                    <p:embed/>
                  </p:oleObj>
                </mc:Choice>
                <mc:Fallback>
                  <p:oleObj name="公式" r:id="rId17" imgW="139680" imgH="177480" progId="Equation.3">
                    <p:embed/>
                    <p:pic>
                      <p:nvPicPr>
                        <p:cNvPr id="17415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890"/>
                          <a:ext cx="170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51" name="Object 71"/>
            <p:cNvGraphicFramePr>
              <a:graphicFrameLocks noChangeAspect="1"/>
            </p:cNvGraphicFramePr>
            <p:nvPr/>
          </p:nvGraphicFramePr>
          <p:xfrm>
            <a:off x="3024" y="2003"/>
            <a:ext cx="154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8" name="公式" r:id="rId19" imgW="126720" imgH="139680" progId="Equation.3">
                    <p:embed/>
                  </p:oleObj>
                </mc:Choice>
                <mc:Fallback>
                  <p:oleObj name="公式" r:id="rId19" imgW="126720" imgH="139680" progId="Equation.3">
                    <p:embed/>
                    <p:pic>
                      <p:nvPicPr>
                        <p:cNvPr id="174151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003"/>
                          <a:ext cx="154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52" name="Object 72"/>
            <p:cNvGraphicFramePr>
              <a:graphicFrameLocks noChangeAspect="1"/>
            </p:cNvGraphicFramePr>
            <p:nvPr/>
          </p:nvGraphicFramePr>
          <p:xfrm>
            <a:off x="3969" y="1479"/>
            <a:ext cx="17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" name="公式" r:id="rId21" imgW="152280" imgH="190440" progId="Equation.3">
                    <p:embed/>
                  </p:oleObj>
                </mc:Choice>
                <mc:Fallback>
                  <p:oleObj name="公式" r:id="rId21" imgW="152280" imgH="190440" progId="Equation.3">
                    <p:embed/>
                    <p:pic>
                      <p:nvPicPr>
                        <p:cNvPr id="174152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479"/>
                          <a:ext cx="17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53" name="Object 73"/>
            <p:cNvGraphicFramePr>
              <a:graphicFrameLocks noChangeAspect="1"/>
            </p:cNvGraphicFramePr>
            <p:nvPr/>
          </p:nvGraphicFramePr>
          <p:xfrm>
            <a:off x="4996" y="2099"/>
            <a:ext cx="20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" name="公式" r:id="rId23" imgW="177480" imgH="190440" progId="Equation.3">
                    <p:embed/>
                  </p:oleObj>
                </mc:Choice>
                <mc:Fallback>
                  <p:oleObj name="公式" r:id="rId23" imgW="177480" imgH="190440" progId="Equation.3">
                    <p:embed/>
                    <p:pic>
                      <p:nvPicPr>
                        <p:cNvPr id="174153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6" y="2099"/>
                          <a:ext cx="206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54" name="Object 74"/>
            <p:cNvGraphicFramePr>
              <a:graphicFrameLocks noChangeAspect="1"/>
            </p:cNvGraphicFramePr>
            <p:nvPr/>
          </p:nvGraphicFramePr>
          <p:xfrm>
            <a:off x="5222" y="2508"/>
            <a:ext cx="16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1" name="公式" r:id="rId25" imgW="139680" imgH="215640" progId="Equation.3">
                    <p:embed/>
                  </p:oleObj>
                </mc:Choice>
                <mc:Fallback>
                  <p:oleObj name="公式" r:id="rId25" imgW="139680" imgH="215640" progId="Equation.3">
                    <p:embed/>
                    <p:pic>
                      <p:nvPicPr>
                        <p:cNvPr id="174154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2" y="2508"/>
                          <a:ext cx="163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166" name="Group 86"/>
          <p:cNvGrpSpPr>
            <a:grpSpLocks/>
          </p:cNvGrpSpPr>
          <p:nvPr/>
        </p:nvGrpSpPr>
        <p:grpSpPr bwMode="auto">
          <a:xfrm>
            <a:off x="468313" y="3789363"/>
            <a:ext cx="2368550" cy="820737"/>
            <a:chOff x="295" y="2387"/>
            <a:chExt cx="1492" cy="517"/>
          </a:xfrm>
        </p:grpSpPr>
        <p:sp>
          <p:nvSpPr>
            <p:cNvPr id="174155" name="Text Box 75"/>
            <p:cNvSpPr txBox="1">
              <a:spLocks noChangeArrowheads="1"/>
            </p:cNvSpPr>
            <p:nvPr/>
          </p:nvSpPr>
          <p:spPr bwMode="auto">
            <a:xfrm>
              <a:off x="295" y="2468"/>
              <a:ext cx="997" cy="327"/>
            </a:xfrm>
            <a:prstGeom prst="rect">
              <a:avLst/>
            </a:prstGeom>
            <a:noFill/>
            <a:ln>
              <a:noFill/>
            </a:ln>
            <a:effectLst>
              <a:outerShdw dist="63500" dir="2212194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3366FF">
                      <a:alpha val="3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波矢：</a:t>
              </a:r>
            </a:p>
          </p:txBody>
        </p:sp>
        <p:graphicFrame>
          <p:nvGraphicFramePr>
            <p:cNvPr id="174156" name="Object 76"/>
            <p:cNvGraphicFramePr>
              <a:graphicFrameLocks noChangeAspect="1"/>
            </p:cNvGraphicFramePr>
            <p:nvPr/>
          </p:nvGraphicFramePr>
          <p:xfrm>
            <a:off x="975" y="2387"/>
            <a:ext cx="812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2" name="公式" r:id="rId27" imgW="571320" imgH="355320" progId="Equation.3">
                    <p:embed/>
                  </p:oleObj>
                </mc:Choice>
                <mc:Fallback>
                  <p:oleObj name="公式" r:id="rId27" imgW="571320" imgH="355320" progId="Equation.3">
                    <p:embed/>
                    <p:pic>
                      <p:nvPicPr>
                        <p:cNvPr id="174156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387"/>
                          <a:ext cx="812" cy="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157" name="Group 77"/>
          <p:cNvGrpSpPr>
            <a:grpSpLocks/>
          </p:cNvGrpSpPr>
          <p:nvPr/>
        </p:nvGrpSpPr>
        <p:grpSpPr bwMode="auto">
          <a:xfrm>
            <a:off x="395288" y="5157788"/>
            <a:ext cx="6913562" cy="950912"/>
            <a:chOff x="249" y="3249"/>
            <a:chExt cx="4355" cy="599"/>
          </a:xfrm>
        </p:grpSpPr>
        <p:sp>
          <p:nvSpPr>
            <p:cNvPr id="174158" name="Rectangle 78"/>
            <p:cNvSpPr>
              <a:spLocks noChangeArrowheads="1"/>
            </p:cNvSpPr>
            <p:nvPr/>
          </p:nvSpPr>
          <p:spPr bwMode="auto">
            <a:xfrm>
              <a:off x="249" y="3249"/>
              <a:ext cx="1633" cy="589"/>
            </a:xfrm>
            <a:prstGeom prst="rect">
              <a:avLst/>
            </a:prstGeom>
            <a:solidFill>
              <a:srgbClr val="3366FF">
                <a:alpha val="70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74159" name="Object 79"/>
            <p:cNvGraphicFramePr>
              <a:graphicFrameLocks noChangeAspect="1"/>
            </p:cNvGraphicFramePr>
            <p:nvPr/>
          </p:nvGraphicFramePr>
          <p:xfrm>
            <a:off x="385" y="3294"/>
            <a:ext cx="1335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" name="公式" r:id="rId29" imgW="939600" imgH="380880" progId="Equation.3">
                    <p:embed/>
                  </p:oleObj>
                </mc:Choice>
                <mc:Fallback>
                  <p:oleObj name="公式" r:id="rId29" imgW="939600" imgH="380880" progId="Equation.3">
                    <p:embed/>
                    <p:pic>
                      <p:nvPicPr>
                        <p:cNvPr id="174159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294"/>
                          <a:ext cx="1335" cy="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60" name="Text Box 80"/>
            <p:cNvSpPr txBox="1">
              <a:spLocks noChangeArrowheads="1"/>
            </p:cNvSpPr>
            <p:nvPr/>
          </p:nvSpPr>
          <p:spPr bwMode="auto">
            <a:xfrm>
              <a:off x="2188" y="3385"/>
              <a:ext cx="919" cy="327"/>
            </a:xfrm>
            <a:prstGeom prst="rect">
              <a:avLst/>
            </a:prstGeom>
            <a:noFill/>
            <a:ln>
              <a:noFill/>
            </a:ln>
            <a:effectLst>
              <a:outerShdw dist="63500" dir="2212194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3366FF">
                      <a:alpha val="3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同理：</a:t>
              </a:r>
            </a:p>
          </p:txBody>
        </p:sp>
        <p:grpSp>
          <p:nvGrpSpPr>
            <p:cNvPr id="174161" name="Group 81"/>
            <p:cNvGrpSpPr>
              <a:grpSpLocks/>
            </p:cNvGrpSpPr>
            <p:nvPr/>
          </p:nvGrpSpPr>
          <p:grpSpPr bwMode="auto">
            <a:xfrm>
              <a:off x="2971" y="3254"/>
              <a:ext cx="1633" cy="594"/>
              <a:chOff x="2971" y="3254"/>
              <a:chExt cx="1633" cy="594"/>
            </a:xfrm>
          </p:grpSpPr>
          <p:sp>
            <p:nvSpPr>
              <p:cNvPr id="174162" name="Rectangle 82"/>
              <p:cNvSpPr>
                <a:spLocks noChangeArrowheads="1"/>
              </p:cNvSpPr>
              <p:nvPr/>
            </p:nvSpPr>
            <p:spPr bwMode="auto">
              <a:xfrm>
                <a:off x="2971" y="3254"/>
                <a:ext cx="1633" cy="589"/>
              </a:xfrm>
              <a:prstGeom prst="rect">
                <a:avLst/>
              </a:prstGeom>
              <a:solidFill>
                <a:srgbClr val="3366FF">
                  <a:alpha val="7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graphicFrame>
            <p:nvGraphicFramePr>
              <p:cNvPr id="174163" name="Object 83"/>
              <p:cNvGraphicFramePr>
                <a:graphicFrameLocks noChangeAspect="1"/>
              </p:cNvGraphicFramePr>
              <p:nvPr/>
            </p:nvGraphicFramePr>
            <p:xfrm>
              <a:off x="3054" y="3294"/>
              <a:ext cx="1425" cy="5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4" name="公式" r:id="rId31" imgW="1002960" imgH="380880" progId="Equation.3">
                      <p:embed/>
                    </p:oleObj>
                  </mc:Choice>
                  <mc:Fallback>
                    <p:oleObj name="公式" r:id="rId31" imgW="1002960" imgH="380880" progId="Equation.3">
                      <p:embed/>
                      <p:pic>
                        <p:nvPicPr>
                          <p:cNvPr id="174163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54" y="3294"/>
                            <a:ext cx="1425" cy="5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74164" name="Rectangle 84"/>
          <p:cNvSpPr>
            <a:spLocks noChangeArrowheads="1"/>
          </p:cNvSpPr>
          <p:nvPr/>
        </p:nvSpPr>
        <p:spPr bwMode="auto">
          <a:xfrm>
            <a:off x="0" y="4941888"/>
            <a:ext cx="9144000" cy="1916112"/>
          </a:xfrm>
          <a:prstGeom prst="rect">
            <a:avLst/>
          </a:prstGeom>
          <a:solidFill>
            <a:srgbClr val="3366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2761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4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3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4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4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4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4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7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6" grpId="0"/>
      <p:bldP spid="1740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23" name="Object 19"/>
          <p:cNvGraphicFramePr>
            <a:graphicFrameLocks noChangeAspect="1"/>
          </p:cNvGraphicFramePr>
          <p:nvPr/>
        </p:nvGraphicFramePr>
        <p:xfrm>
          <a:off x="611188" y="476250"/>
          <a:ext cx="13462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公式" r:id="rId3" imgW="596880" imgH="355320" progId="Equation.3">
                  <p:embed/>
                </p:oleObj>
              </mc:Choice>
              <mc:Fallback>
                <p:oleObj name="公式" r:id="rId3" imgW="596880" imgH="355320" progId="Equation.3">
                  <p:embed/>
                  <p:pic>
                    <p:nvPicPr>
                      <p:cNvPr id="14952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6250"/>
                        <a:ext cx="13462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5435600" y="496888"/>
            <a:ext cx="2054225" cy="801687"/>
          </a:xfrm>
          <a:prstGeom prst="rect">
            <a:avLst/>
          </a:prstGeom>
          <a:solidFill>
            <a:srgbClr val="3366FF">
              <a:alpha val="70000"/>
            </a:srgbClr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149528" name="Object 24"/>
          <p:cNvGraphicFramePr>
            <a:graphicFrameLocks noChangeAspect="1"/>
          </p:cNvGraphicFramePr>
          <p:nvPr/>
        </p:nvGraphicFramePr>
        <p:xfrm>
          <a:off x="5594350" y="614363"/>
          <a:ext cx="16033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公式" r:id="rId5" imgW="711000" imgH="253800" progId="Equation.3">
                  <p:embed/>
                </p:oleObj>
              </mc:Choice>
              <mc:Fallback>
                <p:oleObj name="公式" r:id="rId5" imgW="711000" imgH="253800" progId="Equation.3">
                  <p:embed/>
                  <p:pic>
                    <p:nvPicPr>
                      <p:cNvPr id="14952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614363"/>
                        <a:ext cx="16033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29" name="Line 25"/>
          <p:cNvSpPr>
            <a:spLocks noChangeShapeType="1"/>
          </p:cNvSpPr>
          <p:nvPr/>
        </p:nvSpPr>
        <p:spPr bwMode="auto">
          <a:xfrm>
            <a:off x="1979613" y="862013"/>
            <a:ext cx="1008062" cy="0"/>
          </a:xfrm>
          <a:prstGeom prst="line">
            <a:avLst/>
          </a:prstGeom>
          <a:noFill/>
          <a:ln w="53975">
            <a:solidFill>
              <a:srgbClr val="00FF00"/>
            </a:solidFill>
            <a:round/>
            <a:headEnd type="none" w="med" len="lg"/>
            <a:tailEnd type="triangle" w="med" len="lg"/>
          </a:ln>
          <a:effectLst>
            <a:outerShdw dist="35921" dir="27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49530" name="Text Box 26"/>
          <p:cNvSpPr txBox="1">
            <a:spLocks noChangeArrowheads="1"/>
          </p:cNvSpPr>
          <p:nvPr/>
        </p:nvSpPr>
        <p:spPr bwMode="auto">
          <a:xfrm>
            <a:off x="3059113" y="592138"/>
            <a:ext cx="2466975" cy="519112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电磁波波速：</a:t>
            </a:r>
          </a:p>
        </p:txBody>
      </p:sp>
      <p:sp>
        <p:nvSpPr>
          <p:cNvPr id="149534" name="Text Box 30"/>
          <p:cNvSpPr txBox="1">
            <a:spLocks noChangeArrowheads="1"/>
          </p:cNvSpPr>
          <p:nvPr/>
        </p:nvSpPr>
        <p:spPr bwMode="auto">
          <a:xfrm>
            <a:off x="468313" y="1557338"/>
            <a:ext cx="5040312" cy="519112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单色平面电磁波波函数：</a:t>
            </a:r>
          </a:p>
        </p:txBody>
      </p:sp>
      <p:graphicFrame>
        <p:nvGraphicFramePr>
          <p:cNvPr id="149535" name="Object 31"/>
          <p:cNvGraphicFramePr>
            <a:graphicFrameLocks noChangeAspect="1"/>
          </p:cNvGraphicFramePr>
          <p:nvPr/>
        </p:nvGraphicFramePr>
        <p:xfrm>
          <a:off x="814388" y="2347913"/>
          <a:ext cx="289401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公式" r:id="rId7" imgW="1282680" imgH="228600" progId="Equation.3">
                  <p:embed/>
                </p:oleObj>
              </mc:Choice>
              <mc:Fallback>
                <p:oleObj name="公式" r:id="rId7" imgW="1282680" imgH="228600" progId="Equation.3">
                  <p:embed/>
                  <p:pic>
                    <p:nvPicPr>
                      <p:cNvPr id="14953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2347913"/>
                        <a:ext cx="2894012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6" name="Object 32"/>
          <p:cNvGraphicFramePr>
            <a:graphicFrameLocks noChangeAspect="1"/>
          </p:cNvGraphicFramePr>
          <p:nvPr/>
        </p:nvGraphicFramePr>
        <p:xfrm>
          <a:off x="742950" y="3116263"/>
          <a:ext cx="30654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公式" r:id="rId9" imgW="1358640" imgH="228600" progId="Equation.3">
                  <p:embed/>
                </p:oleObj>
              </mc:Choice>
              <mc:Fallback>
                <p:oleObj name="公式" r:id="rId9" imgW="1358640" imgH="228600" progId="Equation.3">
                  <p:embed/>
                  <p:pic>
                    <p:nvPicPr>
                      <p:cNvPr id="14953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3116263"/>
                        <a:ext cx="306546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9" name="Object 35"/>
          <p:cNvGraphicFramePr>
            <a:graphicFrameLocks noChangeAspect="1"/>
          </p:cNvGraphicFramePr>
          <p:nvPr/>
        </p:nvGraphicFramePr>
        <p:xfrm>
          <a:off x="539750" y="2484438"/>
          <a:ext cx="37147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公式" r:id="rId11" imgW="164880" imgH="215640" progId="Equation.3">
                  <p:embed/>
                </p:oleObj>
              </mc:Choice>
              <mc:Fallback>
                <p:oleObj name="公式" r:id="rId11" imgW="164880" imgH="215640" progId="Equation.3">
                  <p:embed/>
                  <p:pic>
                    <p:nvPicPr>
                      <p:cNvPr id="14953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484438"/>
                        <a:ext cx="371475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9560" name="Group 56"/>
          <p:cNvGrpSpPr>
            <a:grpSpLocks/>
          </p:cNvGrpSpPr>
          <p:nvPr/>
        </p:nvGrpSpPr>
        <p:grpSpPr bwMode="auto">
          <a:xfrm>
            <a:off x="187325" y="4868863"/>
            <a:ext cx="8639175" cy="1538287"/>
            <a:chOff x="118" y="3067"/>
            <a:chExt cx="5442" cy="969"/>
          </a:xfrm>
        </p:grpSpPr>
        <p:pic>
          <p:nvPicPr>
            <p:cNvPr id="149537" name="Picture 33" descr="光谱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67"/>
              <a:ext cx="4899" cy="5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538" name="Line 34"/>
            <p:cNvSpPr>
              <a:spLocks noChangeShapeType="1"/>
            </p:cNvSpPr>
            <p:nvPr/>
          </p:nvSpPr>
          <p:spPr bwMode="auto">
            <a:xfrm>
              <a:off x="204" y="3793"/>
              <a:ext cx="5352" cy="0"/>
            </a:xfrm>
            <a:prstGeom prst="line">
              <a:avLst/>
            </a:prstGeom>
            <a:noFill/>
            <a:ln w="22225">
              <a:solidFill>
                <a:srgbClr val="FFFFFF"/>
              </a:solidFill>
              <a:round/>
              <a:headEnd type="none" w="med" len="lg"/>
              <a:tailEnd type="none" w="med" len="lg"/>
            </a:ln>
            <a:effectLst>
              <a:outerShdw dist="3592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9540" name="Line 36"/>
            <p:cNvSpPr>
              <a:spLocks noChangeShapeType="1"/>
            </p:cNvSpPr>
            <p:nvPr/>
          </p:nvSpPr>
          <p:spPr bwMode="auto">
            <a:xfrm>
              <a:off x="2024" y="3702"/>
              <a:ext cx="0" cy="91"/>
            </a:xfrm>
            <a:prstGeom prst="line">
              <a:avLst/>
            </a:prstGeom>
            <a:noFill/>
            <a:ln w="22225">
              <a:solidFill>
                <a:srgbClr val="FFFF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9541" name="Line 37"/>
            <p:cNvSpPr>
              <a:spLocks noChangeShapeType="1"/>
            </p:cNvSpPr>
            <p:nvPr/>
          </p:nvSpPr>
          <p:spPr bwMode="auto">
            <a:xfrm>
              <a:off x="2675" y="3702"/>
              <a:ext cx="0" cy="91"/>
            </a:xfrm>
            <a:prstGeom prst="line">
              <a:avLst/>
            </a:prstGeom>
            <a:noFill/>
            <a:ln w="22225">
              <a:solidFill>
                <a:srgbClr val="FFFF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9542" name="Object 38"/>
            <p:cNvGraphicFramePr>
              <a:graphicFrameLocks noChangeAspect="1"/>
            </p:cNvGraphicFramePr>
            <p:nvPr/>
          </p:nvGraphicFramePr>
          <p:xfrm>
            <a:off x="1837" y="3806"/>
            <a:ext cx="317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公式" r:id="rId14" imgW="279360" imgH="177480" progId="Equation.3">
                    <p:embed/>
                  </p:oleObj>
                </mc:Choice>
                <mc:Fallback>
                  <p:oleObj name="公式" r:id="rId14" imgW="279360" imgH="177480" progId="Equation.3">
                    <p:embed/>
                    <p:pic>
                      <p:nvPicPr>
                        <p:cNvPr id="149542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3806"/>
                          <a:ext cx="317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43" name="Object 39"/>
            <p:cNvGraphicFramePr>
              <a:graphicFrameLocks noChangeAspect="1"/>
            </p:cNvGraphicFramePr>
            <p:nvPr/>
          </p:nvGraphicFramePr>
          <p:xfrm>
            <a:off x="2505" y="3806"/>
            <a:ext cx="317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公式" r:id="rId16" imgW="279360" imgH="177480" progId="Equation.3">
                    <p:embed/>
                  </p:oleObj>
                </mc:Choice>
                <mc:Fallback>
                  <p:oleObj name="公式" r:id="rId16" imgW="279360" imgH="177480" progId="Equation.3">
                    <p:embed/>
                    <p:pic>
                      <p:nvPicPr>
                        <p:cNvPr id="149543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" y="3806"/>
                          <a:ext cx="317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44" name="Object 40"/>
            <p:cNvGraphicFramePr>
              <a:graphicFrameLocks noChangeAspect="1"/>
            </p:cNvGraphicFramePr>
            <p:nvPr/>
          </p:nvGraphicFramePr>
          <p:xfrm>
            <a:off x="2109" y="3852"/>
            <a:ext cx="257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公式" r:id="rId18" imgW="253800" imgH="126720" progId="Equation.3">
                    <p:embed/>
                  </p:oleObj>
                </mc:Choice>
                <mc:Fallback>
                  <p:oleObj name="公式" r:id="rId18" imgW="253800" imgH="126720" progId="Equation.3">
                    <p:embed/>
                    <p:pic>
                      <p:nvPicPr>
                        <p:cNvPr id="149544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3852"/>
                          <a:ext cx="257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45" name="Object 41"/>
            <p:cNvGraphicFramePr>
              <a:graphicFrameLocks noChangeAspect="1"/>
            </p:cNvGraphicFramePr>
            <p:nvPr/>
          </p:nvGraphicFramePr>
          <p:xfrm>
            <a:off x="2789" y="3852"/>
            <a:ext cx="257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公式" r:id="rId20" imgW="253800" imgH="126720" progId="Equation.3">
                    <p:embed/>
                  </p:oleObj>
                </mc:Choice>
                <mc:Fallback>
                  <p:oleObj name="公式" r:id="rId20" imgW="253800" imgH="126720" progId="Equation.3">
                    <p:embed/>
                    <p:pic>
                      <p:nvPicPr>
                        <p:cNvPr id="149545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3852"/>
                          <a:ext cx="257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46" name="Line 42"/>
            <p:cNvSpPr>
              <a:spLocks noChangeShapeType="1"/>
            </p:cNvSpPr>
            <p:nvPr/>
          </p:nvSpPr>
          <p:spPr bwMode="auto">
            <a:xfrm>
              <a:off x="1279" y="3702"/>
              <a:ext cx="0" cy="91"/>
            </a:xfrm>
            <a:prstGeom prst="line">
              <a:avLst/>
            </a:prstGeom>
            <a:noFill/>
            <a:ln w="22225">
              <a:solidFill>
                <a:srgbClr val="FFFF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9547" name="Object 43"/>
            <p:cNvGraphicFramePr>
              <a:graphicFrameLocks noChangeAspect="1"/>
            </p:cNvGraphicFramePr>
            <p:nvPr/>
          </p:nvGraphicFramePr>
          <p:xfrm>
            <a:off x="1111" y="3806"/>
            <a:ext cx="317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公式" r:id="rId22" imgW="279360" imgH="177480" progId="Equation.3">
                    <p:embed/>
                  </p:oleObj>
                </mc:Choice>
                <mc:Fallback>
                  <p:oleObj name="公式" r:id="rId22" imgW="279360" imgH="177480" progId="Equation.3">
                    <p:embed/>
                    <p:pic>
                      <p:nvPicPr>
                        <p:cNvPr id="149547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3806"/>
                          <a:ext cx="317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48" name="Object 44"/>
            <p:cNvGraphicFramePr>
              <a:graphicFrameLocks noChangeAspect="1"/>
            </p:cNvGraphicFramePr>
            <p:nvPr/>
          </p:nvGraphicFramePr>
          <p:xfrm>
            <a:off x="1383" y="3852"/>
            <a:ext cx="25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公式" r:id="rId24" imgW="253800" imgH="164880" progId="Equation.3">
                    <p:embed/>
                  </p:oleObj>
                </mc:Choice>
                <mc:Fallback>
                  <p:oleObj name="公式" r:id="rId24" imgW="253800" imgH="164880" progId="Equation.3">
                    <p:embed/>
                    <p:pic>
                      <p:nvPicPr>
                        <p:cNvPr id="149548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3852"/>
                          <a:ext cx="25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49" name="Object 45"/>
            <p:cNvGraphicFramePr>
              <a:graphicFrameLocks noChangeAspect="1"/>
            </p:cNvGraphicFramePr>
            <p:nvPr/>
          </p:nvGraphicFramePr>
          <p:xfrm>
            <a:off x="118" y="3782"/>
            <a:ext cx="490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公式" r:id="rId26" imgW="431640" imgH="203040" progId="Equation.3">
                    <p:embed/>
                  </p:oleObj>
                </mc:Choice>
                <mc:Fallback>
                  <p:oleObj name="公式" r:id="rId26" imgW="431640" imgH="203040" progId="Equation.3">
                    <p:embed/>
                    <p:pic>
                      <p:nvPicPr>
                        <p:cNvPr id="149549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" y="3782"/>
                          <a:ext cx="490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50" name="Object 46"/>
            <p:cNvGraphicFramePr>
              <a:graphicFrameLocks noChangeAspect="1"/>
            </p:cNvGraphicFramePr>
            <p:nvPr/>
          </p:nvGraphicFramePr>
          <p:xfrm>
            <a:off x="567" y="3852"/>
            <a:ext cx="180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公式" r:id="rId28" imgW="177480" imgH="126720" progId="Equation.3">
                    <p:embed/>
                  </p:oleObj>
                </mc:Choice>
                <mc:Fallback>
                  <p:oleObj name="公式" r:id="rId28" imgW="177480" imgH="126720" progId="Equation.3">
                    <p:embed/>
                    <p:pic>
                      <p:nvPicPr>
                        <p:cNvPr id="14955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3852"/>
                          <a:ext cx="180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51" name="Line 47"/>
            <p:cNvSpPr>
              <a:spLocks noChangeShapeType="1"/>
            </p:cNvSpPr>
            <p:nvPr/>
          </p:nvSpPr>
          <p:spPr bwMode="auto">
            <a:xfrm>
              <a:off x="3394" y="3702"/>
              <a:ext cx="0" cy="91"/>
            </a:xfrm>
            <a:prstGeom prst="line">
              <a:avLst/>
            </a:prstGeom>
            <a:noFill/>
            <a:ln w="22225">
              <a:solidFill>
                <a:srgbClr val="FFFF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9552" name="Object 48"/>
            <p:cNvGraphicFramePr>
              <a:graphicFrameLocks noChangeAspect="1"/>
            </p:cNvGraphicFramePr>
            <p:nvPr/>
          </p:nvGraphicFramePr>
          <p:xfrm>
            <a:off x="3288" y="3806"/>
            <a:ext cx="144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公式" r:id="rId30" imgW="126720" imgH="177480" progId="Equation.3">
                    <p:embed/>
                  </p:oleObj>
                </mc:Choice>
                <mc:Fallback>
                  <p:oleObj name="公式" r:id="rId30" imgW="126720" imgH="177480" progId="Equation.3">
                    <p:embed/>
                    <p:pic>
                      <p:nvPicPr>
                        <p:cNvPr id="149552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3806"/>
                          <a:ext cx="144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53" name="Object 49"/>
            <p:cNvGraphicFramePr>
              <a:graphicFrameLocks noChangeAspect="1"/>
            </p:cNvGraphicFramePr>
            <p:nvPr/>
          </p:nvGraphicFramePr>
          <p:xfrm>
            <a:off x="3408" y="3852"/>
            <a:ext cx="257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公式" r:id="rId32" imgW="253800" imgH="126720" progId="Equation.3">
                    <p:embed/>
                  </p:oleObj>
                </mc:Choice>
                <mc:Fallback>
                  <p:oleObj name="公式" r:id="rId32" imgW="253800" imgH="126720" progId="Equation.3">
                    <p:embed/>
                    <p:pic>
                      <p:nvPicPr>
                        <p:cNvPr id="149553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852"/>
                          <a:ext cx="257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54" name="Line 50"/>
            <p:cNvSpPr>
              <a:spLocks noChangeShapeType="1"/>
            </p:cNvSpPr>
            <p:nvPr/>
          </p:nvSpPr>
          <p:spPr bwMode="auto">
            <a:xfrm>
              <a:off x="3984" y="3702"/>
              <a:ext cx="0" cy="91"/>
            </a:xfrm>
            <a:prstGeom prst="line">
              <a:avLst/>
            </a:prstGeom>
            <a:noFill/>
            <a:ln w="22225">
              <a:solidFill>
                <a:srgbClr val="FFFF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9555" name="Object 51"/>
            <p:cNvGraphicFramePr>
              <a:graphicFrameLocks noChangeAspect="1"/>
            </p:cNvGraphicFramePr>
            <p:nvPr/>
          </p:nvGraphicFramePr>
          <p:xfrm>
            <a:off x="3770" y="3806"/>
            <a:ext cx="36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公式" r:id="rId34" imgW="317160" imgH="177480" progId="Equation.3">
                    <p:embed/>
                  </p:oleObj>
                </mc:Choice>
                <mc:Fallback>
                  <p:oleObj name="公式" r:id="rId34" imgW="317160" imgH="177480" progId="Equation.3">
                    <p:embed/>
                    <p:pic>
                      <p:nvPicPr>
                        <p:cNvPr id="149555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0" y="3806"/>
                          <a:ext cx="360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56" name="Object 52"/>
            <p:cNvGraphicFramePr>
              <a:graphicFrameLocks noChangeAspect="1"/>
            </p:cNvGraphicFramePr>
            <p:nvPr/>
          </p:nvGraphicFramePr>
          <p:xfrm>
            <a:off x="4096" y="3852"/>
            <a:ext cx="257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公式" r:id="rId36" imgW="253800" imgH="126720" progId="Equation.3">
                    <p:embed/>
                  </p:oleObj>
                </mc:Choice>
                <mc:Fallback>
                  <p:oleObj name="公式" r:id="rId36" imgW="253800" imgH="126720" progId="Equation.3">
                    <p:embed/>
                    <p:pic>
                      <p:nvPicPr>
                        <p:cNvPr id="149556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6" y="3852"/>
                          <a:ext cx="257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57" name="Object 53"/>
            <p:cNvGraphicFramePr>
              <a:graphicFrameLocks noChangeAspect="1"/>
            </p:cNvGraphicFramePr>
            <p:nvPr/>
          </p:nvGraphicFramePr>
          <p:xfrm>
            <a:off x="5026" y="3806"/>
            <a:ext cx="331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公式" r:id="rId38" imgW="291960" imgH="203040" progId="Equation.3">
                    <p:embed/>
                  </p:oleObj>
                </mc:Choice>
                <mc:Fallback>
                  <p:oleObj name="公式" r:id="rId38" imgW="291960" imgH="203040" progId="Equation.3">
                    <p:embed/>
                    <p:pic>
                      <p:nvPicPr>
                        <p:cNvPr id="149557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6" y="3806"/>
                          <a:ext cx="331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58" name="Object 54"/>
            <p:cNvGraphicFramePr>
              <a:graphicFrameLocks noChangeAspect="1"/>
            </p:cNvGraphicFramePr>
            <p:nvPr/>
          </p:nvGraphicFramePr>
          <p:xfrm>
            <a:off x="5303" y="3852"/>
            <a:ext cx="257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公式" r:id="rId40" imgW="253800" imgH="126720" progId="Equation.3">
                    <p:embed/>
                  </p:oleObj>
                </mc:Choice>
                <mc:Fallback>
                  <p:oleObj name="公式" r:id="rId40" imgW="253800" imgH="126720" progId="Equation.3">
                    <p:embed/>
                    <p:pic>
                      <p:nvPicPr>
                        <p:cNvPr id="149558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3" y="3852"/>
                          <a:ext cx="257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9607" name="Group 103"/>
          <p:cNvGrpSpPr>
            <a:grpSpLocks/>
          </p:cNvGrpSpPr>
          <p:nvPr/>
        </p:nvGrpSpPr>
        <p:grpSpPr bwMode="auto">
          <a:xfrm>
            <a:off x="4800600" y="1412875"/>
            <a:ext cx="3748088" cy="3455988"/>
            <a:chOff x="3024" y="890"/>
            <a:chExt cx="2361" cy="2177"/>
          </a:xfrm>
        </p:grpSpPr>
        <p:graphicFrame>
          <p:nvGraphicFramePr>
            <p:cNvPr id="149596" name="Object 92"/>
            <p:cNvGraphicFramePr>
              <a:graphicFrameLocks noChangeAspect="1"/>
            </p:cNvGraphicFramePr>
            <p:nvPr/>
          </p:nvGraphicFramePr>
          <p:xfrm>
            <a:off x="3606" y="1600"/>
            <a:ext cx="155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公式" r:id="rId42" imgW="126720" imgH="139680" progId="Equation.3">
                    <p:embed/>
                  </p:oleObj>
                </mc:Choice>
                <mc:Fallback>
                  <p:oleObj name="公式" r:id="rId42" imgW="126720" imgH="139680" progId="Equation.3">
                    <p:embed/>
                    <p:pic>
                      <p:nvPicPr>
                        <p:cNvPr id="149596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600"/>
                          <a:ext cx="155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9594" name="Group 90"/>
            <p:cNvGrpSpPr>
              <a:grpSpLocks/>
            </p:cNvGrpSpPr>
            <p:nvPr/>
          </p:nvGrpSpPr>
          <p:grpSpPr bwMode="auto">
            <a:xfrm>
              <a:off x="3139" y="1071"/>
              <a:ext cx="2100" cy="1996"/>
              <a:chOff x="2378" y="611"/>
              <a:chExt cx="2887" cy="2744"/>
            </a:xfrm>
          </p:grpSpPr>
          <p:sp>
            <p:nvSpPr>
              <p:cNvPr id="149561" name="Line 57"/>
              <p:cNvSpPr>
                <a:spLocks noChangeShapeType="1"/>
              </p:cNvSpPr>
              <p:nvPr/>
            </p:nvSpPr>
            <p:spPr bwMode="auto">
              <a:xfrm flipV="1">
                <a:off x="3210" y="1585"/>
                <a:ext cx="0" cy="998"/>
              </a:xfrm>
              <a:prstGeom prst="line">
                <a:avLst/>
              </a:prstGeom>
              <a:noFill/>
              <a:ln w="22225">
                <a:solidFill>
                  <a:srgbClr val="FFFFFF"/>
                </a:solidFill>
                <a:round/>
                <a:headEnd type="none" w="med" len="lg"/>
                <a:tailEnd type="none" w="med" len="lg"/>
              </a:ln>
              <a:effectLst>
                <a:outerShdw dist="3592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49562" name="Line 58"/>
              <p:cNvSpPr>
                <a:spLocks noChangeShapeType="1"/>
              </p:cNvSpPr>
              <p:nvPr/>
            </p:nvSpPr>
            <p:spPr bwMode="auto">
              <a:xfrm flipV="1">
                <a:off x="3170" y="1305"/>
                <a:ext cx="828" cy="320"/>
              </a:xfrm>
              <a:prstGeom prst="line">
                <a:avLst/>
              </a:prstGeom>
              <a:noFill/>
              <a:ln w="22225">
                <a:solidFill>
                  <a:srgbClr val="FFFFFF"/>
                </a:solidFill>
                <a:round/>
                <a:headEnd type="none" w="med" len="lg"/>
                <a:tailEnd type="none" w="med" len="lg"/>
              </a:ln>
              <a:effectLst>
                <a:outerShdw dist="3592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49563" name="AutoShape 59"/>
              <p:cNvSpPr>
                <a:spLocks noChangeArrowheads="1"/>
              </p:cNvSpPr>
              <p:nvPr/>
            </p:nvSpPr>
            <p:spPr bwMode="auto">
              <a:xfrm rot="20351286" flipV="1">
                <a:off x="3384" y="1229"/>
                <a:ext cx="1856" cy="1382"/>
              </a:xfrm>
              <a:prstGeom prst="parallelogram">
                <a:avLst>
                  <a:gd name="adj" fmla="val 91192"/>
                </a:avLst>
              </a:prstGeom>
              <a:solidFill>
                <a:srgbClr val="FFFFFF">
                  <a:alpha val="6000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grpSp>
            <p:nvGrpSpPr>
              <p:cNvPr id="149564" name="Group 60"/>
              <p:cNvGrpSpPr>
                <a:grpSpLocks/>
              </p:cNvGrpSpPr>
              <p:nvPr/>
            </p:nvGrpSpPr>
            <p:grpSpPr bwMode="auto">
              <a:xfrm flipH="1" flipV="1">
                <a:off x="3378" y="1688"/>
                <a:ext cx="744" cy="281"/>
                <a:chOff x="1445" y="1439"/>
                <a:chExt cx="744" cy="289"/>
              </a:xfrm>
            </p:grpSpPr>
            <p:sp>
              <p:nvSpPr>
                <p:cNvPr id="149565" name="Freeform 61"/>
                <p:cNvSpPr>
                  <a:spLocks/>
                </p:cNvSpPr>
                <p:nvPr/>
              </p:nvSpPr>
              <p:spPr bwMode="auto">
                <a:xfrm>
                  <a:off x="1470" y="1485"/>
                  <a:ext cx="536" cy="243"/>
                </a:xfrm>
                <a:custGeom>
                  <a:avLst/>
                  <a:gdLst>
                    <a:gd name="T0" fmla="*/ 216 w 536"/>
                    <a:gd name="T1" fmla="*/ 0 h 243"/>
                    <a:gd name="T2" fmla="*/ 536 w 536"/>
                    <a:gd name="T3" fmla="*/ 161 h 243"/>
                    <a:gd name="T4" fmla="*/ 306 w 536"/>
                    <a:gd name="T5" fmla="*/ 221 h 243"/>
                    <a:gd name="T6" fmla="*/ 183 w 536"/>
                    <a:gd name="T7" fmla="*/ 237 h 243"/>
                    <a:gd name="T8" fmla="*/ 104 w 536"/>
                    <a:gd name="T9" fmla="*/ 243 h 243"/>
                    <a:gd name="T10" fmla="*/ 64 w 536"/>
                    <a:gd name="T11" fmla="*/ 239 h 243"/>
                    <a:gd name="T12" fmla="*/ 12 w 536"/>
                    <a:gd name="T13" fmla="*/ 225 h 243"/>
                    <a:gd name="T14" fmla="*/ 0 w 536"/>
                    <a:gd name="T15" fmla="*/ 207 h 243"/>
                    <a:gd name="T16" fmla="*/ 0 w 536"/>
                    <a:gd name="T17" fmla="*/ 180 h 243"/>
                    <a:gd name="T18" fmla="*/ 18 w 536"/>
                    <a:gd name="T19" fmla="*/ 143 h 243"/>
                    <a:gd name="T20" fmla="*/ 52 w 536"/>
                    <a:gd name="T21" fmla="*/ 111 h 243"/>
                    <a:gd name="T22" fmla="*/ 108 w 536"/>
                    <a:gd name="T23" fmla="*/ 69 h 243"/>
                    <a:gd name="T24" fmla="*/ 216 w 536"/>
                    <a:gd name="T25" fmla="*/ 0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6" h="243">
                      <a:moveTo>
                        <a:pt x="216" y="0"/>
                      </a:moveTo>
                      <a:lnTo>
                        <a:pt x="536" y="161"/>
                      </a:lnTo>
                      <a:lnTo>
                        <a:pt x="306" y="221"/>
                      </a:lnTo>
                      <a:lnTo>
                        <a:pt x="183" y="237"/>
                      </a:lnTo>
                      <a:lnTo>
                        <a:pt x="104" y="243"/>
                      </a:lnTo>
                      <a:lnTo>
                        <a:pt x="64" y="239"/>
                      </a:lnTo>
                      <a:lnTo>
                        <a:pt x="12" y="225"/>
                      </a:lnTo>
                      <a:lnTo>
                        <a:pt x="0" y="207"/>
                      </a:lnTo>
                      <a:lnTo>
                        <a:pt x="0" y="180"/>
                      </a:lnTo>
                      <a:lnTo>
                        <a:pt x="18" y="143"/>
                      </a:lnTo>
                      <a:lnTo>
                        <a:pt x="52" y="111"/>
                      </a:lnTo>
                      <a:lnTo>
                        <a:pt x="108" y="69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pattFill prst="dkUpDiag">
                  <a:fgClr>
                    <a:srgbClr val="00FFFF">
                      <a:alpha val="38000"/>
                    </a:srgbClr>
                  </a:fgClr>
                  <a:bgClr>
                    <a:schemeClr val="tx2">
                      <a:alpha val="38000"/>
                    </a:schemeClr>
                  </a:bgClr>
                </a:pattFill>
                <a:ln>
                  <a:noFill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222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49566" name="Arc 62"/>
                <p:cNvSpPr>
                  <a:spLocks/>
                </p:cNvSpPr>
                <p:nvPr/>
              </p:nvSpPr>
              <p:spPr bwMode="auto">
                <a:xfrm rot="4176030" flipV="1">
                  <a:off x="1680" y="1204"/>
                  <a:ext cx="274" cy="744"/>
                </a:xfrm>
                <a:custGeom>
                  <a:avLst/>
                  <a:gdLst>
                    <a:gd name="G0" fmla="+- 17062 0 0"/>
                    <a:gd name="G1" fmla="+- 21600 0 0"/>
                    <a:gd name="G2" fmla="+- 21600 0 0"/>
                    <a:gd name="T0" fmla="*/ 0 w 37733"/>
                    <a:gd name="T1" fmla="*/ 8354 h 21600"/>
                    <a:gd name="T2" fmla="*/ 37733 w 37733"/>
                    <a:gd name="T3" fmla="*/ 15335 h 21600"/>
                    <a:gd name="T4" fmla="*/ 17062 w 3773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733" h="21600" fill="none" extrusionOk="0">
                      <a:moveTo>
                        <a:pt x="0" y="8354"/>
                      </a:moveTo>
                      <a:cubicBezTo>
                        <a:pt x="4091" y="3083"/>
                        <a:pt x="10389" y="0"/>
                        <a:pt x="17062" y="0"/>
                      </a:cubicBezTo>
                      <a:cubicBezTo>
                        <a:pt x="26578" y="0"/>
                        <a:pt x="34973" y="6227"/>
                        <a:pt x="37733" y="15334"/>
                      </a:cubicBezTo>
                    </a:path>
                    <a:path w="37733" h="21600" stroke="0" extrusionOk="0">
                      <a:moveTo>
                        <a:pt x="0" y="8354"/>
                      </a:moveTo>
                      <a:cubicBezTo>
                        <a:pt x="4091" y="3083"/>
                        <a:pt x="10389" y="0"/>
                        <a:pt x="17062" y="0"/>
                      </a:cubicBezTo>
                      <a:cubicBezTo>
                        <a:pt x="26578" y="0"/>
                        <a:pt x="34973" y="6227"/>
                        <a:pt x="37733" y="15334"/>
                      </a:cubicBezTo>
                      <a:lnTo>
                        <a:pt x="17062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00FFFF"/>
                  </a:solidFill>
                  <a:round/>
                  <a:headEnd type="none" w="med" len="lg"/>
                  <a:tailEnd type="none" w="med" len="lg"/>
                </a:ln>
                <a:effectLst>
                  <a:outerShdw dist="28398" dir="1593903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49567" name="Group 63"/>
              <p:cNvGrpSpPr>
                <a:grpSpLocks/>
              </p:cNvGrpSpPr>
              <p:nvPr/>
            </p:nvGrpSpPr>
            <p:grpSpPr bwMode="auto">
              <a:xfrm flipH="1" flipV="1">
                <a:off x="4017" y="2017"/>
                <a:ext cx="744" cy="281"/>
                <a:chOff x="1445" y="1439"/>
                <a:chExt cx="744" cy="289"/>
              </a:xfrm>
            </p:grpSpPr>
            <p:sp>
              <p:nvSpPr>
                <p:cNvPr id="149568" name="Freeform 64"/>
                <p:cNvSpPr>
                  <a:spLocks/>
                </p:cNvSpPr>
                <p:nvPr/>
              </p:nvSpPr>
              <p:spPr bwMode="auto">
                <a:xfrm>
                  <a:off x="1470" y="1485"/>
                  <a:ext cx="536" cy="243"/>
                </a:xfrm>
                <a:custGeom>
                  <a:avLst/>
                  <a:gdLst>
                    <a:gd name="T0" fmla="*/ 216 w 536"/>
                    <a:gd name="T1" fmla="*/ 0 h 243"/>
                    <a:gd name="T2" fmla="*/ 536 w 536"/>
                    <a:gd name="T3" fmla="*/ 161 h 243"/>
                    <a:gd name="T4" fmla="*/ 306 w 536"/>
                    <a:gd name="T5" fmla="*/ 221 h 243"/>
                    <a:gd name="T6" fmla="*/ 183 w 536"/>
                    <a:gd name="T7" fmla="*/ 237 h 243"/>
                    <a:gd name="T8" fmla="*/ 104 w 536"/>
                    <a:gd name="T9" fmla="*/ 243 h 243"/>
                    <a:gd name="T10" fmla="*/ 64 w 536"/>
                    <a:gd name="T11" fmla="*/ 239 h 243"/>
                    <a:gd name="T12" fmla="*/ 12 w 536"/>
                    <a:gd name="T13" fmla="*/ 225 h 243"/>
                    <a:gd name="T14" fmla="*/ 0 w 536"/>
                    <a:gd name="T15" fmla="*/ 207 h 243"/>
                    <a:gd name="T16" fmla="*/ 0 w 536"/>
                    <a:gd name="T17" fmla="*/ 180 h 243"/>
                    <a:gd name="T18" fmla="*/ 18 w 536"/>
                    <a:gd name="T19" fmla="*/ 143 h 243"/>
                    <a:gd name="T20" fmla="*/ 52 w 536"/>
                    <a:gd name="T21" fmla="*/ 111 h 243"/>
                    <a:gd name="T22" fmla="*/ 108 w 536"/>
                    <a:gd name="T23" fmla="*/ 69 h 243"/>
                    <a:gd name="T24" fmla="*/ 216 w 536"/>
                    <a:gd name="T25" fmla="*/ 0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6" h="243">
                      <a:moveTo>
                        <a:pt x="216" y="0"/>
                      </a:moveTo>
                      <a:lnTo>
                        <a:pt x="536" y="161"/>
                      </a:lnTo>
                      <a:lnTo>
                        <a:pt x="306" y="221"/>
                      </a:lnTo>
                      <a:lnTo>
                        <a:pt x="183" y="237"/>
                      </a:lnTo>
                      <a:lnTo>
                        <a:pt x="104" y="243"/>
                      </a:lnTo>
                      <a:lnTo>
                        <a:pt x="64" y="239"/>
                      </a:lnTo>
                      <a:lnTo>
                        <a:pt x="12" y="225"/>
                      </a:lnTo>
                      <a:lnTo>
                        <a:pt x="0" y="207"/>
                      </a:lnTo>
                      <a:lnTo>
                        <a:pt x="0" y="180"/>
                      </a:lnTo>
                      <a:lnTo>
                        <a:pt x="18" y="143"/>
                      </a:lnTo>
                      <a:lnTo>
                        <a:pt x="52" y="111"/>
                      </a:lnTo>
                      <a:lnTo>
                        <a:pt x="108" y="69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pattFill prst="dkUpDiag">
                  <a:fgClr>
                    <a:srgbClr val="00FFFF">
                      <a:alpha val="38000"/>
                    </a:srgbClr>
                  </a:fgClr>
                  <a:bgClr>
                    <a:schemeClr val="tx2">
                      <a:alpha val="38000"/>
                    </a:schemeClr>
                  </a:bgClr>
                </a:pattFill>
                <a:ln>
                  <a:noFill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222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49569" name="Arc 65"/>
                <p:cNvSpPr>
                  <a:spLocks/>
                </p:cNvSpPr>
                <p:nvPr/>
              </p:nvSpPr>
              <p:spPr bwMode="auto">
                <a:xfrm rot="4176030" flipV="1">
                  <a:off x="1680" y="1204"/>
                  <a:ext cx="274" cy="744"/>
                </a:xfrm>
                <a:custGeom>
                  <a:avLst/>
                  <a:gdLst>
                    <a:gd name="G0" fmla="+- 17062 0 0"/>
                    <a:gd name="G1" fmla="+- 21600 0 0"/>
                    <a:gd name="G2" fmla="+- 21600 0 0"/>
                    <a:gd name="T0" fmla="*/ 0 w 37733"/>
                    <a:gd name="T1" fmla="*/ 8354 h 21600"/>
                    <a:gd name="T2" fmla="*/ 37733 w 37733"/>
                    <a:gd name="T3" fmla="*/ 15335 h 21600"/>
                    <a:gd name="T4" fmla="*/ 17062 w 3773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733" h="21600" fill="none" extrusionOk="0">
                      <a:moveTo>
                        <a:pt x="0" y="8354"/>
                      </a:moveTo>
                      <a:cubicBezTo>
                        <a:pt x="4091" y="3083"/>
                        <a:pt x="10389" y="0"/>
                        <a:pt x="17062" y="0"/>
                      </a:cubicBezTo>
                      <a:cubicBezTo>
                        <a:pt x="26578" y="0"/>
                        <a:pt x="34973" y="6227"/>
                        <a:pt x="37733" y="15334"/>
                      </a:cubicBezTo>
                    </a:path>
                    <a:path w="37733" h="21600" stroke="0" extrusionOk="0">
                      <a:moveTo>
                        <a:pt x="0" y="8354"/>
                      </a:moveTo>
                      <a:cubicBezTo>
                        <a:pt x="4091" y="3083"/>
                        <a:pt x="10389" y="0"/>
                        <a:pt x="17062" y="0"/>
                      </a:cubicBezTo>
                      <a:cubicBezTo>
                        <a:pt x="26578" y="0"/>
                        <a:pt x="34973" y="6227"/>
                        <a:pt x="37733" y="15334"/>
                      </a:cubicBezTo>
                      <a:lnTo>
                        <a:pt x="17062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00FFFF"/>
                  </a:solidFill>
                  <a:round/>
                  <a:headEnd type="none" w="med" len="lg"/>
                  <a:tailEnd type="none" w="med" len="lg"/>
                </a:ln>
                <a:effectLst>
                  <a:outerShdw dist="28398" dir="1593903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49570" name="AutoShape 66"/>
              <p:cNvSpPr>
                <a:spLocks noChangeArrowheads="1"/>
              </p:cNvSpPr>
              <p:nvPr/>
            </p:nvSpPr>
            <p:spPr bwMode="auto">
              <a:xfrm rot="-5400000" flipH="1" flipV="1">
                <a:off x="3150" y="1637"/>
                <a:ext cx="1770" cy="1666"/>
              </a:xfrm>
              <a:prstGeom prst="parallelogram">
                <a:avLst>
                  <a:gd name="adj" fmla="val 51798"/>
                </a:avLst>
              </a:prstGeom>
              <a:solidFill>
                <a:srgbClr val="3366FF">
                  <a:alpha val="7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49571" name="AutoShape 67"/>
              <p:cNvSpPr>
                <a:spLocks noChangeArrowheads="1"/>
              </p:cNvSpPr>
              <p:nvPr/>
            </p:nvSpPr>
            <p:spPr bwMode="auto">
              <a:xfrm rot="-5400000" flipH="1" flipV="1">
                <a:off x="3212" y="785"/>
                <a:ext cx="1645" cy="1674"/>
              </a:xfrm>
              <a:prstGeom prst="parallelogram">
                <a:avLst>
                  <a:gd name="adj" fmla="val 52157"/>
                </a:avLst>
              </a:prstGeom>
              <a:solidFill>
                <a:srgbClr val="3366FF">
                  <a:alpha val="7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grpSp>
            <p:nvGrpSpPr>
              <p:cNvPr id="149572" name="Group 68"/>
              <p:cNvGrpSpPr>
                <a:grpSpLocks/>
              </p:cNvGrpSpPr>
              <p:nvPr/>
            </p:nvGrpSpPr>
            <p:grpSpPr bwMode="auto">
              <a:xfrm>
                <a:off x="3235" y="1158"/>
                <a:ext cx="320" cy="953"/>
                <a:chOff x="1696" y="1029"/>
                <a:chExt cx="320" cy="953"/>
              </a:xfrm>
            </p:grpSpPr>
            <p:sp>
              <p:nvSpPr>
                <p:cNvPr id="149573" name="Freeform 69" descr="窄竖线"/>
                <p:cNvSpPr>
                  <a:spLocks/>
                </p:cNvSpPr>
                <p:nvPr/>
              </p:nvSpPr>
              <p:spPr bwMode="auto">
                <a:xfrm>
                  <a:off x="1701" y="1032"/>
                  <a:ext cx="313" cy="604"/>
                </a:xfrm>
                <a:custGeom>
                  <a:avLst/>
                  <a:gdLst>
                    <a:gd name="T0" fmla="*/ 0 w 313"/>
                    <a:gd name="T1" fmla="*/ 448 h 604"/>
                    <a:gd name="T2" fmla="*/ 11 w 313"/>
                    <a:gd name="T3" fmla="*/ 358 h 604"/>
                    <a:gd name="T4" fmla="*/ 27 w 313"/>
                    <a:gd name="T5" fmla="*/ 246 h 604"/>
                    <a:gd name="T6" fmla="*/ 57 w 313"/>
                    <a:gd name="T7" fmla="*/ 136 h 604"/>
                    <a:gd name="T8" fmla="*/ 87 w 313"/>
                    <a:gd name="T9" fmla="*/ 54 h 604"/>
                    <a:gd name="T10" fmla="*/ 115 w 313"/>
                    <a:gd name="T11" fmla="*/ 18 h 604"/>
                    <a:gd name="T12" fmla="*/ 145 w 313"/>
                    <a:gd name="T13" fmla="*/ 0 h 604"/>
                    <a:gd name="T14" fmla="*/ 167 w 313"/>
                    <a:gd name="T15" fmla="*/ 4 h 604"/>
                    <a:gd name="T16" fmla="*/ 209 w 313"/>
                    <a:gd name="T17" fmla="*/ 52 h 604"/>
                    <a:gd name="T18" fmla="*/ 233 w 313"/>
                    <a:gd name="T19" fmla="*/ 130 h 604"/>
                    <a:gd name="T20" fmla="*/ 259 w 313"/>
                    <a:gd name="T21" fmla="*/ 216 h 604"/>
                    <a:gd name="T22" fmla="*/ 277 w 313"/>
                    <a:gd name="T23" fmla="*/ 306 h 604"/>
                    <a:gd name="T24" fmla="*/ 297 w 313"/>
                    <a:gd name="T25" fmla="*/ 436 h 604"/>
                    <a:gd name="T26" fmla="*/ 313 w 313"/>
                    <a:gd name="T27" fmla="*/ 604 h 604"/>
                    <a:gd name="T28" fmla="*/ 0 w 313"/>
                    <a:gd name="T29" fmla="*/ 448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3" h="604">
                      <a:moveTo>
                        <a:pt x="0" y="448"/>
                      </a:moveTo>
                      <a:lnTo>
                        <a:pt x="11" y="358"/>
                      </a:lnTo>
                      <a:lnTo>
                        <a:pt x="27" y="246"/>
                      </a:lnTo>
                      <a:lnTo>
                        <a:pt x="57" y="136"/>
                      </a:lnTo>
                      <a:lnTo>
                        <a:pt x="87" y="54"/>
                      </a:lnTo>
                      <a:lnTo>
                        <a:pt x="115" y="18"/>
                      </a:lnTo>
                      <a:lnTo>
                        <a:pt x="145" y="0"/>
                      </a:lnTo>
                      <a:lnTo>
                        <a:pt x="167" y="4"/>
                      </a:lnTo>
                      <a:lnTo>
                        <a:pt x="209" y="52"/>
                      </a:lnTo>
                      <a:lnTo>
                        <a:pt x="233" y="130"/>
                      </a:lnTo>
                      <a:lnTo>
                        <a:pt x="259" y="216"/>
                      </a:lnTo>
                      <a:lnTo>
                        <a:pt x="277" y="306"/>
                      </a:lnTo>
                      <a:lnTo>
                        <a:pt x="297" y="436"/>
                      </a:lnTo>
                      <a:lnTo>
                        <a:pt x="313" y="604"/>
                      </a:lnTo>
                      <a:lnTo>
                        <a:pt x="0" y="448"/>
                      </a:lnTo>
                      <a:close/>
                    </a:path>
                  </a:pathLst>
                </a:custGeom>
                <a:pattFill prst="narVert">
                  <a:fgClr>
                    <a:srgbClr val="FFFF00">
                      <a:alpha val="38000"/>
                    </a:srgbClr>
                  </a:fgClr>
                  <a:bgClr>
                    <a:schemeClr val="tx2">
                      <a:alpha val="38000"/>
                    </a:schemeClr>
                  </a:bgClr>
                </a:pattFill>
                <a:ln>
                  <a:noFill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222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49574" name="Arc 70"/>
                <p:cNvSpPr>
                  <a:spLocks/>
                </p:cNvSpPr>
                <p:nvPr/>
              </p:nvSpPr>
              <p:spPr bwMode="auto">
                <a:xfrm>
                  <a:off x="1696" y="1029"/>
                  <a:ext cx="320" cy="953"/>
                </a:xfrm>
                <a:custGeom>
                  <a:avLst/>
                  <a:gdLst>
                    <a:gd name="G0" fmla="+- 18418 0 0"/>
                    <a:gd name="G1" fmla="+- 21600 0 0"/>
                    <a:gd name="G2" fmla="+- 21600 0 0"/>
                    <a:gd name="T0" fmla="*/ 0 w 38677"/>
                    <a:gd name="T1" fmla="*/ 10315 h 21600"/>
                    <a:gd name="T2" fmla="*/ 38677 w 38677"/>
                    <a:gd name="T3" fmla="*/ 14108 h 21600"/>
                    <a:gd name="T4" fmla="*/ 18418 w 3867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677" h="21600" fill="none" extrusionOk="0">
                      <a:moveTo>
                        <a:pt x="0" y="10315"/>
                      </a:moveTo>
                      <a:cubicBezTo>
                        <a:pt x="3926" y="3906"/>
                        <a:pt x="10902" y="0"/>
                        <a:pt x="18418" y="0"/>
                      </a:cubicBezTo>
                      <a:cubicBezTo>
                        <a:pt x="27457" y="0"/>
                        <a:pt x="35541" y="5629"/>
                        <a:pt x="38677" y="14107"/>
                      </a:cubicBezTo>
                    </a:path>
                    <a:path w="38677" h="21600" stroke="0" extrusionOk="0">
                      <a:moveTo>
                        <a:pt x="0" y="10315"/>
                      </a:moveTo>
                      <a:cubicBezTo>
                        <a:pt x="3926" y="3906"/>
                        <a:pt x="10902" y="0"/>
                        <a:pt x="18418" y="0"/>
                      </a:cubicBezTo>
                      <a:cubicBezTo>
                        <a:pt x="27457" y="0"/>
                        <a:pt x="35541" y="5629"/>
                        <a:pt x="38677" y="14107"/>
                      </a:cubicBezTo>
                      <a:lnTo>
                        <a:pt x="18418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FF00"/>
                  </a:solidFill>
                  <a:round/>
                  <a:headEnd type="none" w="med" len="lg"/>
                  <a:tailEnd type="none" w="med" len="lg"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49575" name="Group 71"/>
              <p:cNvGrpSpPr>
                <a:grpSpLocks/>
              </p:cNvGrpSpPr>
              <p:nvPr/>
            </p:nvGrpSpPr>
            <p:grpSpPr bwMode="auto">
              <a:xfrm flipH="1" flipV="1">
                <a:off x="3553" y="1429"/>
                <a:ext cx="320" cy="953"/>
                <a:chOff x="1696" y="1029"/>
                <a:chExt cx="320" cy="953"/>
              </a:xfrm>
            </p:grpSpPr>
            <p:sp>
              <p:nvSpPr>
                <p:cNvPr id="149576" name="Freeform 72" descr="窄竖线"/>
                <p:cNvSpPr>
                  <a:spLocks/>
                </p:cNvSpPr>
                <p:nvPr/>
              </p:nvSpPr>
              <p:spPr bwMode="auto">
                <a:xfrm>
                  <a:off x="1701" y="1032"/>
                  <a:ext cx="313" cy="604"/>
                </a:xfrm>
                <a:custGeom>
                  <a:avLst/>
                  <a:gdLst>
                    <a:gd name="T0" fmla="*/ 0 w 313"/>
                    <a:gd name="T1" fmla="*/ 448 h 604"/>
                    <a:gd name="T2" fmla="*/ 11 w 313"/>
                    <a:gd name="T3" fmla="*/ 358 h 604"/>
                    <a:gd name="T4" fmla="*/ 27 w 313"/>
                    <a:gd name="T5" fmla="*/ 246 h 604"/>
                    <a:gd name="T6" fmla="*/ 57 w 313"/>
                    <a:gd name="T7" fmla="*/ 136 h 604"/>
                    <a:gd name="T8" fmla="*/ 87 w 313"/>
                    <a:gd name="T9" fmla="*/ 54 h 604"/>
                    <a:gd name="T10" fmla="*/ 115 w 313"/>
                    <a:gd name="T11" fmla="*/ 18 h 604"/>
                    <a:gd name="T12" fmla="*/ 145 w 313"/>
                    <a:gd name="T13" fmla="*/ 0 h 604"/>
                    <a:gd name="T14" fmla="*/ 167 w 313"/>
                    <a:gd name="T15" fmla="*/ 4 h 604"/>
                    <a:gd name="T16" fmla="*/ 209 w 313"/>
                    <a:gd name="T17" fmla="*/ 52 h 604"/>
                    <a:gd name="T18" fmla="*/ 233 w 313"/>
                    <a:gd name="T19" fmla="*/ 130 h 604"/>
                    <a:gd name="T20" fmla="*/ 259 w 313"/>
                    <a:gd name="T21" fmla="*/ 216 h 604"/>
                    <a:gd name="T22" fmla="*/ 277 w 313"/>
                    <a:gd name="T23" fmla="*/ 306 h 604"/>
                    <a:gd name="T24" fmla="*/ 297 w 313"/>
                    <a:gd name="T25" fmla="*/ 436 h 604"/>
                    <a:gd name="T26" fmla="*/ 313 w 313"/>
                    <a:gd name="T27" fmla="*/ 604 h 604"/>
                    <a:gd name="T28" fmla="*/ 0 w 313"/>
                    <a:gd name="T29" fmla="*/ 448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3" h="604">
                      <a:moveTo>
                        <a:pt x="0" y="448"/>
                      </a:moveTo>
                      <a:lnTo>
                        <a:pt x="11" y="358"/>
                      </a:lnTo>
                      <a:lnTo>
                        <a:pt x="27" y="246"/>
                      </a:lnTo>
                      <a:lnTo>
                        <a:pt x="57" y="136"/>
                      </a:lnTo>
                      <a:lnTo>
                        <a:pt x="87" y="54"/>
                      </a:lnTo>
                      <a:lnTo>
                        <a:pt x="115" y="18"/>
                      </a:lnTo>
                      <a:lnTo>
                        <a:pt x="145" y="0"/>
                      </a:lnTo>
                      <a:lnTo>
                        <a:pt x="167" y="4"/>
                      </a:lnTo>
                      <a:lnTo>
                        <a:pt x="209" y="52"/>
                      </a:lnTo>
                      <a:lnTo>
                        <a:pt x="233" y="130"/>
                      </a:lnTo>
                      <a:lnTo>
                        <a:pt x="259" y="216"/>
                      </a:lnTo>
                      <a:lnTo>
                        <a:pt x="277" y="306"/>
                      </a:lnTo>
                      <a:lnTo>
                        <a:pt x="297" y="436"/>
                      </a:lnTo>
                      <a:lnTo>
                        <a:pt x="313" y="604"/>
                      </a:lnTo>
                      <a:lnTo>
                        <a:pt x="0" y="448"/>
                      </a:lnTo>
                      <a:close/>
                    </a:path>
                  </a:pathLst>
                </a:custGeom>
                <a:pattFill prst="narVert">
                  <a:fgClr>
                    <a:srgbClr val="FFFF00">
                      <a:alpha val="38000"/>
                    </a:srgbClr>
                  </a:fgClr>
                  <a:bgClr>
                    <a:schemeClr val="tx2">
                      <a:alpha val="38000"/>
                    </a:schemeClr>
                  </a:bgClr>
                </a:pattFill>
                <a:ln>
                  <a:noFill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222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49577" name="Arc 73"/>
                <p:cNvSpPr>
                  <a:spLocks/>
                </p:cNvSpPr>
                <p:nvPr/>
              </p:nvSpPr>
              <p:spPr bwMode="auto">
                <a:xfrm>
                  <a:off x="1696" y="1029"/>
                  <a:ext cx="320" cy="953"/>
                </a:xfrm>
                <a:custGeom>
                  <a:avLst/>
                  <a:gdLst>
                    <a:gd name="G0" fmla="+- 18418 0 0"/>
                    <a:gd name="G1" fmla="+- 21600 0 0"/>
                    <a:gd name="G2" fmla="+- 21600 0 0"/>
                    <a:gd name="T0" fmla="*/ 0 w 38677"/>
                    <a:gd name="T1" fmla="*/ 10315 h 21600"/>
                    <a:gd name="T2" fmla="*/ 38677 w 38677"/>
                    <a:gd name="T3" fmla="*/ 14108 h 21600"/>
                    <a:gd name="T4" fmla="*/ 18418 w 3867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677" h="21600" fill="none" extrusionOk="0">
                      <a:moveTo>
                        <a:pt x="0" y="10315"/>
                      </a:moveTo>
                      <a:cubicBezTo>
                        <a:pt x="3926" y="3906"/>
                        <a:pt x="10902" y="0"/>
                        <a:pt x="18418" y="0"/>
                      </a:cubicBezTo>
                      <a:cubicBezTo>
                        <a:pt x="27457" y="0"/>
                        <a:pt x="35541" y="5629"/>
                        <a:pt x="38677" y="14107"/>
                      </a:cubicBezTo>
                    </a:path>
                    <a:path w="38677" h="21600" stroke="0" extrusionOk="0">
                      <a:moveTo>
                        <a:pt x="0" y="10315"/>
                      </a:moveTo>
                      <a:cubicBezTo>
                        <a:pt x="3926" y="3906"/>
                        <a:pt x="10902" y="0"/>
                        <a:pt x="18418" y="0"/>
                      </a:cubicBezTo>
                      <a:cubicBezTo>
                        <a:pt x="27457" y="0"/>
                        <a:pt x="35541" y="5629"/>
                        <a:pt x="38677" y="14107"/>
                      </a:cubicBezTo>
                      <a:lnTo>
                        <a:pt x="18418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FF00"/>
                  </a:solidFill>
                  <a:round/>
                  <a:headEnd type="none" w="med" len="lg"/>
                  <a:tailEnd type="none" w="med" len="lg"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49578" name="Group 74"/>
              <p:cNvGrpSpPr>
                <a:grpSpLocks/>
              </p:cNvGrpSpPr>
              <p:nvPr/>
            </p:nvGrpSpPr>
            <p:grpSpPr bwMode="auto">
              <a:xfrm>
                <a:off x="3869" y="1479"/>
                <a:ext cx="320" cy="953"/>
                <a:chOff x="1696" y="1029"/>
                <a:chExt cx="320" cy="953"/>
              </a:xfrm>
            </p:grpSpPr>
            <p:sp>
              <p:nvSpPr>
                <p:cNvPr id="149579" name="Freeform 75" descr="窄竖线"/>
                <p:cNvSpPr>
                  <a:spLocks/>
                </p:cNvSpPr>
                <p:nvPr/>
              </p:nvSpPr>
              <p:spPr bwMode="auto">
                <a:xfrm>
                  <a:off x="1701" y="1032"/>
                  <a:ext cx="313" cy="604"/>
                </a:xfrm>
                <a:custGeom>
                  <a:avLst/>
                  <a:gdLst>
                    <a:gd name="T0" fmla="*/ 0 w 313"/>
                    <a:gd name="T1" fmla="*/ 448 h 604"/>
                    <a:gd name="T2" fmla="*/ 11 w 313"/>
                    <a:gd name="T3" fmla="*/ 358 h 604"/>
                    <a:gd name="T4" fmla="*/ 27 w 313"/>
                    <a:gd name="T5" fmla="*/ 246 h 604"/>
                    <a:gd name="T6" fmla="*/ 57 w 313"/>
                    <a:gd name="T7" fmla="*/ 136 h 604"/>
                    <a:gd name="T8" fmla="*/ 87 w 313"/>
                    <a:gd name="T9" fmla="*/ 54 h 604"/>
                    <a:gd name="T10" fmla="*/ 115 w 313"/>
                    <a:gd name="T11" fmla="*/ 18 h 604"/>
                    <a:gd name="T12" fmla="*/ 145 w 313"/>
                    <a:gd name="T13" fmla="*/ 0 h 604"/>
                    <a:gd name="T14" fmla="*/ 167 w 313"/>
                    <a:gd name="T15" fmla="*/ 4 h 604"/>
                    <a:gd name="T16" fmla="*/ 209 w 313"/>
                    <a:gd name="T17" fmla="*/ 52 h 604"/>
                    <a:gd name="T18" fmla="*/ 233 w 313"/>
                    <a:gd name="T19" fmla="*/ 130 h 604"/>
                    <a:gd name="T20" fmla="*/ 259 w 313"/>
                    <a:gd name="T21" fmla="*/ 216 h 604"/>
                    <a:gd name="T22" fmla="*/ 277 w 313"/>
                    <a:gd name="T23" fmla="*/ 306 h 604"/>
                    <a:gd name="T24" fmla="*/ 297 w 313"/>
                    <a:gd name="T25" fmla="*/ 436 h 604"/>
                    <a:gd name="T26" fmla="*/ 313 w 313"/>
                    <a:gd name="T27" fmla="*/ 604 h 604"/>
                    <a:gd name="T28" fmla="*/ 0 w 313"/>
                    <a:gd name="T29" fmla="*/ 448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3" h="604">
                      <a:moveTo>
                        <a:pt x="0" y="448"/>
                      </a:moveTo>
                      <a:lnTo>
                        <a:pt x="11" y="358"/>
                      </a:lnTo>
                      <a:lnTo>
                        <a:pt x="27" y="246"/>
                      </a:lnTo>
                      <a:lnTo>
                        <a:pt x="57" y="136"/>
                      </a:lnTo>
                      <a:lnTo>
                        <a:pt x="87" y="54"/>
                      </a:lnTo>
                      <a:lnTo>
                        <a:pt x="115" y="18"/>
                      </a:lnTo>
                      <a:lnTo>
                        <a:pt x="145" y="0"/>
                      </a:lnTo>
                      <a:lnTo>
                        <a:pt x="167" y="4"/>
                      </a:lnTo>
                      <a:lnTo>
                        <a:pt x="209" y="52"/>
                      </a:lnTo>
                      <a:lnTo>
                        <a:pt x="233" y="130"/>
                      </a:lnTo>
                      <a:lnTo>
                        <a:pt x="259" y="216"/>
                      </a:lnTo>
                      <a:lnTo>
                        <a:pt x="277" y="306"/>
                      </a:lnTo>
                      <a:lnTo>
                        <a:pt x="297" y="436"/>
                      </a:lnTo>
                      <a:lnTo>
                        <a:pt x="313" y="604"/>
                      </a:lnTo>
                      <a:lnTo>
                        <a:pt x="0" y="448"/>
                      </a:lnTo>
                      <a:close/>
                    </a:path>
                  </a:pathLst>
                </a:custGeom>
                <a:pattFill prst="narVert">
                  <a:fgClr>
                    <a:srgbClr val="FFFF00">
                      <a:alpha val="38000"/>
                    </a:srgbClr>
                  </a:fgClr>
                  <a:bgClr>
                    <a:schemeClr val="tx2">
                      <a:alpha val="38000"/>
                    </a:schemeClr>
                  </a:bgClr>
                </a:pattFill>
                <a:ln>
                  <a:noFill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222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49580" name="Arc 76"/>
                <p:cNvSpPr>
                  <a:spLocks/>
                </p:cNvSpPr>
                <p:nvPr/>
              </p:nvSpPr>
              <p:spPr bwMode="auto">
                <a:xfrm>
                  <a:off x="1696" y="1029"/>
                  <a:ext cx="320" cy="953"/>
                </a:xfrm>
                <a:custGeom>
                  <a:avLst/>
                  <a:gdLst>
                    <a:gd name="G0" fmla="+- 18418 0 0"/>
                    <a:gd name="G1" fmla="+- 21600 0 0"/>
                    <a:gd name="G2" fmla="+- 21600 0 0"/>
                    <a:gd name="T0" fmla="*/ 0 w 38677"/>
                    <a:gd name="T1" fmla="*/ 10315 h 21600"/>
                    <a:gd name="T2" fmla="*/ 38677 w 38677"/>
                    <a:gd name="T3" fmla="*/ 14108 h 21600"/>
                    <a:gd name="T4" fmla="*/ 18418 w 3867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677" h="21600" fill="none" extrusionOk="0">
                      <a:moveTo>
                        <a:pt x="0" y="10315"/>
                      </a:moveTo>
                      <a:cubicBezTo>
                        <a:pt x="3926" y="3906"/>
                        <a:pt x="10902" y="0"/>
                        <a:pt x="18418" y="0"/>
                      </a:cubicBezTo>
                      <a:cubicBezTo>
                        <a:pt x="27457" y="0"/>
                        <a:pt x="35541" y="5629"/>
                        <a:pt x="38677" y="14107"/>
                      </a:cubicBezTo>
                    </a:path>
                    <a:path w="38677" h="21600" stroke="0" extrusionOk="0">
                      <a:moveTo>
                        <a:pt x="0" y="10315"/>
                      </a:moveTo>
                      <a:cubicBezTo>
                        <a:pt x="3926" y="3906"/>
                        <a:pt x="10902" y="0"/>
                        <a:pt x="18418" y="0"/>
                      </a:cubicBezTo>
                      <a:cubicBezTo>
                        <a:pt x="27457" y="0"/>
                        <a:pt x="35541" y="5629"/>
                        <a:pt x="38677" y="14107"/>
                      </a:cubicBezTo>
                      <a:lnTo>
                        <a:pt x="18418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FF00"/>
                  </a:solidFill>
                  <a:round/>
                  <a:headEnd type="none" w="med" len="lg"/>
                  <a:tailEnd type="none" w="med" len="lg"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49581" name="Group 77"/>
              <p:cNvGrpSpPr>
                <a:grpSpLocks/>
              </p:cNvGrpSpPr>
              <p:nvPr/>
            </p:nvGrpSpPr>
            <p:grpSpPr bwMode="auto">
              <a:xfrm flipH="1" flipV="1">
                <a:off x="4188" y="1754"/>
                <a:ext cx="320" cy="953"/>
                <a:chOff x="1696" y="1029"/>
                <a:chExt cx="320" cy="953"/>
              </a:xfrm>
            </p:grpSpPr>
            <p:sp>
              <p:nvSpPr>
                <p:cNvPr id="149582" name="Freeform 78" descr="窄竖线"/>
                <p:cNvSpPr>
                  <a:spLocks/>
                </p:cNvSpPr>
                <p:nvPr/>
              </p:nvSpPr>
              <p:spPr bwMode="auto">
                <a:xfrm>
                  <a:off x="1701" y="1032"/>
                  <a:ext cx="313" cy="604"/>
                </a:xfrm>
                <a:custGeom>
                  <a:avLst/>
                  <a:gdLst>
                    <a:gd name="T0" fmla="*/ 0 w 313"/>
                    <a:gd name="T1" fmla="*/ 448 h 604"/>
                    <a:gd name="T2" fmla="*/ 11 w 313"/>
                    <a:gd name="T3" fmla="*/ 358 h 604"/>
                    <a:gd name="T4" fmla="*/ 27 w 313"/>
                    <a:gd name="T5" fmla="*/ 246 h 604"/>
                    <a:gd name="T6" fmla="*/ 57 w 313"/>
                    <a:gd name="T7" fmla="*/ 136 h 604"/>
                    <a:gd name="T8" fmla="*/ 87 w 313"/>
                    <a:gd name="T9" fmla="*/ 54 h 604"/>
                    <a:gd name="T10" fmla="*/ 115 w 313"/>
                    <a:gd name="T11" fmla="*/ 18 h 604"/>
                    <a:gd name="T12" fmla="*/ 145 w 313"/>
                    <a:gd name="T13" fmla="*/ 0 h 604"/>
                    <a:gd name="T14" fmla="*/ 167 w 313"/>
                    <a:gd name="T15" fmla="*/ 4 h 604"/>
                    <a:gd name="T16" fmla="*/ 209 w 313"/>
                    <a:gd name="T17" fmla="*/ 52 h 604"/>
                    <a:gd name="T18" fmla="*/ 233 w 313"/>
                    <a:gd name="T19" fmla="*/ 130 h 604"/>
                    <a:gd name="T20" fmla="*/ 259 w 313"/>
                    <a:gd name="T21" fmla="*/ 216 h 604"/>
                    <a:gd name="T22" fmla="*/ 277 w 313"/>
                    <a:gd name="T23" fmla="*/ 306 h 604"/>
                    <a:gd name="T24" fmla="*/ 297 w 313"/>
                    <a:gd name="T25" fmla="*/ 436 h 604"/>
                    <a:gd name="T26" fmla="*/ 313 w 313"/>
                    <a:gd name="T27" fmla="*/ 604 h 604"/>
                    <a:gd name="T28" fmla="*/ 0 w 313"/>
                    <a:gd name="T29" fmla="*/ 448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3" h="604">
                      <a:moveTo>
                        <a:pt x="0" y="448"/>
                      </a:moveTo>
                      <a:lnTo>
                        <a:pt x="11" y="358"/>
                      </a:lnTo>
                      <a:lnTo>
                        <a:pt x="27" y="246"/>
                      </a:lnTo>
                      <a:lnTo>
                        <a:pt x="57" y="136"/>
                      </a:lnTo>
                      <a:lnTo>
                        <a:pt x="87" y="54"/>
                      </a:lnTo>
                      <a:lnTo>
                        <a:pt x="115" y="18"/>
                      </a:lnTo>
                      <a:lnTo>
                        <a:pt x="145" y="0"/>
                      </a:lnTo>
                      <a:lnTo>
                        <a:pt x="167" y="4"/>
                      </a:lnTo>
                      <a:lnTo>
                        <a:pt x="209" y="52"/>
                      </a:lnTo>
                      <a:lnTo>
                        <a:pt x="233" y="130"/>
                      </a:lnTo>
                      <a:lnTo>
                        <a:pt x="259" y="216"/>
                      </a:lnTo>
                      <a:lnTo>
                        <a:pt x="277" y="306"/>
                      </a:lnTo>
                      <a:lnTo>
                        <a:pt x="297" y="436"/>
                      </a:lnTo>
                      <a:lnTo>
                        <a:pt x="313" y="604"/>
                      </a:lnTo>
                      <a:lnTo>
                        <a:pt x="0" y="448"/>
                      </a:lnTo>
                      <a:close/>
                    </a:path>
                  </a:pathLst>
                </a:custGeom>
                <a:pattFill prst="narVert">
                  <a:fgClr>
                    <a:srgbClr val="FFFF00">
                      <a:alpha val="38000"/>
                    </a:srgbClr>
                  </a:fgClr>
                  <a:bgClr>
                    <a:schemeClr val="tx2">
                      <a:alpha val="38000"/>
                    </a:schemeClr>
                  </a:bgClr>
                </a:pattFill>
                <a:ln>
                  <a:noFill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222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49583" name="Arc 79"/>
                <p:cNvSpPr>
                  <a:spLocks/>
                </p:cNvSpPr>
                <p:nvPr/>
              </p:nvSpPr>
              <p:spPr bwMode="auto">
                <a:xfrm>
                  <a:off x="1696" y="1029"/>
                  <a:ext cx="320" cy="953"/>
                </a:xfrm>
                <a:custGeom>
                  <a:avLst/>
                  <a:gdLst>
                    <a:gd name="G0" fmla="+- 18418 0 0"/>
                    <a:gd name="G1" fmla="+- 21600 0 0"/>
                    <a:gd name="G2" fmla="+- 21600 0 0"/>
                    <a:gd name="T0" fmla="*/ 0 w 38677"/>
                    <a:gd name="T1" fmla="*/ 10315 h 21600"/>
                    <a:gd name="T2" fmla="*/ 38677 w 38677"/>
                    <a:gd name="T3" fmla="*/ 14108 h 21600"/>
                    <a:gd name="T4" fmla="*/ 18418 w 3867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677" h="21600" fill="none" extrusionOk="0">
                      <a:moveTo>
                        <a:pt x="0" y="10315"/>
                      </a:moveTo>
                      <a:cubicBezTo>
                        <a:pt x="3926" y="3906"/>
                        <a:pt x="10902" y="0"/>
                        <a:pt x="18418" y="0"/>
                      </a:cubicBezTo>
                      <a:cubicBezTo>
                        <a:pt x="27457" y="0"/>
                        <a:pt x="35541" y="5629"/>
                        <a:pt x="38677" y="14107"/>
                      </a:cubicBezTo>
                    </a:path>
                    <a:path w="38677" h="21600" stroke="0" extrusionOk="0">
                      <a:moveTo>
                        <a:pt x="0" y="10315"/>
                      </a:moveTo>
                      <a:cubicBezTo>
                        <a:pt x="3926" y="3906"/>
                        <a:pt x="10902" y="0"/>
                        <a:pt x="18418" y="0"/>
                      </a:cubicBezTo>
                      <a:cubicBezTo>
                        <a:pt x="27457" y="0"/>
                        <a:pt x="35541" y="5629"/>
                        <a:pt x="38677" y="14107"/>
                      </a:cubicBezTo>
                      <a:lnTo>
                        <a:pt x="18418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FF00"/>
                  </a:solidFill>
                  <a:round/>
                  <a:headEnd type="none" w="med" len="lg"/>
                  <a:tailEnd type="none" w="med" len="lg"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49584" name="AutoShape 80"/>
              <p:cNvSpPr>
                <a:spLocks noChangeArrowheads="1"/>
              </p:cNvSpPr>
              <p:nvPr/>
            </p:nvSpPr>
            <p:spPr bwMode="auto">
              <a:xfrm rot="20351286" flipV="1">
                <a:off x="2784" y="1448"/>
                <a:ext cx="1900" cy="1382"/>
              </a:xfrm>
              <a:prstGeom prst="parallelogram">
                <a:avLst>
                  <a:gd name="adj" fmla="val 90210"/>
                </a:avLst>
              </a:prstGeom>
              <a:solidFill>
                <a:schemeClr val="tx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grpSp>
            <p:nvGrpSpPr>
              <p:cNvPr id="149585" name="Group 81"/>
              <p:cNvGrpSpPr>
                <a:grpSpLocks/>
              </p:cNvGrpSpPr>
              <p:nvPr/>
            </p:nvGrpSpPr>
            <p:grpSpPr bwMode="auto">
              <a:xfrm>
                <a:off x="3625" y="1897"/>
                <a:ext cx="744" cy="281"/>
                <a:chOff x="1445" y="1439"/>
                <a:chExt cx="744" cy="289"/>
              </a:xfrm>
            </p:grpSpPr>
            <p:sp>
              <p:nvSpPr>
                <p:cNvPr id="149586" name="Freeform 82"/>
                <p:cNvSpPr>
                  <a:spLocks/>
                </p:cNvSpPr>
                <p:nvPr/>
              </p:nvSpPr>
              <p:spPr bwMode="auto">
                <a:xfrm>
                  <a:off x="1470" y="1485"/>
                  <a:ext cx="536" cy="243"/>
                </a:xfrm>
                <a:custGeom>
                  <a:avLst/>
                  <a:gdLst>
                    <a:gd name="T0" fmla="*/ 216 w 536"/>
                    <a:gd name="T1" fmla="*/ 0 h 243"/>
                    <a:gd name="T2" fmla="*/ 536 w 536"/>
                    <a:gd name="T3" fmla="*/ 161 h 243"/>
                    <a:gd name="T4" fmla="*/ 306 w 536"/>
                    <a:gd name="T5" fmla="*/ 221 h 243"/>
                    <a:gd name="T6" fmla="*/ 183 w 536"/>
                    <a:gd name="T7" fmla="*/ 237 h 243"/>
                    <a:gd name="T8" fmla="*/ 104 w 536"/>
                    <a:gd name="T9" fmla="*/ 243 h 243"/>
                    <a:gd name="T10" fmla="*/ 64 w 536"/>
                    <a:gd name="T11" fmla="*/ 239 h 243"/>
                    <a:gd name="T12" fmla="*/ 12 w 536"/>
                    <a:gd name="T13" fmla="*/ 225 h 243"/>
                    <a:gd name="T14" fmla="*/ 0 w 536"/>
                    <a:gd name="T15" fmla="*/ 207 h 243"/>
                    <a:gd name="T16" fmla="*/ 0 w 536"/>
                    <a:gd name="T17" fmla="*/ 180 h 243"/>
                    <a:gd name="T18" fmla="*/ 18 w 536"/>
                    <a:gd name="T19" fmla="*/ 143 h 243"/>
                    <a:gd name="T20" fmla="*/ 52 w 536"/>
                    <a:gd name="T21" fmla="*/ 111 h 243"/>
                    <a:gd name="T22" fmla="*/ 108 w 536"/>
                    <a:gd name="T23" fmla="*/ 69 h 243"/>
                    <a:gd name="T24" fmla="*/ 216 w 536"/>
                    <a:gd name="T25" fmla="*/ 0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6" h="243">
                      <a:moveTo>
                        <a:pt x="216" y="0"/>
                      </a:moveTo>
                      <a:lnTo>
                        <a:pt x="536" y="161"/>
                      </a:lnTo>
                      <a:lnTo>
                        <a:pt x="306" y="221"/>
                      </a:lnTo>
                      <a:lnTo>
                        <a:pt x="183" y="237"/>
                      </a:lnTo>
                      <a:lnTo>
                        <a:pt x="104" y="243"/>
                      </a:lnTo>
                      <a:lnTo>
                        <a:pt x="64" y="239"/>
                      </a:lnTo>
                      <a:lnTo>
                        <a:pt x="12" y="225"/>
                      </a:lnTo>
                      <a:lnTo>
                        <a:pt x="0" y="207"/>
                      </a:lnTo>
                      <a:lnTo>
                        <a:pt x="0" y="180"/>
                      </a:lnTo>
                      <a:lnTo>
                        <a:pt x="18" y="143"/>
                      </a:lnTo>
                      <a:lnTo>
                        <a:pt x="52" y="111"/>
                      </a:lnTo>
                      <a:lnTo>
                        <a:pt x="108" y="69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pattFill prst="dkUpDiag">
                  <a:fgClr>
                    <a:srgbClr val="00FFFF">
                      <a:alpha val="38000"/>
                    </a:srgbClr>
                  </a:fgClr>
                  <a:bgClr>
                    <a:schemeClr val="tx2">
                      <a:alpha val="38000"/>
                    </a:schemeClr>
                  </a:bgClr>
                </a:pattFill>
                <a:ln>
                  <a:noFill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222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49587" name="Arc 83"/>
                <p:cNvSpPr>
                  <a:spLocks/>
                </p:cNvSpPr>
                <p:nvPr/>
              </p:nvSpPr>
              <p:spPr bwMode="auto">
                <a:xfrm rot="4176030" flipV="1">
                  <a:off x="1680" y="1204"/>
                  <a:ext cx="274" cy="744"/>
                </a:xfrm>
                <a:custGeom>
                  <a:avLst/>
                  <a:gdLst>
                    <a:gd name="G0" fmla="+- 17062 0 0"/>
                    <a:gd name="G1" fmla="+- 21600 0 0"/>
                    <a:gd name="G2" fmla="+- 21600 0 0"/>
                    <a:gd name="T0" fmla="*/ 0 w 37733"/>
                    <a:gd name="T1" fmla="*/ 8354 h 21600"/>
                    <a:gd name="T2" fmla="*/ 37733 w 37733"/>
                    <a:gd name="T3" fmla="*/ 15335 h 21600"/>
                    <a:gd name="T4" fmla="*/ 17062 w 3773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733" h="21600" fill="none" extrusionOk="0">
                      <a:moveTo>
                        <a:pt x="0" y="8354"/>
                      </a:moveTo>
                      <a:cubicBezTo>
                        <a:pt x="4091" y="3083"/>
                        <a:pt x="10389" y="0"/>
                        <a:pt x="17062" y="0"/>
                      </a:cubicBezTo>
                      <a:cubicBezTo>
                        <a:pt x="26578" y="0"/>
                        <a:pt x="34973" y="6227"/>
                        <a:pt x="37733" y="15334"/>
                      </a:cubicBezTo>
                    </a:path>
                    <a:path w="37733" h="21600" stroke="0" extrusionOk="0">
                      <a:moveTo>
                        <a:pt x="0" y="8354"/>
                      </a:moveTo>
                      <a:cubicBezTo>
                        <a:pt x="4091" y="3083"/>
                        <a:pt x="10389" y="0"/>
                        <a:pt x="17062" y="0"/>
                      </a:cubicBezTo>
                      <a:cubicBezTo>
                        <a:pt x="26578" y="0"/>
                        <a:pt x="34973" y="6227"/>
                        <a:pt x="37733" y="15334"/>
                      </a:cubicBezTo>
                      <a:lnTo>
                        <a:pt x="17062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00FFFF"/>
                  </a:solidFill>
                  <a:round/>
                  <a:headEnd type="none" w="med" len="lg"/>
                  <a:tailEnd type="none" w="med" len="lg"/>
                </a:ln>
                <a:effectLst>
                  <a:outerShdw dist="28398" dir="1593903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49588" name="Group 84"/>
              <p:cNvGrpSpPr>
                <a:grpSpLocks/>
              </p:cNvGrpSpPr>
              <p:nvPr/>
            </p:nvGrpSpPr>
            <p:grpSpPr bwMode="auto">
              <a:xfrm>
                <a:off x="2984" y="1568"/>
                <a:ext cx="744" cy="281"/>
                <a:chOff x="1445" y="1439"/>
                <a:chExt cx="744" cy="289"/>
              </a:xfrm>
            </p:grpSpPr>
            <p:sp>
              <p:nvSpPr>
                <p:cNvPr id="149589" name="Freeform 85"/>
                <p:cNvSpPr>
                  <a:spLocks/>
                </p:cNvSpPr>
                <p:nvPr/>
              </p:nvSpPr>
              <p:spPr bwMode="auto">
                <a:xfrm>
                  <a:off x="1470" y="1485"/>
                  <a:ext cx="536" cy="243"/>
                </a:xfrm>
                <a:custGeom>
                  <a:avLst/>
                  <a:gdLst>
                    <a:gd name="T0" fmla="*/ 216 w 536"/>
                    <a:gd name="T1" fmla="*/ 0 h 243"/>
                    <a:gd name="T2" fmla="*/ 536 w 536"/>
                    <a:gd name="T3" fmla="*/ 161 h 243"/>
                    <a:gd name="T4" fmla="*/ 306 w 536"/>
                    <a:gd name="T5" fmla="*/ 221 h 243"/>
                    <a:gd name="T6" fmla="*/ 183 w 536"/>
                    <a:gd name="T7" fmla="*/ 237 h 243"/>
                    <a:gd name="T8" fmla="*/ 104 w 536"/>
                    <a:gd name="T9" fmla="*/ 243 h 243"/>
                    <a:gd name="T10" fmla="*/ 64 w 536"/>
                    <a:gd name="T11" fmla="*/ 239 h 243"/>
                    <a:gd name="T12" fmla="*/ 12 w 536"/>
                    <a:gd name="T13" fmla="*/ 225 h 243"/>
                    <a:gd name="T14" fmla="*/ 0 w 536"/>
                    <a:gd name="T15" fmla="*/ 207 h 243"/>
                    <a:gd name="T16" fmla="*/ 0 w 536"/>
                    <a:gd name="T17" fmla="*/ 180 h 243"/>
                    <a:gd name="T18" fmla="*/ 18 w 536"/>
                    <a:gd name="T19" fmla="*/ 143 h 243"/>
                    <a:gd name="T20" fmla="*/ 52 w 536"/>
                    <a:gd name="T21" fmla="*/ 111 h 243"/>
                    <a:gd name="T22" fmla="*/ 108 w 536"/>
                    <a:gd name="T23" fmla="*/ 69 h 243"/>
                    <a:gd name="T24" fmla="*/ 216 w 536"/>
                    <a:gd name="T25" fmla="*/ 0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6" h="243">
                      <a:moveTo>
                        <a:pt x="216" y="0"/>
                      </a:moveTo>
                      <a:lnTo>
                        <a:pt x="536" y="161"/>
                      </a:lnTo>
                      <a:lnTo>
                        <a:pt x="306" y="221"/>
                      </a:lnTo>
                      <a:lnTo>
                        <a:pt x="183" y="237"/>
                      </a:lnTo>
                      <a:lnTo>
                        <a:pt x="104" y="243"/>
                      </a:lnTo>
                      <a:lnTo>
                        <a:pt x="64" y="239"/>
                      </a:lnTo>
                      <a:lnTo>
                        <a:pt x="12" y="225"/>
                      </a:lnTo>
                      <a:lnTo>
                        <a:pt x="0" y="207"/>
                      </a:lnTo>
                      <a:lnTo>
                        <a:pt x="0" y="180"/>
                      </a:lnTo>
                      <a:lnTo>
                        <a:pt x="18" y="143"/>
                      </a:lnTo>
                      <a:lnTo>
                        <a:pt x="52" y="111"/>
                      </a:lnTo>
                      <a:lnTo>
                        <a:pt x="108" y="69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pattFill prst="dkUpDiag">
                  <a:fgClr>
                    <a:srgbClr val="00FFFF">
                      <a:alpha val="38000"/>
                    </a:srgbClr>
                  </a:fgClr>
                  <a:bgClr>
                    <a:schemeClr val="tx2">
                      <a:alpha val="38000"/>
                    </a:schemeClr>
                  </a:bgClr>
                </a:pattFill>
                <a:ln>
                  <a:noFill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222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49590" name="Arc 86"/>
                <p:cNvSpPr>
                  <a:spLocks/>
                </p:cNvSpPr>
                <p:nvPr/>
              </p:nvSpPr>
              <p:spPr bwMode="auto">
                <a:xfrm rot="4176030" flipV="1">
                  <a:off x="1680" y="1204"/>
                  <a:ext cx="274" cy="744"/>
                </a:xfrm>
                <a:custGeom>
                  <a:avLst/>
                  <a:gdLst>
                    <a:gd name="G0" fmla="+- 17062 0 0"/>
                    <a:gd name="G1" fmla="+- 21600 0 0"/>
                    <a:gd name="G2" fmla="+- 21600 0 0"/>
                    <a:gd name="T0" fmla="*/ 0 w 37733"/>
                    <a:gd name="T1" fmla="*/ 8354 h 21600"/>
                    <a:gd name="T2" fmla="*/ 37733 w 37733"/>
                    <a:gd name="T3" fmla="*/ 15335 h 21600"/>
                    <a:gd name="T4" fmla="*/ 17062 w 3773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733" h="21600" fill="none" extrusionOk="0">
                      <a:moveTo>
                        <a:pt x="0" y="8354"/>
                      </a:moveTo>
                      <a:cubicBezTo>
                        <a:pt x="4091" y="3083"/>
                        <a:pt x="10389" y="0"/>
                        <a:pt x="17062" y="0"/>
                      </a:cubicBezTo>
                      <a:cubicBezTo>
                        <a:pt x="26578" y="0"/>
                        <a:pt x="34973" y="6227"/>
                        <a:pt x="37733" y="15334"/>
                      </a:cubicBezTo>
                    </a:path>
                    <a:path w="37733" h="21600" stroke="0" extrusionOk="0">
                      <a:moveTo>
                        <a:pt x="0" y="8354"/>
                      </a:moveTo>
                      <a:cubicBezTo>
                        <a:pt x="4091" y="3083"/>
                        <a:pt x="10389" y="0"/>
                        <a:pt x="17062" y="0"/>
                      </a:cubicBezTo>
                      <a:cubicBezTo>
                        <a:pt x="26578" y="0"/>
                        <a:pt x="34973" y="6227"/>
                        <a:pt x="37733" y="15334"/>
                      </a:cubicBezTo>
                      <a:lnTo>
                        <a:pt x="17062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00FFFF"/>
                  </a:solidFill>
                  <a:round/>
                  <a:headEnd type="none" w="med" len="lg"/>
                  <a:tailEnd type="none" w="med" len="lg"/>
                </a:ln>
                <a:effectLst>
                  <a:outerShdw dist="28398" dir="1593903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49591" name="Line 87"/>
              <p:cNvSpPr>
                <a:spLocks noChangeShapeType="1"/>
              </p:cNvSpPr>
              <p:nvPr/>
            </p:nvSpPr>
            <p:spPr bwMode="auto">
              <a:xfrm>
                <a:off x="3042" y="1515"/>
                <a:ext cx="2223" cy="1134"/>
              </a:xfrm>
              <a:prstGeom prst="line">
                <a:avLst/>
              </a:prstGeom>
              <a:noFill/>
              <a:ln w="22225">
                <a:solidFill>
                  <a:srgbClr val="FFFFFF"/>
                </a:solidFill>
                <a:round/>
                <a:headEnd type="none" w="med" len="lg"/>
                <a:tailEnd type="triangle" w="med" len="lg"/>
              </a:ln>
              <a:effectLst>
                <a:outerShdw dist="3592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49592" name="Line 88"/>
              <p:cNvSpPr>
                <a:spLocks noChangeShapeType="1"/>
              </p:cNvSpPr>
              <p:nvPr/>
            </p:nvSpPr>
            <p:spPr bwMode="auto">
              <a:xfrm flipV="1">
                <a:off x="2378" y="1606"/>
                <a:ext cx="828" cy="320"/>
              </a:xfrm>
              <a:prstGeom prst="line">
                <a:avLst/>
              </a:prstGeom>
              <a:noFill/>
              <a:ln w="22225">
                <a:solidFill>
                  <a:srgbClr val="FFFFFF"/>
                </a:solidFill>
                <a:round/>
                <a:headEnd type="triangle" w="med" len="lg"/>
                <a:tailEnd type="none" w="med" len="lg"/>
              </a:ln>
              <a:effectLst>
                <a:outerShdw dist="3592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49593" name="Line 89"/>
              <p:cNvSpPr>
                <a:spLocks noChangeShapeType="1"/>
              </p:cNvSpPr>
              <p:nvPr/>
            </p:nvSpPr>
            <p:spPr bwMode="auto">
              <a:xfrm flipV="1">
                <a:off x="3210" y="611"/>
                <a:ext cx="0" cy="998"/>
              </a:xfrm>
              <a:prstGeom prst="line">
                <a:avLst/>
              </a:prstGeom>
              <a:noFill/>
              <a:ln w="22225">
                <a:solidFill>
                  <a:srgbClr val="FFFFFF"/>
                </a:solidFill>
                <a:round/>
                <a:headEnd type="none" w="med" len="lg"/>
                <a:tailEnd type="triangle" w="med" len="lg"/>
              </a:ln>
              <a:effectLst>
                <a:outerShdw dist="3592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149595" name="Object 91"/>
            <p:cNvGraphicFramePr>
              <a:graphicFrameLocks noChangeAspect="1"/>
            </p:cNvGraphicFramePr>
            <p:nvPr/>
          </p:nvGraphicFramePr>
          <p:xfrm>
            <a:off x="5057" y="2523"/>
            <a:ext cx="171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公式" r:id="rId44" imgW="139680" imgH="139680" progId="Equation.3">
                    <p:embed/>
                  </p:oleObj>
                </mc:Choice>
                <mc:Fallback>
                  <p:oleObj name="公式" r:id="rId44" imgW="139680" imgH="139680" progId="Equation.3">
                    <p:embed/>
                    <p:pic>
                      <p:nvPicPr>
                        <p:cNvPr id="149595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2523"/>
                          <a:ext cx="171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97" name="Object 93"/>
            <p:cNvGraphicFramePr>
              <a:graphicFrameLocks noChangeAspect="1"/>
            </p:cNvGraphicFramePr>
            <p:nvPr/>
          </p:nvGraphicFramePr>
          <p:xfrm>
            <a:off x="3651" y="890"/>
            <a:ext cx="17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公式" r:id="rId46" imgW="139680" imgH="177480" progId="Equation.3">
                    <p:embed/>
                  </p:oleObj>
                </mc:Choice>
                <mc:Fallback>
                  <p:oleObj name="公式" r:id="rId46" imgW="139680" imgH="177480" progId="Equation.3">
                    <p:embed/>
                    <p:pic>
                      <p:nvPicPr>
                        <p:cNvPr id="149597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890"/>
                          <a:ext cx="170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98" name="Object 94"/>
            <p:cNvGraphicFramePr>
              <a:graphicFrameLocks noChangeAspect="1"/>
            </p:cNvGraphicFramePr>
            <p:nvPr/>
          </p:nvGraphicFramePr>
          <p:xfrm>
            <a:off x="3024" y="2003"/>
            <a:ext cx="154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公式" r:id="rId48" imgW="126720" imgH="139680" progId="Equation.3">
                    <p:embed/>
                  </p:oleObj>
                </mc:Choice>
                <mc:Fallback>
                  <p:oleObj name="公式" r:id="rId48" imgW="126720" imgH="139680" progId="Equation.3">
                    <p:embed/>
                    <p:pic>
                      <p:nvPicPr>
                        <p:cNvPr id="149598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003"/>
                          <a:ext cx="154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600" name="Object 96"/>
            <p:cNvGraphicFramePr>
              <a:graphicFrameLocks noChangeAspect="1"/>
            </p:cNvGraphicFramePr>
            <p:nvPr/>
          </p:nvGraphicFramePr>
          <p:xfrm>
            <a:off x="3969" y="1479"/>
            <a:ext cx="17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公式" r:id="rId50" imgW="152280" imgH="190440" progId="Equation.3">
                    <p:embed/>
                  </p:oleObj>
                </mc:Choice>
                <mc:Fallback>
                  <p:oleObj name="公式" r:id="rId50" imgW="152280" imgH="190440" progId="Equation.3">
                    <p:embed/>
                    <p:pic>
                      <p:nvPicPr>
                        <p:cNvPr id="14960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479"/>
                          <a:ext cx="17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601" name="Object 97"/>
            <p:cNvGraphicFramePr>
              <a:graphicFrameLocks noChangeAspect="1"/>
            </p:cNvGraphicFramePr>
            <p:nvPr/>
          </p:nvGraphicFramePr>
          <p:xfrm>
            <a:off x="4996" y="2099"/>
            <a:ext cx="20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公式" r:id="rId52" imgW="177480" imgH="190440" progId="Equation.3">
                    <p:embed/>
                  </p:oleObj>
                </mc:Choice>
                <mc:Fallback>
                  <p:oleObj name="公式" r:id="rId52" imgW="177480" imgH="190440" progId="Equation.3">
                    <p:embed/>
                    <p:pic>
                      <p:nvPicPr>
                        <p:cNvPr id="149601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6" y="2099"/>
                          <a:ext cx="206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603" name="Object 99"/>
            <p:cNvGraphicFramePr>
              <a:graphicFrameLocks noChangeAspect="1"/>
            </p:cNvGraphicFramePr>
            <p:nvPr/>
          </p:nvGraphicFramePr>
          <p:xfrm>
            <a:off x="5222" y="2508"/>
            <a:ext cx="16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公式" r:id="rId54" imgW="139680" imgH="215640" progId="Equation.3">
                    <p:embed/>
                  </p:oleObj>
                </mc:Choice>
                <mc:Fallback>
                  <p:oleObj name="公式" r:id="rId54" imgW="139680" imgH="215640" progId="Equation.3">
                    <p:embed/>
                    <p:pic>
                      <p:nvPicPr>
                        <p:cNvPr id="149603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2" y="2508"/>
                          <a:ext cx="163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9605" name="Text Box 101"/>
          <p:cNvSpPr txBox="1">
            <a:spLocks noChangeArrowheads="1"/>
          </p:cNvSpPr>
          <p:nvPr/>
        </p:nvSpPr>
        <p:spPr bwMode="auto">
          <a:xfrm>
            <a:off x="468313" y="3917950"/>
            <a:ext cx="1582737" cy="519113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波矢：</a:t>
            </a:r>
          </a:p>
        </p:txBody>
      </p:sp>
      <p:graphicFrame>
        <p:nvGraphicFramePr>
          <p:cNvPr id="149606" name="Object 102"/>
          <p:cNvGraphicFramePr>
            <a:graphicFrameLocks noChangeAspect="1"/>
          </p:cNvGraphicFramePr>
          <p:nvPr/>
        </p:nvGraphicFramePr>
        <p:xfrm>
          <a:off x="1547813" y="3789363"/>
          <a:ext cx="128905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公式" r:id="rId56" imgW="571320" imgH="355320" progId="Equation.3">
                  <p:embed/>
                </p:oleObj>
              </mc:Choice>
              <mc:Fallback>
                <p:oleObj name="公式" r:id="rId56" imgW="571320" imgH="355320" progId="Equation.3">
                  <p:embed/>
                  <p:pic>
                    <p:nvPicPr>
                      <p:cNvPr id="149606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789363"/>
                        <a:ext cx="128905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81758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Oval 2"/>
          <p:cNvSpPr>
            <a:spLocks noChangeArrowheads="1"/>
          </p:cNvSpPr>
          <p:nvPr/>
        </p:nvSpPr>
        <p:spPr bwMode="auto">
          <a:xfrm>
            <a:off x="198438" y="909638"/>
            <a:ext cx="3598862" cy="215900"/>
          </a:xfrm>
          <a:prstGeom prst="ellipse">
            <a:avLst/>
          </a:prstGeom>
          <a:pattFill prst="dkHorz">
            <a:fgClr>
              <a:srgbClr val="00FF00">
                <a:alpha val="70000"/>
              </a:srgbClr>
            </a:fgClr>
            <a:bgClr>
              <a:schemeClr val="tx2">
                <a:alpha val="70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round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250825" y="549275"/>
            <a:ext cx="3690938" cy="519113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文鼎ＰＯＰ－４" pitchFamily="33" charset="-122"/>
                <a:cs typeface="+mn-cs"/>
              </a:rPr>
              <a:t>电磁波的主要特性：</a:t>
            </a:r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377825" y="1384300"/>
            <a:ext cx="2314575" cy="519113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1.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横波特性：</a:t>
            </a:r>
          </a:p>
        </p:txBody>
      </p:sp>
      <p:graphicFrame>
        <p:nvGraphicFramePr>
          <p:cNvPr id="175109" name="Object 5"/>
          <p:cNvGraphicFramePr>
            <a:graphicFrameLocks noChangeAspect="1"/>
          </p:cNvGraphicFramePr>
          <p:nvPr/>
        </p:nvGraphicFramePr>
        <p:xfrm>
          <a:off x="2555875" y="1412875"/>
          <a:ext cx="16002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公式" r:id="rId3" imgW="711000" imgH="215640" progId="Equation.3">
                  <p:embed/>
                </p:oleObj>
              </mc:Choice>
              <mc:Fallback>
                <p:oleObj name="公式" r:id="rId3" imgW="711000" imgH="215640" progId="Equation.3">
                  <p:embed/>
                  <p:pic>
                    <p:nvPicPr>
                      <p:cNvPr id="1751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412875"/>
                        <a:ext cx="16002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5110" name="Group 6"/>
          <p:cNvGrpSpPr>
            <a:grpSpLocks/>
          </p:cNvGrpSpPr>
          <p:nvPr/>
        </p:nvGrpSpPr>
        <p:grpSpPr bwMode="auto">
          <a:xfrm>
            <a:off x="4800600" y="1412875"/>
            <a:ext cx="3748088" cy="3455988"/>
            <a:chOff x="3024" y="890"/>
            <a:chExt cx="2361" cy="2177"/>
          </a:xfrm>
        </p:grpSpPr>
        <p:graphicFrame>
          <p:nvGraphicFramePr>
            <p:cNvPr id="175111" name="Object 7"/>
            <p:cNvGraphicFramePr>
              <a:graphicFrameLocks noChangeAspect="1"/>
            </p:cNvGraphicFramePr>
            <p:nvPr/>
          </p:nvGraphicFramePr>
          <p:xfrm>
            <a:off x="3606" y="1600"/>
            <a:ext cx="155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1" name="公式" r:id="rId5" imgW="126720" imgH="139680" progId="Equation.3">
                    <p:embed/>
                  </p:oleObj>
                </mc:Choice>
                <mc:Fallback>
                  <p:oleObj name="公式" r:id="rId5" imgW="126720" imgH="139680" progId="Equation.3">
                    <p:embed/>
                    <p:pic>
                      <p:nvPicPr>
                        <p:cNvPr id="17511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600"/>
                          <a:ext cx="155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5112" name="Group 8"/>
            <p:cNvGrpSpPr>
              <a:grpSpLocks/>
            </p:cNvGrpSpPr>
            <p:nvPr/>
          </p:nvGrpSpPr>
          <p:grpSpPr bwMode="auto">
            <a:xfrm>
              <a:off x="3139" y="1071"/>
              <a:ext cx="2100" cy="1996"/>
              <a:chOff x="2378" y="611"/>
              <a:chExt cx="2887" cy="2744"/>
            </a:xfrm>
          </p:grpSpPr>
          <p:sp>
            <p:nvSpPr>
              <p:cNvPr id="175113" name="Line 9"/>
              <p:cNvSpPr>
                <a:spLocks noChangeShapeType="1"/>
              </p:cNvSpPr>
              <p:nvPr/>
            </p:nvSpPr>
            <p:spPr bwMode="auto">
              <a:xfrm flipV="1">
                <a:off x="3210" y="1585"/>
                <a:ext cx="0" cy="998"/>
              </a:xfrm>
              <a:prstGeom prst="line">
                <a:avLst/>
              </a:prstGeom>
              <a:noFill/>
              <a:ln w="22225">
                <a:solidFill>
                  <a:srgbClr val="FFFFFF"/>
                </a:solidFill>
                <a:round/>
                <a:headEnd type="none" w="med" len="lg"/>
                <a:tailEnd type="none" w="med" len="lg"/>
              </a:ln>
              <a:effectLst>
                <a:outerShdw dist="3592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75114" name="Line 10"/>
              <p:cNvSpPr>
                <a:spLocks noChangeShapeType="1"/>
              </p:cNvSpPr>
              <p:nvPr/>
            </p:nvSpPr>
            <p:spPr bwMode="auto">
              <a:xfrm flipV="1">
                <a:off x="3170" y="1305"/>
                <a:ext cx="828" cy="320"/>
              </a:xfrm>
              <a:prstGeom prst="line">
                <a:avLst/>
              </a:prstGeom>
              <a:noFill/>
              <a:ln w="22225">
                <a:solidFill>
                  <a:srgbClr val="FFFFFF"/>
                </a:solidFill>
                <a:round/>
                <a:headEnd type="none" w="med" len="lg"/>
                <a:tailEnd type="none" w="med" len="lg"/>
              </a:ln>
              <a:effectLst>
                <a:outerShdw dist="3592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75115" name="AutoShape 11"/>
              <p:cNvSpPr>
                <a:spLocks noChangeArrowheads="1"/>
              </p:cNvSpPr>
              <p:nvPr/>
            </p:nvSpPr>
            <p:spPr bwMode="auto">
              <a:xfrm rot="20351286" flipV="1">
                <a:off x="3384" y="1229"/>
                <a:ext cx="1856" cy="1382"/>
              </a:xfrm>
              <a:prstGeom prst="parallelogram">
                <a:avLst>
                  <a:gd name="adj" fmla="val 91192"/>
                </a:avLst>
              </a:prstGeom>
              <a:solidFill>
                <a:srgbClr val="FFFFFF">
                  <a:alpha val="6000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grpSp>
            <p:nvGrpSpPr>
              <p:cNvPr id="175116" name="Group 12"/>
              <p:cNvGrpSpPr>
                <a:grpSpLocks/>
              </p:cNvGrpSpPr>
              <p:nvPr/>
            </p:nvGrpSpPr>
            <p:grpSpPr bwMode="auto">
              <a:xfrm flipH="1" flipV="1">
                <a:off x="3378" y="1688"/>
                <a:ext cx="744" cy="281"/>
                <a:chOff x="1445" y="1439"/>
                <a:chExt cx="744" cy="289"/>
              </a:xfrm>
            </p:grpSpPr>
            <p:sp>
              <p:nvSpPr>
                <p:cNvPr id="175117" name="Freeform 13"/>
                <p:cNvSpPr>
                  <a:spLocks/>
                </p:cNvSpPr>
                <p:nvPr/>
              </p:nvSpPr>
              <p:spPr bwMode="auto">
                <a:xfrm>
                  <a:off x="1470" y="1485"/>
                  <a:ext cx="536" cy="243"/>
                </a:xfrm>
                <a:custGeom>
                  <a:avLst/>
                  <a:gdLst>
                    <a:gd name="T0" fmla="*/ 216 w 536"/>
                    <a:gd name="T1" fmla="*/ 0 h 243"/>
                    <a:gd name="T2" fmla="*/ 536 w 536"/>
                    <a:gd name="T3" fmla="*/ 161 h 243"/>
                    <a:gd name="T4" fmla="*/ 306 w 536"/>
                    <a:gd name="T5" fmla="*/ 221 h 243"/>
                    <a:gd name="T6" fmla="*/ 183 w 536"/>
                    <a:gd name="T7" fmla="*/ 237 h 243"/>
                    <a:gd name="T8" fmla="*/ 104 w 536"/>
                    <a:gd name="T9" fmla="*/ 243 h 243"/>
                    <a:gd name="T10" fmla="*/ 64 w 536"/>
                    <a:gd name="T11" fmla="*/ 239 h 243"/>
                    <a:gd name="T12" fmla="*/ 12 w 536"/>
                    <a:gd name="T13" fmla="*/ 225 h 243"/>
                    <a:gd name="T14" fmla="*/ 0 w 536"/>
                    <a:gd name="T15" fmla="*/ 207 h 243"/>
                    <a:gd name="T16" fmla="*/ 0 w 536"/>
                    <a:gd name="T17" fmla="*/ 180 h 243"/>
                    <a:gd name="T18" fmla="*/ 18 w 536"/>
                    <a:gd name="T19" fmla="*/ 143 h 243"/>
                    <a:gd name="T20" fmla="*/ 52 w 536"/>
                    <a:gd name="T21" fmla="*/ 111 h 243"/>
                    <a:gd name="T22" fmla="*/ 108 w 536"/>
                    <a:gd name="T23" fmla="*/ 69 h 243"/>
                    <a:gd name="T24" fmla="*/ 216 w 536"/>
                    <a:gd name="T25" fmla="*/ 0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6" h="243">
                      <a:moveTo>
                        <a:pt x="216" y="0"/>
                      </a:moveTo>
                      <a:lnTo>
                        <a:pt x="536" y="161"/>
                      </a:lnTo>
                      <a:lnTo>
                        <a:pt x="306" y="221"/>
                      </a:lnTo>
                      <a:lnTo>
                        <a:pt x="183" y="237"/>
                      </a:lnTo>
                      <a:lnTo>
                        <a:pt x="104" y="243"/>
                      </a:lnTo>
                      <a:lnTo>
                        <a:pt x="64" y="239"/>
                      </a:lnTo>
                      <a:lnTo>
                        <a:pt x="12" y="225"/>
                      </a:lnTo>
                      <a:lnTo>
                        <a:pt x="0" y="207"/>
                      </a:lnTo>
                      <a:lnTo>
                        <a:pt x="0" y="180"/>
                      </a:lnTo>
                      <a:lnTo>
                        <a:pt x="18" y="143"/>
                      </a:lnTo>
                      <a:lnTo>
                        <a:pt x="52" y="111"/>
                      </a:lnTo>
                      <a:lnTo>
                        <a:pt x="108" y="69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pattFill prst="dkUpDiag">
                  <a:fgClr>
                    <a:srgbClr val="00FFFF">
                      <a:alpha val="38000"/>
                    </a:srgbClr>
                  </a:fgClr>
                  <a:bgClr>
                    <a:schemeClr val="tx2">
                      <a:alpha val="38000"/>
                    </a:schemeClr>
                  </a:bgClr>
                </a:pattFill>
                <a:ln>
                  <a:noFill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222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75118" name="Arc 14"/>
                <p:cNvSpPr>
                  <a:spLocks/>
                </p:cNvSpPr>
                <p:nvPr/>
              </p:nvSpPr>
              <p:spPr bwMode="auto">
                <a:xfrm rot="4176030" flipV="1">
                  <a:off x="1680" y="1204"/>
                  <a:ext cx="274" cy="744"/>
                </a:xfrm>
                <a:custGeom>
                  <a:avLst/>
                  <a:gdLst>
                    <a:gd name="G0" fmla="+- 17062 0 0"/>
                    <a:gd name="G1" fmla="+- 21600 0 0"/>
                    <a:gd name="G2" fmla="+- 21600 0 0"/>
                    <a:gd name="T0" fmla="*/ 0 w 37733"/>
                    <a:gd name="T1" fmla="*/ 8354 h 21600"/>
                    <a:gd name="T2" fmla="*/ 37733 w 37733"/>
                    <a:gd name="T3" fmla="*/ 15335 h 21600"/>
                    <a:gd name="T4" fmla="*/ 17062 w 3773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733" h="21600" fill="none" extrusionOk="0">
                      <a:moveTo>
                        <a:pt x="0" y="8354"/>
                      </a:moveTo>
                      <a:cubicBezTo>
                        <a:pt x="4091" y="3083"/>
                        <a:pt x="10389" y="0"/>
                        <a:pt x="17062" y="0"/>
                      </a:cubicBezTo>
                      <a:cubicBezTo>
                        <a:pt x="26578" y="0"/>
                        <a:pt x="34973" y="6227"/>
                        <a:pt x="37733" y="15334"/>
                      </a:cubicBezTo>
                    </a:path>
                    <a:path w="37733" h="21600" stroke="0" extrusionOk="0">
                      <a:moveTo>
                        <a:pt x="0" y="8354"/>
                      </a:moveTo>
                      <a:cubicBezTo>
                        <a:pt x="4091" y="3083"/>
                        <a:pt x="10389" y="0"/>
                        <a:pt x="17062" y="0"/>
                      </a:cubicBezTo>
                      <a:cubicBezTo>
                        <a:pt x="26578" y="0"/>
                        <a:pt x="34973" y="6227"/>
                        <a:pt x="37733" y="15334"/>
                      </a:cubicBezTo>
                      <a:lnTo>
                        <a:pt x="17062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00FFFF"/>
                  </a:solidFill>
                  <a:round/>
                  <a:headEnd type="none" w="med" len="lg"/>
                  <a:tailEnd type="none" w="med" len="lg"/>
                </a:ln>
                <a:effectLst>
                  <a:outerShdw dist="28398" dir="1593903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5119" name="Group 15"/>
              <p:cNvGrpSpPr>
                <a:grpSpLocks/>
              </p:cNvGrpSpPr>
              <p:nvPr/>
            </p:nvGrpSpPr>
            <p:grpSpPr bwMode="auto">
              <a:xfrm flipH="1" flipV="1">
                <a:off x="4017" y="2017"/>
                <a:ext cx="744" cy="281"/>
                <a:chOff x="1445" y="1439"/>
                <a:chExt cx="744" cy="289"/>
              </a:xfrm>
            </p:grpSpPr>
            <p:sp>
              <p:nvSpPr>
                <p:cNvPr id="175120" name="Freeform 16"/>
                <p:cNvSpPr>
                  <a:spLocks/>
                </p:cNvSpPr>
                <p:nvPr/>
              </p:nvSpPr>
              <p:spPr bwMode="auto">
                <a:xfrm>
                  <a:off x="1470" y="1485"/>
                  <a:ext cx="536" cy="243"/>
                </a:xfrm>
                <a:custGeom>
                  <a:avLst/>
                  <a:gdLst>
                    <a:gd name="T0" fmla="*/ 216 w 536"/>
                    <a:gd name="T1" fmla="*/ 0 h 243"/>
                    <a:gd name="T2" fmla="*/ 536 w 536"/>
                    <a:gd name="T3" fmla="*/ 161 h 243"/>
                    <a:gd name="T4" fmla="*/ 306 w 536"/>
                    <a:gd name="T5" fmla="*/ 221 h 243"/>
                    <a:gd name="T6" fmla="*/ 183 w 536"/>
                    <a:gd name="T7" fmla="*/ 237 h 243"/>
                    <a:gd name="T8" fmla="*/ 104 w 536"/>
                    <a:gd name="T9" fmla="*/ 243 h 243"/>
                    <a:gd name="T10" fmla="*/ 64 w 536"/>
                    <a:gd name="T11" fmla="*/ 239 h 243"/>
                    <a:gd name="T12" fmla="*/ 12 w 536"/>
                    <a:gd name="T13" fmla="*/ 225 h 243"/>
                    <a:gd name="T14" fmla="*/ 0 w 536"/>
                    <a:gd name="T15" fmla="*/ 207 h 243"/>
                    <a:gd name="T16" fmla="*/ 0 w 536"/>
                    <a:gd name="T17" fmla="*/ 180 h 243"/>
                    <a:gd name="T18" fmla="*/ 18 w 536"/>
                    <a:gd name="T19" fmla="*/ 143 h 243"/>
                    <a:gd name="T20" fmla="*/ 52 w 536"/>
                    <a:gd name="T21" fmla="*/ 111 h 243"/>
                    <a:gd name="T22" fmla="*/ 108 w 536"/>
                    <a:gd name="T23" fmla="*/ 69 h 243"/>
                    <a:gd name="T24" fmla="*/ 216 w 536"/>
                    <a:gd name="T25" fmla="*/ 0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6" h="243">
                      <a:moveTo>
                        <a:pt x="216" y="0"/>
                      </a:moveTo>
                      <a:lnTo>
                        <a:pt x="536" y="161"/>
                      </a:lnTo>
                      <a:lnTo>
                        <a:pt x="306" y="221"/>
                      </a:lnTo>
                      <a:lnTo>
                        <a:pt x="183" y="237"/>
                      </a:lnTo>
                      <a:lnTo>
                        <a:pt x="104" y="243"/>
                      </a:lnTo>
                      <a:lnTo>
                        <a:pt x="64" y="239"/>
                      </a:lnTo>
                      <a:lnTo>
                        <a:pt x="12" y="225"/>
                      </a:lnTo>
                      <a:lnTo>
                        <a:pt x="0" y="207"/>
                      </a:lnTo>
                      <a:lnTo>
                        <a:pt x="0" y="180"/>
                      </a:lnTo>
                      <a:lnTo>
                        <a:pt x="18" y="143"/>
                      </a:lnTo>
                      <a:lnTo>
                        <a:pt x="52" y="111"/>
                      </a:lnTo>
                      <a:lnTo>
                        <a:pt x="108" y="69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pattFill prst="dkUpDiag">
                  <a:fgClr>
                    <a:srgbClr val="00FFFF">
                      <a:alpha val="38000"/>
                    </a:srgbClr>
                  </a:fgClr>
                  <a:bgClr>
                    <a:schemeClr val="tx2">
                      <a:alpha val="38000"/>
                    </a:schemeClr>
                  </a:bgClr>
                </a:pattFill>
                <a:ln>
                  <a:noFill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222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75121" name="Arc 17"/>
                <p:cNvSpPr>
                  <a:spLocks/>
                </p:cNvSpPr>
                <p:nvPr/>
              </p:nvSpPr>
              <p:spPr bwMode="auto">
                <a:xfrm rot="4176030" flipV="1">
                  <a:off x="1680" y="1204"/>
                  <a:ext cx="274" cy="744"/>
                </a:xfrm>
                <a:custGeom>
                  <a:avLst/>
                  <a:gdLst>
                    <a:gd name="G0" fmla="+- 17062 0 0"/>
                    <a:gd name="G1" fmla="+- 21600 0 0"/>
                    <a:gd name="G2" fmla="+- 21600 0 0"/>
                    <a:gd name="T0" fmla="*/ 0 w 37733"/>
                    <a:gd name="T1" fmla="*/ 8354 h 21600"/>
                    <a:gd name="T2" fmla="*/ 37733 w 37733"/>
                    <a:gd name="T3" fmla="*/ 15335 h 21600"/>
                    <a:gd name="T4" fmla="*/ 17062 w 3773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733" h="21600" fill="none" extrusionOk="0">
                      <a:moveTo>
                        <a:pt x="0" y="8354"/>
                      </a:moveTo>
                      <a:cubicBezTo>
                        <a:pt x="4091" y="3083"/>
                        <a:pt x="10389" y="0"/>
                        <a:pt x="17062" y="0"/>
                      </a:cubicBezTo>
                      <a:cubicBezTo>
                        <a:pt x="26578" y="0"/>
                        <a:pt x="34973" y="6227"/>
                        <a:pt x="37733" y="15334"/>
                      </a:cubicBezTo>
                    </a:path>
                    <a:path w="37733" h="21600" stroke="0" extrusionOk="0">
                      <a:moveTo>
                        <a:pt x="0" y="8354"/>
                      </a:moveTo>
                      <a:cubicBezTo>
                        <a:pt x="4091" y="3083"/>
                        <a:pt x="10389" y="0"/>
                        <a:pt x="17062" y="0"/>
                      </a:cubicBezTo>
                      <a:cubicBezTo>
                        <a:pt x="26578" y="0"/>
                        <a:pt x="34973" y="6227"/>
                        <a:pt x="37733" y="15334"/>
                      </a:cubicBezTo>
                      <a:lnTo>
                        <a:pt x="17062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00FFFF"/>
                  </a:solidFill>
                  <a:round/>
                  <a:headEnd type="none" w="med" len="lg"/>
                  <a:tailEnd type="none" w="med" len="lg"/>
                </a:ln>
                <a:effectLst>
                  <a:outerShdw dist="28398" dir="1593903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75122" name="AutoShape 18"/>
              <p:cNvSpPr>
                <a:spLocks noChangeArrowheads="1"/>
              </p:cNvSpPr>
              <p:nvPr/>
            </p:nvSpPr>
            <p:spPr bwMode="auto">
              <a:xfrm rot="-5400000" flipH="1" flipV="1">
                <a:off x="3150" y="1637"/>
                <a:ext cx="1770" cy="1666"/>
              </a:xfrm>
              <a:prstGeom prst="parallelogram">
                <a:avLst>
                  <a:gd name="adj" fmla="val 51798"/>
                </a:avLst>
              </a:prstGeom>
              <a:solidFill>
                <a:srgbClr val="3366FF">
                  <a:alpha val="7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75123" name="AutoShape 19"/>
              <p:cNvSpPr>
                <a:spLocks noChangeArrowheads="1"/>
              </p:cNvSpPr>
              <p:nvPr/>
            </p:nvSpPr>
            <p:spPr bwMode="auto">
              <a:xfrm rot="-5400000" flipH="1" flipV="1">
                <a:off x="3212" y="785"/>
                <a:ext cx="1645" cy="1674"/>
              </a:xfrm>
              <a:prstGeom prst="parallelogram">
                <a:avLst>
                  <a:gd name="adj" fmla="val 52157"/>
                </a:avLst>
              </a:prstGeom>
              <a:solidFill>
                <a:srgbClr val="3366FF">
                  <a:alpha val="7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grpSp>
            <p:nvGrpSpPr>
              <p:cNvPr id="175124" name="Group 20"/>
              <p:cNvGrpSpPr>
                <a:grpSpLocks/>
              </p:cNvGrpSpPr>
              <p:nvPr/>
            </p:nvGrpSpPr>
            <p:grpSpPr bwMode="auto">
              <a:xfrm>
                <a:off x="3235" y="1158"/>
                <a:ext cx="320" cy="953"/>
                <a:chOff x="1696" y="1029"/>
                <a:chExt cx="320" cy="953"/>
              </a:xfrm>
            </p:grpSpPr>
            <p:sp>
              <p:nvSpPr>
                <p:cNvPr id="175125" name="Freeform 21" descr="窄竖线"/>
                <p:cNvSpPr>
                  <a:spLocks/>
                </p:cNvSpPr>
                <p:nvPr/>
              </p:nvSpPr>
              <p:spPr bwMode="auto">
                <a:xfrm>
                  <a:off x="1701" y="1032"/>
                  <a:ext cx="313" cy="604"/>
                </a:xfrm>
                <a:custGeom>
                  <a:avLst/>
                  <a:gdLst>
                    <a:gd name="T0" fmla="*/ 0 w 313"/>
                    <a:gd name="T1" fmla="*/ 448 h 604"/>
                    <a:gd name="T2" fmla="*/ 11 w 313"/>
                    <a:gd name="T3" fmla="*/ 358 h 604"/>
                    <a:gd name="T4" fmla="*/ 27 w 313"/>
                    <a:gd name="T5" fmla="*/ 246 h 604"/>
                    <a:gd name="T6" fmla="*/ 57 w 313"/>
                    <a:gd name="T7" fmla="*/ 136 h 604"/>
                    <a:gd name="T8" fmla="*/ 87 w 313"/>
                    <a:gd name="T9" fmla="*/ 54 h 604"/>
                    <a:gd name="T10" fmla="*/ 115 w 313"/>
                    <a:gd name="T11" fmla="*/ 18 h 604"/>
                    <a:gd name="T12" fmla="*/ 145 w 313"/>
                    <a:gd name="T13" fmla="*/ 0 h 604"/>
                    <a:gd name="T14" fmla="*/ 167 w 313"/>
                    <a:gd name="T15" fmla="*/ 4 h 604"/>
                    <a:gd name="T16" fmla="*/ 209 w 313"/>
                    <a:gd name="T17" fmla="*/ 52 h 604"/>
                    <a:gd name="T18" fmla="*/ 233 w 313"/>
                    <a:gd name="T19" fmla="*/ 130 h 604"/>
                    <a:gd name="T20" fmla="*/ 259 w 313"/>
                    <a:gd name="T21" fmla="*/ 216 h 604"/>
                    <a:gd name="T22" fmla="*/ 277 w 313"/>
                    <a:gd name="T23" fmla="*/ 306 h 604"/>
                    <a:gd name="T24" fmla="*/ 297 w 313"/>
                    <a:gd name="T25" fmla="*/ 436 h 604"/>
                    <a:gd name="T26" fmla="*/ 313 w 313"/>
                    <a:gd name="T27" fmla="*/ 604 h 604"/>
                    <a:gd name="T28" fmla="*/ 0 w 313"/>
                    <a:gd name="T29" fmla="*/ 448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3" h="604">
                      <a:moveTo>
                        <a:pt x="0" y="448"/>
                      </a:moveTo>
                      <a:lnTo>
                        <a:pt x="11" y="358"/>
                      </a:lnTo>
                      <a:lnTo>
                        <a:pt x="27" y="246"/>
                      </a:lnTo>
                      <a:lnTo>
                        <a:pt x="57" y="136"/>
                      </a:lnTo>
                      <a:lnTo>
                        <a:pt x="87" y="54"/>
                      </a:lnTo>
                      <a:lnTo>
                        <a:pt x="115" y="18"/>
                      </a:lnTo>
                      <a:lnTo>
                        <a:pt x="145" y="0"/>
                      </a:lnTo>
                      <a:lnTo>
                        <a:pt x="167" y="4"/>
                      </a:lnTo>
                      <a:lnTo>
                        <a:pt x="209" y="52"/>
                      </a:lnTo>
                      <a:lnTo>
                        <a:pt x="233" y="130"/>
                      </a:lnTo>
                      <a:lnTo>
                        <a:pt x="259" y="216"/>
                      </a:lnTo>
                      <a:lnTo>
                        <a:pt x="277" y="306"/>
                      </a:lnTo>
                      <a:lnTo>
                        <a:pt x="297" y="436"/>
                      </a:lnTo>
                      <a:lnTo>
                        <a:pt x="313" y="604"/>
                      </a:lnTo>
                      <a:lnTo>
                        <a:pt x="0" y="448"/>
                      </a:lnTo>
                      <a:close/>
                    </a:path>
                  </a:pathLst>
                </a:custGeom>
                <a:pattFill prst="narVert">
                  <a:fgClr>
                    <a:srgbClr val="FFFF00">
                      <a:alpha val="38000"/>
                    </a:srgbClr>
                  </a:fgClr>
                  <a:bgClr>
                    <a:schemeClr val="tx2">
                      <a:alpha val="38000"/>
                    </a:schemeClr>
                  </a:bgClr>
                </a:pattFill>
                <a:ln>
                  <a:noFill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222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75126" name="Arc 22"/>
                <p:cNvSpPr>
                  <a:spLocks/>
                </p:cNvSpPr>
                <p:nvPr/>
              </p:nvSpPr>
              <p:spPr bwMode="auto">
                <a:xfrm>
                  <a:off x="1696" y="1029"/>
                  <a:ext cx="320" cy="953"/>
                </a:xfrm>
                <a:custGeom>
                  <a:avLst/>
                  <a:gdLst>
                    <a:gd name="G0" fmla="+- 18418 0 0"/>
                    <a:gd name="G1" fmla="+- 21600 0 0"/>
                    <a:gd name="G2" fmla="+- 21600 0 0"/>
                    <a:gd name="T0" fmla="*/ 0 w 38677"/>
                    <a:gd name="T1" fmla="*/ 10315 h 21600"/>
                    <a:gd name="T2" fmla="*/ 38677 w 38677"/>
                    <a:gd name="T3" fmla="*/ 14108 h 21600"/>
                    <a:gd name="T4" fmla="*/ 18418 w 3867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677" h="21600" fill="none" extrusionOk="0">
                      <a:moveTo>
                        <a:pt x="0" y="10315"/>
                      </a:moveTo>
                      <a:cubicBezTo>
                        <a:pt x="3926" y="3906"/>
                        <a:pt x="10902" y="0"/>
                        <a:pt x="18418" y="0"/>
                      </a:cubicBezTo>
                      <a:cubicBezTo>
                        <a:pt x="27457" y="0"/>
                        <a:pt x="35541" y="5629"/>
                        <a:pt x="38677" y="14107"/>
                      </a:cubicBezTo>
                    </a:path>
                    <a:path w="38677" h="21600" stroke="0" extrusionOk="0">
                      <a:moveTo>
                        <a:pt x="0" y="10315"/>
                      </a:moveTo>
                      <a:cubicBezTo>
                        <a:pt x="3926" y="3906"/>
                        <a:pt x="10902" y="0"/>
                        <a:pt x="18418" y="0"/>
                      </a:cubicBezTo>
                      <a:cubicBezTo>
                        <a:pt x="27457" y="0"/>
                        <a:pt x="35541" y="5629"/>
                        <a:pt x="38677" y="14107"/>
                      </a:cubicBezTo>
                      <a:lnTo>
                        <a:pt x="18418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FF00"/>
                  </a:solidFill>
                  <a:round/>
                  <a:headEnd type="none" w="med" len="lg"/>
                  <a:tailEnd type="none" w="med" len="lg"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5127" name="Group 23"/>
              <p:cNvGrpSpPr>
                <a:grpSpLocks/>
              </p:cNvGrpSpPr>
              <p:nvPr/>
            </p:nvGrpSpPr>
            <p:grpSpPr bwMode="auto">
              <a:xfrm flipH="1" flipV="1">
                <a:off x="3553" y="1429"/>
                <a:ext cx="320" cy="953"/>
                <a:chOff x="1696" y="1029"/>
                <a:chExt cx="320" cy="953"/>
              </a:xfrm>
            </p:grpSpPr>
            <p:sp>
              <p:nvSpPr>
                <p:cNvPr id="175128" name="Freeform 24" descr="窄竖线"/>
                <p:cNvSpPr>
                  <a:spLocks/>
                </p:cNvSpPr>
                <p:nvPr/>
              </p:nvSpPr>
              <p:spPr bwMode="auto">
                <a:xfrm>
                  <a:off x="1701" y="1032"/>
                  <a:ext cx="313" cy="604"/>
                </a:xfrm>
                <a:custGeom>
                  <a:avLst/>
                  <a:gdLst>
                    <a:gd name="T0" fmla="*/ 0 w 313"/>
                    <a:gd name="T1" fmla="*/ 448 h 604"/>
                    <a:gd name="T2" fmla="*/ 11 w 313"/>
                    <a:gd name="T3" fmla="*/ 358 h 604"/>
                    <a:gd name="T4" fmla="*/ 27 w 313"/>
                    <a:gd name="T5" fmla="*/ 246 h 604"/>
                    <a:gd name="T6" fmla="*/ 57 w 313"/>
                    <a:gd name="T7" fmla="*/ 136 h 604"/>
                    <a:gd name="T8" fmla="*/ 87 w 313"/>
                    <a:gd name="T9" fmla="*/ 54 h 604"/>
                    <a:gd name="T10" fmla="*/ 115 w 313"/>
                    <a:gd name="T11" fmla="*/ 18 h 604"/>
                    <a:gd name="T12" fmla="*/ 145 w 313"/>
                    <a:gd name="T13" fmla="*/ 0 h 604"/>
                    <a:gd name="T14" fmla="*/ 167 w 313"/>
                    <a:gd name="T15" fmla="*/ 4 h 604"/>
                    <a:gd name="T16" fmla="*/ 209 w 313"/>
                    <a:gd name="T17" fmla="*/ 52 h 604"/>
                    <a:gd name="T18" fmla="*/ 233 w 313"/>
                    <a:gd name="T19" fmla="*/ 130 h 604"/>
                    <a:gd name="T20" fmla="*/ 259 w 313"/>
                    <a:gd name="T21" fmla="*/ 216 h 604"/>
                    <a:gd name="T22" fmla="*/ 277 w 313"/>
                    <a:gd name="T23" fmla="*/ 306 h 604"/>
                    <a:gd name="T24" fmla="*/ 297 w 313"/>
                    <a:gd name="T25" fmla="*/ 436 h 604"/>
                    <a:gd name="T26" fmla="*/ 313 w 313"/>
                    <a:gd name="T27" fmla="*/ 604 h 604"/>
                    <a:gd name="T28" fmla="*/ 0 w 313"/>
                    <a:gd name="T29" fmla="*/ 448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3" h="604">
                      <a:moveTo>
                        <a:pt x="0" y="448"/>
                      </a:moveTo>
                      <a:lnTo>
                        <a:pt x="11" y="358"/>
                      </a:lnTo>
                      <a:lnTo>
                        <a:pt x="27" y="246"/>
                      </a:lnTo>
                      <a:lnTo>
                        <a:pt x="57" y="136"/>
                      </a:lnTo>
                      <a:lnTo>
                        <a:pt x="87" y="54"/>
                      </a:lnTo>
                      <a:lnTo>
                        <a:pt x="115" y="18"/>
                      </a:lnTo>
                      <a:lnTo>
                        <a:pt x="145" y="0"/>
                      </a:lnTo>
                      <a:lnTo>
                        <a:pt x="167" y="4"/>
                      </a:lnTo>
                      <a:lnTo>
                        <a:pt x="209" y="52"/>
                      </a:lnTo>
                      <a:lnTo>
                        <a:pt x="233" y="130"/>
                      </a:lnTo>
                      <a:lnTo>
                        <a:pt x="259" y="216"/>
                      </a:lnTo>
                      <a:lnTo>
                        <a:pt x="277" y="306"/>
                      </a:lnTo>
                      <a:lnTo>
                        <a:pt x="297" y="436"/>
                      </a:lnTo>
                      <a:lnTo>
                        <a:pt x="313" y="604"/>
                      </a:lnTo>
                      <a:lnTo>
                        <a:pt x="0" y="448"/>
                      </a:lnTo>
                      <a:close/>
                    </a:path>
                  </a:pathLst>
                </a:custGeom>
                <a:pattFill prst="narVert">
                  <a:fgClr>
                    <a:srgbClr val="FFFF00">
                      <a:alpha val="38000"/>
                    </a:srgbClr>
                  </a:fgClr>
                  <a:bgClr>
                    <a:schemeClr val="tx2">
                      <a:alpha val="38000"/>
                    </a:schemeClr>
                  </a:bgClr>
                </a:pattFill>
                <a:ln>
                  <a:noFill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222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75129" name="Arc 25"/>
                <p:cNvSpPr>
                  <a:spLocks/>
                </p:cNvSpPr>
                <p:nvPr/>
              </p:nvSpPr>
              <p:spPr bwMode="auto">
                <a:xfrm>
                  <a:off x="1696" y="1029"/>
                  <a:ext cx="320" cy="953"/>
                </a:xfrm>
                <a:custGeom>
                  <a:avLst/>
                  <a:gdLst>
                    <a:gd name="G0" fmla="+- 18418 0 0"/>
                    <a:gd name="G1" fmla="+- 21600 0 0"/>
                    <a:gd name="G2" fmla="+- 21600 0 0"/>
                    <a:gd name="T0" fmla="*/ 0 w 38677"/>
                    <a:gd name="T1" fmla="*/ 10315 h 21600"/>
                    <a:gd name="T2" fmla="*/ 38677 w 38677"/>
                    <a:gd name="T3" fmla="*/ 14108 h 21600"/>
                    <a:gd name="T4" fmla="*/ 18418 w 3867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677" h="21600" fill="none" extrusionOk="0">
                      <a:moveTo>
                        <a:pt x="0" y="10315"/>
                      </a:moveTo>
                      <a:cubicBezTo>
                        <a:pt x="3926" y="3906"/>
                        <a:pt x="10902" y="0"/>
                        <a:pt x="18418" y="0"/>
                      </a:cubicBezTo>
                      <a:cubicBezTo>
                        <a:pt x="27457" y="0"/>
                        <a:pt x="35541" y="5629"/>
                        <a:pt x="38677" y="14107"/>
                      </a:cubicBezTo>
                    </a:path>
                    <a:path w="38677" h="21600" stroke="0" extrusionOk="0">
                      <a:moveTo>
                        <a:pt x="0" y="10315"/>
                      </a:moveTo>
                      <a:cubicBezTo>
                        <a:pt x="3926" y="3906"/>
                        <a:pt x="10902" y="0"/>
                        <a:pt x="18418" y="0"/>
                      </a:cubicBezTo>
                      <a:cubicBezTo>
                        <a:pt x="27457" y="0"/>
                        <a:pt x="35541" y="5629"/>
                        <a:pt x="38677" y="14107"/>
                      </a:cubicBezTo>
                      <a:lnTo>
                        <a:pt x="18418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FF00"/>
                  </a:solidFill>
                  <a:round/>
                  <a:headEnd type="none" w="med" len="lg"/>
                  <a:tailEnd type="none" w="med" len="lg"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5130" name="Group 26"/>
              <p:cNvGrpSpPr>
                <a:grpSpLocks/>
              </p:cNvGrpSpPr>
              <p:nvPr/>
            </p:nvGrpSpPr>
            <p:grpSpPr bwMode="auto">
              <a:xfrm>
                <a:off x="3869" y="1479"/>
                <a:ext cx="320" cy="953"/>
                <a:chOff x="1696" y="1029"/>
                <a:chExt cx="320" cy="953"/>
              </a:xfrm>
            </p:grpSpPr>
            <p:sp>
              <p:nvSpPr>
                <p:cNvPr id="175131" name="Freeform 27" descr="窄竖线"/>
                <p:cNvSpPr>
                  <a:spLocks/>
                </p:cNvSpPr>
                <p:nvPr/>
              </p:nvSpPr>
              <p:spPr bwMode="auto">
                <a:xfrm>
                  <a:off x="1701" y="1032"/>
                  <a:ext cx="313" cy="604"/>
                </a:xfrm>
                <a:custGeom>
                  <a:avLst/>
                  <a:gdLst>
                    <a:gd name="T0" fmla="*/ 0 w 313"/>
                    <a:gd name="T1" fmla="*/ 448 h 604"/>
                    <a:gd name="T2" fmla="*/ 11 w 313"/>
                    <a:gd name="T3" fmla="*/ 358 h 604"/>
                    <a:gd name="T4" fmla="*/ 27 w 313"/>
                    <a:gd name="T5" fmla="*/ 246 h 604"/>
                    <a:gd name="T6" fmla="*/ 57 w 313"/>
                    <a:gd name="T7" fmla="*/ 136 h 604"/>
                    <a:gd name="T8" fmla="*/ 87 w 313"/>
                    <a:gd name="T9" fmla="*/ 54 h 604"/>
                    <a:gd name="T10" fmla="*/ 115 w 313"/>
                    <a:gd name="T11" fmla="*/ 18 h 604"/>
                    <a:gd name="T12" fmla="*/ 145 w 313"/>
                    <a:gd name="T13" fmla="*/ 0 h 604"/>
                    <a:gd name="T14" fmla="*/ 167 w 313"/>
                    <a:gd name="T15" fmla="*/ 4 h 604"/>
                    <a:gd name="T16" fmla="*/ 209 w 313"/>
                    <a:gd name="T17" fmla="*/ 52 h 604"/>
                    <a:gd name="T18" fmla="*/ 233 w 313"/>
                    <a:gd name="T19" fmla="*/ 130 h 604"/>
                    <a:gd name="T20" fmla="*/ 259 w 313"/>
                    <a:gd name="T21" fmla="*/ 216 h 604"/>
                    <a:gd name="T22" fmla="*/ 277 w 313"/>
                    <a:gd name="T23" fmla="*/ 306 h 604"/>
                    <a:gd name="T24" fmla="*/ 297 w 313"/>
                    <a:gd name="T25" fmla="*/ 436 h 604"/>
                    <a:gd name="T26" fmla="*/ 313 w 313"/>
                    <a:gd name="T27" fmla="*/ 604 h 604"/>
                    <a:gd name="T28" fmla="*/ 0 w 313"/>
                    <a:gd name="T29" fmla="*/ 448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3" h="604">
                      <a:moveTo>
                        <a:pt x="0" y="448"/>
                      </a:moveTo>
                      <a:lnTo>
                        <a:pt x="11" y="358"/>
                      </a:lnTo>
                      <a:lnTo>
                        <a:pt x="27" y="246"/>
                      </a:lnTo>
                      <a:lnTo>
                        <a:pt x="57" y="136"/>
                      </a:lnTo>
                      <a:lnTo>
                        <a:pt x="87" y="54"/>
                      </a:lnTo>
                      <a:lnTo>
                        <a:pt x="115" y="18"/>
                      </a:lnTo>
                      <a:lnTo>
                        <a:pt x="145" y="0"/>
                      </a:lnTo>
                      <a:lnTo>
                        <a:pt x="167" y="4"/>
                      </a:lnTo>
                      <a:lnTo>
                        <a:pt x="209" y="52"/>
                      </a:lnTo>
                      <a:lnTo>
                        <a:pt x="233" y="130"/>
                      </a:lnTo>
                      <a:lnTo>
                        <a:pt x="259" y="216"/>
                      </a:lnTo>
                      <a:lnTo>
                        <a:pt x="277" y="306"/>
                      </a:lnTo>
                      <a:lnTo>
                        <a:pt x="297" y="436"/>
                      </a:lnTo>
                      <a:lnTo>
                        <a:pt x="313" y="604"/>
                      </a:lnTo>
                      <a:lnTo>
                        <a:pt x="0" y="448"/>
                      </a:lnTo>
                      <a:close/>
                    </a:path>
                  </a:pathLst>
                </a:custGeom>
                <a:pattFill prst="narVert">
                  <a:fgClr>
                    <a:srgbClr val="FFFF00">
                      <a:alpha val="38000"/>
                    </a:srgbClr>
                  </a:fgClr>
                  <a:bgClr>
                    <a:schemeClr val="tx2">
                      <a:alpha val="38000"/>
                    </a:schemeClr>
                  </a:bgClr>
                </a:pattFill>
                <a:ln>
                  <a:noFill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222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75132" name="Arc 28"/>
                <p:cNvSpPr>
                  <a:spLocks/>
                </p:cNvSpPr>
                <p:nvPr/>
              </p:nvSpPr>
              <p:spPr bwMode="auto">
                <a:xfrm>
                  <a:off x="1696" y="1029"/>
                  <a:ext cx="320" cy="953"/>
                </a:xfrm>
                <a:custGeom>
                  <a:avLst/>
                  <a:gdLst>
                    <a:gd name="G0" fmla="+- 18418 0 0"/>
                    <a:gd name="G1" fmla="+- 21600 0 0"/>
                    <a:gd name="G2" fmla="+- 21600 0 0"/>
                    <a:gd name="T0" fmla="*/ 0 w 38677"/>
                    <a:gd name="T1" fmla="*/ 10315 h 21600"/>
                    <a:gd name="T2" fmla="*/ 38677 w 38677"/>
                    <a:gd name="T3" fmla="*/ 14108 h 21600"/>
                    <a:gd name="T4" fmla="*/ 18418 w 3867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677" h="21600" fill="none" extrusionOk="0">
                      <a:moveTo>
                        <a:pt x="0" y="10315"/>
                      </a:moveTo>
                      <a:cubicBezTo>
                        <a:pt x="3926" y="3906"/>
                        <a:pt x="10902" y="0"/>
                        <a:pt x="18418" y="0"/>
                      </a:cubicBezTo>
                      <a:cubicBezTo>
                        <a:pt x="27457" y="0"/>
                        <a:pt x="35541" y="5629"/>
                        <a:pt x="38677" y="14107"/>
                      </a:cubicBezTo>
                    </a:path>
                    <a:path w="38677" h="21600" stroke="0" extrusionOk="0">
                      <a:moveTo>
                        <a:pt x="0" y="10315"/>
                      </a:moveTo>
                      <a:cubicBezTo>
                        <a:pt x="3926" y="3906"/>
                        <a:pt x="10902" y="0"/>
                        <a:pt x="18418" y="0"/>
                      </a:cubicBezTo>
                      <a:cubicBezTo>
                        <a:pt x="27457" y="0"/>
                        <a:pt x="35541" y="5629"/>
                        <a:pt x="38677" y="14107"/>
                      </a:cubicBezTo>
                      <a:lnTo>
                        <a:pt x="18418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FF00"/>
                  </a:solidFill>
                  <a:round/>
                  <a:headEnd type="none" w="med" len="lg"/>
                  <a:tailEnd type="none" w="med" len="lg"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5133" name="Group 29"/>
              <p:cNvGrpSpPr>
                <a:grpSpLocks/>
              </p:cNvGrpSpPr>
              <p:nvPr/>
            </p:nvGrpSpPr>
            <p:grpSpPr bwMode="auto">
              <a:xfrm flipH="1" flipV="1">
                <a:off x="4188" y="1754"/>
                <a:ext cx="320" cy="953"/>
                <a:chOff x="1696" y="1029"/>
                <a:chExt cx="320" cy="953"/>
              </a:xfrm>
            </p:grpSpPr>
            <p:sp>
              <p:nvSpPr>
                <p:cNvPr id="175134" name="Freeform 30" descr="窄竖线"/>
                <p:cNvSpPr>
                  <a:spLocks/>
                </p:cNvSpPr>
                <p:nvPr/>
              </p:nvSpPr>
              <p:spPr bwMode="auto">
                <a:xfrm>
                  <a:off x="1701" y="1032"/>
                  <a:ext cx="313" cy="604"/>
                </a:xfrm>
                <a:custGeom>
                  <a:avLst/>
                  <a:gdLst>
                    <a:gd name="T0" fmla="*/ 0 w 313"/>
                    <a:gd name="T1" fmla="*/ 448 h 604"/>
                    <a:gd name="T2" fmla="*/ 11 w 313"/>
                    <a:gd name="T3" fmla="*/ 358 h 604"/>
                    <a:gd name="T4" fmla="*/ 27 w 313"/>
                    <a:gd name="T5" fmla="*/ 246 h 604"/>
                    <a:gd name="T6" fmla="*/ 57 w 313"/>
                    <a:gd name="T7" fmla="*/ 136 h 604"/>
                    <a:gd name="T8" fmla="*/ 87 w 313"/>
                    <a:gd name="T9" fmla="*/ 54 h 604"/>
                    <a:gd name="T10" fmla="*/ 115 w 313"/>
                    <a:gd name="T11" fmla="*/ 18 h 604"/>
                    <a:gd name="T12" fmla="*/ 145 w 313"/>
                    <a:gd name="T13" fmla="*/ 0 h 604"/>
                    <a:gd name="T14" fmla="*/ 167 w 313"/>
                    <a:gd name="T15" fmla="*/ 4 h 604"/>
                    <a:gd name="T16" fmla="*/ 209 w 313"/>
                    <a:gd name="T17" fmla="*/ 52 h 604"/>
                    <a:gd name="T18" fmla="*/ 233 w 313"/>
                    <a:gd name="T19" fmla="*/ 130 h 604"/>
                    <a:gd name="T20" fmla="*/ 259 w 313"/>
                    <a:gd name="T21" fmla="*/ 216 h 604"/>
                    <a:gd name="T22" fmla="*/ 277 w 313"/>
                    <a:gd name="T23" fmla="*/ 306 h 604"/>
                    <a:gd name="T24" fmla="*/ 297 w 313"/>
                    <a:gd name="T25" fmla="*/ 436 h 604"/>
                    <a:gd name="T26" fmla="*/ 313 w 313"/>
                    <a:gd name="T27" fmla="*/ 604 h 604"/>
                    <a:gd name="T28" fmla="*/ 0 w 313"/>
                    <a:gd name="T29" fmla="*/ 448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3" h="604">
                      <a:moveTo>
                        <a:pt x="0" y="448"/>
                      </a:moveTo>
                      <a:lnTo>
                        <a:pt x="11" y="358"/>
                      </a:lnTo>
                      <a:lnTo>
                        <a:pt x="27" y="246"/>
                      </a:lnTo>
                      <a:lnTo>
                        <a:pt x="57" y="136"/>
                      </a:lnTo>
                      <a:lnTo>
                        <a:pt x="87" y="54"/>
                      </a:lnTo>
                      <a:lnTo>
                        <a:pt x="115" y="18"/>
                      </a:lnTo>
                      <a:lnTo>
                        <a:pt x="145" y="0"/>
                      </a:lnTo>
                      <a:lnTo>
                        <a:pt x="167" y="4"/>
                      </a:lnTo>
                      <a:lnTo>
                        <a:pt x="209" y="52"/>
                      </a:lnTo>
                      <a:lnTo>
                        <a:pt x="233" y="130"/>
                      </a:lnTo>
                      <a:lnTo>
                        <a:pt x="259" y="216"/>
                      </a:lnTo>
                      <a:lnTo>
                        <a:pt x="277" y="306"/>
                      </a:lnTo>
                      <a:lnTo>
                        <a:pt x="297" y="436"/>
                      </a:lnTo>
                      <a:lnTo>
                        <a:pt x="313" y="604"/>
                      </a:lnTo>
                      <a:lnTo>
                        <a:pt x="0" y="448"/>
                      </a:lnTo>
                      <a:close/>
                    </a:path>
                  </a:pathLst>
                </a:custGeom>
                <a:pattFill prst="narVert">
                  <a:fgClr>
                    <a:srgbClr val="FFFF00">
                      <a:alpha val="38000"/>
                    </a:srgbClr>
                  </a:fgClr>
                  <a:bgClr>
                    <a:schemeClr val="tx2">
                      <a:alpha val="38000"/>
                    </a:schemeClr>
                  </a:bgClr>
                </a:pattFill>
                <a:ln>
                  <a:noFill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222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75135" name="Arc 31"/>
                <p:cNvSpPr>
                  <a:spLocks/>
                </p:cNvSpPr>
                <p:nvPr/>
              </p:nvSpPr>
              <p:spPr bwMode="auto">
                <a:xfrm>
                  <a:off x="1696" y="1029"/>
                  <a:ext cx="320" cy="953"/>
                </a:xfrm>
                <a:custGeom>
                  <a:avLst/>
                  <a:gdLst>
                    <a:gd name="G0" fmla="+- 18418 0 0"/>
                    <a:gd name="G1" fmla="+- 21600 0 0"/>
                    <a:gd name="G2" fmla="+- 21600 0 0"/>
                    <a:gd name="T0" fmla="*/ 0 w 38677"/>
                    <a:gd name="T1" fmla="*/ 10315 h 21600"/>
                    <a:gd name="T2" fmla="*/ 38677 w 38677"/>
                    <a:gd name="T3" fmla="*/ 14108 h 21600"/>
                    <a:gd name="T4" fmla="*/ 18418 w 3867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677" h="21600" fill="none" extrusionOk="0">
                      <a:moveTo>
                        <a:pt x="0" y="10315"/>
                      </a:moveTo>
                      <a:cubicBezTo>
                        <a:pt x="3926" y="3906"/>
                        <a:pt x="10902" y="0"/>
                        <a:pt x="18418" y="0"/>
                      </a:cubicBezTo>
                      <a:cubicBezTo>
                        <a:pt x="27457" y="0"/>
                        <a:pt x="35541" y="5629"/>
                        <a:pt x="38677" y="14107"/>
                      </a:cubicBezTo>
                    </a:path>
                    <a:path w="38677" h="21600" stroke="0" extrusionOk="0">
                      <a:moveTo>
                        <a:pt x="0" y="10315"/>
                      </a:moveTo>
                      <a:cubicBezTo>
                        <a:pt x="3926" y="3906"/>
                        <a:pt x="10902" y="0"/>
                        <a:pt x="18418" y="0"/>
                      </a:cubicBezTo>
                      <a:cubicBezTo>
                        <a:pt x="27457" y="0"/>
                        <a:pt x="35541" y="5629"/>
                        <a:pt x="38677" y="14107"/>
                      </a:cubicBezTo>
                      <a:lnTo>
                        <a:pt x="18418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FF00"/>
                  </a:solidFill>
                  <a:round/>
                  <a:headEnd type="none" w="med" len="lg"/>
                  <a:tailEnd type="none" w="med" len="lg"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75136" name="AutoShape 32"/>
              <p:cNvSpPr>
                <a:spLocks noChangeArrowheads="1"/>
              </p:cNvSpPr>
              <p:nvPr/>
            </p:nvSpPr>
            <p:spPr bwMode="auto">
              <a:xfrm rot="20351286" flipV="1">
                <a:off x="2784" y="1448"/>
                <a:ext cx="1900" cy="1382"/>
              </a:xfrm>
              <a:prstGeom prst="parallelogram">
                <a:avLst>
                  <a:gd name="adj" fmla="val 90210"/>
                </a:avLst>
              </a:prstGeom>
              <a:solidFill>
                <a:schemeClr val="tx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grpSp>
            <p:nvGrpSpPr>
              <p:cNvPr id="175137" name="Group 33"/>
              <p:cNvGrpSpPr>
                <a:grpSpLocks/>
              </p:cNvGrpSpPr>
              <p:nvPr/>
            </p:nvGrpSpPr>
            <p:grpSpPr bwMode="auto">
              <a:xfrm>
                <a:off x="3625" y="1897"/>
                <a:ext cx="744" cy="281"/>
                <a:chOff x="1445" y="1439"/>
                <a:chExt cx="744" cy="289"/>
              </a:xfrm>
            </p:grpSpPr>
            <p:sp>
              <p:nvSpPr>
                <p:cNvPr id="175138" name="Freeform 34"/>
                <p:cNvSpPr>
                  <a:spLocks/>
                </p:cNvSpPr>
                <p:nvPr/>
              </p:nvSpPr>
              <p:spPr bwMode="auto">
                <a:xfrm>
                  <a:off x="1470" y="1485"/>
                  <a:ext cx="536" cy="243"/>
                </a:xfrm>
                <a:custGeom>
                  <a:avLst/>
                  <a:gdLst>
                    <a:gd name="T0" fmla="*/ 216 w 536"/>
                    <a:gd name="T1" fmla="*/ 0 h 243"/>
                    <a:gd name="T2" fmla="*/ 536 w 536"/>
                    <a:gd name="T3" fmla="*/ 161 h 243"/>
                    <a:gd name="T4" fmla="*/ 306 w 536"/>
                    <a:gd name="T5" fmla="*/ 221 h 243"/>
                    <a:gd name="T6" fmla="*/ 183 w 536"/>
                    <a:gd name="T7" fmla="*/ 237 h 243"/>
                    <a:gd name="T8" fmla="*/ 104 w 536"/>
                    <a:gd name="T9" fmla="*/ 243 h 243"/>
                    <a:gd name="T10" fmla="*/ 64 w 536"/>
                    <a:gd name="T11" fmla="*/ 239 h 243"/>
                    <a:gd name="T12" fmla="*/ 12 w 536"/>
                    <a:gd name="T13" fmla="*/ 225 h 243"/>
                    <a:gd name="T14" fmla="*/ 0 w 536"/>
                    <a:gd name="T15" fmla="*/ 207 h 243"/>
                    <a:gd name="T16" fmla="*/ 0 w 536"/>
                    <a:gd name="T17" fmla="*/ 180 h 243"/>
                    <a:gd name="T18" fmla="*/ 18 w 536"/>
                    <a:gd name="T19" fmla="*/ 143 h 243"/>
                    <a:gd name="T20" fmla="*/ 52 w 536"/>
                    <a:gd name="T21" fmla="*/ 111 h 243"/>
                    <a:gd name="T22" fmla="*/ 108 w 536"/>
                    <a:gd name="T23" fmla="*/ 69 h 243"/>
                    <a:gd name="T24" fmla="*/ 216 w 536"/>
                    <a:gd name="T25" fmla="*/ 0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6" h="243">
                      <a:moveTo>
                        <a:pt x="216" y="0"/>
                      </a:moveTo>
                      <a:lnTo>
                        <a:pt x="536" y="161"/>
                      </a:lnTo>
                      <a:lnTo>
                        <a:pt x="306" y="221"/>
                      </a:lnTo>
                      <a:lnTo>
                        <a:pt x="183" y="237"/>
                      </a:lnTo>
                      <a:lnTo>
                        <a:pt x="104" y="243"/>
                      </a:lnTo>
                      <a:lnTo>
                        <a:pt x="64" y="239"/>
                      </a:lnTo>
                      <a:lnTo>
                        <a:pt x="12" y="225"/>
                      </a:lnTo>
                      <a:lnTo>
                        <a:pt x="0" y="207"/>
                      </a:lnTo>
                      <a:lnTo>
                        <a:pt x="0" y="180"/>
                      </a:lnTo>
                      <a:lnTo>
                        <a:pt x="18" y="143"/>
                      </a:lnTo>
                      <a:lnTo>
                        <a:pt x="52" y="111"/>
                      </a:lnTo>
                      <a:lnTo>
                        <a:pt x="108" y="69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pattFill prst="dkUpDiag">
                  <a:fgClr>
                    <a:srgbClr val="00FFFF">
                      <a:alpha val="38000"/>
                    </a:srgbClr>
                  </a:fgClr>
                  <a:bgClr>
                    <a:schemeClr val="tx2">
                      <a:alpha val="38000"/>
                    </a:schemeClr>
                  </a:bgClr>
                </a:pattFill>
                <a:ln>
                  <a:noFill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222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75139" name="Arc 35"/>
                <p:cNvSpPr>
                  <a:spLocks/>
                </p:cNvSpPr>
                <p:nvPr/>
              </p:nvSpPr>
              <p:spPr bwMode="auto">
                <a:xfrm rot="4176030" flipV="1">
                  <a:off x="1680" y="1204"/>
                  <a:ext cx="274" cy="744"/>
                </a:xfrm>
                <a:custGeom>
                  <a:avLst/>
                  <a:gdLst>
                    <a:gd name="G0" fmla="+- 17062 0 0"/>
                    <a:gd name="G1" fmla="+- 21600 0 0"/>
                    <a:gd name="G2" fmla="+- 21600 0 0"/>
                    <a:gd name="T0" fmla="*/ 0 w 37733"/>
                    <a:gd name="T1" fmla="*/ 8354 h 21600"/>
                    <a:gd name="T2" fmla="*/ 37733 w 37733"/>
                    <a:gd name="T3" fmla="*/ 15335 h 21600"/>
                    <a:gd name="T4" fmla="*/ 17062 w 3773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733" h="21600" fill="none" extrusionOk="0">
                      <a:moveTo>
                        <a:pt x="0" y="8354"/>
                      </a:moveTo>
                      <a:cubicBezTo>
                        <a:pt x="4091" y="3083"/>
                        <a:pt x="10389" y="0"/>
                        <a:pt x="17062" y="0"/>
                      </a:cubicBezTo>
                      <a:cubicBezTo>
                        <a:pt x="26578" y="0"/>
                        <a:pt x="34973" y="6227"/>
                        <a:pt x="37733" y="15334"/>
                      </a:cubicBezTo>
                    </a:path>
                    <a:path w="37733" h="21600" stroke="0" extrusionOk="0">
                      <a:moveTo>
                        <a:pt x="0" y="8354"/>
                      </a:moveTo>
                      <a:cubicBezTo>
                        <a:pt x="4091" y="3083"/>
                        <a:pt x="10389" y="0"/>
                        <a:pt x="17062" y="0"/>
                      </a:cubicBezTo>
                      <a:cubicBezTo>
                        <a:pt x="26578" y="0"/>
                        <a:pt x="34973" y="6227"/>
                        <a:pt x="37733" y="15334"/>
                      </a:cubicBezTo>
                      <a:lnTo>
                        <a:pt x="17062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00FFFF"/>
                  </a:solidFill>
                  <a:round/>
                  <a:headEnd type="none" w="med" len="lg"/>
                  <a:tailEnd type="none" w="med" len="lg"/>
                </a:ln>
                <a:effectLst>
                  <a:outerShdw dist="28398" dir="1593903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5140" name="Group 36"/>
              <p:cNvGrpSpPr>
                <a:grpSpLocks/>
              </p:cNvGrpSpPr>
              <p:nvPr/>
            </p:nvGrpSpPr>
            <p:grpSpPr bwMode="auto">
              <a:xfrm>
                <a:off x="2984" y="1568"/>
                <a:ext cx="744" cy="281"/>
                <a:chOff x="1445" y="1439"/>
                <a:chExt cx="744" cy="289"/>
              </a:xfrm>
            </p:grpSpPr>
            <p:sp>
              <p:nvSpPr>
                <p:cNvPr id="175141" name="Freeform 37"/>
                <p:cNvSpPr>
                  <a:spLocks/>
                </p:cNvSpPr>
                <p:nvPr/>
              </p:nvSpPr>
              <p:spPr bwMode="auto">
                <a:xfrm>
                  <a:off x="1470" y="1485"/>
                  <a:ext cx="536" cy="243"/>
                </a:xfrm>
                <a:custGeom>
                  <a:avLst/>
                  <a:gdLst>
                    <a:gd name="T0" fmla="*/ 216 w 536"/>
                    <a:gd name="T1" fmla="*/ 0 h 243"/>
                    <a:gd name="T2" fmla="*/ 536 w 536"/>
                    <a:gd name="T3" fmla="*/ 161 h 243"/>
                    <a:gd name="T4" fmla="*/ 306 w 536"/>
                    <a:gd name="T5" fmla="*/ 221 h 243"/>
                    <a:gd name="T6" fmla="*/ 183 w 536"/>
                    <a:gd name="T7" fmla="*/ 237 h 243"/>
                    <a:gd name="T8" fmla="*/ 104 w 536"/>
                    <a:gd name="T9" fmla="*/ 243 h 243"/>
                    <a:gd name="T10" fmla="*/ 64 w 536"/>
                    <a:gd name="T11" fmla="*/ 239 h 243"/>
                    <a:gd name="T12" fmla="*/ 12 w 536"/>
                    <a:gd name="T13" fmla="*/ 225 h 243"/>
                    <a:gd name="T14" fmla="*/ 0 w 536"/>
                    <a:gd name="T15" fmla="*/ 207 h 243"/>
                    <a:gd name="T16" fmla="*/ 0 w 536"/>
                    <a:gd name="T17" fmla="*/ 180 h 243"/>
                    <a:gd name="T18" fmla="*/ 18 w 536"/>
                    <a:gd name="T19" fmla="*/ 143 h 243"/>
                    <a:gd name="T20" fmla="*/ 52 w 536"/>
                    <a:gd name="T21" fmla="*/ 111 h 243"/>
                    <a:gd name="T22" fmla="*/ 108 w 536"/>
                    <a:gd name="T23" fmla="*/ 69 h 243"/>
                    <a:gd name="T24" fmla="*/ 216 w 536"/>
                    <a:gd name="T25" fmla="*/ 0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6" h="243">
                      <a:moveTo>
                        <a:pt x="216" y="0"/>
                      </a:moveTo>
                      <a:lnTo>
                        <a:pt x="536" y="161"/>
                      </a:lnTo>
                      <a:lnTo>
                        <a:pt x="306" y="221"/>
                      </a:lnTo>
                      <a:lnTo>
                        <a:pt x="183" y="237"/>
                      </a:lnTo>
                      <a:lnTo>
                        <a:pt x="104" y="243"/>
                      </a:lnTo>
                      <a:lnTo>
                        <a:pt x="64" y="239"/>
                      </a:lnTo>
                      <a:lnTo>
                        <a:pt x="12" y="225"/>
                      </a:lnTo>
                      <a:lnTo>
                        <a:pt x="0" y="207"/>
                      </a:lnTo>
                      <a:lnTo>
                        <a:pt x="0" y="180"/>
                      </a:lnTo>
                      <a:lnTo>
                        <a:pt x="18" y="143"/>
                      </a:lnTo>
                      <a:lnTo>
                        <a:pt x="52" y="111"/>
                      </a:lnTo>
                      <a:lnTo>
                        <a:pt x="108" y="69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pattFill prst="dkUpDiag">
                  <a:fgClr>
                    <a:srgbClr val="00FFFF">
                      <a:alpha val="38000"/>
                    </a:srgbClr>
                  </a:fgClr>
                  <a:bgClr>
                    <a:schemeClr val="tx2">
                      <a:alpha val="38000"/>
                    </a:schemeClr>
                  </a:bgClr>
                </a:pattFill>
                <a:ln>
                  <a:noFill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222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75142" name="Arc 38"/>
                <p:cNvSpPr>
                  <a:spLocks/>
                </p:cNvSpPr>
                <p:nvPr/>
              </p:nvSpPr>
              <p:spPr bwMode="auto">
                <a:xfrm rot="4176030" flipV="1">
                  <a:off x="1680" y="1204"/>
                  <a:ext cx="274" cy="744"/>
                </a:xfrm>
                <a:custGeom>
                  <a:avLst/>
                  <a:gdLst>
                    <a:gd name="G0" fmla="+- 17062 0 0"/>
                    <a:gd name="G1" fmla="+- 21600 0 0"/>
                    <a:gd name="G2" fmla="+- 21600 0 0"/>
                    <a:gd name="T0" fmla="*/ 0 w 37733"/>
                    <a:gd name="T1" fmla="*/ 8354 h 21600"/>
                    <a:gd name="T2" fmla="*/ 37733 w 37733"/>
                    <a:gd name="T3" fmla="*/ 15335 h 21600"/>
                    <a:gd name="T4" fmla="*/ 17062 w 3773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733" h="21600" fill="none" extrusionOk="0">
                      <a:moveTo>
                        <a:pt x="0" y="8354"/>
                      </a:moveTo>
                      <a:cubicBezTo>
                        <a:pt x="4091" y="3083"/>
                        <a:pt x="10389" y="0"/>
                        <a:pt x="17062" y="0"/>
                      </a:cubicBezTo>
                      <a:cubicBezTo>
                        <a:pt x="26578" y="0"/>
                        <a:pt x="34973" y="6227"/>
                        <a:pt x="37733" y="15334"/>
                      </a:cubicBezTo>
                    </a:path>
                    <a:path w="37733" h="21600" stroke="0" extrusionOk="0">
                      <a:moveTo>
                        <a:pt x="0" y="8354"/>
                      </a:moveTo>
                      <a:cubicBezTo>
                        <a:pt x="4091" y="3083"/>
                        <a:pt x="10389" y="0"/>
                        <a:pt x="17062" y="0"/>
                      </a:cubicBezTo>
                      <a:cubicBezTo>
                        <a:pt x="26578" y="0"/>
                        <a:pt x="34973" y="6227"/>
                        <a:pt x="37733" y="15334"/>
                      </a:cubicBezTo>
                      <a:lnTo>
                        <a:pt x="17062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00FFFF"/>
                  </a:solidFill>
                  <a:round/>
                  <a:headEnd type="none" w="med" len="lg"/>
                  <a:tailEnd type="none" w="med" len="lg"/>
                </a:ln>
                <a:effectLst>
                  <a:outerShdw dist="28398" dir="1593903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75143" name="Line 39"/>
              <p:cNvSpPr>
                <a:spLocks noChangeShapeType="1"/>
              </p:cNvSpPr>
              <p:nvPr/>
            </p:nvSpPr>
            <p:spPr bwMode="auto">
              <a:xfrm>
                <a:off x="3042" y="1515"/>
                <a:ext cx="2223" cy="1134"/>
              </a:xfrm>
              <a:prstGeom prst="line">
                <a:avLst/>
              </a:prstGeom>
              <a:noFill/>
              <a:ln w="22225">
                <a:solidFill>
                  <a:srgbClr val="FFFFFF"/>
                </a:solidFill>
                <a:round/>
                <a:headEnd type="none" w="med" len="lg"/>
                <a:tailEnd type="triangle" w="med" len="lg"/>
              </a:ln>
              <a:effectLst>
                <a:outerShdw dist="3592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75144" name="Line 40"/>
              <p:cNvSpPr>
                <a:spLocks noChangeShapeType="1"/>
              </p:cNvSpPr>
              <p:nvPr/>
            </p:nvSpPr>
            <p:spPr bwMode="auto">
              <a:xfrm flipV="1">
                <a:off x="2378" y="1606"/>
                <a:ext cx="828" cy="320"/>
              </a:xfrm>
              <a:prstGeom prst="line">
                <a:avLst/>
              </a:prstGeom>
              <a:noFill/>
              <a:ln w="22225">
                <a:solidFill>
                  <a:srgbClr val="FFFFFF"/>
                </a:solidFill>
                <a:round/>
                <a:headEnd type="triangle" w="med" len="lg"/>
                <a:tailEnd type="none" w="med" len="lg"/>
              </a:ln>
              <a:effectLst>
                <a:outerShdw dist="3592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75145" name="Line 41"/>
              <p:cNvSpPr>
                <a:spLocks noChangeShapeType="1"/>
              </p:cNvSpPr>
              <p:nvPr/>
            </p:nvSpPr>
            <p:spPr bwMode="auto">
              <a:xfrm flipV="1">
                <a:off x="3210" y="611"/>
                <a:ext cx="0" cy="998"/>
              </a:xfrm>
              <a:prstGeom prst="line">
                <a:avLst/>
              </a:prstGeom>
              <a:noFill/>
              <a:ln w="22225">
                <a:solidFill>
                  <a:srgbClr val="FFFFFF"/>
                </a:solidFill>
                <a:round/>
                <a:headEnd type="none" w="med" len="lg"/>
                <a:tailEnd type="triangle" w="med" len="lg"/>
              </a:ln>
              <a:effectLst>
                <a:outerShdw dist="3592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175146" name="Object 42"/>
            <p:cNvGraphicFramePr>
              <a:graphicFrameLocks noChangeAspect="1"/>
            </p:cNvGraphicFramePr>
            <p:nvPr/>
          </p:nvGraphicFramePr>
          <p:xfrm>
            <a:off x="5057" y="2523"/>
            <a:ext cx="171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2" name="公式" r:id="rId7" imgW="139680" imgH="139680" progId="Equation.3">
                    <p:embed/>
                  </p:oleObj>
                </mc:Choice>
                <mc:Fallback>
                  <p:oleObj name="公式" r:id="rId7" imgW="139680" imgH="139680" progId="Equation.3">
                    <p:embed/>
                    <p:pic>
                      <p:nvPicPr>
                        <p:cNvPr id="175146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2523"/>
                          <a:ext cx="171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47" name="Object 43"/>
            <p:cNvGraphicFramePr>
              <a:graphicFrameLocks noChangeAspect="1"/>
            </p:cNvGraphicFramePr>
            <p:nvPr/>
          </p:nvGraphicFramePr>
          <p:xfrm>
            <a:off x="3651" y="890"/>
            <a:ext cx="17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3" name="公式" r:id="rId9" imgW="139680" imgH="177480" progId="Equation.3">
                    <p:embed/>
                  </p:oleObj>
                </mc:Choice>
                <mc:Fallback>
                  <p:oleObj name="公式" r:id="rId9" imgW="139680" imgH="177480" progId="Equation.3">
                    <p:embed/>
                    <p:pic>
                      <p:nvPicPr>
                        <p:cNvPr id="175147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890"/>
                          <a:ext cx="170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48" name="Object 44"/>
            <p:cNvGraphicFramePr>
              <a:graphicFrameLocks noChangeAspect="1"/>
            </p:cNvGraphicFramePr>
            <p:nvPr/>
          </p:nvGraphicFramePr>
          <p:xfrm>
            <a:off x="3024" y="2003"/>
            <a:ext cx="154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4" name="公式" r:id="rId11" imgW="126720" imgH="139680" progId="Equation.3">
                    <p:embed/>
                  </p:oleObj>
                </mc:Choice>
                <mc:Fallback>
                  <p:oleObj name="公式" r:id="rId11" imgW="126720" imgH="139680" progId="Equation.3">
                    <p:embed/>
                    <p:pic>
                      <p:nvPicPr>
                        <p:cNvPr id="175148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003"/>
                          <a:ext cx="154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49" name="Object 45"/>
            <p:cNvGraphicFramePr>
              <a:graphicFrameLocks noChangeAspect="1"/>
            </p:cNvGraphicFramePr>
            <p:nvPr/>
          </p:nvGraphicFramePr>
          <p:xfrm>
            <a:off x="3969" y="1479"/>
            <a:ext cx="17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5" name="公式" r:id="rId13" imgW="152280" imgH="190440" progId="Equation.3">
                    <p:embed/>
                  </p:oleObj>
                </mc:Choice>
                <mc:Fallback>
                  <p:oleObj name="公式" r:id="rId13" imgW="152280" imgH="190440" progId="Equation.3">
                    <p:embed/>
                    <p:pic>
                      <p:nvPicPr>
                        <p:cNvPr id="175149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479"/>
                          <a:ext cx="17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50" name="Object 46"/>
            <p:cNvGraphicFramePr>
              <a:graphicFrameLocks noChangeAspect="1"/>
            </p:cNvGraphicFramePr>
            <p:nvPr/>
          </p:nvGraphicFramePr>
          <p:xfrm>
            <a:off x="4996" y="2099"/>
            <a:ext cx="20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6" name="公式" r:id="rId15" imgW="177480" imgH="190440" progId="Equation.3">
                    <p:embed/>
                  </p:oleObj>
                </mc:Choice>
                <mc:Fallback>
                  <p:oleObj name="公式" r:id="rId15" imgW="177480" imgH="190440" progId="Equation.3">
                    <p:embed/>
                    <p:pic>
                      <p:nvPicPr>
                        <p:cNvPr id="17515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6" y="2099"/>
                          <a:ext cx="206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51" name="Object 47"/>
            <p:cNvGraphicFramePr>
              <a:graphicFrameLocks noChangeAspect="1"/>
            </p:cNvGraphicFramePr>
            <p:nvPr/>
          </p:nvGraphicFramePr>
          <p:xfrm>
            <a:off x="5222" y="2508"/>
            <a:ext cx="16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7" name="公式" r:id="rId17" imgW="139680" imgH="215640" progId="Equation.3">
                    <p:embed/>
                  </p:oleObj>
                </mc:Choice>
                <mc:Fallback>
                  <p:oleObj name="公式" r:id="rId17" imgW="139680" imgH="215640" progId="Equation.3">
                    <p:embed/>
                    <p:pic>
                      <p:nvPicPr>
                        <p:cNvPr id="175151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2" y="2508"/>
                          <a:ext cx="163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152" name="Group 48"/>
          <p:cNvGrpSpPr>
            <a:grpSpLocks/>
          </p:cNvGrpSpPr>
          <p:nvPr/>
        </p:nvGrpSpPr>
        <p:grpSpPr bwMode="auto">
          <a:xfrm>
            <a:off x="395288" y="2060575"/>
            <a:ext cx="3025775" cy="519113"/>
            <a:chOff x="249" y="1298"/>
            <a:chExt cx="1906" cy="327"/>
          </a:xfrm>
        </p:grpSpPr>
        <p:sp>
          <p:nvSpPr>
            <p:cNvPr id="175153" name="Text Box 49"/>
            <p:cNvSpPr txBox="1">
              <a:spLocks noChangeArrowheads="1"/>
            </p:cNvSpPr>
            <p:nvPr/>
          </p:nvSpPr>
          <p:spPr bwMode="auto">
            <a:xfrm>
              <a:off x="249" y="1298"/>
              <a:ext cx="1906" cy="327"/>
            </a:xfrm>
            <a:prstGeom prst="rect">
              <a:avLst/>
            </a:prstGeom>
            <a:noFill/>
            <a:ln>
              <a:noFill/>
            </a:ln>
            <a:effectLst>
              <a:outerShdw dist="63500" dir="2212194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3366FF">
                      <a:alpha val="3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2.</a:t>
              </a: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     </a:t>
              </a: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和    同位相。</a:t>
              </a:r>
            </a:p>
          </p:txBody>
        </p:sp>
        <p:graphicFrame>
          <p:nvGraphicFramePr>
            <p:cNvPr id="175154" name="Object 50"/>
            <p:cNvGraphicFramePr>
              <a:graphicFrameLocks noChangeAspect="1"/>
            </p:cNvGraphicFramePr>
            <p:nvPr/>
          </p:nvGraphicFramePr>
          <p:xfrm>
            <a:off x="521" y="1322"/>
            <a:ext cx="77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8" name="公式" r:id="rId19" imgW="431640" imgH="190440" progId="Equation.3">
                    <p:embed/>
                  </p:oleObj>
                </mc:Choice>
                <mc:Fallback>
                  <p:oleObj name="公式" r:id="rId19" imgW="431640" imgH="190440" progId="Equation.3">
                    <p:embed/>
                    <p:pic>
                      <p:nvPicPr>
                        <p:cNvPr id="175154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322"/>
                          <a:ext cx="77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188" name="Group 84"/>
          <p:cNvGrpSpPr>
            <a:grpSpLocks/>
          </p:cNvGrpSpPr>
          <p:nvPr/>
        </p:nvGrpSpPr>
        <p:grpSpPr bwMode="auto">
          <a:xfrm>
            <a:off x="395288" y="2746375"/>
            <a:ext cx="4321175" cy="519113"/>
            <a:chOff x="249" y="1730"/>
            <a:chExt cx="2722" cy="327"/>
          </a:xfrm>
        </p:grpSpPr>
        <p:sp>
          <p:nvSpPr>
            <p:cNvPr id="175155" name="Text Box 51"/>
            <p:cNvSpPr txBox="1">
              <a:spLocks noChangeArrowheads="1"/>
            </p:cNvSpPr>
            <p:nvPr/>
          </p:nvSpPr>
          <p:spPr bwMode="auto">
            <a:xfrm>
              <a:off x="249" y="1730"/>
              <a:ext cx="2722" cy="327"/>
            </a:xfrm>
            <a:prstGeom prst="rect">
              <a:avLst/>
            </a:prstGeom>
            <a:noFill/>
            <a:ln>
              <a:noFill/>
            </a:ln>
            <a:effectLst>
              <a:outerShdw dist="63500" dir="2212194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3366FF">
                      <a:alpha val="3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3.</a:t>
              </a: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     </a:t>
              </a: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和    的数值成比例：</a:t>
              </a:r>
            </a:p>
          </p:txBody>
        </p:sp>
        <p:graphicFrame>
          <p:nvGraphicFramePr>
            <p:cNvPr id="175156" name="Object 52"/>
            <p:cNvGraphicFramePr>
              <a:graphicFrameLocks noChangeAspect="1"/>
            </p:cNvGraphicFramePr>
            <p:nvPr/>
          </p:nvGraphicFramePr>
          <p:xfrm>
            <a:off x="521" y="1754"/>
            <a:ext cx="77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9" name="公式" r:id="rId21" imgW="431640" imgH="190440" progId="Equation.3">
                    <p:embed/>
                  </p:oleObj>
                </mc:Choice>
                <mc:Fallback>
                  <p:oleObj name="公式" r:id="rId21" imgW="431640" imgH="190440" progId="Equation.3">
                    <p:embed/>
                    <p:pic>
                      <p:nvPicPr>
                        <p:cNvPr id="175156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754"/>
                          <a:ext cx="77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157" name="Group 53"/>
          <p:cNvGrpSpPr>
            <a:grpSpLocks/>
          </p:cNvGrpSpPr>
          <p:nvPr/>
        </p:nvGrpSpPr>
        <p:grpSpPr bwMode="auto">
          <a:xfrm>
            <a:off x="900113" y="3429000"/>
            <a:ext cx="3829050" cy="911225"/>
            <a:chOff x="567" y="2160"/>
            <a:chExt cx="2412" cy="574"/>
          </a:xfrm>
        </p:grpSpPr>
        <p:graphicFrame>
          <p:nvGraphicFramePr>
            <p:cNvPr id="175158" name="Object 54"/>
            <p:cNvGraphicFramePr>
              <a:graphicFrameLocks noChangeAspect="1"/>
            </p:cNvGraphicFramePr>
            <p:nvPr/>
          </p:nvGraphicFramePr>
          <p:xfrm>
            <a:off x="567" y="2160"/>
            <a:ext cx="864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0" name="公式" r:id="rId23" imgW="609480" imgH="393480" progId="Equation.3">
                    <p:embed/>
                  </p:oleObj>
                </mc:Choice>
                <mc:Fallback>
                  <p:oleObj name="公式" r:id="rId23" imgW="609480" imgH="393480" progId="Equation.3">
                    <p:embed/>
                    <p:pic>
                      <p:nvPicPr>
                        <p:cNvPr id="175158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160"/>
                          <a:ext cx="864" cy="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59" name="Object 55"/>
            <p:cNvGraphicFramePr>
              <a:graphicFrameLocks noChangeAspect="1"/>
            </p:cNvGraphicFramePr>
            <p:nvPr/>
          </p:nvGraphicFramePr>
          <p:xfrm>
            <a:off x="1791" y="2280"/>
            <a:ext cx="118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1" name="公式" r:id="rId25" imgW="838080" imgH="228600" progId="Equation.3">
                    <p:embed/>
                  </p:oleObj>
                </mc:Choice>
                <mc:Fallback>
                  <p:oleObj name="公式" r:id="rId25" imgW="838080" imgH="228600" progId="Equation.3">
                    <p:embed/>
                    <p:pic>
                      <p:nvPicPr>
                        <p:cNvPr id="175159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280"/>
                          <a:ext cx="118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160" name="Text Box 56"/>
            <p:cNvSpPr txBox="1">
              <a:spLocks noChangeArrowheads="1"/>
            </p:cNvSpPr>
            <p:nvPr/>
          </p:nvSpPr>
          <p:spPr bwMode="auto">
            <a:xfrm>
              <a:off x="1462" y="2262"/>
              <a:ext cx="375" cy="327"/>
            </a:xfrm>
            <a:prstGeom prst="rect">
              <a:avLst/>
            </a:prstGeom>
            <a:noFill/>
            <a:ln>
              <a:noFill/>
            </a:ln>
            <a:effectLst>
              <a:outerShdw dist="63500" dir="2212194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3366FF">
                      <a:alpha val="3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or</a:t>
              </a:r>
            </a:p>
          </p:txBody>
        </p:sp>
      </p:grpSp>
      <p:grpSp>
        <p:nvGrpSpPr>
          <p:cNvPr id="175165" name="Group 61"/>
          <p:cNvGrpSpPr>
            <a:grpSpLocks/>
          </p:cNvGrpSpPr>
          <p:nvPr/>
        </p:nvGrpSpPr>
        <p:grpSpPr bwMode="auto">
          <a:xfrm>
            <a:off x="187325" y="4868863"/>
            <a:ext cx="8639175" cy="1538287"/>
            <a:chOff x="118" y="3067"/>
            <a:chExt cx="5442" cy="969"/>
          </a:xfrm>
        </p:grpSpPr>
        <p:pic>
          <p:nvPicPr>
            <p:cNvPr id="175166" name="Picture 62" descr="光谱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67"/>
              <a:ext cx="4899" cy="5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5167" name="Line 63"/>
            <p:cNvSpPr>
              <a:spLocks noChangeShapeType="1"/>
            </p:cNvSpPr>
            <p:nvPr/>
          </p:nvSpPr>
          <p:spPr bwMode="auto">
            <a:xfrm>
              <a:off x="204" y="3793"/>
              <a:ext cx="5352" cy="0"/>
            </a:xfrm>
            <a:prstGeom prst="line">
              <a:avLst/>
            </a:prstGeom>
            <a:noFill/>
            <a:ln w="22225">
              <a:solidFill>
                <a:srgbClr val="FFFFFF"/>
              </a:solidFill>
              <a:round/>
              <a:headEnd type="none" w="med" len="lg"/>
              <a:tailEnd type="none" w="med" len="lg"/>
            </a:ln>
            <a:effectLst>
              <a:outerShdw dist="3592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5168" name="Line 64"/>
            <p:cNvSpPr>
              <a:spLocks noChangeShapeType="1"/>
            </p:cNvSpPr>
            <p:nvPr/>
          </p:nvSpPr>
          <p:spPr bwMode="auto">
            <a:xfrm>
              <a:off x="2024" y="3702"/>
              <a:ext cx="0" cy="91"/>
            </a:xfrm>
            <a:prstGeom prst="line">
              <a:avLst/>
            </a:prstGeom>
            <a:noFill/>
            <a:ln w="22225">
              <a:solidFill>
                <a:srgbClr val="FFFF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5169" name="Line 65"/>
            <p:cNvSpPr>
              <a:spLocks noChangeShapeType="1"/>
            </p:cNvSpPr>
            <p:nvPr/>
          </p:nvSpPr>
          <p:spPr bwMode="auto">
            <a:xfrm>
              <a:off x="2675" y="3702"/>
              <a:ext cx="0" cy="91"/>
            </a:xfrm>
            <a:prstGeom prst="line">
              <a:avLst/>
            </a:prstGeom>
            <a:noFill/>
            <a:ln w="22225">
              <a:solidFill>
                <a:srgbClr val="FFFF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75170" name="Object 66"/>
            <p:cNvGraphicFramePr>
              <a:graphicFrameLocks noChangeAspect="1"/>
            </p:cNvGraphicFramePr>
            <p:nvPr/>
          </p:nvGraphicFramePr>
          <p:xfrm>
            <a:off x="1837" y="3806"/>
            <a:ext cx="317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2" name="公式" r:id="rId28" imgW="279360" imgH="177480" progId="Equation.3">
                    <p:embed/>
                  </p:oleObj>
                </mc:Choice>
                <mc:Fallback>
                  <p:oleObj name="公式" r:id="rId28" imgW="279360" imgH="177480" progId="Equation.3">
                    <p:embed/>
                    <p:pic>
                      <p:nvPicPr>
                        <p:cNvPr id="17517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3806"/>
                          <a:ext cx="317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71" name="Object 67"/>
            <p:cNvGraphicFramePr>
              <a:graphicFrameLocks noChangeAspect="1"/>
            </p:cNvGraphicFramePr>
            <p:nvPr/>
          </p:nvGraphicFramePr>
          <p:xfrm>
            <a:off x="2505" y="3806"/>
            <a:ext cx="317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3" name="公式" r:id="rId30" imgW="279360" imgH="177480" progId="Equation.3">
                    <p:embed/>
                  </p:oleObj>
                </mc:Choice>
                <mc:Fallback>
                  <p:oleObj name="公式" r:id="rId30" imgW="279360" imgH="177480" progId="Equation.3">
                    <p:embed/>
                    <p:pic>
                      <p:nvPicPr>
                        <p:cNvPr id="175171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" y="3806"/>
                          <a:ext cx="317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72" name="Object 68"/>
            <p:cNvGraphicFramePr>
              <a:graphicFrameLocks noChangeAspect="1"/>
            </p:cNvGraphicFramePr>
            <p:nvPr/>
          </p:nvGraphicFramePr>
          <p:xfrm>
            <a:off x="2109" y="3852"/>
            <a:ext cx="257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4" name="公式" r:id="rId32" imgW="253800" imgH="126720" progId="Equation.3">
                    <p:embed/>
                  </p:oleObj>
                </mc:Choice>
                <mc:Fallback>
                  <p:oleObj name="公式" r:id="rId32" imgW="253800" imgH="126720" progId="Equation.3">
                    <p:embed/>
                    <p:pic>
                      <p:nvPicPr>
                        <p:cNvPr id="175172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3852"/>
                          <a:ext cx="257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73" name="Object 69"/>
            <p:cNvGraphicFramePr>
              <a:graphicFrameLocks noChangeAspect="1"/>
            </p:cNvGraphicFramePr>
            <p:nvPr/>
          </p:nvGraphicFramePr>
          <p:xfrm>
            <a:off x="2789" y="3852"/>
            <a:ext cx="257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5" name="公式" r:id="rId34" imgW="253800" imgH="126720" progId="Equation.3">
                    <p:embed/>
                  </p:oleObj>
                </mc:Choice>
                <mc:Fallback>
                  <p:oleObj name="公式" r:id="rId34" imgW="253800" imgH="126720" progId="Equation.3">
                    <p:embed/>
                    <p:pic>
                      <p:nvPicPr>
                        <p:cNvPr id="175173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3852"/>
                          <a:ext cx="257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174" name="Line 70"/>
            <p:cNvSpPr>
              <a:spLocks noChangeShapeType="1"/>
            </p:cNvSpPr>
            <p:nvPr/>
          </p:nvSpPr>
          <p:spPr bwMode="auto">
            <a:xfrm>
              <a:off x="1279" y="3702"/>
              <a:ext cx="0" cy="91"/>
            </a:xfrm>
            <a:prstGeom prst="line">
              <a:avLst/>
            </a:prstGeom>
            <a:noFill/>
            <a:ln w="22225">
              <a:solidFill>
                <a:srgbClr val="FFFF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75175" name="Object 71"/>
            <p:cNvGraphicFramePr>
              <a:graphicFrameLocks noChangeAspect="1"/>
            </p:cNvGraphicFramePr>
            <p:nvPr/>
          </p:nvGraphicFramePr>
          <p:xfrm>
            <a:off x="1111" y="3806"/>
            <a:ext cx="317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6" name="公式" r:id="rId36" imgW="279360" imgH="177480" progId="Equation.3">
                    <p:embed/>
                  </p:oleObj>
                </mc:Choice>
                <mc:Fallback>
                  <p:oleObj name="公式" r:id="rId36" imgW="279360" imgH="177480" progId="Equation.3">
                    <p:embed/>
                    <p:pic>
                      <p:nvPicPr>
                        <p:cNvPr id="175175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3806"/>
                          <a:ext cx="317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76" name="Object 72"/>
            <p:cNvGraphicFramePr>
              <a:graphicFrameLocks noChangeAspect="1"/>
            </p:cNvGraphicFramePr>
            <p:nvPr/>
          </p:nvGraphicFramePr>
          <p:xfrm>
            <a:off x="1383" y="3852"/>
            <a:ext cx="25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7" name="公式" r:id="rId38" imgW="253800" imgH="164880" progId="Equation.3">
                    <p:embed/>
                  </p:oleObj>
                </mc:Choice>
                <mc:Fallback>
                  <p:oleObj name="公式" r:id="rId38" imgW="253800" imgH="164880" progId="Equation.3">
                    <p:embed/>
                    <p:pic>
                      <p:nvPicPr>
                        <p:cNvPr id="175176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3852"/>
                          <a:ext cx="25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77" name="Object 73"/>
            <p:cNvGraphicFramePr>
              <a:graphicFrameLocks noChangeAspect="1"/>
            </p:cNvGraphicFramePr>
            <p:nvPr/>
          </p:nvGraphicFramePr>
          <p:xfrm>
            <a:off x="118" y="3782"/>
            <a:ext cx="490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" name="公式" r:id="rId40" imgW="431640" imgH="203040" progId="Equation.3">
                    <p:embed/>
                  </p:oleObj>
                </mc:Choice>
                <mc:Fallback>
                  <p:oleObj name="公式" r:id="rId40" imgW="431640" imgH="203040" progId="Equation.3">
                    <p:embed/>
                    <p:pic>
                      <p:nvPicPr>
                        <p:cNvPr id="175177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" y="3782"/>
                          <a:ext cx="490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78" name="Object 74"/>
            <p:cNvGraphicFramePr>
              <a:graphicFrameLocks noChangeAspect="1"/>
            </p:cNvGraphicFramePr>
            <p:nvPr/>
          </p:nvGraphicFramePr>
          <p:xfrm>
            <a:off x="567" y="3852"/>
            <a:ext cx="180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9" name="公式" r:id="rId42" imgW="177480" imgH="126720" progId="Equation.3">
                    <p:embed/>
                  </p:oleObj>
                </mc:Choice>
                <mc:Fallback>
                  <p:oleObj name="公式" r:id="rId42" imgW="177480" imgH="126720" progId="Equation.3">
                    <p:embed/>
                    <p:pic>
                      <p:nvPicPr>
                        <p:cNvPr id="175178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3852"/>
                          <a:ext cx="180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179" name="Line 75"/>
            <p:cNvSpPr>
              <a:spLocks noChangeShapeType="1"/>
            </p:cNvSpPr>
            <p:nvPr/>
          </p:nvSpPr>
          <p:spPr bwMode="auto">
            <a:xfrm>
              <a:off x="3394" y="3702"/>
              <a:ext cx="0" cy="91"/>
            </a:xfrm>
            <a:prstGeom prst="line">
              <a:avLst/>
            </a:prstGeom>
            <a:noFill/>
            <a:ln w="22225">
              <a:solidFill>
                <a:srgbClr val="FFFF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75180" name="Object 76"/>
            <p:cNvGraphicFramePr>
              <a:graphicFrameLocks noChangeAspect="1"/>
            </p:cNvGraphicFramePr>
            <p:nvPr/>
          </p:nvGraphicFramePr>
          <p:xfrm>
            <a:off x="3288" y="3806"/>
            <a:ext cx="144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0" name="公式" r:id="rId44" imgW="126720" imgH="177480" progId="Equation.3">
                    <p:embed/>
                  </p:oleObj>
                </mc:Choice>
                <mc:Fallback>
                  <p:oleObj name="公式" r:id="rId44" imgW="126720" imgH="177480" progId="Equation.3">
                    <p:embed/>
                    <p:pic>
                      <p:nvPicPr>
                        <p:cNvPr id="17518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3806"/>
                          <a:ext cx="144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81" name="Object 77"/>
            <p:cNvGraphicFramePr>
              <a:graphicFrameLocks noChangeAspect="1"/>
            </p:cNvGraphicFramePr>
            <p:nvPr/>
          </p:nvGraphicFramePr>
          <p:xfrm>
            <a:off x="3408" y="3852"/>
            <a:ext cx="257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1" name="公式" r:id="rId46" imgW="253800" imgH="126720" progId="Equation.3">
                    <p:embed/>
                  </p:oleObj>
                </mc:Choice>
                <mc:Fallback>
                  <p:oleObj name="公式" r:id="rId46" imgW="253800" imgH="126720" progId="Equation.3">
                    <p:embed/>
                    <p:pic>
                      <p:nvPicPr>
                        <p:cNvPr id="175181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852"/>
                          <a:ext cx="257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182" name="Line 78"/>
            <p:cNvSpPr>
              <a:spLocks noChangeShapeType="1"/>
            </p:cNvSpPr>
            <p:nvPr/>
          </p:nvSpPr>
          <p:spPr bwMode="auto">
            <a:xfrm>
              <a:off x="3984" y="3702"/>
              <a:ext cx="0" cy="91"/>
            </a:xfrm>
            <a:prstGeom prst="line">
              <a:avLst/>
            </a:prstGeom>
            <a:noFill/>
            <a:ln w="22225">
              <a:solidFill>
                <a:srgbClr val="FFFF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75183" name="Object 79"/>
            <p:cNvGraphicFramePr>
              <a:graphicFrameLocks noChangeAspect="1"/>
            </p:cNvGraphicFramePr>
            <p:nvPr/>
          </p:nvGraphicFramePr>
          <p:xfrm>
            <a:off x="3770" y="3806"/>
            <a:ext cx="36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2" name="公式" r:id="rId48" imgW="317160" imgH="177480" progId="Equation.3">
                    <p:embed/>
                  </p:oleObj>
                </mc:Choice>
                <mc:Fallback>
                  <p:oleObj name="公式" r:id="rId48" imgW="317160" imgH="177480" progId="Equation.3">
                    <p:embed/>
                    <p:pic>
                      <p:nvPicPr>
                        <p:cNvPr id="175183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0" y="3806"/>
                          <a:ext cx="360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84" name="Object 80"/>
            <p:cNvGraphicFramePr>
              <a:graphicFrameLocks noChangeAspect="1"/>
            </p:cNvGraphicFramePr>
            <p:nvPr/>
          </p:nvGraphicFramePr>
          <p:xfrm>
            <a:off x="4096" y="3852"/>
            <a:ext cx="257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3" name="公式" r:id="rId50" imgW="253800" imgH="126720" progId="Equation.3">
                    <p:embed/>
                  </p:oleObj>
                </mc:Choice>
                <mc:Fallback>
                  <p:oleObj name="公式" r:id="rId50" imgW="253800" imgH="126720" progId="Equation.3">
                    <p:embed/>
                    <p:pic>
                      <p:nvPicPr>
                        <p:cNvPr id="175184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6" y="3852"/>
                          <a:ext cx="257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85" name="Object 81"/>
            <p:cNvGraphicFramePr>
              <a:graphicFrameLocks noChangeAspect="1"/>
            </p:cNvGraphicFramePr>
            <p:nvPr/>
          </p:nvGraphicFramePr>
          <p:xfrm>
            <a:off x="5026" y="3806"/>
            <a:ext cx="331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4" name="公式" r:id="rId52" imgW="291960" imgH="203040" progId="Equation.3">
                    <p:embed/>
                  </p:oleObj>
                </mc:Choice>
                <mc:Fallback>
                  <p:oleObj name="公式" r:id="rId52" imgW="291960" imgH="203040" progId="Equation.3">
                    <p:embed/>
                    <p:pic>
                      <p:nvPicPr>
                        <p:cNvPr id="175185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6" y="3806"/>
                          <a:ext cx="331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86" name="Object 82"/>
            <p:cNvGraphicFramePr>
              <a:graphicFrameLocks noChangeAspect="1"/>
            </p:cNvGraphicFramePr>
            <p:nvPr/>
          </p:nvGraphicFramePr>
          <p:xfrm>
            <a:off x="5303" y="3852"/>
            <a:ext cx="257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5" name="公式" r:id="rId54" imgW="253800" imgH="126720" progId="Equation.3">
                    <p:embed/>
                  </p:oleObj>
                </mc:Choice>
                <mc:Fallback>
                  <p:oleObj name="公式" r:id="rId54" imgW="253800" imgH="126720" progId="Equation.3">
                    <p:embed/>
                    <p:pic>
                      <p:nvPicPr>
                        <p:cNvPr id="175186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3" y="3852"/>
                          <a:ext cx="257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5187" name="Rectangle 83"/>
          <p:cNvSpPr>
            <a:spLocks noChangeArrowheads="1"/>
          </p:cNvSpPr>
          <p:nvPr/>
        </p:nvSpPr>
        <p:spPr bwMode="auto">
          <a:xfrm>
            <a:off x="0" y="4652963"/>
            <a:ext cx="9144000" cy="2205037"/>
          </a:xfrm>
          <a:prstGeom prst="rect">
            <a:avLst/>
          </a:prstGeom>
          <a:solidFill>
            <a:srgbClr val="3366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4270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5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5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5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5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5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5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5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5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7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/>
      <p:bldP spid="17510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04" name="Oval 72"/>
          <p:cNvSpPr>
            <a:spLocks noChangeArrowheads="1"/>
          </p:cNvSpPr>
          <p:nvPr/>
        </p:nvSpPr>
        <p:spPr bwMode="auto">
          <a:xfrm>
            <a:off x="198438" y="909638"/>
            <a:ext cx="3598862" cy="215900"/>
          </a:xfrm>
          <a:prstGeom prst="ellipse">
            <a:avLst/>
          </a:prstGeom>
          <a:pattFill prst="dkHorz">
            <a:fgClr>
              <a:srgbClr val="00FF00">
                <a:alpha val="70000"/>
              </a:srgbClr>
            </a:fgClr>
            <a:bgClr>
              <a:schemeClr val="tx2">
                <a:alpha val="70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round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72105" name="Text Box 73"/>
          <p:cNvSpPr txBox="1">
            <a:spLocks noChangeArrowheads="1"/>
          </p:cNvSpPr>
          <p:nvPr/>
        </p:nvSpPr>
        <p:spPr bwMode="auto">
          <a:xfrm>
            <a:off x="250825" y="549275"/>
            <a:ext cx="3690938" cy="519113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文鼎ＰＯＰ－４" pitchFamily="33" charset="-122"/>
                <a:cs typeface="+mn-cs"/>
              </a:rPr>
              <a:t>电磁波的主要特性：</a:t>
            </a:r>
          </a:p>
        </p:txBody>
      </p:sp>
      <p:sp>
        <p:nvSpPr>
          <p:cNvPr id="172106" name="Text Box 74"/>
          <p:cNvSpPr txBox="1">
            <a:spLocks noChangeArrowheads="1"/>
          </p:cNvSpPr>
          <p:nvPr/>
        </p:nvSpPr>
        <p:spPr bwMode="auto">
          <a:xfrm>
            <a:off x="377825" y="1384300"/>
            <a:ext cx="2314575" cy="519113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1.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横波特性：</a:t>
            </a:r>
          </a:p>
        </p:txBody>
      </p:sp>
      <p:graphicFrame>
        <p:nvGraphicFramePr>
          <p:cNvPr id="172107" name="Object 75"/>
          <p:cNvGraphicFramePr>
            <a:graphicFrameLocks noChangeAspect="1"/>
          </p:cNvGraphicFramePr>
          <p:nvPr/>
        </p:nvGraphicFramePr>
        <p:xfrm>
          <a:off x="2555875" y="1412875"/>
          <a:ext cx="16002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公式" r:id="rId3" imgW="711000" imgH="215640" progId="Equation.3">
                  <p:embed/>
                </p:oleObj>
              </mc:Choice>
              <mc:Fallback>
                <p:oleObj name="公式" r:id="rId3" imgW="711000" imgH="215640" progId="Equation.3">
                  <p:embed/>
                  <p:pic>
                    <p:nvPicPr>
                      <p:cNvPr id="172107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412875"/>
                        <a:ext cx="16002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2150" name="Group 118"/>
          <p:cNvGrpSpPr>
            <a:grpSpLocks/>
          </p:cNvGrpSpPr>
          <p:nvPr/>
        </p:nvGrpSpPr>
        <p:grpSpPr bwMode="auto">
          <a:xfrm>
            <a:off x="4800600" y="1412875"/>
            <a:ext cx="3748088" cy="3455988"/>
            <a:chOff x="3024" y="890"/>
            <a:chExt cx="2361" cy="2177"/>
          </a:xfrm>
        </p:grpSpPr>
        <p:graphicFrame>
          <p:nvGraphicFramePr>
            <p:cNvPr id="172151" name="Object 119"/>
            <p:cNvGraphicFramePr>
              <a:graphicFrameLocks noChangeAspect="1"/>
            </p:cNvGraphicFramePr>
            <p:nvPr/>
          </p:nvGraphicFramePr>
          <p:xfrm>
            <a:off x="3606" y="1600"/>
            <a:ext cx="155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3" name="公式" r:id="rId5" imgW="126720" imgH="139680" progId="Equation.3">
                    <p:embed/>
                  </p:oleObj>
                </mc:Choice>
                <mc:Fallback>
                  <p:oleObj name="公式" r:id="rId5" imgW="126720" imgH="139680" progId="Equation.3">
                    <p:embed/>
                    <p:pic>
                      <p:nvPicPr>
                        <p:cNvPr id="172151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600"/>
                          <a:ext cx="155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2152" name="Group 120"/>
            <p:cNvGrpSpPr>
              <a:grpSpLocks/>
            </p:cNvGrpSpPr>
            <p:nvPr/>
          </p:nvGrpSpPr>
          <p:grpSpPr bwMode="auto">
            <a:xfrm>
              <a:off x="3139" y="1071"/>
              <a:ext cx="2100" cy="1996"/>
              <a:chOff x="2378" y="611"/>
              <a:chExt cx="2887" cy="2744"/>
            </a:xfrm>
          </p:grpSpPr>
          <p:sp>
            <p:nvSpPr>
              <p:cNvPr id="172153" name="Line 121"/>
              <p:cNvSpPr>
                <a:spLocks noChangeShapeType="1"/>
              </p:cNvSpPr>
              <p:nvPr/>
            </p:nvSpPr>
            <p:spPr bwMode="auto">
              <a:xfrm flipV="1">
                <a:off x="3210" y="1585"/>
                <a:ext cx="0" cy="998"/>
              </a:xfrm>
              <a:prstGeom prst="line">
                <a:avLst/>
              </a:prstGeom>
              <a:noFill/>
              <a:ln w="22225">
                <a:solidFill>
                  <a:srgbClr val="FFFFFF"/>
                </a:solidFill>
                <a:round/>
                <a:headEnd type="none" w="med" len="lg"/>
                <a:tailEnd type="none" w="med" len="lg"/>
              </a:ln>
              <a:effectLst>
                <a:outerShdw dist="3592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72154" name="Line 122"/>
              <p:cNvSpPr>
                <a:spLocks noChangeShapeType="1"/>
              </p:cNvSpPr>
              <p:nvPr/>
            </p:nvSpPr>
            <p:spPr bwMode="auto">
              <a:xfrm flipV="1">
                <a:off x="3170" y="1305"/>
                <a:ext cx="828" cy="320"/>
              </a:xfrm>
              <a:prstGeom prst="line">
                <a:avLst/>
              </a:prstGeom>
              <a:noFill/>
              <a:ln w="22225">
                <a:solidFill>
                  <a:srgbClr val="FFFFFF"/>
                </a:solidFill>
                <a:round/>
                <a:headEnd type="none" w="med" len="lg"/>
                <a:tailEnd type="none" w="med" len="lg"/>
              </a:ln>
              <a:effectLst>
                <a:outerShdw dist="3592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72155" name="AutoShape 123"/>
              <p:cNvSpPr>
                <a:spLocks noChangeArrowheads="1"/>
              </p:cNvSpPr>
              <p:nvPr/>
            </p:nvSpPr>
            <p:spPr bwMode="auto">
              <a:xfrm rot="20351286" flipV="1">
                <a:off x="3384" y="1229"/>
                <a:ext cx="1856" cy="1382"/>
              </a:xfrm>
              <a:prstGeom prst="parallelogram">
                <a:avLst>
                  <a:gd name="adj" fmla="val 91192"/>
                </a:avLst>
              </a:prstGeom>
              <a:solidFill>
                <a:srgbClr val="FFFFFF">
                  <a:alpha val="6000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grpSp>
            <p:nvGrpSpPr>
              <p:cNvPr id="172156" name="Group 124"/>
              <p:cNvGrpSpPr>
                <a:grpSpLocks/>
              </p:cNvGrpSpPr>
              <p:nvPr/>
            </p:nvGrpSpPr>
            <p:grpSpPr bwMode="auto">
              <a:xfrm flipH="1" flipV="1">
                <a:off x="3378" y="1688"/>
                <a:ext cx="744" cy="281"/>
                <a:chOff x="1445" y="1439"/>
                <a:chExt cx="744" cy="289"/>
              </a:xfrm>
            </p:grpSpPr>
            <p:sp>
              <p:nvSpPr>
                <p:cNvPr id="172157" name="Freeform 125"/>
                <p:cNvSpPr>
                  <a:spLocks/>
                </p:cNvSpPr>
                <p:nvPr/>
              </p:nvSpPr>
              <p:spPr bwMode="auto">
                <a:xfrm>
                  <a:off x="1470" y="1485"/>
                  <a:ext cx="536" cy="243"/>
                </a:xfrm>
                <a:custGeom>
                  <a:avLst/>
                  <a:gdLst>
                    <a:gd name="T0" fmla="*/ 216 w 536"/>
                    <a:gd name="T1" fmla="*/ 0 h 243"/>
                    <a:gd name="T2" fmla="*/ 536 w 536"/>
                    <a:gd name="T3" fmla="*/ 161 h 243"/>
                    <a:gd name="T4" fmla="*/ 306 w 536"/>
                    <a:gd name="T5" fmla="*/ 221 h 243"/>
                    <a:gd name="T6" fmla="*/ 183 w 536"/>
                    <a:gd name="T7" fmla="*/ 237 h 243"/>
                    <a:gd name="T8" fmla="*/ 104 w 536"/>
                    <a:gd name="T9" fmla="*/ 243 h 243"/>
                    <a:gd name="T10" fmla="*/ 64 w 536"/>
                    <a:gd name="T11" fmla="*/ 239 h 243"/>
                    <a:gd name="T12" fmla="*/ 12 w 536"/>
                    <a:gd name="T13" fmla="*/ 225 h 243"/>
                    <a:gd name="T14" fmla="*/ 0 w 536"/>
                    <a:gd name="T15" fmla="*/ 207 h 243"/>
                    <a:gd name="T16" fmla="*/ 0 w 536"/>
                    <a:gd name="T17" fmla="*/ 180 h 243"/>
                    <a:gd name="T18" fmla="*/ 18 w 536"/>
                    <a:gd name="T19" fmla="*/ 143 h 243"/>
                    <a:gd name="T20" fmla="*/ 52 w 536"/>
                    <a:gd name="T21" fmla="*/ 111 h 243"/>
                    <a:gd name="T22" fmla="*/ 108 w 536"/>
                    <a:gd name="T23" fmla="*/ 69 h 243"/>
                    <a:gd name="T24" fmla="*/ 216 w 536"/>
                    <a:gd name="T25" fmla="*/ 0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6" h="243">
                      <a:moveTo>
                        <a:pt x="216" y="0"/>
                      </a:moveTo>
                      <a:lnTo>
                        <a:pt x="536" y="161"/>
                      </a:lnTo>
                      <a:lnTo>
                        <a:pt x="306" y="221"/>
                      </a:lnTo>
                      <a:lnTo>
                        <a:pt x="183" y="237"/>
                      </a:lnTo>
                      <a:lnTo>
                        <a:pt x="104" y="243"/>
                      </a:lnTo>
                      <a:lnTo>
                        <a:pt x="64" y="239"/>
                      </a:lnTo>
                      <a:lnTo>
                        <a:pt x="12" y="225"/>
                      </a:lnTo>
                      <a:lnTo>
                        <a:pt x="0" y="207"/>
                      </a:lnTo>
                      <a:lnTo>
                        <a:pt x="0" y="180"/>
                      </a:lnTo>
                      <a:lnTo>
                        <a:pt x="18" y="143"/>
                      </a:lnTo>
                      <a:lnTo>
                        <a:pt x="52" y="111"/>
                      </a:lnTo>
                      <a:lnTo>
                        <a:pt x="108" y="69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pattFill prst="dkUpDiag">
                  <a:fgClr>
                    <a:srgbClr val="00FFFF">
                      <a:alpha val="38000"/>
                    </a:srgbClr>
                  </a:fgClr>
                  <a:bgClr>
                    <a:schemeClr val="tx2">
                      <a:alpha val="38000"/>
                    </a:schemeClr>
                  </a:bgClr>
                </a:pattFill>
                <a:ln>
                  <a:noFill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222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72158" name="Arc 126"/>
                <p:cNvSpPr>
                  <a:spLocks/>
                </p:cNvSpPr>
                <p:nvPr/>
              </p:nvSpPr>
              <p:spPr bwMode="auto">
                <a:xfrm rot="4176030" flipV="1">
                  <a:off x="1680" y="1204"/>
                  <a:ext cx="274" cy="744"/>
                </a:xfrm>
                <a:custGeom>
                  <a:avLst/>
                  <a:gdLst>
                    <a:gd name="G0" fmla="+- 17062 0 0"/>
                    <a:gd name="G1" fmla="+- 21600 0 0"/>
                    <a:gd name="G2" fmla="+- 21600 0 0"/>
                    <a:gd name="T0" fmla="*/ 0 w 37733"/>
                    <a:gd name="T1" fmla="*/ 8354 h 21600"/>
                    <a:gd name="T2" fmla="*/ 37733 w 37733"/>
                    <a:gd name="T3" fmla="*/ 15335 h 21600"/>
                    <a:gd name="T4" fmla="*/ 17062 w 3773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733" h="21600" fill="none" extrusionOk="0">
                      <a:moveTo>
                        <a:pt x="0" y="8354"/>
                      </a:moveTo>
                      <a:cubicBezTo>
                        <a:pt x="4091" y="3083"/>
                        <a:pt x="10389" y="0"/>
                        <a:pt x="17062" y="0"/>
                      </a:cubicBezTo>
                      <a:cubicBezTo>
                        <a:pt x="26578" y="0"/>
                        <a:pt x="34973" y="6227"/>
                        <a:pt x="37733" y="15334"/>
                      </a:cubicBezTo>
                    </a:path>
                    <a:path w="37733" h="21600" stroke="0" extrusionOk="0">
                      <a:moveTo>
                        <a:pt x="0" y="8354"/>
                      </a:moveTo>
                      <a:cubicBezTo>
                        <a:pt x="4091" y="3083"/>
                        <a:pt x="10389" y="0"/>
                        <a:pt x="17062" y="0"/>
                      </a:cubicBezTo>
                      <a:cubicBezTo>
                        <a:pt x="26578" y="0"/>
                        <a:pt x="34973" y="6227"/>
                        <a:pt x="37733" y="15334"/>
                      </a:cubicBezTo>
                      <a:lnTo>
                        <a:pt x="17062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00FFFF"/>
                  </a:solidFill>
                  <a:round/>
                  <a:headEnd type="none" w="med" len="lg"/>
                  <a:tailEnd type="none" w="med" len="lg"/>
                </a:ln>
                <a:effectLst>
                  <a:outerShdw dist="28398" dir="1593903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2159" name="Group 127"/>
              <p:cNvGrpSpPr>
                <a:grpSpLocks/>
              </p:cNvGrpSpPr>
              <p:nvPr/>
            </p:nvGrpSpPr>
            <p:grpSpPr bwMode="auto">
              <a:xfrm flipH="1" flipV="1">
                <a:off x="4017" y="2017"/>
                <a:ext cx="744" cy="281"/>
                <a:chOff x="1445" y="1439"/>
                <a:chExt cx="744" cy="289"/>
              </a:xfrm>
            </p:grpSpPr>
            <p:sp>
              <p:nvSpPr>
                <p:cNvPr id="172160" name="Freeform 128"/>
                <p:cNvSpPr>
                  <a:spLocks/>
                </p:cNvSpPr>
                <p:nvPr/>
              </p:nvSpPr>
              <p:spPr bwMode="auto">
                <a:xfrm>
                  <a:off x="1470" y="1485"/>
                  <a:ext cx="536" cy="243"/>
                </a:xfrm>
                <a:custGeom>
                  <a:avLst/>
                  <a:gdLst>
                    <a:gd name="T0" fmla="*/ 216 w 536"/>
                    <a:gd name="T1" fmla="*/ 0 h 243"/>
                    <a:gd name="T2" fmla="*/ 536 w 536"/>
                    <a:gd name="T3" fmla="*/ 161 h 243"/>
                    <a:gd name="T4" fmla="*/ 306 w 536"/>
                    <a:gd name="T5" fmla="*/ 221 h 243"/>
                    <a:gd name="T6" fmla="*/ 183 w 536"/>
                    <a:gd name="T7" fmla="*/ 237 h 243"/>
                    <a:gd name="T8" fmla="*/ 104 w 536"/>
                    <a:gd name="T9" fmla="*/ 243 h 243"/>
                    <a:gd name="T10" fmla="*/ 64 w 536"/>
                    <a:gd name="T11" fmla="*/ 239 h 243"/>
                    <a:gd name="T12" fmla="*/ 12 w 536"/>
                    <a:gd name="T13" fmla="*/ 225 h 243"/>
                    <a:gd name="T14" fmla="*/ 0 w 536"/>
                    <a:gd name="T15" fmla="*/ 207 h 243"/>
                    <a:gd name="T16" fmla="*/ 0 w 536"/>
                    <a:gd name="T17" fmla="*/ 180 h 243"/>
                    <a:gd name="T18" fmla="*/ 18 w 536"/>
                    <a:gd name="T19" fmla="*/ 143 h 243"/>
                    <a:gd name="T20" fmla="*/ 52 w 536"/>
                    <a:gd name="T21" fmla="*/ 111 h 243"/>
                    <a:gd name="T22" fmla="*/ 108 w 536"/>
                    <a:gd name="T23" fmla="*/ 69 h 243"/>
                    <a:gd name="T24" fmla="*/ 216 w 536"/>
                    <a:gd name="T25" fmla="*/ 0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6" h="243">
                      <a:moveTo>
                        <a:pt x="216" y="0"/>
                      </a:moveTo>
                      <a:lnTo>
                        <a:pt x="536" y="161"/>
                      </a:lnTo>
                      <a:lnTo>
                        <a:pt x="306" y="221"/>
                      </a:lnTo>
                      <a:lnTo>
                        <a:pt x="183" y="237"/>
                      </a:lnTo>
                      <a:lnTo>
                        <a:pt x="104" y="243"/>
                      </a:lnTo>
                      <a:lnTo>
                        <a:pt x="64" y="239"/>
                      </a:lnTo>
                      <a:lnTo>
                        <a:pt x="12" y="225"/>
                      </a:lnTo>
                      <a:lnTo>
                        <a:pt x="0" y="207"/>
                      </a:lnTo>
                      <a:lnTo>
                        <a:pt x="0" y="180"/>
                      </a:lnTo>
                      <a:lnTo>
                        <a:pt x="18" y="143"/>
                      </a:lnTo>
                      <a:lnTo>
                        <a:pt x="52" y="111"/>
                      </a:lnTo>
                      <a:lnTo>
                        <a:pt x="108" y="69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pattFill prst="dkUpDiag">
                  <a:fgClr>
                    <a:srgbClr val="00FFFF">
                      <a:alpha val="38000"/>
                    </a:srgbClr>
                  </a:fgClr>
                  <a:bgClr>
                    <a:schemeClr val="tx2">
                      <a:alpha val="38000"/>
                    </a:schemeClr>
                  </a:bgClr>
                </a:pattFill>
                <a:ln>
                  <a:noFill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222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72161" name="Arc 129"/>
                <p:cNvSpPr>
                  <a:spLocks/>
                </p:cNvSpPr>
                <p:nvPr/>
              </p:nvSpPr>
              <p:spPr bwMode="auto">
                <a:xfrm rot="4176030" flipV="1">
                  <a:off x="1680" y="1204"/>
                  <a:ext cx="274" cy="744"/>
                </a:xfrm>
                <a:custGeom>
                  <a:avLst/>
                  <a:gdLst>
                    <a:gd name="G0" fmla="+- 17062 0 0"/>
                    <a:gd name="G1" fmla="+- 21600 0 0"/>
                    <a:gd name="G2" fmla="+- 21600 0 0"/>
                    <a:gd name="T0" fmla="*/ 0 w 37733"/>
                    <a:gd name="T1" fmla="*/ 8354 h 21600"/>
                    <a:gd name="T2" fmla="*/ 37733 w 37733"/>
                    <a:gd name="T3" fmla="*/ 15335 h 21600"/>
                    <a:gd name="T4" fmla="*/ 17062 w 3773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733" h="21600" fill="none" extrusionOk="0">
                      <a:moveTo>
                        <a:pt x="0" y="8354"/>
                      </a:moveTo>
                      <a:cubicBezTo>
                        <a:pt x="4091" y="3083"/>
                        <a:pt x="10389" y="0"/>
                        <a:pt x="17062" y="0"/>
                      </a:cubicBezTo>
                      <a:cubicBezTo>
                        <a:pt x="26578" y="0"/>
                        <a:pt x="34973" y="6227"/>
                        <a:pt x="37733" y="15334"/>
                      </a:cubicBezTo>
                    </a:path>
                    <a:path w="37733" h="21600" stroke="0" extrusionOk="0">
                      <a:moveTo>
                        <a:pt x="0" y="8354"/>
                      </a:moveTo>
                      <a:cubicBezTo>
                        <a:pt x="4091" y="3083"/>
                        <a:pt x="10389" y="0"/>
                        <a:pt x="17062" y="0"/>
                      </a:cubicBezTo>
                      <a:cubicBezTo>
                        <a:pt x="26578" y="0"/>
                        <a:pt x="34973" y="6227"/>
                        <a:pt x="37733" y="15334"/>
                      </a:cubicBezTo>
                      <a:lnTo>
                        <a:pt x="17062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00FFFF"/>
                  </a:solidFill>
                  <a:round/>
                  <a:headEnd type="none" w="med" len="lg"/>
                  <a:tailEnd type="none" w="med" len="lg"/>
                </a:ln>
                <a:effectLst>
                  <a:outerShdw dist="28398" dir="1593903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72162" name="AutoShape 130"/>
              <p:cNvSpPr>
                <a:spLocks noChangeArrowheads="1"/>
              </p:cNvSpPr>
              <p:nvPr/>
            </p:nvSpPr>
            <p:spPr bwMode="auto">
              <a:xfrm rot="-5400000" flipH="1" flipV="1">
                <a:off x="3150" y="1637"/>
                <a:ext cx="1770" cy="1666"/>
              </a:xfrm>
              <a:prstGeom prst="parallelogram">
                <a:avLst>
                  <a:gd name="adj" fmla="val 51798"/>
                </a:avLst>
              </a:prstGeom>
              <a:solidFill>
                <a:srgbClr val="3366FF">
                  <a:alpha val="7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72163" name="AutoShape 131"/>
              <p:cNvSpPr>
                <a:spLocks noChangeArrowheads="1"/>
              </p:cNvSpPr>
              <p:nvPr/>
            </p:nvSpPr>
            <p:spPr bwMode="auto">
              <a:xfrm rot="-5400000" flipH="1" flipV="1">
                <a:off x="3212" y="785"/>
                <a:ext cx="1645" cy="1674"/>
              </a:xfrm>
              <a:prstGeom prst="parallelogram">
                <a:avLst>
                  <a:gd name="adj" fmla="val 52157"/>
                </a:avLst>
              </a:prstGeom>
              <a:solidFill>
                <a:srgbClr val="3366FF">
                  <a:alpha val="7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grpSp>
            <p:nvGrpSpPr>
              <p:cNvPr id="172164" name="Group 132"/>
              <p:cNvGrpSpPr>
                <a:grpSpLocks/>
              </p:cNvGrpSpPr>
              <p:nvPr/>
            </p:nvGrpSpPr>
            <p:grpSpPr bwMode="auto">
              <a:xfrm>
                <a:off x="3235" y="1158"/>
                <a:ext cx="320" cy="953"/>
                <a:chOff x="1696" y="1029"/>
                <a:chExt cx="320" cy="953"/>
              </a:xfrm>
            </p:grpSpPr>
            <p:sp>
              <p:nvSpPr>
                <p:cNvPr id="172165" name="Freeform 133" descr="窄竖线"/>
                <p:cNvSpPr>
                  <a:spLocks/>
                </p:cNvSpPr>
                <p:nvPr/>
              </p:nvSpPr>
              <p:spPr bwMode="auto">
                <a:xfrm>
                  <a:off x="1701" y="1032"/>
                  <a:ext cx="313" cy="604"/>
                </a:xfrm>
                <a:custGeom>
                  <a:avLst/>
                  <a:gdLst>
                    <a:gd name="T0" fmla="*/ 0 w 313"/>
                    <a:gd name="T1" fmla="*/ 448 h 604"/>
                    <a:gd name="T2" fmla="*/ 11 w 313"/>
                    <a:gd name="T3" fmla="*/ 358 h 604"/>
                    <a:gd name="T4" fmla="*/ 27 w 313"/>
                    <a:gd name="T5" fmla="*/ 246 h 604"/>
                    <a:gd name="T6" fmla="*/ 57 w 313"/>
                    <a:gd name="T7" fmla="*/ 136 h 604"/>
                    <a:gd name="T8" fmla="*/ 87 w 313"/>
                    <a:gd name="T9" fmla="*/ 54 h 604"/>
                    <a:gd name="T10" fmla="*/ 115 w 313"/>
                    <a:gd name="T11" fmla="*/ 18 h 604"/>
                    <a:gd name="T12" fmla="*/ 145 w 313"/>
                    <a:gd name="T13" fmla="*/ 0 h 604"/>
                    <a:gd name="T14" fmla="*/ 167 w 313"/>
                    <a:gd name="T15" fmla="*/ 4 h 604"/>
                    <a:gd name="T16" fmla="*/ 209 w 313"/>
                    <a:gd name="T17" fmla="*/ 52 h 604"/>
                    <a:gd name="T18" fmla="*/ 233 w 313"/>
                    <a:gd name="T19" fmla="*/ 130 h 604"/>
                    <a:gd name="T20" fmla="*/ 259 w 313"/>
                    <a:gd name="T21" fmla="*/ 216 h 604"/>
                    <a:gd name="T22" fmla="*/ 277 w 313"/>
                    <a:gd name="T23" fmla="*/ 306 h 604"/>
                    <a:gd name="T24" fmla="*/ 297 w 313"/>
                    <a:gd name="T25" fmla="*/ 436 h 604"/>
                    <a:gd name="T26" fmla="*/ 313 w 313"/>
                    <a:gd name="T27" fmla="*/ 604 h 604"/>
                    <a:gd name="T28" fmla="*/ 0 w 313"/>
                    <a:gd name="T29" fmla="*/ 448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3" h="604">
                      <a:moveTo>
                        <a:pt x="0" y="448"/>
                      </a:moveTo>
                      <a:lnTo>
                        <a:pt x="11" y="358"/>
                      </a:lnTo>
                      <a:lnTo>
                        <a:pt x="27" y="246"/>
                      </a:lnTo>
                      <a:lnTo>
                        <a:pt x="57" y="136"/>
                      </a:lnTo>
                      <a:lnTo>
                        <a:pt x="87" y="54"/>
                      </a:lnTo>
                      <a:lnTo>
                        <a:pt x="115" y="18"/>
                      </a:lnTo>
                      <a:lnTo>
                        <a:pt x="145" y="0"/>
                      </a:lnTo>
                      <a:lnTo>
                        <a:pt x="167" y="4"/>
                      </a:lnTo>
                      <a:lnTo>
                        <a:pt x="209" y="52"/>
                      </a:lnTo>
                      <a:lnTo>
                        <a:pt x="233" y="130"/>
                      </a:lnTo>
                      <a:lnTo>
                        <a:pt x="259" y="216"/>
                      </a:lnTo>
                      <a:lnTo>
                        <a:pt x="277" y="306"/>
                      </a:lnTo>
                      <a:lnTo>
                        <a:pt x="297" y="436"/>
                      </a:lnTo>
                      <a:lnTo>
                        <a:pt x="313" y="604"/>
                      </a:lnTo>
                      <a:lnTo>
                        <a:pt x="0" y="448"/>
                      </a:lnTo>
                      <a:close/>
                    </a:path>
                  </a:pathLst>
                </a:custGeom>
                <a:pattFill prst="narVert">
                  <a:fgClr>
                    <a:srgbClr val="FFFF00">
                      <a:alpha val="38000"/>
                    </a:srgbClr>
                  </a:fgClr>
                  <a:bgClr>
                    <a:schemeClr val="tx2">
                      <a:alpha val="38000"/>
                    </a:schemeClr>
                  </a:bgClr>
                </a:pattFill>
                <a:ln>
                  <a:noFill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222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72166" name="Arc 134"/>
                <p:cNvSpPr>
                  <a:spLocks/>
                </p:cNvSpPr>
                <p:nvPr/>
              </p:nvSpPr>
              <p:spPr bwMode="auto">
                <a:xfrm>
                  <a:off x="1696" y="1029"/>
                  <a:ext cx="320" cy="953"/>
                </a:xfrm>
                <a:custGeom>
                  <a:avLst/>
                  <a:gdLst>
                    <a:gd name="G0" fmla="+- 18418 0 0"/>
                    <a:gd name="G1" fmla="+- 21600 0 0"/>
                    <a:gd name="G2" fmla="+- 21600 0 0"/>
                    <a:gd name="T0" fmla="*/ 0 w 38677"/>
                    <a:gd name="T1" fmla="*/ 10315 h 21600"/>
                    <a:gd name="T2" fmla="*/ 38677 w 38677"/>
                    <a:gd name="T3" fmla="*/ 14108 h 21600"/>
                    <a:gd name="T4" fmla="*/ 18418 w 3867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677" h="21600" fill="none" extrusionOk="0">
                      <a:moveTo>
                        <a:pt x="0" y="10315"/>
                      </a:moveTo>
                      <a:cubicBezTo>
                        <a:pt x="3926" y="3906"/>
                        <a:pt x="10902" y="0"/>
                        <a:pt x="18418" y="0"/>
                      </a:cubicBezTo>
                      <a:cubicBezTo>
                        <a:pt x="27457" y="0"/>
                        <a:pt x="35541" y="5629"/>
                        <a:pt x="38677" y="14107"/>
                      </a:cubicBezTo>
                    </a:path>
                    <a:path w="38677" h="21600" stroke="0" extrusionOk="0">
                      <a:moveTo>
                        <a:pt x="0" y="10315"/>
                      </a:moveTo>
                      <a:cubicBezTo>
                        <a:pt x="3926" y="3906"/>
                        <a:pt x="10902" y="0"/>
                        <a:pt x="18418" y="0"/>
                      </a:cubicBezTo>
                      <a:cubicBezTo>
                        <a:pt x="27457" y="0"/>
                        <a:pt x="35541" y="5629"/>
                        <a:pt x="38677" y="14107"/>
                      </a:cubicBezTo>
                      <a:lnTo>
                        <a:pt x="18418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FF00"/>
                  </a:solidFill>
                  <a:round/>
                  <a:headEnd type="none" w="med" len="lg"/>
                  <a:tailEnd type="none" w="med" len="lg"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2167" name="Group 135"/>
              <p:cNvGrpSpPr>
                <a:grpSpLocks/>
              </p:cNvGrpSpPr>
              <p:nvPr/>
            </p:nvGrpSpPr>
            <p:grpSpPr bwMode="auto">
              <a:xfrm flipH="1" flipV="1">
                <a:off x="3553" y="1429"/>
                <a:ext cx="320" cy="953"/>
                <a:chOff x="1696" y="1029"/>
                <a:chExt cx="320" cy="953"/>
              </a:xfrm>
            </p:grpSpPr>
            <p:sp>
              <p:nvSpPr>
                <p:cNvPr id="172168" name="Freeform 136" descr="窄竖线"/>
                <p:cNvSpPr>
                  <a:spLocks/>
                </p:cNvSpPr>
                <p:nvPr/>
              </p:nvSpPr>
              <p:spPr bwMode="auto">
                <a:xfrm>
                  <a:off x="1701" y="1032"/>
                  <a:ext cx="313" cy="604"/>
                </a:xfrm>
                <a:custGeom>
                  <a:avLst/>
                  <a:gdLst>
                    <a:gd name="T0" fmla="*/ 0 w 313"/>
                    <a:gd name="T1" fmla="*/ 448 h 604"/>
                    <a:gd name="T2" fmla="*/ 11 w 313"/>
                    <a:gd name="T3" fmla="*/ 358 h 604"/>
                    <a:gd name="T4" fmla="*/ 27 w 313"/>
                    <a:gd name="T5" fmla="*/ 246 h 604"/>
                    <a:gd name="T6" fmla="*/ 57 w 313"/>
                    <a:gd name="T7" fmla="*/ 136 h 604"/>
                    <a:gd name="T8" fmla="*/ 87 w 313"/>
                    <a:gd name="T9" fmla="*/ 54 h 604"/>
                    <a:gd name="T10" fmla="*/ 115 w 313"/>
                    <a:gd name="T11" fmla="*/ 18 h 604"/>
                    <a:gd name="T12" fmla="*/ 145 w 313"/>
                    <a:gd name="T13" fmla="*/ 0 h 604"/>
                    <a:gd name="T14" fmla="*/ 167 w 313"/>
                    <a:gd name="T15" fmla="*/ 4 h 604"/>
                    <a:gd name="T16" fmla="*/ 209 w 313"/>
                    <a:gd name="T17" fmla="*/ 52 h 604"/>
                    <a:gd name="T18" fmla="*/ 233 w 313"/>
                    <a:gd name="T19" fmla="*/ 130 h 604"/>
                    <a:gd name="T20" fmla="*/ 259 w 313"/>
                    <a:gd name="T21" fmla="*/ 216 h 604"/>
                    <a:gd name="T22" fmla="*/ 277 w 313"/>
                    <a:gd name="T23" fmla="*/ 306 h 604"/>
                    <a:gd name="T24" fmla="*/ 297 w 313"/>
                    <a:gd name="T25" fmla="*/ 436 h 604"/>
                    <a:gd name="T26" fmla="*/ 313 w 313"/>
                    <a:gd name="T27" fmla="*/ 604 h 604"/>
                    <a:gd name="T28" fmla="*/ 0 w 313"/>
                    <a:gd name="T29" fmla="*/ 448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3" h="604">
                      <a:moveTo>
                        <a:pt x="0" y="448"/>
                      </a:moveTo>
                      <a:lnTo>
                        <a:pt x="11" y="358"/>
                      </a:lnTo>
                      <a:lnTo>
                        <a:pt x="27" y="246"/>
                      </a:lnTo>
                      <a:lnTo>
                        <a:pt x="57" y="136"/>
                      </a:lnTo>
                      <a:lnTo>
                        <a:pt x="87" y="54"/>
                      </a:lnTo>
                      <a:lnTo>
                        <a:pt x="115" y="18"/>
                      </a:lnTo>
                      <a:lnTo>
                        <a:pt x="145" y="0"/>
                      </a:lnTo>
                      <a:lnTo>
                        <a:pt x="167" y="4"/>
                      </a:lnTo>
                      <a:lnTo>
                        <a:pt x="209" y="52"/>
                      </a:lnTo>
                      <a:lnTo>
                        <a:pt x="233" y="130"/>
                      </a:lnTo>
                      <a:lnTo>
                        <a:pt x="259" y="216"/>
                      </a:lnTo>
                      <a:lnTo>
                        <a:pt x="277" y="306"/>
                      </a:lnTo>
                      <a:lnTo>
                        <a:pt x="297" y="436"/>
                      </a:lnTo>
                      <a:lnTo>
                        <a:pt x="313" y="604"/>
                      </a:lnTo>
                      <a:lnTo>
                        <a:pt x="0" y="448"/>
                      </a:lnTo>
                      <a:close/>
                    </a:path>
                  </a:pathLst>
                </a:custGeom>
                <a:pattFill prst="narVert">
                  <a:fgClr>
                    <a:srgbClr val="FFFF00">
                      <a:alpha val="38000"/>
                    </a:srgbClr>
                  </a:fgClr>
                  <a:bgClr>
                    <a:schemeClr val="tx2">
                      <a:alpha val="38000"/>
                    </a:schemeClr>
                  </a:bgClr>
                </a:pattFill>
                <a:ln>
                  <a:noFill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222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72169" name="Arc 137"/>
                <p:cNvSpPr>
                  <a:spLocks/>
                </p:cNvSpPr>
                <p:nvPr/>
              </p:nvSpPr>
              <p:spPr bwMode="auto">
                <a:xfrm>
                  <a:off x="1696" y="1029"/>
                  <a:ext cx="320" cy="953"/>
                </a:xfrm>
                <a:custGeom>
                  <a:avLst/>
                  <a:gdLst>
                    <a:gd name="G0" fmla="+- 18418 0 0"/>
                    <a:gd name="G1" fmla="+- 21600 0 0"/>
                    <a:gd name="G2" fmla="+- 21600 0 0"/>
                    <a:gd name="T0" fmla="*/ 0 w 38677"/>
                    <a:gd name="T1" fmla="*/ 10315 h 21600"/>
                    <a:gd name="T2" fmla="*/ 38677 w 38677"/>
                    <a:gd name="T3" fmla="*/ 14108 h 21600"/>
                    <a:gd name="T4" fmla="*/ 18418 w 3867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677" h="21600" fill="none" extrusionOk="0">
                      <a:moveTo>
                        <a:pt x="0" y="10315"/>
                      </a:moveTo>
                      <a:cubicBezTo>
                        <a:pt x="3926" y="3906"/>
                        <a:pt x="10902" y="0"/>
                        <a:pt x="18418" y="0"/>
                      </a:cubicBezTo>
                      <a:cubicBezTo>
                        <a:pt x="27457" y="0"/>
                        <a:pt x="35541" y="5629"/>
                        <a:pt x="38677" y="14107"/>
                      </a:cubicBezTo>
                    </a:path>
                    <a:path w="38677" h="21600" stroke="0" extrusionOk="0">
                      <a:moveTo>
                        <a:pt x="0" y="10315"/>
                      </a:moveTo>
                      <a:cubicBezTo>
                        <a:pt x="3926" y="3906"/>
                        <a:pt x="10902" y="0"/>
                        <a:pt x="18418" y="0"/>
                      </a:cubicBezTo>
                      <a:cubicBezTo>
                        <a:pt x="27457" y="0"/>
                        <a:pt x="35541" y="5629"/>
                        <a:pt x="38677" y="14107"/>
                      </a:cubicBezTo>
                      <a:lnTo>
                        <a:pt x="18418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FF00"/>
                  </a:solidFill>
                  <a:round/>
                  <a:headEnd type="none" w="med" len="lg"/>
                  <a:tailEnd type="none" w="med" len="lg"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2170" name="Group 138"/>
              <p:cNvGrpSpPr>
                <a:grpSpLocks/>
              </p:cNvGrpSpPr>
              <p:nvPr/>
            </p:nvGrpSpPr>
            <p:grpSpPr bwMode="auto">
              <a:xfrm>
                <a:off x="3869" y="1479"/>
                <a:ext cx="320" cy="953"/>
                <a:chOff x="1696" y="1029"/>
                <a:chExt cx="320" cy="953"/>
              </a:xfrm>
            </p:grpSpPr>
            <p:sp>
              <p:nvSpPr>
                <p:cNvPr id="172171" name="Freeform 139" descr="窄竖线"/>
                <p:cNvSpPr>
                  <a:spLocks/>
                </p:cNvSpPr>
                <p:nvPr/>
              </p:nvSpPr>
              <p:spPr bwMode="auto">
                <a:xfrm>
                  <a:off x="1701" y="1032"/>
                  <a:ext cx="313" cy="604"/>
                </a:xfrm>
                <a:custGeom>
                  <a:avLst/>
                  <a:gdLst>
                    <a:gd name="T0" fmla="*/ 0 w 313"/>
                    <a:gd name="T1" fmla="*/ 448 h 604"/>
                    <a:gd name="T2" fmla="*/ 11 w 313"/>
                    <a:gd name="T3" fmla="*/ 358 h 604"/>
                    <a:gd name="T4" fmla="*/ 27 w 313"/>
                    <a:gd name="T5" fmla="*/ 246 h 604"/>
                    <a:gd name="T6" fmla="*/ 57 w 313"/>
                    <a:gd name="T7" fmla="*/ 136 h 604"/>
                    <a:gd name="T8" fmla="*/ 87 w 313"/>
                    <a:gd name="T9" fmla="*/ 54 h 604"/>
                    <a:gd name="T10" fmla="*/ 115 w 313"/>
                    <a:gd name="T11" fmla="*/ 18 h 604"/>
                    <a:gd name="T12" fmla="*/ 145 w 313"/>
                    <a:gd name="T13" fmla="*/ 0 h 604"/>
                    <a:gd name="T14" fmla="*/ 167 w 313"/>
                    <a:gd name="T15" fmla="*/ 4 h 604"/>
                    <a:gd name="T16" fmla="*/ 209 w 313"/>
                    <a:gd name="T17" fmla="*/ 52 h 604"/>
                    <a:gd name="T18" fmla="*/ 233 w 313"/>
                    <a:gd name="T19" fmla="*/ 130 h 604"/>
                    <a:gd name="T20" fmla="*/ 259 w 313"/>
                    <a:gd name="T21" fmla="*/ 216 h 604"/>
                    <a:gd name="T22" fmla="*/ 277 w 313"/>
                    <a:gd name="T23" fmla="*/ 306 h 604"/>
                    <a:gd name="T24" fmla="*/ 297 w 313"/>
                    <a:gd name="T25" fmla="*/ 436 h 604"/>
                    <a:gd name="T26" fmla="*/ 313 w 313"/>
                    <a:gd name="T27" fmla="*/ 604 h 604"/>
                    <a:gd name="T28" fmla="*/ 0 w 313"/>
                    <a:gd name="T29" fmla="*/ 448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3" h="604">
                      <a:moveTo>
                        <a:pt x="0" y="448"/>
                      </a:moveTo>
                      <a:lnTo>
                        <a:pt x="11" y="358"/>
                      </a:lnTo>
                      <a:lnTo>
                        <a:pt x="27" y="246"/>
                      </a:lnTo>
                      <a:lnTo>
                        <a:pt x="57" y="136"/>
                      </a:lnTo>
                      <a:lnTo>
                        <a:pt x="87" y="54"/>
                      </a:lnTo>
                      <a:lnTo>
                        <a:pt x="115" y="18"/>
                      </a:lnTo>
                      <a:lnTo>
                        <a:pt x="145" y="0"/>
                      </a:lnTo>
                      <a:lnTo>
                        <a:pt x="167" y="4"/>
                      </a:lnTo>
                      <a:lnTo>
                        <a:pt x="209" y="52"/>
                      </a:lnTo>
                      <a:lnTo>
                        <a:pt x="233" y="130"/>
                      </a:lnTo>
                      <a:lnTo>
                        <a:pt x="259" y="216"/>
                      </a:lnTo>
                      <a:lnTo>
                        <a:pt x="277" y="306"/>
                      </a:lnTo>
                      <a:lnTo>
                        <a:pt x="297" y="436"/>
                      </a:lnTo>
                      <a:lnTo>
                        <a:pt x="313" y="604"/>
                      </a:lnTo>
                      <a:lnTo>
                        <a:pt x="0" y="448"/>
                      </a:lnTo>
                      <a:close/>
                    </a:path>
                  </a:pathLst>
                </a:custGeom>
                <a:pattFill prst="narVert">
                  <a:fgClr>
                    <a:srgbClr val="FFFF00">
                      <a:alpha val="38000"/>
                    </a:srgbClr>
                  </a:fgClr>
                  <a:bgClr>
                    <a:schemeClr val="tx2">
                      <a:alpha val="38000"/>
                    </a:schemeClr>
                  </a:bgClr>
                </a:pattFill>
                <a:ln>
                  <a:noFill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222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72172" name="Arc 140"/>
                <p:cNvSpPr>
                  <a:spLocks/>
                </p:cNvSpPr>
                <p:nvPr/>
              </p:nvSpPr>
              <p:spPr bwMode="auto">
                <a:xfrm>
                  <a:off x="1696" y="1029"/>
                  <a:ext cx="320" cy="953"/>
                </a:xfrm>
                <a:custGeom>
                  <a:avLst/>
                  <a:gdLst>
                    <a:gd name="G0" fmla="+- 18418 0 0"/>
                    <a:gd name="G1" fmla="+- 21600 0 0"/>
                    <a:gd name="G2" fmla="+- 21600 0 0"/>
                    <a:gd name="T0" fmla="*/ 0 w 38677"/>
                    <a:gd name="T1" fmla="*/ 10315 h 21600"/>
                    <a:gd name="T2" fmla="*/ 38677 w 38677"/>
                    <a:gd name="T3" fmla="*/ 14108 h 21600"/>
                    <a:gd name="T4" fmla="*/ 18418 w 3867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677" h="21600" fill="none" extrusionOk="0">
                      <a:moveTo>
                        <a:pt x="0" y="10315"/>
                      </a:moveTo>
                      <a:cubicBezTo>
                        <a:pt x="3926" y="3906"/>
                        <a:pt x="10902" y="0"/>
                        <a:pt x="18418" y="0"/>
                      </a:cubicBezTo>
                      <a:cubicBezTo>
                        <a:pt x="27457" y="0"/>
                        <a:pt x="35541" y="5629"/>
                        <a:pt x="38677" y="14107"/>
                      </a:cubicBezTo>
                    </a:path>
                    <a:path w="38677" h="21600" stroke="0" extrusionOk="0">
                      <a:moveTo>
                        <a:pt x="0" y="10315"/>
                      </a:moveTo>
                      <a:cubicBezTo>
                        <a:pt x="3926" y="3906"/>
                        <a:pt x="10902" y="0"/>
                        <a:pt x="18418" y="0"/>
                      </a:cubicBezTo>
                      <a:cubicBezTo>
                        <a:pt x="27457" y="0"/>
                        <a:pt x="35541" y="5629"/>
                        <a:pt x="38677" y="14107"/>
                      </a:cubicBezTo>
                      <a:lnTo>
                        <a:pt x="18418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FF00"/>
                  </a:solidFill>
                  <a:round/>
                  <a:headEnd type="none" w="med" len="lg"/>
                  <a:tailEnd type="none" w="med" len="lg"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2173" name="Group 141"/>
              <p:cNvGrpSpPr>
                <a:grpSpLocks/>
              </p:cNvGrpSpPr>
              <p:nvPr/>
            </p:nvGrpSpPr>
            <p:grpSpPr bwMode="auto">
              <a:xfrm flipH="1" flipV="1">
                <a:off x="4188" y="1754"/>
                <a:ext cx="320" cy="953"/>
                <a:chOff x="1696" y="1029"/>
                <a:chExt cx="320" cy="953"/>
              </a:xfrm>
            </p:grpSpPr>
            <p:sp>
              <p:nvSpPr>
                <p:cNvPr id="172174" name="Freeform 142" descr="窄竖线"/>
                <p:cNvSpPr>
                  <a:spLocks/>
                </p:cNvSpPr>
                <p:nvPr/>
              </p:nvSpPr>
              <p:spPr bwMode="auto">
                <a:xfrm>
                  <a:off x="1701" y="1032"/>
                  <a:ext cx="313" cy="604"/>
                </a:xfrm>
                <a:custGeom>
                  <a:avLst/>
                  <a:gdLst>
                    <a:gd name="T0" fmla="*/ 0 w 313"/>
                    <a:gd name="T1" fmla="*/ 448 h 604"/>
                    <a:gd name="T2" fmla="*/ 11 w 313"/>
                    <a:gd name="T3" fmla="*/ 358 h 604"/>
                    <a:gd name="T4" fmla="*/ 27 w 313"/>
                    <a:gd name="T5" fmla="*/ 246 h 604"/>
                    <a:gd name="T6" fmla="*/ 57 w 313"/>
                    <a:gd name="T7" fmla="*/ 136 h 604"/>
                    <a:gd name="T8" fmla="*/ 87 w 313"/>
                    <a:gd name="T9" fmla="*/ 54 h 604"/>
                    <a:gd name="T10" fmla="*/ 115 w 313"/>
                    <a:gd name="T11" fmla="*/ 18 h 604"/>
                    <a:gd name="T12" fmla="*/ 145 w 313"/>
                    <a:gd name="T13" fmla="*/ 0 h 604"/>
                    <a:gd name="T14" fmla="*/ 167 w 313"/>
                    <a:gd name="T15" fmla="*/ 4 h 604"/>
                    <a:gd name="T16" fmla="*/ 209 w 313"/>
                    <a:gd name="T17" fmla="*/ 52 h 604"/>
                    <a:gd name="T18" fmla="*/ 233 w 313"/>
                    <a:gd name="T19" fmla="*/ 130 h 604"/>
                    <a:gd name="T20" fmla="*/ 259 w 313"/>
                    <a:gd name="T21" fmla="*/ 216 h 604"/>
                    <a:gd name="T22" fmla="*/ 277 w 313"/>
                    <a:gd name="T23" fmla="*/ 306 h 604"/>
                    <a:gd name="T24" fmla="*/ 297 w 313"/>
                    <a:gd name="T25" fmla="*/ 436 h 604"/>
                    <a:gd name="T26" fmla="*/ 313 w 313"/>
                    <a:gd name="T27" fmla="*/ 604 h 604"/>
                    <a:gd name="T28" fmla="*/ 0 w 313"/>
                    <a:gd name="T29" fmla="*/ 448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3" h="604">
                      <a:moveTo>
                        <a:pt x="0" y="448"/>
                      </a:moveTo>
                      <a:lnTo>
                        <a:pt x="11" y="358"/>
                      </a:lnTo>
                      <a:lnTo>
                        <a:pt x="27" y="246"/>
                      </a:lnTo>
                      <a:lnTo>
                        <a:pt x="57" y="136"/>
                      </a:lnTo>
                      <a:lnTo>
                        <a:pt x="87" y="54"/>
                      </a:lnTo>
                      <a:lnTo>
                        <a:pt x="115" y="18"/>
                      </a:lnTo>
                      <a:lnTo>
                        <a:pt x="145" y="0"/>
                      </a:lnTo>
                      <a:lnTo>
                        <a:pt x="167" y="4"/>
                      </a:lnTo>
                      <a:lnTo>
                        <a:pt x="209" y="52"/>
                      </a:lnTo>
                      <a:lnTo>
                        <a:pt x="233" y="130"/>
                      </a:lnTo>
                      <a:lnTo>
                        <a:pt x="259" y="216"/>
                      </a:lnTo>
                      <a:lnTo>
                        <a:pt x="277" y="306"/>
                      </a:lnTo>
                      <a:lnTo>
                        <a:pt x="297" y="436"/>
                      </a:lnTo>
                      <a:lnTo>
                        <a:pt x="313" y="604"/>
                      </a:lnTo>
                      <a:lnTo>
                        <a:pt x="0" y="448"/>
                      </a:lnTo>
                      <a:close/>
                    </a:path>
                  </a:pathLst>
                </a:custGeom>
                <a:pattFill prst="narVert">
                  <a:fgClr>
                    <a:srgbClr val="FFFF00">
                      <a:alpha val="38000"/>
                    </a:srgbClr>
                  </a:fgClr>
                  <a:bgClr>
                    <a:schemeClr val="tx2">
                      <a:alpha val="38000"/>
                    </a:schemeClr>
                  </a:bgClr>
                </a:pattFill>
                <a:ln>
                  <a:noFill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222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72175" name="Arc 143"/>
                <p:cNvSpPr>
                  <a:spLocks/>
                </p:cNvSpPr>
                <p:nvPr/>
              </p:nvSpPr>
              <p:spPr bwMode="auto">
                <a:xfrm>
                  <a:off x="1696" y="1029"/>
                  <a:ext cx="320" cy="953"/>
                </a:xfrm>
                <a:custGeom>
                  <a:avLst/>
                  <a:gdLst>
                    <a:gd name="G0" fmla="+- 18418 0 0"/>
                    <a:gd name="G1" fmla="+- 21600 0 0"/>
                    <a:gd name="G2" fmla="+- 21600 0 0"/>
                    <a:gd name="T0" fmla="*/ 0 w 38677"/>
                    <a:gd name="T1" fmla="*/ 10315 h 21600"/>
                    <a:gd name="T2" fmla="*/ 38677 w 38677"/>
                    <a:gd name="T3" fmla="*/ 14108 h 21600"/>
                    <a:gd name="T4" fmla="*/ 18418 w 3867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677" h="21600" fill="none" extrusionOk="0">
                      <a:moveTo>
                        <a:pt x="0" y="10315"/>
                      </a:moveTo>
                      <a:cubicBezTo>
                        <a:pt x="3926" y="3906"/>
                        <a:pt x="10902" y="0"/>
                        <a:pt x="18418" y="0"/>
                      </a:cubicBezTo>
                      <a:cubicBezTo>
                        <a:pt x="27457" y="0"/>
                        <a:pt x="35541" y="5629"/>
                        <a:pt x="38677" y="14107"/>
                      </a:cubicBezTo>
                    </a:path>
                    <a:path w="38677" h="21600" stroke="0" extrusionOk="0">
                      <a:moveTo>
                        <a:pt x="0" y="10315"/>
                      </a:moveTo>
                      <a:cubicBezTo>
                        <a:pt x="3926" y="3906"/>
                        <a:pt x="10902" y="0"/>
                        <a:pt x="18418" y="0"/>
                      </a:cubicBezTo>
                      <a:cubicBezTo>
                        <a:pt x="27457" y="0"/>
                        <a:pt x="35541" y="5629"/>
                        <a:pt x="38677" y="14107"/>
                      </a:cubicBezTo>
                      <a:lnTo>
                        <a:pt x="18418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FF00"/>
                  </a:solidFill>
                  <a:round/>
                  <a:headEnd type="none" w="med" len="lg"/>
                  <a:tailEnd type="none" w="med" len="lg"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72176" name="AutoShape 144"/>
              <p:cNvSpPr>
                <a:spLocks noChangeArrowheads="1"/>
              </p:cNvSpPr>
              <p:nvPr/>
            </p:nvSpPr>
            <p:spPr bwMode="auto">
              <a:xfrm rot="20351286" flipV="1">
                <a:off x="2784" y="1448"/>
                <a:ext cx="1900" cy="1382"/>
              </a:xfrm>
              <a:prstGeom prst="parallelogram">
                <a:avLst>
                  <a:gd name="adj" fmla="val 90210"/>
                </a:avLst>
              </a:prstGeom>
              <a:solidFill>
                <a:schemeClr val="tx1">
                  <a:alpha val="60001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grpSp>
            <p:nvGrpSpPr>
              <p:cNvPr id="172177" name="Group 145"/>
              <p:cNvGrpSpPr>
                <a:grpSpLocks/>
              </p:cNvGrpSpPr>
              <p:nvPr/>
            </p:nvGrpSpPr>
            <p:grpSpPr bwMode="auto">
              <a:xfrm>
                <a:off x="3625" y="1897"/>
                <a:ext cx="744" cy="281"/>
                <a:chOff x="1445" y="1439"/>
                <a:chExt cx="744" cy="289"/>
              </a:xfrm>
            </p:grpSpPr>
            <p:sp>
              <p:nvSpPr>
                <p:cNvPr id="172178" name="Freeform 146"/>
                <p:cNvSpPr>
                  <a:spLocks/>
                </p:cNvSpPr>
                <p:nvPr/>
              </p:nvSpPr>
              <p:spPr bwMode="auto">
                <a:xfrm>
                  <a:off x="1470" y="1485"/>
                  <a:ext cx="536" cy="243"/>
                </a:xfrm>
                <a:custGeom>
                  <a:avLst/>
                  <a:gdLst>
                    <a:gd name="T0" fmla="*/ 216 w 536"/>
                    <a:gd name="T1" fmla="*/ 0 h 243"/>
                    <a:gd name="T2" fmla="*/ 536 w 536"/>
                    <a:gd name="T3" fmla="*/ 161 h 243"/>
                    <a:gd name="T4" fmla="*/ 306 w 536"/>
                    <a:gd name="T5" fmla="*/ 221 h 243"/>
                    <a:gd name="T6" fmla="*/ 183 w 536"/>
                    <a:gd name="T7" fmla="*/ 237 h 243"/>
                    <a:gd name="T8" fmla="*/ 104 w 536"/>
                    <a:gd name="T9" fmla="*/ 243 h 243"/>
                    <a:gd name="T10" fmla="*/ 64 w 536"/>
                    <a:gd name="T11" fmla="*/ 239 h 243"/>
                    <a:gd name="T12" fmla="*/ 12 w 536"/>
                    <a:gd name="T13" fmla="*/ 225 h 243"/>
                    <a:gd name="T14" fmla="*/ 0 w 536"/>
                    <a:gd name="T15" fmla="*/ 207 h 243"/>
                    <a:gd name="T16" fmla="*/ 0 w 536"/>
                    <a:gd name="T17" fmla="*/ 180 h 243"/>
                    <a:gd name="T18" fmla="*/ 18 w 536"/>
                    <a:gd name="T19" fmla="*/ 143 h 243"/>
                    <a:gd name="T20" fmla="*/ 52 w 536"/>
                    <a:gd name="T21" fmla="*/ 111 h 243"/>
                    <a:gd name="T22" fmla="*/ 108 w 536"/>
                    <a:gd name="T23" fmla="*/ 69 h 243"/>
                    <a:gd name="T24" fmla="*/ 216 w 536"/>
                    <a:gd name="T25" fmla="*/ 0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6" h="243">
                      <a:moveTo>
                        <a:pt x="216" y="0"/>
                      </a:moveTo>
                      <a:lnTo>
                        <a:pt x="536" y="161"/>
                      </a:lnTo>
                      <a:lnTo>
                        <a:pt x="306" y="221"/>
                      </a:lnTo>
                      <a:lnTo>
                        <a:pt x="183" y="237"/>
                      </a:lnTo>
                      <a:lnTo>
                        <a:pt x="104" y="243"/>
                      </a:lnTo>
                      <a:lnTo>
                        <a:pt x="64" y="239"/>
                      </a:lnTo>
                      <a:lnTo>
                        <a:pt x="12" y="225"/>
                      </a:lnTo>
                      <a:lnTo>
                        <a:pt x="0" y="207"/>
                      </a:lnTo>
                      <a:lnTo>
                        <a:pt x="0" y="180"/>
                      </a:lnTo>
                      <a:lnTo>
                        <a:pt x="18" y="143"/>
                      </a:lnTo>
                      <a:lnTo>
                        <a:pt x="52" y="111"/>
                      </a:lnTo>
                      <a:lnTo>
                        <a:pt x="108" y="69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pattFill prst="dkUpDiag">
                  <a:fgClr>
                    <a:srgbClr val="00FFFF">
                      <a:alpha val="38000"/>
                    </a:srgbClr>
                  </a:fgClr>
                  <a:bgClr>
                    <a:schemeClr val="tx2">
                      <a:alpha val="38000"/>
                    </a:schemeClr>
                  </a:bgClr>
                </a:pattFill>
                <a:ln>
                  <a:noFill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222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72179" name="Arc 147"/>
                <p:cNvSpPr>
                  <a:spLocks/>
                </p:cNvSpPr>
                <p:nvPr/>
              </p:nvSpPr>
              <p:spPr bwMode="auto">
                <a:xfrm rot="4176030" flipV="1">
                  <a:off x="1680" y="1204"/>
                  <a:ext cx="274" cy="744"/>
                </a:xfrm>
                <a:custGeom>
                  <a:avLst/>
                  <a:gdLst>
                    <a:gd name="G0" fmla="+- 17062 0 0"/>
                    <a:gd name="G1" fmla="+- 21600 0 0"/>
                    <a:gd name="G2" fmla="+- 21600 0 0"/>
                    <a:gd name="T0" fmla="*/ 0 w 37733"/>
                    <a:gd name="T1" fmla="*/ 8354 h 21600"/>
                    <a:gd name="T2" fmla="*/ 37733 w 37733"/>
                    <a:gd name="T3" fmla="*/ 15335 h 21600"/>
                    <a:gd name="T4" fmla="*/ 17062 w 3773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733" h="21600" fill="none" extrusionOk="0">
                      <a:moveTo>
                        <a:pt x="0" y="8354"/>
                      </a:moveTo>
                      <a:cubicBezTo>
                        <a:pt x="4091" y="3083"/>
                        <a:pt x="10389" y="0"/>
                        <a:pt x="17062" y="0"/>
                      </a:cubicBezTo>
                      <a:cubicBezTo>
                        <a:pt x="26578" y="0"/>
                        <a:pt x="34973" y="6227"/>
                        <a:pt x="37733" y="15334"/>
                      </a:cubicBezTo>
                    </a:path>
                    <a:path w="37733" h="21600" stroke="0" extrusionOk="0">
                      <a:moveTo>
                        <a:pt x="0" y="8354"/>
                      </a:moveTo>
                      <a:cubicBezTo>
                        <a:pt x="4091" y="3083"/>
                        <a:pt x="10389" y="0"/>
                        <a:pt x="17062" y="0"/>
                      </a:cubicBezTo>
                      <a:cubicBezTo>
                        <a:pt x="26578" y="0"/>
                        <a:pt x="34973" y="6227"/>
                        <a:pt x="37733" y="15334"/>
                      </a:cubicBezTo>
                      <a:lnTo>
                        <a:pt x="17062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00FFFF"/>
                  </a:solidFill>
                  <a:round/>
                  <a:headEnd type="none" w="med" len="lg"/>
                  <a:tailEnd type="none" w="med" len="lg"/>
                </a:ln>
                <a:effectLst>
                  <a:outerShdw dist="28398" dir="1593903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2180" name="Group 148"/>
              <p:cNvGrpSpPr>
                <a:grpSpLocks/>
              </p:cNvGrpSpPr>
              <p:nvPr/>
            </p:nvGrpSpPr>
            <p:grpSpPr bwMode="auto">
              <a:xfrm>
                <a:off x="2984" y="1568"/>
                <a:ext cx="744" cy="281"/>
                <a:chOff x="1445" y="1439"/>
                <a:chExt cx="744" cy="289"/>
              </a:xfrm>
            </p:grpSpPr>
            <p:sp>
              <p:nvSpPr>
                <p:cNvPr id="172181" name="Freeform 149"/>
                <p:cNvSpPr>
                  <a:spLocks/>
                </p:cNvSpPr>
                <p:nvPr/>
              </p:nvSpPr>
              <p:spPr bwMode="auto">
                <a:xfrm>
                  <a:off x="1470" y="1485"/>
                  <a:ext cx="536" cy="243"/>
                </a:xfrm>
                <a:custGeom>
                  <a:avLst/>
                  <a:gdLst>
                    <a:gd name="T0" fmla="*/ 216 w 536"/>
                    <a:gd name="T1" fmla="*/ 0 h 243"/>
                    <a:gd name="T2" fmla="*/ 536 w 536"/>
                    <a:gd name="T3" fmla="*/ 161 h 243"/>
                    <a:gd name="T4" fmla="*/ 306 w 536"/>
                    <a:gd name="T5" fmla="*/ 221 h 243"/>
                    <a:gd name="T6" fmla="*/ 183 w 536"/>
                    <a:gd name="T7" fmla="*/ 237 h 243"/>
                    <a:gd name="T8" fmla="*/ 104 w 536"/>
                    <a:gd name="T9" fmla="*/ 243 h 243"/>
                    <a:gd name="T10" fmla="*/ 64 w 536"/>
                    <a:gd name="T11" fmla="*/ 239 h 243"/>
                    <a:gd name="T12" fmla="*/ 12 w 536"/>
                    <a:gd name="T13" fmla="*/ 225 h 243"/>
                    <a:gd name="T14" fmla="*/ 0 w 536"/>
                    <a:gd name="T15" fmla="*/ 207 h 243"/>
                    <a:gd name="T16" fmla="*/ 0 w 536"/>
                    <a:gd name="T17" fmla="*/ 180 h 243"/>
                    <a:gd name="T18" fmla="*/ 18 w 536"/>
                    <a:gd name="T19" fmla="*/ 143 h 243"/>
                    <a:gd name="T20" fmla="*/ 52 w 536"/>
                    <a:gd name="T21" fmla="*/ 111 h 243"/>
                    <a:gd name="T22" fmla="*/ 108 w 536"/>
                    <a:gd name="T23" fmla="*/ 69 h 243"/>
                    <a:gd name="T24" fmla="*/ 216 w 536"/>
                    <a:gd name="T25" fmla="*/ 0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6" h="243">
                      <a:moveTo>
                        <a:pt x="216" y="0"/>
                      </a:moveTo>
                      <a:lnTo>
                        <a:pt x="536" y="161"/>
                      </a:lnTo>
                      <a:lnTo>
                        <a:pt x="306" y="221"/>
                      </a:lnTo>
                      <a:lnTo>
                        <a:pt x="183" y="237"/>
                      </a:lnTo>
                      <a:lnTo>
                        <a:pt x="104" y="243"/>
                      </a:lnTo>
                      <a:lnTo>
                        <a:pt x="64" y="239"/>
                      </a:lnTo>
                      <a:lnTo>
                        <a:pt x="12" y="225"/>
                      </a:lnTo>
                      <a:lnTo>
                        <a:pt x="0" y="207"/>
                      </a:lnTo>
                      <a:lnTo>
                        <a:pt x="0" y="180"/>
                      </a:lnTo>
                      <a:lnTo>
                        <a:pt x="18" y="143"/>
                      </a:lnTo>
                      <a:lnTo>
                        <a:pt x="52" y="111"/>
                      </a:lnTo>
                      <a:lnTo>
                        <a:pt x="108" y="69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pattFill prst="dkUpDiag">
                  <a:fgClr>
                    <a:srgbClr val="00FFFF">
                      <a:alpha val="38000"/>
                    </a:srgbClr>
                  </a:fgClr>
                  <a:bgClr>
                    <a:schemeClr val="tx2">
                      <a:alpha val="38000"/>
                    </a:schemeClr>
                  </a:bgClr>
                </a:pattFill>
                <a:ln>
                  <a:noFill/>
                </a:ln>
                <a:effectLst>
                  <a:outerShdw dist="35921" dir="2700000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222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72182" name="Arc 150"/>
                <p:cNvSpPr>
                  <a:spLocks/>
                </p:cNvSpPr>
                <p:nvPr/>
              </p:nvSpPr>
              <p:spPr bwMode="auto">
                <a:xfrm rot="4176030" flipV="1">
                  <a:off x="1680" y="1204"/>
                  <a:ext cx="274" cy="744"/>
                </a:xfrm>
                <a:custGeom>
                  <a:avLst/>
                  <a:gdLst>
                    <a:gd name="G0" fmla="+- 17062 0 0"/>
                    <a:gd name="G1" fmla="+- 21600 0 0"/>
                    <a:gd name="G2" fmla="+- 21600 0 0"/>
                    <a:gd name="T0" fmla="*/ 0 w 37733"/>
                    <a:gd name="T1" fmla="*/ 8354 h 21600"/>
                    <a:gd name="T2" fmla="*/ 37733 w 37733"/>
                    <a:gd name="T3" fmla="*/ 15335 h 21600"/>
                    <a:gd name="T4" fmla="*/ 17062 w 3773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733" h="21600" fill="none" extrusionOk="0">
                      <a:moveTo>
                        <a:pt x="0" y="8354"/>
                      </a:moveTo>
                      <a:cubicBezTo>
                        <a:pt x="4091" y="3083"/>
                        <a:pt x="10389" y="0"/>
                        <a:pt x="17062" y="0"/>
                      </a:cubicBezTo>
                      <a:cubicBezTo>
                        <a:pt x="26578" y="0"/>
                        <a:pt x="34973" y="6227"/>
                        <a:pt x="37733" y="15334"/>
                      </a:cubicBezTo>
                    </a:path>
                    <a:path w="37733" h="21600" stroke="0" extrusionOk="0">
                      <a:moveTo>
                        <a:pt x="0" y="8354"/>
                      </a:moveTo>
                      <a:cubicBezTo>
                        <a:pt x="4091" y="3083"/>
                        <a:pt x="10389" y="0"/>
                        <a:pt x="17062" y="0"/>
                      </a:cubicBezTo>
                      <a:cubicBezTo>
                        <a:pt x="26578" y="0"/>
                        <a:pt x="34973" y="6227"/>
                        <a:pt x="37733" y="15334"/>
                      </a:cubicBezTo>
                      <a:lnTo>
                        <a:pt x="17062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00FFFF"/>
                  </a:solidFill>
                  <a:round/>
                  <a:headEnd type="none" w="med" len="lg"/>
                  <a:tailEnd type="none" w="med" len="lg"/>
                </a:ln>
                <a:effectLst>
                  <a:outerShdw dist="28398" dir="1593903" algn="ctr" rotWithShape="0">
                    <a:schemeClr val="accent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72183" name="Line 151"/>
              <p:cNvSpPr>
                <a:spLocks noChangeShapeType="1"/>
              </p:cNvSpPr>
              <p:nvPr/>
            </p:nvSpPr>
            <p:spPr bwMode="auto">
              <a:xfrm>
                <a:off x="3042" y="1515"/>
                <a:ext cx="2223" cy="1134"/>
              </a:xfrm>
              <a:prstGeom prst="line">
                <a:avLst/>
              </a:prstGeom>
              <a:noFill/>
              <a:ln w="22225">
                <a:solidFill>
                  <a:srgbClr val="FFFFFF"/>
                </a:solidFill>
                <a:round/>
                <a:headEnd type="none" w="med" len="lg"/>
                <a:tailEnd type="triangle" w="med" len="lg"/>
              </a:ln>
              <a:effectLst>
                <a:outerShdw dist="3592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72184" name="Line 152"/>
              <p:cNvSpPr>
                <a:spLocks noChangeShapeType="1"/>
              </p:cNvSpPr>
              <p:nvPr/>
            </p:nvSpPr>
            <p:spPr bwMode="auto">
              <a:xfrm flipV="1">
                <a:off x="2378" y="1606"/>
                <a:ext cx="828" cy="320"/>
              </a:xfrm>
              <a:prstGeom prst="line">
                <a:avLst/>
              </a:prstGeom>
              <a:noFill/>
              <a:ln w="22225">
                <a:solidFill>
                  <a:srgbClr val="FFFFFF"/>
                </a:solidFill>
                <a:round/>
                <a:headEnd type="triangle" w="med" len="lg"/>
                <a:tailEnd type="none" w="med" len="lg"/>
              </a:ln>
              <a:effectLst>
                <a:outerShdw dist="3592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72185" name="Line 153"/>
              <p:cNvSpPr>
                <a:spLocks noChangeShapeType="1"/>
              </p:cNvSpPr>
              <p:nvPr/>
            </p:nvSpPr>
            <p:spPr bwMode="auto">
              <a:xfrm flipV="1">
                <a:off x="3210" y="611"/>
                <a:ext cx="0" cy="998"/>
              </a:xfrm>
              <a:prstGeom prst="line">
                <a:avLst/>
              </a:prstGeom>
              <a:noFill/>
              <a:ln w="22225">
                <a:solidFill>
                  <a:srgbClr val="FFFFFF"/>
                </a:solidFill>
                <a:round/>
                <a:headEnd type="none" w="med" len="lg"/>
                <a:tailEnd type="triangle" w="med" len="lg"/>
              </a:ln>
              <a:effectLst>
                <a:outerShdw dist="3592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172186" name="Object 154"/>
            <p:cNvGraphicFramePr>
              <a:graphicFrameLocks noChangeAspect="1"/>
            </p:cNvGraphicFramePr>
            <p:nvPr/>
          </p:nvGraphicFramePr>
          <p:xfrm>
            <a:off x="5057" y="2523"/>
            <a:ext cx="171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4" name="公式" r:id="rId7" imgW="139680" imgH="139680" progId="Equation.3">
                    <p:embed/>
                  </p:oleObj>
                </mc:Choice>
                <mc:Fallback>
                  <p:oleObj name="公式" r:id="rId7" imgW="139680" imgH="139680" progId="Equation.3">
                    <p:embed/>
                    <p:pic>
                      <p:nvPicPr>
                        <p:cNvPr id="172186" name="Object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2523"/>
                          <a:ext cx="171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187" name="Object 155"/>
            <p:cNvGraphicFramePr>
              <a:graphicFrameLocks noChangeAspect="1"/>
            </p:cNvGraphicFramePr>
            <p:nvPr/>
          </p:nvGraphicFramePr>
          <p:xfrm>
            <a:off x="3651" y="890"/>
            <a:ext cx="17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5" name="公式" r:id="rId9" imgW="139680" imgH="177480" progId="Equation.3">
                    <p:embed/>
                  </p:oleObj>
                </mc:Choice>
                <mc:Fallback>
                  <p:oleObj name="公式" r:id="rId9" imgW="139680" imgH="177480" progId="Equation.3">
                    <p:embed/>
                    <p:pic>
                      <p:nvPicPr>
                        <p:cNvPr id="172187" name="Object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890"/>
                          <a:ext cx="170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188" name="Object 156"/>
            <p:cNvGraphicFramePr>
              <a:graphicFrameLocks noChangeAspect="1"/>
            </p:cNvGraphicFramePr>
            <p:nvPr/>
          </p:nvGraphicFramePr>
          <p:xfrm>
            <a:off x="3024" y="2003"/>
            <a:ext cx="154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6" name="公式" r:id="rId11" imgW="126720" imgH="139680" progId="Equation.3">
                    <p:embed/>
                  </p:oleObj>
                </mc:Choice>
                <mc:Fallback>
                  <p:oleObj name="公式" r:id="rId11" imgW="126720" imgH="139680" progId="Equation.3">
                    <p:embed/>
                    <p:pic>
                      <p:nvPicPr>
                        <p:cNvPr id="172188" name="Object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003"/>
                          <a:ext cx="154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189" name="Object 157"/>
            <p:cNvGraphicFramePr>
              <a:graphicFrameLocks noChangeAspect="1"/>
            </p:cNvGraphicFramePr>
            <p:nvPr/>
          </p:nvGraphicFramePr>
          <p:xfrm>
            <a:off x="3969" y="1479"/>
            <a:ext cx="17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7" name="公式" r:id="rId13" imgW="152280" imgH="190440" progId="Equation.3">
                    <p:embed/>
                  </p:oleObj>
                </mc:Choice>
                <mc:Fallback>
                  <p:oleObj name="公式" r:id="rId13" imgW="152280" imgH="190440" progId="Equation.3">
                    <p:embed/>
                    <p:pic>
                      <p:nvPicPr>
                        <p:cNvPr id="172189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479"/>
                          <a:ext cx="17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190" name="Object 158"/>
            <p:cNvGraphicFramePr>
              <a:graphicFrameLocks noChangeAspect="1"/>
            </p:cNvGraphicFramePr>
            <p:nvPr/>
          </p:nvGraphicFramePr>
          <p:xfrm>
            <a:off x="4996" y="2099"/>
            <a:ext cx="20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8" name="公式" r:id="rId15" imgW="177480" imgH="190440" progId="Equation.3">
                    <p:embed/>
                  </p:oleObj>
                </mc:Choice>
                <mc:Fallback>
                  <p:oleObj name="公式" r:id="rId15" imgW="177480" imgH="190440" progId="Equation.3">
                    <p:embed/>
                    <p:pic>
                      <p:nvPicPr>
                        <p:cNvPr id="172190" name="Object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6" y="2099"/>
                          <a:ext cx="206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191" name="Object 159"/>
            <p:cNvGraphicFramePr>
              <a:graphicFrameLocks noChangeAspect="1"/>
            </p:cNvGraphicFramePr>
            <p:nvPr/>
          </p:nvGraphicFramePr>
          <p:xfrm>
            <a:off x="5222" y="2508"/>
            <a:ext cx="16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9" name="公式" r:id="rId17" imgW="139680" imgH="215640" progId="Equation.3">
                    <p:embed/>
                  </p:oleObj>
                </mc:Choice>
                <mc:Fallback>
                  <p:oleObj name="公式" r:id="rId17" imgW="139680" imgH="215640" progId="Equation.3">
                    <p:embed/>
                    <p:pic>
                      <p:nvPicPr>
                        <p:cNvPr id="172191" name="Object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2" y="2508"/>
                          <a:ext cx="163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2194" name="Group 162"/>
          <p:cNvGrpSpPr>
            <a:grpSpLocks/>
          </p:cNvGrpSpPr>
          <p:nvPr/>
        </p:nvGrpSpPr>
        <p:grpSpPr bwMode="auto">
          <a:xfrm>
            <a:off x="395288" y="2060575"/>
            <a:ext cx="3025775" cy="519113"/>
            <a:chOff x="249" y="1298"/>
            <a:chExt cx="1906" cy="327"/>
          </a:xfrm>
        </p:grpSpPr>
        <p:sp>
          <p:nvSpPr>
            <p:cNvPr id="172192" name="Text Box 160"/>
            <p:cNvSpPr txBox="1">
              <a:spLocks noChangeArrowheads="1"/>
            </p:cNvSpPr>
            <p:nvPr/>
          </p:nvSpPr>
          <p:spPr bwMode="auto">
            <a:xfrm>
              <a:off x="249" y="1298"/>
              <a:ext cx="1906" cy="327"/>
            </a:xfrm>
            <a:prstGeom prst="rect">
              <a:avLst/>
            </a:prstGeom>
            <a:noFill/>
            <a:ln>
              <a:noFill/>
            </a:ln>
            <a:effectLst>
              <a:outerShdw dist="63500" dir="2212194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3366FF">
                      <a:alpha val="3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2.</a:t>
              </a: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     </a:t>
              </a: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和    同位相。</a:t>
              </a:r>
            </a:p>
          </p:txBody>
        </p:sp>
        <p:graphicFrame>
          <p:nvGraphicFramePr>
            <p:cNvPr id="172193" name="Object 161"/>
            <p:cNvGraphicFramePr>
              <a:graphicFrameLocks noChangeAspect="1"/>
            </p:cNvGraphicFramePr>
            <p:nvPr/>
          </p:nvGraphicFramePr>
          <p:xfrm>
            <a:off x="521" y="1322"/>
            <a:ext cx="77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0" name="公式" r:id="rId19" imgW="431640" imgH="190440" progId="Equation.3">
                    <p:embed/>
                  </p:oleObj>
                </mc:Choice>
                <mc:Fallback>
                  <p:oleObj name="公式" r:id="rId19" imgW="431640" imgH="190440" progId="Equation.3">
                    <p:embed/>
                    <p:pic>
                      <p:nvPicPr>
                        <p:cNvPr id="172193" name="Object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322"/>
                          <a:ext cx="77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2196" name="Text Box 164"/>
          <p:cNvSpPr txBox="1">
            <a:spLocks noChangeArrowheads="1"/>
          </p:cNvSpPr>
          <p:nvPr/>
        </p:nvSpPr>
        <p:spPr bwMode="auto">
          <a:xfrm>
            <a:off x="395288" y="2746375"/>
            <a:ext cx="4321175" cy="519113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3.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   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和    的数值成比例：</a:t>
            </a:r>
          </a:p>
        </p:txBody>
      </p:sp>
      <p:graphicFrame>
        <p:nvGraphicFramePr>
          <p:cNvPr id="172197" name="Object 165"/>
          <p:cNvGraphicFramePr>
            <a:graphicFrameLocks noChangeAspect="1"/>
          </p:cNvGraphicFramePr>
          <p:nvPr/>
        </p:nvGraphicFramePr>
        <p:xfrm>
          <a:off x="827088" y="2784475"/>
          <a:ext cx="12239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公式" r:id="rId21" imgW="431640" imgH="190440" progId="Equation.3">
                  <p:embed/>
                </p:oleObj>
              </mc:Choice>
              <mc:Fallback>
                <p:oleObj name="公式" r:id="rId21" imgW="431640" imgH="190440" progId="Equation.3">
                  <p:embed/>
                  <p:pic>
                    <p:nvPicPr>
                      <p:cNvPr id="172197" name="Object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784475"/>
                        <a:ext cx="12239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2201" name="Group 169"/>
          <p:cNvGrpSpPr>
            <a:grpSpLocks/>
          </p:cNvGrpSpPr>
          <p:nvPr/>
        </p:nvGrpSpPr>
        <p:grpSpPr bwMode="auto">
          <a:xfrm>
            <a:off x="900113" y="3429000"/>
            <a:ext cx="3829050" cy="911225"/>
            <a:chOff x="567" y="2160"/>
            <a:chExt cx="2412" cy="574"/>
          </a:xfrm>
        </p:grpSpPr>
        <p:graphicFrame>
          <p:nvGraphicFramePr>
            <p:cNvPr id="172198" name="Object 166"/>
            <p:cNvGraphicFramePr>
              <a:graphicFrameLocks noChangeAspect="1"/>
            </p:cNvGraphicFramePr>
            <p:nvPr/>
          </p:nvGraphicFramePr>
          <p:xfrm>
            <a:off x="567" y="2160"/>
            <a:ext cx="864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2" name="公式" r:id="rId23" imgW="609480" imgH="393480" progId="Equation.3">
                    <p:embed/>
                  </p:oleObj>
                </mc:Choice>
                <mc:Fallback>
                  <p:oleObj name="公式" r:id="rId23" imgW="609480" imgH="393480" progId="Equation.3">
                    <p:embed/>
                    <p:pic>
                      <p:nvPicPr>
                        <p:cNvPr id="172198" name="Object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160"/>
                          <a:ext cx="864" cy="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199" name="Object 167"/>
            <p:cNvGraphicFramePr>
              <a:graphicFrameLocks noChangeAspect="1"/>
            </p:cNvGraphicFramePr>
            <p:nvPr/>
          </p:nvGraphicFramePr>
          <p:xfrm>
            <a:off x="1791" y="2280"/>
            <a:ext cx="118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3" name="公式" r:id="rId25" imgW="838080" imgH="228600" progId="Equation.3">
                    <p:embed/>
                  </p:oleObj>
                </mc:Choice>
                <mc:Fallback>
                  <p:oleObj name="公式" r:id="rId25" imgW="838080" imgH="228600" progId="Equation.3">
                    <p:embed/>
                    <p:pic>
                      <p:nvPicPr>
                        <p:cNvPr id="172199" name="Object 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280"/>
                          <a:ext cx="118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2200" name="Text Box 168"/>
            <p:cNvSpPr txBox="1">
              <a:spLocks noChangeArrowheads="1"/>
            </p:cNvSpPr>
            <p:nvPr/>
          </p:nvSpPr>
          <p:spPr bwMode="auto">
            <a:xfrm>
              <a:off x="1462" y="2262"/>
              <a:ext cx="375" cy="327"/>
            </a:xfrm>
            <a:prstGeom prst="rect">
              <a:avLst/>
            </a:prstGeom>
            <a:noFill/>
            <a:ln>
              <a:noFill/>
            </a:ln>
            <a:effectLst>
              <a:outerShdw dist="63500" dir="2212194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3366FF">
                      <a:alpha val="3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or</a:t>
              </a:r>
            </a:p>
          </p:txBody>
        </p:sp>
      </p:grpSp>
      <p:sp>
        <p:nvSpPr>
          <p:cNvPr id="172202" name="Text Box 170"/>
          <p:cNvSpPr txBox="1">
            <a:spLocks noChangeArrowheads="1"/>
          </p:cNvSpPr>
          <p:nvPr/>
        </p:nvSpPr>
        <p:spPr bwMode="auto">
          <a:xfrm>
            <a:off x="395288" y="4494213"/>
            <a:ext cx="6913562" cy="519112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4.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真空中电磁波波速＝真空中光速：</a:t>
            </a:r>
          </a:p>
        </p:txBody>
      </p:sp>
      <p:graphicFrame>
        <p:nvGraphicFramePr>
          <p:cNvPr id="172203" name="Object 171"/>
          <p:cNvGraphicFramePr>
            <a:graphicFrameLocks noChangeAspect="1"/>
          </p:cNvGraphicFramePr>
          <p:nvPr/>
        </p:nvGraphicFramePr>
        <p:xfrm>
          <a:off x="900113" y="5227638"/>
          <a:ext cx="16033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公式" r:id="rId27" imgW="711000" imgH="380880" progId="Equation.3">
                  <p:embed/>
                </p:oleObj>
              </mc:Choice>
              <mc:Fallback>
                <p:oleObj name="公式" r:id="rId27" imgW="711000" imgH="380880" progId="Equation.3">
                  <p:embed/>
                  <p:pic>
                    <p:nvPicPr>
                      <p:cNvPr id="172203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227638"/>
                        <a:ext cx="160337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204" name="Object 172"/>
          <p:cNvGraphicFramePr>
            <a:graphicFrameLocks noChangeAspect="1"/>
          </p:cNvGraphicFramePr>
          <p:nvPr/>
        </p:nvGraphicFramePr>
        <p:xfrm>
          <a:off x="2503488" y="5348288"/>
          <a:ext cx="2463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公式" r:id="rId29" imgW="1091880" imgH="203040" progId="Equation.3">
                  <p:embed/>
                </p:oleObj>
              </mc:Choice>
              <mc:Fallback>
                <p:oleObj name="公式" r:id="rId29" imgW="1091880" imgH="203040" progId="Equation.3">
                  <p:embed/>
                  <p:pic>
                    <p:nvPicPr>
                      <p:cNvPr id="172204" name="Object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5348288"/>
                        <a:ext cx="2463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205" name="Object 173"/>
          <p:cNvGraphicFramePr>
            <a:graphicFrameLocks noChangeAspect="1"/>
          </p:cNvGraphicFramePr>
          <p:nvPr/>
        </p:nvGraphicFramePr>
        <p:xfrm>
          <a:off x="4984750" y="5503863"/>
          <a:ext cx="5429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公式" r:id="rId31" imgW="241200" imgH="139680" progId="Equation.3">
                  <p:embed/>
                </p:oleObj>
              </mc:Choice>
              <mc:Fallback>
                <p:oleObj name="公式" r:id="rId31" imgW="241200" imgH="139680" progId="Equation.3">
                  <p:embed/>
                  <p:pic>
                    <p:nvPicPr>
                      <p:cNvPr id="172205" name="Object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5503863"/>
                        <a:ext cx="5429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7735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2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2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2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2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2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2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2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2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5" presetClass="emph" presetSubtype="0" repeatCount="4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300" fill="hold"/>
                                        <p:tgtEl>
                                          <p:spTgt spid="17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2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323850" y="565150"/>
            <a:ext cx="5616575" cy="487363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lIns="90000" tIns="0" rIns="9000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四、电磁波的能流密度</a:t>
            </a:r>
          </a:p>
        </p:txBody>
      </p:sp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1609725" y="1323975"/>
          <a:ext cx="152241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公式" r:id="rId3" imgW="634680" imgH="380880" progId="Equation.3">
                  <p:embed/>
                </p:oleObj>
              </mc:Choice>
              <mc:Fallback>
                <p:oleObj name="公式" r:id="rId3" imgW="634680" imgH="380880" progId="Equation.3">
                  <p:embed/>
                  <p:pic>
                    <p:nvPicPr>
                      <p:cNvPr id="159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1323975"/>
                        <a:ext cx="1522413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9" name="Object 5"/>
          <p:cNvGraphicFramePr>
            <a:graphicFrameLocks noChangeAspect="1"/>
          </p:cNvGraphicFramePr>
          <p:nvPr/>
        </p:nvGraphicFramePr>
        <p:xfrm>
          <a:off x="457200" y="1481138"/>
          <a:ext cx="11588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公式" r:id="rId5" imgW="482400" imgH="177480" progId="Equation.3">
                  <p:embed/>
                </p:oleObj>
              </mc:Choice>
              <mc:Fallback>
                <p:oleObj name="公式" r:id="rId5" imgW="482400" imgH="177480" progId="Equation.3">
                  <p:embed/>
                  <p:pic>
                    <p:nvPicPr>
                      <p:cNvPr id="159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81138"/>
                        <a:ext cx="11588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0" name="Object 6"/>
          <p:cNvGraphicFramePr>
            <a:graphicFrameLocks noChangeAspect="1"/>
          </p:cNvGraphicFramePr>
          <p:nvPr/>
        </p:nvGraphicFramePr>
        <p:xfrm>
          <a:off x="3635375" y="1428750"/>
          <a:ext cx="20701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公式" r:id="rId7" imgW="863280" imgH="228600" progId="Equation.3">
                  <p:embed/>
                </p:oleObj>
              </mc:Choice>
              <mc:Fallback>
                <p:oleObj name="公式" r:id="rId7" imgW="863280" imgH="228600" progId="Equation.3">
                  <p:embed/>
                  <p:pic>
                    <p:nvPicPr>
                      <p:cNvPr id="1597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428750"/>
                        <a:ext cx="20701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1" name="Object 7"/>
          <p:cNvGraphicFramePr>
            <a:graphicFrameLocks noChangeAspect="1"/>
          </p:cNvGraphicFramePr>
          <p:nvPr/>
        </p:nvGraphicFramePr>
        <p:xfrm>
          <a:off x="5575300" y="1323975"/>
          <a:ext cx="2649538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公式" r:id="rId9" imgW="1104840" imgH="330120" progId="Equation.3">
                  <p:embed/>
                </p:oleObj>
              </mc:Choice>
              <mc:Fallback>
                <p:oleObj name="公式" r:id="rId9" imgW="1104840" imgH="330120" progId="Equation.3">
                  <p:embed/>
                  <p:pic>
                    <p:nvPicPr>
                      <p:cNvPr id="1597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1323975"/>
                        <a:ext cx="2649538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2" name="Object 8"/>
          <p:cNvGraphicFramePr>
            <a:graphicFrameLocks noChangeAspect="1"/>
          </p:cNvGraphicFramePr>
          <p:nvPr/>
        </p:nvGraphicFramePr>
        <p:xfrm>
          <a:off x="468313" y="2492375"/>
          <a:ext cx="21018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公式" r:id="rId11" imgW="876240" imgH="228600" progId="Equation.3">
                  <p:embed/>
                </p:oleObj>
              </mc:Choice>
              <mc:Fallback>
                <p:oleObj name="公式" r:id="rId11" imgW="876240" imgH="228600" progId="Equation.3">
                  <p:embed/>
                  <p:pic>
                    <p:nvPicPr>
                      <p:cNvPr id="1597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492375"/>
                        <a:ext cx="210185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3" name="Object 9"/>
          <p:cNvGraphicFramePr>
            <a:graphicFrameLocks noChangeAspect="1"/>
          </p:cNvGraphicFramePr>
          <p:nvPr/>
        </p:nvGraphicFramePr>
        <p:xfrm>
          <a:off x="2884488" y="2349500"/>
          <a:ext cx="2592387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公式" r:id="rId13" imgW="1346040" imgH="330120" progId="Equation.3">
                  <p:embed/>
                </p:oleObj>
              </mc:Choice>
              <mc:Fallback>
                <p:oleObj name="公式" r:id="rId13" imgW="1346040" imgH="330120" progId="Equation.3">
                  <p:embed/>
                  <p:pic>
                    <p:nvPicPr>
                      <p:cNvPr id="1597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2349500"/>
                        <a:ext cx="2592387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4" name="Object 10"/>
          <p:cNvGraphicFramePr>
            <a:graphicFrameLocks noChangeAspect="1"/>
          </p:cNvGraphicFramePr>
          <p:nvPr/>
        </p:nvGraphicFramePr>
        <p:xfrm>
          <a:off x="5392738" y="2470150"/>
          <a:ext cx="176688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公式" r:id="rId15" imgW="838080" imgH="228600" progId="Equation.3">
                  <p:embed/>
                </p:oleObj>
              </mc:Choice>
              <mc:Fallback>
                <p:oleObj name="公式" r:id="rId15" imgW="838080" imgH="228600" progId="Equation.3">
                  <p:embed/>
                  <p:pic>
                    <p:nvPicPr>
                      <p:cNvPr id="1597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38" y="2470150"/>
                        <a:ext cx="1766887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5" name="Object 11"/>
          <p:cNvGraphicFramePr>
            <a:graphicFrameLocks noChangeAspect="1"/>
          </p:cNvGraphicFramePr>
          <p:nvPr/>
        </p:nvGraphicFramePr>
        <p:xfrm>
          <a:off x="7134225" y="2470150"/>
          <a:ext cx="161448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公式" r:id="rId17" imgW="672840" imgH="228600" progId="Equation.3">
                  <p:embed/>
                </p:oleObj>
              </mc:Choice>
              <mc:Fallback>
                <p:oleObj name="公式" r:id="rId17" imgW="672840" imgH="228600" progId="Equation.3">
                  <p:embed/>
                  <p:pic>
                    <p:nvPicPr>
                      <p:cNvPr id="1597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4225" y="2470150"/>
                        <a:ext cx="161448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6" name="Object 12"/>
          <p:cNvGraphicFramePr>
            <a:graphicFrameLocks noChangeAspect="1"/>
          </p:cNvGraphicFramePr>
          <p:nvPr/>
        </p:nvGraphicFramePr>
        <p:xfrm>
          <a:off x="611188" y="3429000"/>
          <a:ext cx="28321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公式" r:id="rId19" imgW="1180800" imgH="380880" progId="Equation.3">
                  <p:embed/>
                </p:oleObj>
              </mc:Choice>
              <mc:Fallback>
                <p:oleObj name="公式" r:id="rId19" imgW="1180800" imgH="380880" progId="Equation.3">
                  <p:embed/>
                  <p:pic>
                    <p:nvPicPr>
                      <p:cNvPr id="1597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429000"/>
                        <a:ext cx="28321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9757" name="Group 13"/>
          <p:cNvGrpSpPr>
            <a:grpSpLocks/>
          </p:cNvGrpSpPr>
          <p:nvPr/>
        </p:nvGrpSpPr>
        <p:grpSpPr bwMode="auto">
          <a:xfrm>
            <a:off x="1282700" y="3603625"/>
            <a:ext cx="2089150" cy="666750"/>
            <a:chOff x="988" y="2857"/>
            <a:chExt cx="1316" cy="420"/>
          </a:xfrm>
        </p:grpSpPr>
        <p:sp>
          <p:nvSpPr>
            <p:cNvPr id="159758" name="Line 14"/>
            <p:cNvSpPr>
              <a:spLocks noChangeShapeType="1"/>
            </p:cNvSpPr>
            <p:nvPr/>
          </p:nvSpPr>
          <p:spPr bwMode="auto">
            <a:xfrm>
              <a:off x="988" y="2857"/>
              <a:ext cx="363" cy="22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med" len="lg"/>
              <a:tailEnd type="none" w="med" len="lg"/>
            </a:ln>
            <a:effectLst>
              <a:outerShdw dist="45791" dir="3378596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59759" name="Line 15"/>
            <p:cNvSpPr>
              <a:spLocks noChangeShapeType="1"/>
            </p:cNvSpPr>
            <p:nvPr/>
          </p:nvSpPr>
          <p:spPr bwMode="auto">
            <a:xfrm>
              <a:off x="1941" y="3051"/>
              <a:ext cx="363" cy="22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med" len="lg"/>
              <a:tailEnd type="none" w="med" len="lg"/>
            </a:ln>
            <a:effectLst>
              <a:outerShdw dist="45791" dir="3378596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</p:grpSp>
      <p:graphicFrame>
        <p:nvGraphicFramePr>
          <p:cNvPr id="159760" name="Object 16"/>
          <p:cNvGraphicFramePr>
            <a:graphicFrameLocks noChangeAspect="1"/>
          </p:cNvGraphicFramePr>
          <p:nvPr/>
        </p:nvGraphicFramePr>
        <p:xfrm>
          <a:off x="3349625" y="3576638"/>
          <a:ext cx="9429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公式" r:id="rId21" imgW="393480" imgH="164880" progId="Equation.3">
                  <p:embed/>
                </p:oleObj>
              </mc:Choice>
              <mc:Fallback>
                <p:oleObj name="公式" r:id="rId21" imgW="393480" imgH="164880" progId="Equation.3">
                  <p:embed/>
                  <p:pic>
                    <p:nvPicPr>
                      <p:cNvPr id="15976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3576638"/>
                        <a:ext cx="9429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788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35" presetClass="emph" presetSubtype="0" repeatCount="4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3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4" name="Rectangle 54"/>
          <p:cNvSpPr>
            <a:spLocks noChangeArrowheads="1"/>
          </p:cNvSpPr>
          <p:nvPr/>
        </p:nvSpPr>
        <p:spPr bwMode="auto">
          <a:xfrm>
            <a:off x="1981200" y="4508500"/>
            <a:ext cx="2303463" cy="720725"/>
          </a:xfrm>
          <a:prstGeom prst="rect">
            <a:avLst/>
          </a:prstGeom>
          <a:solidFill>
            <a:srgbClr val="3366FF">
              <a:alpha val="80000"/>
            </a:srgbClr>
          </a:solidFill>
          <a:ln w="9525">
            <a:solidFill>
              <a:schemeClr val="tx1"/>
            </a:solidFill>
            <a:miter lim="800000"/>
            <a:headEnd type="none" w="med" len="lg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323850" y="565150"/>
            <a:ext cx="5616575" cy="487363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lIns="90000" tIns="0" rIns="9000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四、电磁波的能流密度</a:t>
            </a:r>
          </a:p>
        </p:txBody>
      </p:sp>
      <p:graphicFrame>
        <p:nvGraphicFramePr>
          <p:cNvPr id="153609" name="Object 9"/>
          <p:cNvGraphicFramePr>
            <a:graphicFrameLocks noChangeAspect="1"/>
          </p:cNvGraphicFramePr>
          <p:nvPr/>
        </p:nvGraphicFramePr>
        <p:xfrm>
          <a:off x="1609725" y="1323975"/>
          <a:ext cx="152241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公式" r:id="rId3" imgW="634680" imgH="380880" progId="Equation.3">
                  <p:embed/>
                </p:oleObj>
              </mc:Choice>
              <mc:Fallback>
                <p:oleObj name="公式" r:id="rId3" imgW="634680" imgH="380880" progId="Equation.3">
                  <p:embed/>
                  <p:pic>
                    <p:nvPicPr>
                      <p:cNvPr id="1536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1323975"/>
                        <a:ext cx="1522413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9" name="Object 39"/>
          <p:cNvGraphicFramePr>
            <a:graphicFrameLocks noChangeAspect="1"/>
          </p:cNvGraphicFramePr>
          <p:nvPr/>
        </p:nvGraphicFramePr>
        <p:xfrm>
          <a:off x="457200" y="1481138"/>
          <a:ext cx="11588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公式" r:id="rId5" imgW="482400" imgH="177480" progId="Equation.3">
                  <p:embed/>
                </p:oleObj>
              </mc:Choice>
              <mc:Fallback>
                <p:oleObj name="公式" r:id="rId5" imgW="482400" imgH="177480" progId="Equation.3">
                  <p:embed/>
                  <p:pic>
                    <p:nvPicPr>
                      <p:cNvPr id="15363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81138"/>
                        <a:ext cx="11588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0" name="Object 40"/>
          <p:cNvGraphicFramePr>
            <a:graphicFrameLocks noChangeAspect="1"/>
          </p:cNvGraphicFramePr>
          <p:nvPr/>
        </p:nvGraphicFramePr>
        <p:xfrm>
          <a:off x="3635375" y="1428750"/>
          <a:ext cx="20701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公式" r:id="rId7" imgW="863280" imgH="228600" progId="Equation.3">
                  <p:embed/>
                </p:oleObj>
              </mc:Choice>
              <mc:Fallback>
                <p:oleObj name="公式" r:id="rId7" imgW="863280" imgH="228600" progId="Equation.3">
                  <p:embed/>
                  <p:pic>
                    <p:nvPicPr>
                      <p:cNvPr id="15364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428750"/>
                        <a:ext cx="20701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1" name="Object 41"/>
          <p:cNvGraphicFramePr>
            <a:graphicFrameLocks noChangeAspect="1"/>
          </p:cNvGraphicFramePr>
          <p:nvPr/>
        </p:nvGraphicFramePr>
        <p:xfrm>
          <a:off x="5575300" y="1323975"/>
          <a:ext cx="2649538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公式" r:id="rId9" imgW="1104840" imgH="330120" progId="Equation.3">
                  <p:embed/>
                </p:oleObj>
              </mc:Choice>
              <mc:Fallback>
                <p:oleObj name="公式" r:id="rId9" imgW="1104840" imgH="330120" progId="Equation.3">
                  <p:embed/>
                  <p:pic>
                    <p:nvPicPr>
                      <p:cNvPr id="15364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1323975"/>
                        <a:ext cx="2649538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2" name="Object 42"/>
          <p:cNvGraphicFramePr>
            <a:graphicFrameLocks noChangeAspect="1"/>
          </p:cNvGraphicFramePr>
          <p:nvPr/>
        </p:nvGraphicFramePr>
        <p:xfrm>
          <a:off x="468313" y="2492375"/>
          <a:ext cx="21018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公式" r:id="rId11" imgW="876240" imgH="228600" progId="Equation.3">
                  <p:embed/>
                </p:oleObj>
              </mc:Choice>
              <mc:Fallback>
                <p:oleObj name="公式" r:id="rId11" imgW="876240" imgH="228600" progId="Equation.3">
                  <p:embed/>
                  <p:pic>
                    <p:nvPicPr>
                      <p:cNvPr id="15364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492375"/>
                        <a:ext cx="210185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3" name="Object 43"/>
          <p:cNvGraphicFramePr>
            <a:graphicFrameLocks noChangeAspect="1"/>
          </p:cNvGraphicFramePr>
          <p:nvPr/>
        </p:nvGraphicFramePr>
        <p:xfrm>
          <a:off x="2884488" y="2349500"/>
          <a:ext cx="2592387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公式" r:id="rId13" imgW="1346040" imgH="330120" progId="Equation.3">
                  <p:embed/>
                </p:oleObj>
              </mc:Choice>
              <mc:Fallback>
                <p:oleObj name="公式" r:id="rId13" imgW="1346040" imgH="330120" progId="Equation.3">
                  <p:embed/>
                  <p:pic>
                    <p:nvPicPr>
                      <p:cNvPr id="15364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2349500"/>
                        <a:ext cx="2592387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4" name="Object 44"/>
          <p:cNvGraphicFramePr>
            <a:graphicFrameLocks noChangeAspect="1"/>
          </p:cNvGraphicFramePr>
          <p:nvPr/>
        </p:nvGraphicFramePr>
        <p:xfrm>
          <a:off x="5392738" y="2470150"/>
          <a:ext cx="176688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公式" r:id="rId15" imgW="838080" imgH="228600" progId="Equation.3">
                  <p:embed/>
                </p:oleObj>
              </mc:Choice>
              <mc:Fallback>
                <p:oleObj name="公式" r:id="rId15" imgW="838080" imgH="228600" progId="Equation.3">
                  <p:embed/>
                  <p:pic>
                    <p:nvPicPr>
                      <p:cNvPr id="15364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38" y="2470150"/>
                        <a:ext cx="1766887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5" name="Object 45"/>
          <p:cNvGraphicFramePr>
            <a:graphicFrameLocks noChangeAspect="1"/>
          </p:cNvGraphicFramePr>
          <p:nvPr/>
        </p:nvGraphicFramePr>
        <p:xfrm>
          <a:off x="7134225" y="2470150"/>
          <a:ext cx="161448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公式" r:id="rId17" imgW="672840" imgH="228600" progId="Equation.3">
                  <p:embed/>
                </p:oleObj>
              </mc:Choice>
              <mc:Fallback>
                <p:oleObj name="公式" r:id="rId17" imgW="672840" imgH="228600" progId="Equation.3">
                  <p:embed/>
                  <p:pic>
                    <p:nvPicPr>
                      <p:cNvPr id="15364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4225" y="2470150"/>
                        <a:ext cx="161448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6" name="Object 46"/>
          <p:cNvGraphicFramePr>
            <a:graphicFrameLocks noChangeAspect="1"/>
          </p:cNvGraphicFramePr>
          <p:nvPr/>
        </p:nvGraphicFramePr>
        <p:xfrm>
          <a:off x="611188" y="3429000"/>
          <a:ext cx="28321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公式" r:id="rId19" imgW="1180800" imgH="380880" progId="Equation.3">
                  <p:embed/>
                </p:oleObj>
              </mc:Choice>
              <mc:Fallback>
                <p:oleObj name="公式" r:id="rId19" imgW="1180800" imgH="380880" progId="Equation.3">
                  <p:embed/>
                  <p:pic>
                    <p:nvPicPr>
                      <p:cNvPr id="15364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429000"/>
                        <a:ext cx="28321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51" name="Group 51"/>
          <p:cNvGrpSpPr>
            <a:grpSpLocks/>
          </p:cNvGrpSpPr>
          <p:nvPr/>
        </p:nvGrpSpPr>
        <p:grpSpPr bwMode="auto">
          <a:xfrm>
            <a:off x="1282700" y="3603625"/>
            <a:ext cx="2089150" cy="666750"/>
            <a:chOff x="988" y="2857"/>
            <a:chExt cx="1316" cy="420"/>
          </a:xfrm>
        </p:grpSpPr>
        <p:sp>
          <p:nvSpPr>
            <p:cNvPr id="153647" name="Line 47"/>
            <p:cNvSpPr>
              <a:spLocks noChangeShapeType="1"/>
            </p:cNvSpPr>
            <p:nvPr/>
          </p:nvSpPr>
          <p:spPr bwMode="auto">
            <a:xfrm>
              <a:off x="988" y="2857"/>
              <a:ext cx="363" cy="22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med" len="lg"/>
              <a:tailEnd type="none" w="med" len="lg"/>
            </a:ln>
            <a:effectLst>
              <a:outerShdw dist="45791" dir="3378596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53648" name="Line 48"/>
            <p:cNvSpPr>
              <a:spLocks noChangeShapeType="1"/>
            </p:cNvSpPr>
            <p:nvPr/>
          </p:nvSpPr>
          <p:spPr bwMode="auto">
            <a:xfrm>
              <a:off x="1941" y="3051"/>
              <a:ext cx="363" cy="22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med" len="lg"/>
              <a:tailEnd type="none" w="med" len="lg"/>
            </a:ln>
            <a:effectLst>
              <a:outerShdw dist="45791" dir="3378596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</p:grpSp>
      <p:graphicFrame>
        <p:nvGraphicFramePr>
          <p:cNvPr id="153650" name="Object 50"/>
          <p:cNvGraphicFramePr>
            <a:graphicFrameLocks noChangeAspect="1"/>
          </p:cNvGraphicFramePr>
          <p:nvPr/>
        </p:nvGraphicFramePr>
        <p:xfrm>
          <a:off x="3349625" y="3576638"/>
          <a:ext cx="9429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公式" r:id="rId21" imgW="393480" imgH="164880" progId="Equation.3">
                  <p:embed/>
                </p:oleObj>
              </mc:Choice>
              <mc:Fallback>
                <p:oleObj name="公式" r:id="rId21" imgW="393480" imgH="164880" progId="Equation.3">
                  <p:embed/>
                  <p:pic>
                    <p:nvPicPr>
                      <p:cNvPr id="15365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3576638"/>
                        <a:ext cx="9429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2" name="Text Box 52"/>
          <p:cNvSpPr txBox="1">
            <a:spLocks noChangeArrowheads="1"/>
          </p:cNvSpPr>
          <p:nvPr/>
        </p:nvSpPr>
        <p:spPr bwMode="auto">
          <a:xfrm>
            <a:off x="468313" y="4551363"/>
            <a:ext cx="1819275" cy="519112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常写成：</a:t>
            </a:r>
          </a:p>
        </p:txBody>
      </p:sp>
      <p:graphicFrame>
        <p:nvGraphicFramePr>
          <p:cNvPr id="153653" name="Object 53"/>
          <p:cNvGraphicFramePr>
            <a:graphicFrameLocks noChangeAspect="1"/>
          </p:cNvGraphicFramePr>
          <p:nvPr/>
        </p:nvGraphicFramePr>
        <p:xfrm>
          <a:off x="2268538" y="4594225"/>
          <a:ext cx="15208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公式" r:id="rId23" imgW="634680" imgH="215640" progId="Equation.3">
                  <p:embed/>
                </p:oleObj>
              </mc:Choice>
              <mc:Fallback>
                <p:oleObj name="公式" r:id="rId23" imgW="634680" imgH="215640" progId="Equation.3">
                  <p:embed/>
                  <p:pic>
                    <p:nvPicPr>
                      <p:cNvPr id="153653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594225"/>
                        <a:ext cx="15208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40161" dir="1106097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5" name="Text Box 55"/>
          <p:cNvSpPr txBox="1">
            <a:spLocks noChangeArrowheads="1"/>
          </p:cNvSpPr>
          <p:nvPr/>
        </p:nvSpPr>
        <p:spPr bwMode="auto">
          <a:xfrm>
            <a:off x="4645025" y="4579938"/>
            <a:ext cx="3311525" cy="519112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( 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称为 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波印亭矢量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)</a:t>
            </a:r>
          </a:p>
        </p:txBody>
      </p:sp>
      <p:sp>
        <p:nvSpPr>
          <p:cNvPr id="153656" name="Text Box 56"/>
          <p:cNvSpPr txBox="1">
            <a:spLocks noChangeArrowheads="1"/>
          </p:cNvSpPr>
          <p:nvPr/>
        </p:nvSpPr>
        <p:spPr bwMode="auto">
          <a:xfrm>
            <a:off x="395288" y="5646738"/>
            <a:ext cx="3186112" cy="519112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平均波印亭矢量：</a:t>
            </a:r>
          </a:p>
        </p:txBody>
      </p:sp>
      <p:graphicFrame>
        <p:nvGraphicFramePr>
          <p:cNvPr id="153657" name="Object 57"/>
          <p:cNvGraphicFramePr>
            <a:graphicFrameLocks noChangeAspect="1"/>
          </p:cNvGraphicFramePr>
          <p:nvPr/>
        </p:nvGraphicFramePr>
        <p:xfrm>
          <a:off x="3571875" y="5589588"/>
          <a:ext cx="17954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公式" r:id="rId25" imgW="749160" imgH="330120" progId="Equation.3">
                  <p:embed/>
                </p:oleObj>
              </mc:Choice>
              <mc:Fallback>
                <p:oleObj name="公式" r:id="rId25" imgW="749160" imgH="330120" progId="Equation.3">
                  <p:embed/>
                  <p:pic>
                    <p:nvPicPr>
                      <p:cNvPr id="153657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5589588"/>
                        <a:ext cx="17954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40161" dir="1106097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84252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4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300" fill="hold"/>
                                        <p:tgtEl>
                                          <p:spTgt spid="15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5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5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5" presetClass="emph" presetSubtype="0" repeatCount="4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300" fill="hold"/>
                                        <p:tgtEl>
                                          <p:spTgt spid="15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2" grpId="0"/>
      <p:bldP spid="153655" grpId="0"/>
      <p:bldP spid="15365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大学物理OfficeXp版(杨茂田)">
  <a:themeElements>
    <a:clrScheme name="大学物理OfficeXp版(杨茂田) 11">
      <a:dk1>
        <a:srgbClr val="808080"/>
      </a:dk1>
      <a:lt1>
        <a:srgbClr val="FFFFFF"/>
      </a:lt1>
      <a:dk2>
        <a:srgbClr val="000099"/>
      </a:dk2>
      <a:lt2>
        <a:srgbClr val="000000"/>
      </a:lt2>
      <a:accent1>
        <a:srgbClr val="00CC99"/>
      </a:accent1>
      <a:accent2>
        <a:srgbClr val="000000"/>
      </a:accent2>
      <a:accent3>
        <a:srgbClr val="AAAACA"/>
      </a:accent3>
      <a:accent4>
        <a:srgbClr val="DADADA"/>
      </a:accent4>
      <a:accent5>
        <a:srgbClr val="AAE2CA"/>
      </a:accent5>
      <a:accent6>
        <a:srgbClr val="000000"/>
      </a:accent6>
      <a:hlink>
        <a:srgbClr val="CCCCFF"/>
      </a:hlink>
      <a:folHlink>
        <a:srgbClr val="B2B2B2"/>
      </a:folHlink>
    </a:clrScheme>
    <a:fontScheme name="大学物理OfficeXp版(杨茂田)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39999"/>
          </a:schemeClr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华文中宋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39999"/>
          </a:schemeClr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华文中宋" panose="02010600040101010101" pitchFamily="2" charset="-122"/>
          </a:defRPr>
        </a:defPPr>
      </a:lstStyle>
    </a:lnDef>
  </a:objectDefaults>
  <a:extraClrSchemeLst>
    <a:extraClrScheme>
      <a:clrScheme name="大学物理OfficeXp版(杨茂田)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OfficeXp版(杨茂田)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OfficeXp版(杨茂田)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OfficeXp版(杨茂田)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OfficeXp版(杨茂田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OfficeXp版(杨茂田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OfficeXp版(杨茂田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OfficeXp版(杨茂田) 8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OfficeXp版(杨茂田) 9">
        <a:dk1>
          <a:srgbClr val="808080"/>
        </a:dk1>
        <a:lt1>
          <a:srgbClr val="FFFFFF"/>
        </a:lt1>
        <a:dk2>
          <a:srgbClr val="000099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AAAAC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OfficeXp版(杨茂田) 10">
        <a:dk1>
          <a:srgbClr val="808080"/>
        </a:dk1>
        <a:lt1>
          <a:srgbClr val="FFFFFF"/>
        </a:lt1>
        <a:dk2>
          <a:srgbClr val="000099"/>
        </a:dk2>
        <a:lt2>
          <a:srgbClr val="000000"/>
        </a:lt2>
        <a:accent1>
          <a:srgbClr val="00CC99"/>
        </a:accent1>
        <a:accent2>
          <a:srgbClr val="FFFFFF"/>
        </a:accent2>
        <a:accent3>
          <a:srgbClr val="AAAACA"/>
        </a:accent3>
        <a:accent4>
          <a:srgbClr val="DADADA"/>
        </a:accent4>
        <a:accent5>
          <a:srgbClr val="AAE2CA"/>
        </a:accent5>
        <a:accent6>
          <a:srgbClr val="E7E7E7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OfficeXp版(杨茂田) 11">
        <a:dk1>
          <a:srgbClr val="808080"/>
        </a:dk1>
        <a:lt1>
          <a:srgbClr val="FFFFFF"/>
        </a:lt1>
        <a:dk2>
          <a:srgbClr val="000099"/>
        </a:dk2>
        <a:lt2>
          <a:srgbClr val="000000"/>
        </a:lt2>
        <a:accent1>
          <a:srgbClr val="00CC99"/>
        </a:accent1>
        <a:accent2>
          <a:srgbClr val="000000"/>
        </a:accent2>
        <a:accent3>
          <a:srgbClr val="AAAACA"/>
        </a:accent3>
        <a:accent4>
          <a:srgbClr val="DADADA"/>
        </a:accent4>
        <a:accent5>
          <a:srgbClr val="AAE2CA"/>
        </a:accent5>
        <a:accent6>
          <a:srgbClr val="000000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大学物理OfficeXp版(杨茂田)">
  <a:themeElements>
    <a:clrScheme name="大学物理OfficeXp版(杨茂田) 11">
      <a:dk1>
        <a:srgbClr val="808080"/>
      </a:dk1>
      <a:lt1>
        <a:srgbClr val="FFFFFF"/>
      </a:lt1>
      <a:dk2>
        <a:srgbClr val="000099"/>
      </a:dk2>
      <a:lt2>
        <a:srgbClr val="000000"/>
      </a:lt2>
      <a:accent1>
        <a:srgbClr val="00CC99"/>
      </a:accent1>
      <a:accent2>
        <a:srgbClr val="000000"/>
      </a:accent2>
      <a:accent3>
        <a:srgbClr val="AAAACA"/>
      </a:accent3>
      <a:accent4>
        <a:srgbClr val="DADADA"/>
      </a:accent4>
      <a:accent5>
        <a:srgbClr val="AAE2CA"/>
      </a:accent5>
      <a:accent6>
        <a:srgbClr val="000000"/>
      </a:accent6>
      <a:hlink>
        <a:srgbClr val="CCCCFF"/>
      </a:hlink>
      <a:folHlink>
        <a:srgbClr val="B2B2B2"/>
      </a:folHlink>
    </a:clrScheme>
    <a:fontScheme name="大学物理OfficeXp版(杨茂田)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39999"/>
          </a:schemeClr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华文中宋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39999"/>
          </a:schemeClr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华文中宋" panose="02010600040101010101" pitchFamily="2" charset="-122"/>
          </a:defRPr>
        </a:defPPr>
      </a:lstStyle>
    </a:lnDef>
  </a:objectDefaults>
  <a:extraClrSchemeLst>
    <a:extraClrScheme>
      <a:clrScheme name="大学物理OfficeXp版(杨茂田)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OfficeXp版(杨茂田)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OfficeXp版(杨茂田)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OfficeXp版(杨茂田)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OfficeXp版(杨茂田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OfficeXp版(杨茂田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OfficeXp版(杨茂田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OfficeXp版(杨茂田) 8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OfficeXp版(杨茂田) 9">
        <a:dk1>
          <a:srgbClr val="808080"/>
        </a:dk1>
        <a:lt1>
          <a:srgbClr val="FFFFFF"/>
        </a:lt1>
        <a:dk2>
          <a:srgbClr val="000099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AAAAC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OfficeXp版(杨茂田) 10">
        <a:dk1>
          <a:srgbClr val="808080"/>
        </a:dk1>
        <a:lt1>
          <a:srgbClr val="FFFFFF"/>
        </a:lt1>
        <a:dk2>
          <a:srgbClr val="000099"/>
        </a:dk2>
        <a:lt2>
          <a:srgbClr val="000000"/>
        </a:lt2>
        <a:accent1>
          <a:srgbClr val="00CC99"/>
        </a:accent1>
        <a:accent2>
          <a:srgbClr val="FFFFFF"/>
        </a:accent2>
        <a:accent3>
          <a:srgbClr val="AAAACA"/>
        </a:accent3>
        <a:accent4>
          <a:srgbClr val="DADADA"/>
        </a:accent4>
        <a:accent5>
          <a:srgbClr val="AAE2CA"/>
        </a:accent5>
        <a:accent6>
          <a:srgbClr val="E7E7E7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OfficeXp版(杨茂田) 11">
        <a:dk1>
          <a:srgbClr val="808080"/>
        </a:dk1>
        <a:lt1>
          <a:srgbClr val="FFFFFF"/>
        </a:lt1>
        <a:dk2>
          <a:srgbClr val="000099"/>
        </a:dk2>
        <a:lt2>
          <a:srgbClr val="000000"/>
        </a:lt2>
        <a:accent1>
          <a:srgbClr val="00CC99"/>
        </a:accent1>
        <a:accent2>
          <a:srgbClr val="000000"/>
        </a:accent2>
        <a:accent3>
          <a:srgbClr val="AAAACA"/>
        </a:accent3>
        <a:accent4>
          <a:srgbClr val="DADADA"/>
        </a:accent4>
        <a:accent5>
          <a:srgbClr val="AAE2CA"/>
        </a:accent5>
        <a:accent6>
          <a:srgbClr val="000000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大学物理OfficeXp版(杨茂田)">
  <a:themeElements>
    <a:clrScheme name="大学物理OfficeXp版(杨茂田) 11">
      <a:dk1>
        <a:srgbClr val="808080"/>
      </a:dk1>
      <a:lt1>
        <a:srgbClr val="FFFFFF"/>
      </a:lt1>
      <a:dk2>
        <a:srgbClr val="000099"/>
      </a:dk2>
      <a:lt2>
        <a:srgbClr val="000000"/>
      </a:lt2>
      <a:accent1>
        <a:srgbClr val="00CC99"/>
      </a:accent1>
      <a:accent2>
        <a:srgbClr val="000000"/>
      </a:accent2>
      <a:accent3>
        <a:srgbClr val="AAAACA"/>
      </a:accent3>
      <a:accent4>
        <a:srgbClr val="DADADA"/>
      </a:accent4>
      <a:accent5>
        <a:srgbClr val="AAE2CA"/>
      </a:accent5>
      <a:accent6>
        <a:srgbClr val="000000"/>
      </a:accent6>
      <a:hlink>
        <a:srgbClr val="CCCCFF"/>
      </a:hlink>
      <a:folHlink>
        <a:srgbClr val="B2B2B2"/>
      </a:folHlink>
    </a:clrScheme>
    <a:fontScheme name="大学物理OfficeXp版(杨茂田)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39999"/>
          </a:schemeClr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华文中宋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39999"/>
          </a:schemeClr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华文中宋" panose="02010600040101010101" pitchFamily="2" charset="-122"/>
          </a:defRPr>
        </a:defPPr>
      </a:lstStyle>
    </a:lnDef>
  </a:objectDefaults>
  <a:extraClrSchemeLst>
    <a:extraClrScheme>
      <a:clrScheme name="大学物理OfficeXp版(杨茂田)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OfficeXp版(杨茂田)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OfficeXp版(杨茂田)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OfficeXp版(杨茂田)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OfficeXp版(杨茂田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OfficeXp版(杨茂田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OfficeXp版(杨茂田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OfficeXp版(杨茂田) 8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OfficeXp版(杨茂田) 9">
        <a:dk1>
          <a:srgbClr val="808080"/>
        </a:dk1>
        <a:lt1>
          <a:srgbClr val="FFFFFF"/>
        </a:lt1>
        <a:dk2>
          <a:srgbClr val="000099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AAAAC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OfficeXp版(杨茂田) 10">
        <a:dk1>
          <a:srgbClr val="808080"/>
        </a:dk1>
        <a:lt1>
          <a:srgbClr val="FFFFFF"/>
        </a:lt1>
        <a:dk2>
          <a:srgbClr val="000099"/>
        </a:dk2>
        <a:lt2>
          <a:srgbClr val="000000"/>
        </a:lt2>
        <a:accent1>
          <a:srgbClr val="00CC99"/>
        </a:accent1>
        <a:accent2>
          <a:srgbClr val="FFFFFF"/>
        </a:accent2>
        <a:accent3>
          <a:srgbClr val="AAAACA"/>
        </a:accent3>
        <a:accent4>
          <a:srgbClr val="DADADA"/>
        </a:accent4>
        <a:accent5>
          <a:srgbClr val="AAE2CA"/>
        </a:accent5>
        <a:accent6>
          <a:srgbClr val="E7E7E7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OfficeXp版(杨茂田) 11">
        <a:dk1>
          <a:srgbClr val="808080"/>
        </a:dk1>
        <a:lt1>
          <a:srgbClr val="FFFFFF"/>
        </a:lt1>
        <a:dk2>
          <a:srgbClr val="000099"/>
        </a:dk2>
        <a:lt2>
          <a:srgbClr val="000000"/>
        </a:lt2>
        <a:accent1>
          <a:srgbClr val="00CC99"/>
        </a:accent1>
        <a:accent2>
          <a:srgbClr val="000000"/>
        </a:accent2>
        <a:accent3>
          <a:srgbClr val="AAAACA"/>
        </a:accent3>
        <a:accent4>
          <a:srgbClr val="DADADA"/>
        </a:accent4>
        <a:accent5>
          <a:srgbClr val="AAE2CA"/>
        </a:accent5>
        <a:accent6>
          <a:srgbClr val="000000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135</Words>
  <Application>Microsoft Office PowerPoint</Application>
  <PresentationFormat>全屏显示(4:3)</PresentationFormat>
  <Paragraphs>29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等线</vt:lpstr>
      <vt:lpstr>等线 Light</vt:lpstr>
      <vt:lpstr>华文琥珀</vt:lpstr>
      <vt:lpstr>华文细黑</vt:lpstr>
      <vt:lpstr>华文中宋</vt:lpstr>
      <vt:lpstr>宋体</vt:lpstr>
      <vt:lpstr>文鼎ＰＯＰ－４</vt:lpstr>
      <vt:lpstr>幼圆</vt:lpstr>
      <vt:lpstr>Arial</vt:lpstr>
      <vt:lpstr>Arial Black</vt:lpstr>
      <vt:lpstr>Century Schoolbook</vt:lpstr>
      <vt:lpstr>Times New Roman</vt:lpstr>
      <vt:lpstr>Office 主题​​</vt:lpstr>
      <vt:lpstr>大学物理OfficeXp版(杨茂田)</vt:lpstr>
      <vt:lpstr>1_大学物理OfficeXp版(杨茂田)</vt:lpstr>
      <vt:lpstr>2_大学物理OfficeXp版(杨茂田)</vt:lpstr>
      <vt:lpstr>公式</vt:lpstr>
      <vt:lpstr>Microsoft 公式 3.0</vt:lpstr>
      <vt:lpstr>10-7 平面电磁波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njupt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zhg</dc:creator>
  <cp:lastModifiedBy>zhg</cp:lastModifiedBy>
  <cp:revision>3</cp:revision>
  <dcterms:created xsi:type="dcterms:W3CDTF">2019-09-19T04:58:57Z</dcterms:created>
  <dcterms:modified xsi:type="dcterms:W3CDTF">2019-10-08T03:59:17Z</dcterms:modified>
</cp:coreProperties>
</file>