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65" r:id="rId3"/>
    <p:sldId id="309" r:id="rId4"/>
    <p:sldId id="324" r:id="rId5"/>
    <p:sldId id="269" r:id="rId6"/>
    <p:sldId id="413" r:id="rId7"/>
    <p:sldId id="414" r:id="rId8"/>
    <p:sldId id="314" r:id="rId9"/>
    <p:sldId id="415" r:id="rId10"/>
    <p:sldId id="416" r:id="rId11"/>
    <p:sldId id="418" r:id="rId12"/>
    <p:sldId id="417" r:id="rId13"/>
    <p:sldId id="401" r:id="rId14"/>
    <p:sldId id="419" r:id="rId15"/>
    <p:sldId id="420" r:id="rId16"/>
    <p:sldId id="421" r:id="rId17"/>
    <p:sldId id="422" r:id="rId18"/>
    <p:sldId id="423" r:id="rId19"/>
    <p:sldId id="42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04"/>
    <p:restoredTop sz="95659"/>
  </p:normalViewPr>
  <p:slideViewPr>
    <p:cSldViewPr snapToGrid="0" snapToObjects="1">
      <p:cViewPr varScale="1">
        <p:scale>
          <a:sx n="83" d="100"/>
          <a:sy n="83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DC1F-F16C-F74E-96B0-09DA60799068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3BF0-9BDB-414E-97C1-BEE86D0469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4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8C5C-7544-9448-9437-5C228A04DA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63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7562-550E-5947-A507-0AD21F223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CE869-8A67-7045-9856-8414A156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ACC42-8F4B-5847-97BC-5CF76D3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7335-3F3C-1443-BD18-66F8F056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F708C-59A1-6F4F-A131-912B775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351-9A05-E54C-AFDE-F205EFE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0124D-266B-F046-8669-B60F2F60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74A21-BC2C-C941-8456-BEFBA10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2157-2CD8-FD42-A300-B5D8123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F4D6-E3F2-E742-B846-8A18C2A5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002FF-C283-434F-9BA5-D379D060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E08C5-84BA-8246-9076-842877F4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0ADC-8AC8-AA44-8148-A652B65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854D-72BA-0F46-83CF-8187934B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A5F8-3123-6D43-99B5-66AB3C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6EAB-59AB-9941-985F-49295BA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4DAA-715C-8649-9828-398CD99E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BD7AE-5285-954A-8BF1-DCE3E61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87B9-D0CA-3744-9DE6-E42F851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FFFA-57DC-CD4F-88F4-EC6046F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0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27469-4D98-CB4F-879A-FB10DFAF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5B414-3C22-844F-AB48-86A391D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0E97-6C9E-FF49-AAC0-194F898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C4390-D9C6-1540-A98E-30706CB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A47F-6F73-DA4D-B413-B17B3F0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DB76-A7E8-5D4B-B94F-773E587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9C9B5-F3EF-C64D-92D4-79DA6DA6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AB5DD-5300-DC46-8FD8-CE53355D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24BF3-59FF-FF4F-9184-017E354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7616C-F4F1-5A44-9E33-F6CE7B7F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000E6-1DDE-F149-A362-BCBB4D2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C1EC-A50A-CE48-8B4E-CCDDBF0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BFAEC-3A3C-6E41-91CF-698606C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E231A-3923-D945-923E-421D27E9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923D2-6E81-7D44-9A64-0D992088A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42784-DF05-7F47-BBE3-D2C49526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C43AF-DCE4-EF42-B65B-0A9F0A5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E290C-560B-EF4B-891F-74A336A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FD75C-A6DB-0F49-8779-C26F6D59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832C-4565-8A49-8D0E-1AC334B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6DDDC-EAE1-1F48-A7B3-0B6DA78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76CF6-91E8-F14C-8F0A-2D72212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8232D-09AB-1440-B9E0-23A3DE7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98A00-52E2-2642-84DA-F522179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03D3A-3A29-E648-AE18-C4C07BE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A93BD-57BF-E94E-AFC3-7B493BC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3555-706A-AB40-8E21-B80CCA2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A2C8-0D0E-4946-96FF-3A985A93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614A-7553-DD43-8506-8665B0A5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46BF8-2C95-BE4C-B2E6-F4FD82D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39800-2246-0F4B-B7FF-BC3E3F3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AEDF8-ADAD-0543-9D4A-6E67A07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F4FD-5012-C947-8FDE-9303108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F7D91-F399-C440-951D-5D3960F4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3BD8-4A89-E840-BCDD-2119DAF5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5818-7FF5-6D40-9714-D9205DAD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C7848-4550-444C-B39C-78DE2411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4129B-EAA0-F341-9761-C2FD2ED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20FDB-7376-914F-974B-B273C2FD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D219-209C-E94D-9942-D9281D09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EE42E-2F91-4442-8738-F7DEAB34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C58D-5460-F447-BE3C-B803F082EB4D}" type="datetimeFigureOut">
              <a:rPr kumimoji="1" lang="zh-CN" altLang="en-US" smtClean="0"/>
              <a:t>2020/5/20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85178-8D2F-A64E-A8F9-2F3D24797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50BE2-789F-F24D-A184-625AD1A8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0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2-3-points-exact-inference-observa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3-3-points-exact-inference-with-time-elaps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4-2-points-exact-inference-full-te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5-2-points-approximate-inference-initialization-and-belief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6-3-points-approximate-inference-observati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7-3-points-approximate-inference-with-time-elaps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8-1-points-joint-particle-filter-observatio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9-3-points-joint-particle-filter-observatio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10-3-points-joint-particle-filter-time-elapse-and-full-tes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ghostbusters-and-bn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hyperlink" Target="https://baike.baidu.com/item/&#36125;&#21494;&#26031;&#20844;&#24335;" TargetMode="Externa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9" Type="http://schemas.openxmlformats.org/officeDocument/2006/relationships/hyperlink" Target="http://en.wikipedia.org/wiki/Image:Thomasbayes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0-0-points-discretedistribution-clas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hyperlink" Target="https://www.zhihu.com/question/28006799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1-2-points-observation-probabil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P0: UNIX/Python Tutorial</a:t>
            </a:r>
          </a:p>
          <a:p>
            <a:r>
              <a:rPr kumimoji="1" lang="en-US" altLang="zh-CN" strike="sngStrike" dirty="0"/>
              <a:t>P1: Search</a:t>
            </a:r>
          </a:p>
          <a:p>
            <a:r>
              <a:rPr kumimoji="1" lang="en-US" altLang="zh-CN" strike="sngStrike" dirty="0"/>
              <a:t>P2: Multi-Agent Search</a:t>
            </a:r>
          </a:p>
          <a:p>
            <a:r>
              <a:rPr kumimoji="1" lang="en-US" altLang="zh-CN" strike="sngStrike" dirty="0"/>
              <a:t>P3: Reinforcement Learning</a:t>
            </a:r>
          </a:p>
          <a:p>
            <a:r>
              <a:rPr kumimoji="1" lang="en-US" altLang="zh-CN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0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496-08B5-BC4B-8487-EEFD5DFB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2 (3 points): Exact Inference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65A79-833E-4840-B113-0DEA65C3D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http://inst.cs.berkeley.edu/~cs188/sp20/project4/#question-2-3-points-exact-inference-observation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01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1871-E9F7-2F42-A734-10F4483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3 (3 points): Exact Inference with Time Elapse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D74D7-75E6-1949-8C94-FB70FAB83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http://inst.cs.berkeley.edu/~cs188/sp20/project4/#question-3-3-points-exact-inference-with-time-elapse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43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D98D-06DD-9843-9F14-31C8E00C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4 (2 points): Exact Inference Full Test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7A95C-0130-E34F-9352-BEF5332E1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http://inst.cs.berkeley.edu/~cs188/sp20/project4/#question-4-2-points-exact-inference-full-test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5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85" y="4457192"/>
            <a:ext cx="5634945" cy="231598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157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5531B7-42D7-524E-9B01-BE887BE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5 (2 points): Approximate Inference Initialization and Beliefs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50E1E-6221-8340-BAFE-80ADF3E61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http://inst.cs.berkeley.edu/~cs188/sp20/project4/#question-5-2-points-approximate-inference-initialization-and-beliefs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72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3610-939A-1046-9BE2-96A6F3E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6 (3 points): Approximate Inference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98B26-2DCC-0040-84BE-C4136FAE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http://inst.cs.berkeley.edu/~cs188/sp20/project4/#question-6-3-points-approximate-inference-observation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4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A966-03A4-C542-A3C6-74625149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7 (3 points): Approximate Inference with Time Elapse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124E7-5B3C-2C47-822A-2B670465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http://inst.cs.berkeley.edu/~cs188/sp20/project4/#question-7-3-points-approximate-inference-with-time-elapse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BE2FE-F8B2-D543-A64E-7194B338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8 (1 points): Joint Particle Filter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DBA0A-D992-244F-B706-CE0CD0C18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http://inst.cs.berkeley.edu/~cs188/sp20/project4/#question-8-1-points-joint-particle-filter-observation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81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79CA-D497-2148-8219-07F3FBE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9 (3 points): Joint Particle Filter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D3C65-0BA3-FB4C-BDBA-455EC2429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http://inst.cs.berkeley.edu/~cs188/sp20/project4/#question-9-3-points-joint-particle-filter-observation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9DD-417C-2647-ABFD-085B506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10 (3 points): Joint Particle Filter Time Elapse and Full Test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644B0-194E-254C-B365-1EA76314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http://inst.cs.berkeley.edu/~cs188/sp20/project4/#question-10-3-points-joint-particle-filter-time-elapse-and-full-test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45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CF78FF-0518-784B-97AE-8473CC6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Ghostbusters and BNs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C4926-14B0-DB45-A998-3AFB20D82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http://inst.cs.berkeley.edu/~cs188/sp20/project4/#ghostbusters-and-bns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/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50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/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/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/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/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Bayes’ Rule</a:t>
            </a:r>
            <a:r>
              <a:rPr lang="zh-CN" altLang="en-US" dirty="0"/>
              <a:t>（</a:t>
            </a:r>
            <a:r>
              <a:rPr lang="zh-CN" altLang="en-US" dirty="0">
                <a:hlinkClick r:id="rId5"/>
              </a:rPr>
              <a:t>百度百科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9" tooltip="Thomas Bayes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  <p:extLst>
      <p:ext uri="{BB962C8B-B14F-4D97-AF65-F5344CB8AC3E}">
        <p14:creationId xmlns:p14="http://schemas.microsoft.com/office/powerpoint/2010/main" val="15011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having each target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our sample is </a:t>
            </a:r>
            <a:r>
              <a:rPr lang="en-US" sz="2000" i="1" dirty="0"/>
              <a:t>C</a:t>
            </a:r>
            <a:r>
              <a:rPr lang="en-US" sz="2000" dirty="0"/>
              <a:t> = 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0" y="21336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7432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264FCA-771F-3846-A941-A39257D7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18412" cy="2852737"/>
          </a:xfrm>
        </p:spPr>
        <p:txBody>
          <a:bodyPr>
            <a:normAutofit/>
          </a:bodyPr>
          <a:lstStyle/>
          <a:p>
            <a:r>
              <a:rPr lang="en-US" altLang="zh-CN" b="1" dirty="0"/>
              <a:t>Question 0 (0 points): </a:t>
            </a:r>
            <a:r>
              <a:rPr lang="en-US" altLang="zh-CN" b="1" dirty="0" err="1"/>
              <a:t>DiscreteDistribution</a:t>
            </a:r>
            <a:r>
              <a:rPr lang="en-US" altLang="zh-CN" b="1" dirty="0"/>
              <a:t> Class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22807-27D4-0549-8C4B-94EF1FFCB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http://inst.cs.berkeley.edu/~cs188/sp20/project4/#question-0-0-points-discretedistribution-class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  <a:r>
              <a:rPr lang="zh-CN" altLang="en-US" dirty="0">
                <a:latin typeface="Calibri"/>
                <a:cs typeface="Calibri"/>
              </a:rPr>
              <a:t>（</a:t>
            </a:r>
            <a:r>
              <a:rPr lang="zh-CN" altLang="en-US" dirty="0">
                <a:latin typeface="Calibri"/>
                <a:cs typeface="Calibri"/>
                <a:hlinkClick r:id="rId5"/>
              </a:rPr>
              <a:t>知乎</a:t>
            </a:r>
            <a:r>
              <a:rPr lang="zh-CN" altLang="en-US" dirty="0">
                <a:latin typeface="Calibri"/>
                <a:cs typeface="Calibri"/>
              </a:rPr>
              <a:t>）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430311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C8089-A560-5745-8868-AE5C834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1 (2 points): Observation Probability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3DB11-7DB5-C348-9EA8-8ED620374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http://inst.cs.berkeley.edu/~cs188/sp20/project4/#question-1-2-points-observation-probability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56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794</Words>
  <Application>Microsoft Macintosh PowerPoint</Application>
  <PresentationFormat>宽屏</PresentationFormat>
  <Paragraphs>201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Wingdings</vt:lpstr>
      <vt:lpstr>Office 主题​​</vt:lpstr>
      <vt:lpstr>The Pac-Man Projects</vt:lpstr>
      <vt:lpstr>Ghostbusters and BNs</vt:lpstr>
      <vt:lpstr>Probability Distributions</vt:lpstr>
      <vt:lpstr>To Normalize</vt:lpstr>
      <vt:lpstr>Bayes’ Rule（百度百科）</vt:lpstr>
      <vt:lpstr>Sampling</vt:lpstr>
      <vt:lpstr>Question 0 (0 points): DiscreteDistribution Class</vt:lpstr>
      <vt:lpstr>Bayes’ Net Semantics（知乎）</vt:lpstr>
      <vt:lpstr>Question 1 (2 points): Observation Probability</vt:lpstr>
      <vt:lpstr>Question 2 (3 points): Exact Inference Observation</vt:lpstr>
      <vt:lpstr>Question 3 (3 points): Exact Inference with Time Elapse</vt:lpstr>
      <vt:lpstr>Question 4 (2 points): Exact Inference Full Test</vt:lpstr>
      <vt:lpstr>Sampling</vt:lpstr>
      <vt:lpstr>Question 5 (2 points): Approximate Inference Initialization and Beliefs</vt:lpstr>
      <vt:lpstr>Question 6 (3 points): Approximate Inference Observation</vt:lpstr>
      <vt:lpstr>Question 7 (3 points): Approximate Inference with Time Elapse</vt:lpstr>
      <vt:lpstr>Question 8 (1 points): Joint Particle Filter Observation</vt:lpstr>
      <vt:lpstr>Question 9 (3 points): Joint Particle Filter Observation</vt:lpstr>
      <vt:lpstr>Question 10 (3 points): Joint Particle Filter Time Elapse and Full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Pac-Man Projects</dc:title>
  <dc:creator>薛景</dc:creator>
  <cp:lastModifiedBy>薛景</cp:lastModifiedBy>
  <cp:revision>13</cp:revision>
  <dcterms:created xsi:type="dcterms:W3CDTF">2020-04-15T07:57:11Z</dcterms:created>
  <dcterms:modified xsi:type="dcterms:W3CDTF">2020-05-20T12:45:23Z</dcterms:modified>
</cp:coreProperties>
</file>