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65" r:id="rId3"/>
    <p:sldId id="573" r:id="rId4"/>
    <p:sldId id="560" r:id="rId5"/>
    <p:sldId id="561" r:id="rId6"/>
    <p:sldId id="578" r:id="rId7"/>
    <p:sldId id="520" r:id="rId8"/>
    <p:sldId id="574" r:id="rId9"/>
    <p:sldId id="882" r:id="rId10"/>
    <p:sldId id="880" r:id="rId11"/>
    <p:sldId id="424" r:id="rId12"/>
    <p:sldId id="591" r:id="rId13"/>
    <p:sldId id="579" r:id="rId14"/>
    <p:sldId id="1978" r:id="rId15"/>
    <p:sldId id="1979" r:id="rId16"/>
    <p:sldId id="1980" r:id="rId17"/>
    <p:sldId id="19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景" initials="薛景" lastIdx="1" clrIdx="0">
    <p:extLst>
      <p:ext uri="{19B8F6BF-5375-455C-9EA6-DF929625EA0E}">
        <p15:presenceInfo xmlns:p15="http://schemas.microsoft.com/office/powerpoint/2012/main" userId="S::xuejing@njupt.edu.cn::0719188c-9e7f-4466-ade5-9e8f38a12c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37"/>
    <p:restoredTop sz="95659"/>
  </p:normalViewPr>
  <p:slideViewPr>
    <p:cSldViewPr snapToGrid="0" snapToObjects="1">
      <p:cViewPr varScale="1">
        <p:scale>
          <a:sx n="84" d="100"/>
          <a:sy n="84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6T21:18:16.26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DC1F-F16C-F74E-96B0-09DA60799068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3BF0-9BDB-414E-97C1-BEE86D0469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4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8C5C-7544-9448-9437-5C228A04DA3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63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E5B8-84E2-41A6-BF9C-3B5D6FF8B3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67562-550E-5947-A507-0AD21F223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CE869-8A67-7045-9856-8414A156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ACC42-8F4B-5847-97BC-5CF76D3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7335-3F3C-1443-BD18-66F8F056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F708C-59A1-6F4F-A131-912B7758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0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7351-9A05-E54C-AFDE-F205EFEA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0124D-266B-F046-8669-B60F2F60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74A21-BC2C-C941-8456-BEFBA108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C2157-2CD8-FD42-A300-B5D81231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0F4D6-E3F2-E742-B846-8A18C2A5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F002FF-C283-434F-9BA5-D379D060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E08C5-84BA-8246-9076-842877F4B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0ADC-8AC8-AA44-8148-A652B65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854D-72BA-0F46-83CF-8187934B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9A5F8-3123-6D43-99B5-66AB3C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6EAB-59AB-9941-985F-49295BA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4DAA-715C-8649-9828-398CD99E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BD7AE-5285-954A-8BF1-DCE3E611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287B9-D0CA-3744-9DE6-E42F8518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5FFFA-57DC-CD4F-88F4-EC6046FD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0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27469-4D98-CB4F-879A-FB10DFAF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5B414-3C22-844F-AB48-86A391DC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0E97-6C9E-FF49-AAC0-194F898A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C4390-D9C6-1540-A98E-30706CBF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A47F-6F73-DA4D-B413-B17B3F0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2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DB76-A7E8-5D4B-B94F-773E5872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9C9B5-F3EF-C64D-92D4-79DA6DA6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AB5DD-5300-DC46-8FD8-CE53355D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24BF3-59FF-FF4F-9184-017E354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7616C-F4F1-5A44-9E33-F6CE7B7F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000E6-1DDE-F149-A362-BCBB4D2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3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C1EC-A50A-CE48-8B4E-CCDDBF0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BFAEC-3A3C-6E41-91CF-698606CE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E231A-3923-D945-923E-421D27E9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923D2-6E81-7D44-9A64-0D992088A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42784-DF05-7F47-BBE3-D2C495264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C43AF-DCE4-EF42-B65B-0A9F0A5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E290C-560B-EF4B-891F-74A336A8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FD75C-A6DB-0F49-8779-C26F6D59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5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6832C-4565-8A49-8D0E-1AC334B6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6DDDC-EAE1-1F48-A7B3-0B6DA78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76CF6-91E8-F14C-8F0A-2D72212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8232D-09AB-1440-B9E0-23A3DE7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98A00-52E2-2642-84DA-F522179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603D3A-3A29-E648-AE18-C4C07BE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A93BD-57BF-E94E-AFC3-7B493BC0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3555-706A-AB40-8E21-B80CCA21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6A2C8-0D0E-4946-96FF-3A985A93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2614A-7553-DD43-8506-8665B0A5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46BF8-2C95-BE4C-B2E6-F4FD82D4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39800-2246-0F4B-B7FF-BC3E3F3E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AEDF8-ADAD-0543-9D4A-6E67A07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82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F4FD-5012-C947-8FDE-93031084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CF7D91-F399-C440-951D-5D3960F4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83BD8-4A89-E840-BCDD-2119DAF5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75818-7FF5-6D40-9714-D9205DAD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C7848-4550-444C-B39C-78DE2411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4129B-EAA0-F341-9761-C2FD2ED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20FDB-7376-914F-974B-B273C2FD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D219-209C-E94D-9942-D9281D09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EE42E-2F91-4442-8738-F7DEAB345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C58D-5460-F447-BE3C-B803F082EB4D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85178-8D2F-A64E-A8F9-2F3D24797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50BE2-789F-F24D-A184-625AD1A86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0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example-linear-regression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24" Type="http://schemas.openxmlformats.org/officeDocument/2006/relationships/image" Target="../media/image34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2-6-points-non-linear-regressio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3-6-points-digit-classificatio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4-7-points-language-identific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installat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1-6-points-perceptr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7D5B-B547-5547-B9E1-99C95E37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Pac-Man Projects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3703E-27CB-BF4C-B06D-B49D94FF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/>
              <a:t>P0: UNIX/Python Tutorial</a:t>
            </a:r>
          </a:p>
          <a:p>
            <a:r>
              <a:rPr kumimoji="1" lang="en-US" altLang="zh-CN" strike="sngStrike" dirty="0"/>
              <a:t>P1: Search</a:t>
            </a:r>
          </a:p>
          <a:p>
            <a:r>
              <a:rPr kumimoji="1" lang="en-US" altLang="zh-CN" strike="sngStrike" dirty="0"/>
              <a:t>P2: Multi-Agent Search</a:t>
            </a:r>
          </a:p>
          <a:p>
            <a:r>
              <a:rPr kumimoji="1" lang="en-US" altLang="zh-CN" strike="sngStrike" dirty="0"/>
              <a:t>P3: Reinforcement Learning</a:t>
            </a:r>
          </a:p>
          <a:p>
            <a:r>
              <a:rPr kumimoji="1" lang="en-US" altLang="zh-CN" strike="sngStrike" dirty="0"/>
              <a:t>P4: BNs and HMMs: Ghostbusters</a:t>
            </a:r>
          </a:p>
          <a:p>
            <a:r>
              <a:rPr kumimoji="1" lang="en-US" altLang="zh-CN" dirty="0"/>
              <a:t>P5: Machine Learning: Classification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0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Procedure: Gradient Ascent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0" y="1625601"/>
            <a:ext cx="5994400" cy="2260599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 err="1">
                <a:latin typeface="Courier" pitchFamily="2" charset="0"/>
              </a:rPr>
              <a:t>init</a:t>
            </a:r>
            <a:r>
              <a:rPr lang="en-US" sz="2800" dirty="0">
                <a:latin typeface="Courier" pitchFamily="2" charset="0"/>
              </a:rPr>
              <a:t> </a:t>
            </a:r>
          </a:p>
          <a:p>
            <a:r>
              <a:rPr lang="en-US" sz="2800" dirty="0">
                <a:latin typeface="Courier" pitchFamily="2" charset="0"/>
              </a:rPr>
              <a:t>for </a:t>
            </a:r>
            <a:r>
              <a:rPr lang="en-US" sz="2800" dirty="0" err="1">
                <a:latin typeface="Courier" pitchFamily="2" charset="0"/>
              </a:rPr>
              <a:t>iter</a:t>
            </a:r>
            <a:r>
              <a:rPr lang="en-US" sz="2800" dirty="0">
                <a:latin typeface="Courier" pitchFamily="2" charset="0"/>
              </a:rPr>
              <a:t> = 1, 2, </a:t>
            </a:r>
            <a:r>
              <a:rPr lang="is-IS" sz="2800" dirty="0">
                <a:latin typeface="Courier" pitchFamily="2" charset="0"/>
              </a:rPr>
              <a:t>…</a:t>
            </a:r>
          </a:p>
          <a:p>
            <a:pPr lvl="1"/>
            <a:endParaRPr lang="en-US" sz="24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317500" cy="2159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66800" y="4419600"/>
            <a:ext cx="10744200" cy="22605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    : learning rate --- tweaking parameter that needs to be chosen carefully</a:t>
            </a:r>
          </a:p>
          <a:p>
            <a:r>
              <a:rPr lang="en-US" dirty="0"/>
              <a:t>How? Try multiple choices</a:t>
            </a:r>
          </a:p>
          <a:p>
            <a:pPr lvl="1"/>
            <a:r>
              <a:rPr lang="en-US" dirty="0"/>
              <a:t>Crude rule of thumb: update changes       about 0.1 – 1 %</a:t>
            </a:r>
          </a:p>
          <a:p>
            <a:pPr lvl="1"/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59" y="4641550"/>
            <a:ext cx="279400" cy="215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48400"/>
            <a:ext cx="317500" cy="21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D6A00-8240-2646-86E9-426A92ED0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2971800"/>
            <a:ext cx="3924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Picture 3" descr="NeuralNe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6532779" cy="47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A302-9CEB-6B49-ABD1-29F430BB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3218-AF12-B84B-9173-EA96ED27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4729164"/>
          </a:xfrm>
        </p:spPr>
        <p:txBody>
          <a:bodyPr/>
          <a:lstStyle/>
          <a:p>
            <a:r>
              <a:rPr lang="en-US" dirty="0"/>
              <a:t>= special case of neural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3A5720-5954-FF44-86F2-64DBD510BFDF}"/>
              </a:ext>
            </a:extLst>
          </p:cNvPr>
          <p:cNvSpPr/>
          <p:nvPr/>
        </p:nvSpPr>
        <p:spPr>
          <a:xfrm>
            <a:off x="4702432" y="271780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BE87EE-69BD-EB48-9DD5-DA170DA4F94D}"/>
              </a:ext>
            </a:extLst>
          </p:cNvPr>
          <p:cNvSpPr/>
          <p:nvPr/>
        </p:nvSpPr>
        <p:spPr>
          <a:xfrm>
            <a:off x="4702432" y="36091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262234-C440-9646-8C45-15CF6D9DD208}"/>
              </a:ext>
            </a:extLst>
          </p:cNvPr>
          <p:cNvSpPr/>
          <p:nvPr/>
        </p:nvSpPr>
        <p:spPr>
          <a:xfrm>
            <a:off x="4702432" y="44981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5949CF-19FB-1D42-BE49-C1BB158B76B2}"/>
              </a:ext>
            </a:extLst>
          </p:cNvPr>
          <p:cNvSpPr/>
          <p:nvPr/>
        </p:nvSpPr>
        <p:spPr>
          <a:xfrm>
            <a:off x="2645032" y="2286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EBA67D-7088-8F47-A94A-49D9EFD08CFB}"/>
              </a:ext>
            </a:extLst>
          </p:cNvPr>
          <p:cNvSpPr/>
          <p:nvPr/>
        </p:nvSpPr>
        <p:spPr>
          <a:xfrm>
            <a:off x="2645032" y="30225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BEF69C-9711-1844-9BC8-DCFD043A9A0B}"/>
              </a:ext>
            </a:extLst>
          </p:cNvPr>
          <p:cNvSpPr/>
          <p:nvPr/>
        </p:nvSpPr>
        <p:spPr>
          <a:xfrm>
            <a:off x="2645032" y="375919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393A65-A87E-1F41-AD61-11E9C632BB3B}"/>
              </a:ext>
            </a:extLst>
          </p:cNvPr>
          <p:cNvSpPr/>
          <p:nvPr/>
        </p:nvSpPr>
        <p:spPr>
          <a:xfrm>
            <a:off x="2645032" y="5107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42AD92-0C8E-3E4A-BE55-152C758BDA6F}"/>
              </a:ext>
            </a:extLst>
          </p:cNvPr>
          <p:cNvCxnSpPr>
            <a:stCxn id="7" idx="6"/>
            <a:endCxn id="4" idx="2"/>
          </p:cNvCxnSpPr>
          <p:nvPr/>
        </p:nvCxnSpPr>
        <p:spPr>
          <a:xfrm>
            <a:off x="3254632" y="2590800"/>
            <a:ext cx="1447800" cy="43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D660CD-F8DF-EE46-B5C2-696E0390DD09}"/>
              </a:ext>
            </a:extLst>
          </p:cNvPr>
          <p:cNvSpPr txBox="1"/>
          <p:nvPr/>
        </p:nvSpPr>
        <p:spPr>
          <a:xfrm>
            <a:off x="15522766" y="2996588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DBF4D5-EB5F-364C-865E-88B171A80127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254632" y="2590800"/>
            <a:ext cx="1447800" cy="22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4FB15-66A0-344C-9012-B54F0E0EA9C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3254632" y="3327399"/>
            <a:ext cx="1447800" cy="147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5D7D91-D32E-9C4E-A158-6624CCE3673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254632" y="4063998"/>
            <a:ext cx="1447800" cy="73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0709B-07A7-4140-BC26-0FE413669EAC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3254632" y="4802984"/>
            <a:ext cx="14478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526FC-59B9-1D43-A928-3AE96BD3E3E3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3254632" y="2590800"/>
            <a:ext cx="1447800" cy="13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053426-5F80-F045-B572-E86C7C3630A4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254632" y="3913983"/>
            <a:ext cx="1447800" cy="150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353CD-9070-5141-A6EA-B8AF432B6F9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3254632" y="3022603"/>
            <a:ext cx="1447800" cy="104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E8A068-D7D8-3548-B1A8-918E436445B5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3254632" y="3022603"/>
            <a:ext cx="1447800" cy="30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B73F45-26B0-9445-AB5D-969B97599676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3254632" y="3327399"/>
            <a:ext cx="1447800" cy="586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0B7433-4A04-4B4D-B0B8-7F8D96C47B0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254632" y="3913983"/>
            <a:ext cx="1447800" cy="1498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F5117D-CF3A-5C47-9B55-26A495F20C27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 flipV="1">
            <a:off x="3254632" y="3022603"/>
            <a:ext cx="1447800" cy="238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49AFAAF-6B45-4143-B9C8-B1497848ED93}"/>
              </a:ext>
            </a:extLst>
          </p:cNvPr>
          <p:cNvSpPr/>
          <p:nvPr/>
        </p:nvSpPr>
        <p:spPr>
          <a:xfrm>
            <a:off x="5751177" y="2464991"/>
            <a:ext cx="399055" cy="289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FB1BB8-62CF-1946-9AAA-C5CC0111225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312032" y="3022603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B00FCE-948B-D04E-995A-4E7BCF24FFA4}"/>
              </a:ext>
            </a:extLst>
          </p:cNvPr>
          <p:cNvCxnSpPr>
            <a:cxnSpLocks/>
            <a:stCxn id="5" idx="6"/>
            <a:endCxn id="47" idx="1"/>
          </p:cNvCxnSpPr>
          <p:nvPr/>
        </p:nvCxnSpPr>
        <p:spPr>
          <a:xfrm>
            <a:off x="5312032" y="3913983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3B8BE-BF9B-464D-AA23-19734243F6C4}"/>
              </a:ext>
            </a:extLst>
          </p:cNvPr>
          <p:cNvCxnSpPr>
            <a:cxnSpLocks/>
          </p:cNvCxnSpPr>
          <p:nvPr/>
        </p:nvCxnSpPr>
        <p:spPr>
          <a:xfrm>
            <a:off x="5312032" y="4773915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A89556-5068-A441-9CAC-271C20C5D8C3}"/>
              </a:ext>
            </a:extLst>
          </p:cNvPr>
          <p:cNvCxnSpPr>
            <a:cxnSpLocks/>
          </p:cNvCxnSpPr>
          <p:nvPr/>
        </p:nvCxnSpPr>
        <p:spPr>
          <a:xfrm>
            <a:off x="6150232" y="304426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0DC496-EF5A-DB4D-99ED-6CDCD593A420}"/>
              </a:ext>
            </a:extLst>
          </p:cNvPr>
          <p:cNvCxnSpPr>
            <a:cxnSpLocks/>
          </p:cNvCxnSpPr>
          <p:nvPr/>
        </p:nvCxnSpPr>
        <p:spPr>
          <a:xfrm>
            <a:off x="6150232" y="393564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B78201-4F0B-4C44-9A9C-5BC367C357C7}"/>
              </a:ext>
            </a:extLst>
          </p:cNvPr>
          <p:cNvCxnSpPr>
            <a:cxnSpLocks/>
          </p:cNvCxnSpPr>
          <p:nvPr/>
        </p:nvCxnSpPr>
        <p:spPr>
          <a:xfrm>
            <a:off x="6150232" y="4795579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B9F4C8-49AC-BE4D-B127-F825536060AF}"/>
              </a:ext>
            </a:extLst>
          </p:cNvPr>
          <p:cNvSpPr txBox="1"/>
          <p:nvPr/>
        </p:nvSpPr>
        <p:spPr>
          <a:xfrm>
            <a:off x="5801670" y="2820472"/>
            <a:ext cx="252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softmax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7743EB1-5D6F-4647-9F8C-F124A3C4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88" y="2794701"/>
            <a:ext cx="2375244" cy="4147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8E462E5-C4B1-CB4A-824E-C8AC6F2C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32" y="3700075"/>
            <a:ext cx="2375244" cy="4147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0F6A915-63C2-B84F-B65F-CEB927BC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032" y="4545816"/>
            <a:ext cx="2612768" cy="45619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CCD27E8-5F79-914C-BF8C-E75A58A64CC2}"/>
              </a:ext>
            </a:extLst>
          </p:cNvPr>
          <p:cNvSpPr txBox="1"/>
          <p:nvPr/>
        </p:nvSpPr>
        <p:spPr>
          <a:xfrm>
            <a:off x="2743200" y="457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17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9F69-8258-F04D-AF63-37D2EDE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Example: Linear Regression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BE1D2-6833-8246-BE31-A5C034C3C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http://inst.cs.berkeley.edu/~cs188/sp20/project5/#example-linear-regression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1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A302-9CEB-6B49-ABD1-29F430BB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= Also learn the features!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3A5720-5954-FF44-86F2-64DBD510BFDF}"/>
              </a:ext>
            </a:extLst>
          </p:cNvPr>
          <p:cNvSpPr/>
          <p:nvPr/>
        </p:nvSpPr>
        <p:spPr>
          <a:xfrm>
            <a:off x="9122032" y="21105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BE87EE-69BD-EB48-9DD5-DA170DA4F94D}"/>
              </a:ext>
            </a:extLst>
          </p:cNvPr>
          <p:cNvSpPr/>
          <p:nvPr/>
        </p:nvSpPr>
        <p:spPr>
          <a:xfrm>
            <a:off x="9122032" y="300196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262234-C440-9646-8C45-15CF6D9DD208}"/>
              </a:ext>
            </a:extLst>
          </p:cNvPr>
          <p:cNvSpPr/>
          <p:nvPr/>
        </p:nvSpPr>
        <p:spPr>
          <a:xfrm>
            <a:off x="9122032" y="38909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5949CF-19FB-1D42-BE49-C1BB158B76B2}"/>
              </a:ext>
            </a:extLst>
          </p:cNvPr>
          <p:cNvSpPr/>
          <p:nvPr/>
        </p:nvSpPr>
        <p:spPr>
          <a:xfrm>
            <a:off x="7064632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EBA67D-7088-8F47-A94A-49D9EFD08CFB}"/>
              </a:ext>
            </a:extLst>
          </p:cNvPr>
          <p:cNvSpPr/>
          <p:nvPr/>
        </p:nvSpPr>
        <p:spPr>
          <a:xfrm>
            <a:off x="7064632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BEF69C-9711-1844-9BC8-DCFD043A9A0B}"/>
              </a:ext>
            </a:extLst>
          </p:cNvPr>
          <p:cNvSpPr/>
          <p:nvPr/>
        </p:nvSpPr>
        <p:spPr>
          <a:xfrm>
            <a:off x="7064632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393A65-A87E-1F41-AD61-11E9C632BB3B}"/>
              </a:ext>
            </a:extLst>
          </p:cNvPr>
          <p:cNvSpPr/>
          <p:nvPr/>
        </p:nvSpPr>
        <p:spPr>
          <a:xfrm>
            <a:off x="7064632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42AD92-0C8E-3E4A-BE55-152C758BDA6F}"/>
              </a:ext>
            </a:extLst>
          </p:cNvPr>
          <p:cNvCxnSpPr>
            <a:stCxn id="7" idx="6"/>
            <a:endCxn id="4" idx="2"/>
          </p:cNvCxnSpPr>
          <p:nvPr/>
        </p:nvCxnSpPr>
        <p:spPr>
          <a:xfrm>
            <a:off x="7674232" y="1983584"/>
            <a:ext cx="1447800" cy="43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D660CD-F8DF-EE46-B5C2-696E0390DD09}"/>
              </a:ext>
            </a:extLst>
          </p:cNvPr>
          <p:cNvSpPr txBox="1"/>
          <p:nvPr/>
        </p:nvSpPr>
        <p:spPr>
          <a:xfrm>
            <a:off x="15522766" y="2996588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DBF4D5-EB5F-364C-865E-88B171A80127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7674232" y="1983584"/>
            <a:ext cx="1447800" cy="22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4FB15-66A0-344C-9012-B54F0E0EA9C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7674232" y="2720183"/>
            <a:ext cx="1447800" cy="147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5D7D91-D32E-9C4E-A158-6624CCE3673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674232" y="3456782"/>
            <a:ext cx="1447800" cy="73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0709B-07A7-4140-BC26-0FE413669EAC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7674232" y="4195768"/>
            <a:ext cx="14478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526FC-59B9-1D43-A928-3AE96BD3E3E3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7674232" y="1983584"/>
            <a:ext cx="1447800" cy="13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053426-5F80-F045-B572-E86C7C3630A4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7674232" y="3306767"/>
            <a:ext cx="1447800" cy="150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353CD-9070-5141-A6EA-B8AF432B6F9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7674232" y="2415387"/>
            <a:ext cx="1447800" cy="104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E8A068-D7D8-3548-B1A8-918E436445B5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7674232" y="2415387"/>
            <a:ext cx="1447800" cy="30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B73F45-26B0-9445-AB5D-969B97599676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7674232" y="2720183"/>
            <a:ext cx="1447800" cy="586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0B7433-4A04-4B4D-B0B8-7F8D96C47B0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7674232" y="3306767"/>
            <a:ext cx="1447800" cy="1498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F5117D-CF3A-5C47-9B55-26A495F20C27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 flipV="1">
            <a:off x="7674232" y="2415387"/>
            <a:ext cx="1447800" cy="238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49AFAAF-6B45-4143-B9C8-B1497848ED93}"/>
              </a:ext>
            </a:extLst>
          </p:cNvPr>
          <p:cNvSpPr/>
          <p:nvPr/>
        </p:nvSpPr>
        <p:spPr>
          <a:xfrm>
            <a:off x="10170777" y="1857775"/>
            <a:ext cx="399055" cy="289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FB1BB8-62CF-1946-9AAA-C5CC0111225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731632" y="241538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B00FCE-948B-D04E-995A-4E7BCF24FFA4}"/>
              </a:ext>
            </a:extLst>
          </p:cNvPr>
          <p:cNvCxnSpPr>
            <a:cxnSpLocks/>
            <a:stCxn id="5" idx="6"/>
            <a:endCxn id="47" idx="1"/>
          </p:cNvCxnSpPr>
          <p:nvPr/>
        </p:nvCxnSpPr>
        <p:spPr>
          <a:xfrm>
            <a:off x="9731632" y="330676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3B8BE-BF9B-464D-AA23-19734243F6C4}"/>
              </a:ext>
            </a:extLst>
          </p:cNvPr>
          <p:cNvCxnSpPr>
            <a:cxnSpLocks/>
          </p:cNvCxnSpPr>
          <p:nvPr/>
        </p:nvCxnSpPr>
        <p:spPr>
          <a:xfrm>
            <a:off x="9731632" y="4166699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A89556-5068-A441-9CAC-271C20C5D8C3}"/>
              </a:ext>
            </a:extLst>
          </p:cNvPr>
          <p:cNvCxnSpPr>
            <a:cxnSpLocks/>
          </p:cNvCxnSpPr>
          <p:nvPr/>
        </p:nvCxnSpPr>
        <p:spPr>
          <a:xfrm>
            <a:off x="10569832" y="2437051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0DC496-EF5A-DB4D-99ED-6CDCD593A420}"/>
              </a:ext>
            </a:extLst>
          </p:cNvPr>
          <p:cNvCxnSpPr>
            <a:cxnSpLocks/>
          </p:cNvCxnSpPr>
          <p:nvPr/>
        </p:nvCxnSpPr>
        <p:spPr>
          <a:xfrm>
            <a:off x="10569832" y="3328431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B78201-4F0B-4C44-9A9C-5BC367C357C7}"/>
              </a:ext>
            </a:extLst>
          </p:cNvPr>
          <p:cNvCxnSpPr>
            <a:cxnSpLocks/>
          </p:cNvCxnSpPr>
          <p:nvPr/>
        </p:nvCxnSpPr>
        <p:spPr>
          <a:xfrm>
            <a:off x="10569832" y="4188363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B9F4C8-49AC-BE4D-B127-F825536060AF}"/>
              </a:ext>
            </a:extLst>
          </p:cNvPr>
          <p:cNvSpPr txBox="1"/>
          <p:nvPr/>
        </p:nvSpPr>
        <p:spPr>
          <a:xfrm>
            <a:off x="10221270" y="2213256"/>
            <a:ext cx="252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softmax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7743EB1-5D6F-4647-9F8C-F124A3C4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588" y="2187485"/>
            <a:ext cx="2375244" cy="4147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8E462E5-C4B1-CB4A-824E-C8AC6F2C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632" y="3092859"/>
            <a:ext cx="2375244" cy="4147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0F6A915-63C2-B84F-B65F-CEB927BC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632" y="3938600"/>
            <a:ext cx="2612768" cy="4561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A01153-3F7F-6644-BFE2-8694D89285D8}"/>
              </a:ext>
            </a:extLst>
          </p:cNvPr>
          <p:cNvSpPr txBox="1"/>
          <p:nvPr/>
        </p:nvSpPr>
        <p:spPr>
          <a:xfrm>
            <a:off x="7162800" y="3964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0A9A8E-1F14-F24F-898C-6D4E29D54C25}"/>
              </a:ext>
            </a:extLst>
          </p:cNvPr>
          <p:cNvSpPr/>
          <p:nvPr/>
        </p:nvSpPr>
        <p:spPr>
          <a:xfrm>
            <a:off x="152400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441AF3-4700-4D4C-97A4-94A70A289E05}"/>
              </a:ext>
            </a:extLst>
          </p:cNvPr>
          <p:cNvSpPr/>
          <p:nvPr/>
        </p:nvSpPr>
        <p:spPr>
          <a:xfrm>
            <a:off x="152400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68360-3B88-7D40-BC4A-C666016E741C}"/>
              </a:ext>
            </a:extLst>
          </p:cNvPr>
          <p:cNvSpPr/>
          <p:nvPr/>
        </p:nvSpPr>
        <p:spPr>
          <a:xfrm>
            <a:off x="152400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75CDD4-D652-D247-9B4F-692752AF7464}"/>
              </a:ext>
            </a:extLst>
          </p:cNvPr>
          <p:cNvSpPr/>
          <p:nvPr/>
        </p:nvSpPr>
        <p:spPr>
          <a:xfrm>
            <a:off x="152400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E444B7-D5A5-4846-A1AE-7044E3638EF1}"/>
              </a:ext>
            </a:extLst>
          </p:cNvPr>
          <p:cNvSpPr txBox="1"/>
          <p:nvPr/>
        </p:nvSpPr>
        <p:spPr>
          <a:xfrm>
            <a:off x="228600" y="3900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12EB48-A487-3441-B5C9-9F27DB460D30}"/>
              </a:ext>
            </a:extLst>
          </p:cNvPr>
          <p:cNvSpPr/>
          <p:nvPr/>
        </p:nvSpPr>
        <p:spPr>
          <a:xfrm>
            <a:off x="1828800" y="1676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9EC0A3-2056-044A-AE2F-C88F186B5C62}"/>
              </a:ext>
            </a:extLst>
          </p:cNvPr>
          <p:cNvSpPr/>
          <p:nvPr/>
        </p:nvSpPr>
        <p:spPr>
          <a:xfrm>
            <a:off x="1828800" y="24129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F0B3B4-206D-6940-908E-B8F44CC68A39}"/>
              </a:ext>
            </a:extLst>
          </p:cNvPr>
          <p:cNvSpPr/>
          <p:nvPr/>
        </p:nvSpPr>
        <p:spPr>
          <a:xfrm>
            <a:off x="1828800" y="314959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B0079F-C22D-F447-8748-DD4429427D40}"/>
              </a:ext>
            </a:extLst>
          </p:cNvPr>
          <p:cNvSpPr/>
          <p:nvPr/>
        </p:nvSpPr>
        <p:spPr>
          <a:xfrm>
            <a:off x="1828800" y="44981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A79B31-1D20-1E44-A15E-1EC23742DAD1}"/>
              </a:ext>
            </a:extLst>
          </p:cNvPr>
          <p:cNvSpPr txBox="1"/>
          <p:nvPr/>
        </p:nvSpPr>
        <p:spPr>
          <a:xfrm>
            <a:off x="1905000" y="3897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EBD58D6-B6E6-264F-A75C-917629177410}"/>
              </a:ext>
            </a:extLst>
          </p:cNvPr>
          <p:cNvSpPr/>
          <p:nvPr/>
        </p:nvSpPr>
        <p:spPr>
          <a:xfrm>
            <a:off x="3505200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291ED56-EAB4-6444-8B34-63672FF754B6}"/>
              </a:ext>
            </a:extLst>
          </p:cNvPr>
          <p:cNvSpPr/>
          <p:nvPr/>
        </p:nvSpPr>
        <p:spPr>
          <a:xfrm>
            <a:off x="3505200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B686E79-56CA-AD42-8459-398310976342}"/>
              </a:ext>
            </a:extLst>
          </p:cNvPr>
          <p:cNvSpPr/>
          <p:nvPr/>
        </p:nvSpPr>
        <p:spPr>
          <a:xfrm>
            <a:off x="3505200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1E9E4E-A9F7-0046-A54F-E1C074D731BA}"/>
              </a:ext>
            </a:extLst>
          </p:cNvPr>
          <p:cNvSpPr/>
          <p:nvPr/>
        </p:nvSpPr>
        <p:spPr>
          <a:xfrm>
            <a:off x="3505200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06C78-41F4-464E-AF0E-1248CC676A5A}"/>
              </a:ext>
            </a:extLst>
          </p:cNvPr>
          <p:cNvSpPr txBox="1"/>
          <p:nvPr/>
        </p:nvSpPr>
        <p:spPr>
          <a:xfrm>
            <a:off x="3581400" y="3900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100046-20AD-764A-98C6-15CD85DD0A91}"/>
              </a:ext>
            </a:extLst>
          </p:cNvPr>
          <p:cNvSpPr/>
          <p:nvPr/>
        </p:nvSpPr>
        <p:spPr>
          <a:xfrm>
            <a:off x="5410200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C1FE6E-11B8-5943-A4D8-29C373D9E851}"/>
              </a:ext>
            </a:extLst>
          </p:cNvPr>
          <p:cNvSpPr/>
          <p:nvPr/>
        </p:nvSpPr>
        <p:spPr>
          <a:xfrm>
            <a:off x="5410200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1BD88F-8F49-D444-92C8-C752211BAEAA}"/>
              </a:ext>
            </a:extLst>
          </p:cNvPr>
          <p:cNvSpPr/>
          <p:nvPr/>
        </p:nvSpPr>
        <p:spPr>
          <a:xfrm>
            <a:off x="5410200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9F6B768-DCB7-E94B-8EA6-B6D07998F922}"/>
              </a:ext>
            </a:extLst>
          </p:cNvPr>
          <p:cNvSpPr/>
          <p:nvPr/>
        </p:nvSpPr>
        <p:spPr>
          <a:xfrm>
            <a:off x="5410200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B86C79-4210-9543-83E6-0D045AD38EF0}"/>
              </a:ext>
            </a:extLst>
          </p:cNvPr>
          <p:cNvSpPr txBox="1"/>
          <p:nvPr/>
        </p:nvSpPr>
        <p:spPr>
          <a:xfrm>
            <a:off x="5486400" y="3900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FCF439-C5E4-9649-8385-752CE3555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422" y="1791880"/>
            <a:ext cx="372778" cy="344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D04483-3165-034C-BE0B-15F0A4D7A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211" y="2530866"/>
            <a:ext cx="372778" cy="344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80BE36-B407-0D44-8AF7-EB6CFBA76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179" y="3300221"/>
            <a:ext cx="372778" cy="351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AFE58B-058B-BA45-A9EE-D6F6C0E4EA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641" y="4630281"/>
            <a:ext cx="462715" cy="345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288C3A-C36C-8B45-8975-F43E3BB07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6286" y="7168346"/>
            <a:ext cx="537661" cy="3799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2BC2E8-5A0C-5A43-9CD3-6E23F71C0B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5885" y="4630281"/>
            <a:ext cx="462715" cy="3454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13E5AA-E16B-F54D-AA02-856880D05E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4565" y="1817269"/>
            <a:ext cx="372778" cy="344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0791AF-85B3-AE4C-8102-D8EEFB1D3A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9467" y="2530866"/>
            <a:ext cx="372778" cy="344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4C2811-1A29-5648-842D-91B62BE1E0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7260" y="3291039"/>
            <a:ext cx="338889" cy="3193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9AA10B-F33D-3E40-82EC-9CD1D6C566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4127" y="7113842"/>
            <a:ext cx="394285" cy="3512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AECD10-FAC9-0044-8A9E-DB39334D94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72967" y="7086600"/>
            <a:ext cx="433714" cy="37851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6457251-B511-594C-A7FA-1937338395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48400" y="7121010"/>
            <a:ext cx="394285" cy="34410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E54AC2B-BD58-CD45-8754-2ECD37D744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00742" y="2286104"/>
            <a:ext cx="554762" cy="25853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54B6809-8D43-374B-866E-FAEBC539B5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93513" y="3199165"/>
            <a:ext cx="554762" cy="25853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ED4B2D8-497C-2545-B102-D16DA94073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8838" y="4073494"/>
            <a:ext cx="554762" cy="2639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2E5A591-9F0D-0948-815B-21453BD17A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6400" y="3319869"/>
            <a:ext cx="490130" cy="2639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A3AAC56-D10E-A94C-898F-D0044F1AE08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86400" y="2639453"/>
            <a:ext cx="490130" cy="25853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7D8FFC3-5BF1-7848-8214-BDECAF7A5D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10905" y="1877453"/>
            <a:ext cx="490130" cy="25853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A100085-647A-DF4E-8B43-0FC5F604BF3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77153" y="4739771"/>
            <a:ext cx="471835" cy="235916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ECE2D3-5359-324A-9257-C777AA415E9C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762000" y="1981200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BCD7A0-8A5E-0649-A78C-A9A10F8D687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762000" y="1983584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3F17B1-E77E-3242-9073-5E30192DE4F1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762000" y="1983584"/>
            <a:ext cx="1066800" cy="147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AA8CC3-A41D-2641-AEC3-00760CF4A2F4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>
            <a:off x="762000" y="1983584"/>
            <a:ext cx="1066800" cy="2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BA05B1-1FF2-924E-8540-42C7CCD0D09F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 flipV="1">
            <a:off x="762000" y="1981200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A1430B-7D9B-534C-BE41-71F12328FC51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>
            <a:off x="762000" y="2720183"/>
            <a:ext cx="1066800" cy="208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BBF901-F044-4D4A-BDCC-94282E86A03D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762000" y="3454398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D6522C-378B-C145-8588-00A5DD78D75F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 flipV="1">
            <a:off x="762000" y="2717799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E3CA7E1-B791-F643-A52A-C201B74E77C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762000" y="2720183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4370DF-83A4-7A43-84B5-47EFA835A973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>
            <a:off x="762000" y="3456782"/>
            <a:ext cx="1066800" cy="13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EF41F6-7E7D-4746-B5BA-E33F8AACDD3A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762000" y="2717799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F271589-F31A-8548-A1A9-8E363DC490B7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762000" y="1981200"/>
            <a:ext cx="1066800" cy="147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E567D3-4C4B-0547-8B5F-CCEB65CA29E6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762000" y="1981200"/>
            <a:ext cx="1066800" cy="282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A3574CE-D484-B141-979B-3D957468BCA2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762000" y="2717799"/>
            <a:ext cx="1066800" cy="20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98790-01FE-B94D-B198-9B5AE88464B2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 flipV="1">
            <a:off x="762000" y="3454398"/>
            <a:ext cx="1066800" cy="135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4E60EF2-2C34-714A-8FF9-5D3E24E36813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 flipV="1">
            <a:off x="762000" y="4802984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7825F59-9CB9-6344-9B57-17527746426F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A182EC-8071-6645-86B2-10FC3010459A}"/>
              </a:ext>
            </a:extLst>
          </p:cNvPr>
          <p:cNvCxnSpPr>
            <a:cxnSpLocks/>
          </p:cNvCxnSpPr>
          <p:nvPr/>
        </p:nvCxnSpPr>
        <p:spPr>
          <a:xfrm>
            <a:off x="2438400" y="1985968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7691FB5-9F33-5E41-9A0A-D6D0DC947AA9}"/>
              </a:ext>
            </a:extLst>
          </p:cNvPr>
          <p:cNvCxnSpPr>
            <a:cxnSpLocks/>
          </p:cNvCxnSpPr>
          <p:nvPr/>
        </p:nvCxnSpPr>
        <p:spPr>
          <a:xfrm>
            <a:off x="2438400" y="1985968"/>
            <a:ext cx="1066800" cy="147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929864A-6C42-9A4A-AA31-DCE78AC3DFA7}"/>
              </a:ext>
            </a:extLst>
          </p:cNvPr>
          <p:cNvCxnSpPr>
            <a:cxnSpLocks/>
          </p:cNvCxnSpPr>
          <p:nvPr/>
        </p:nvCxnSpPr>
        <p:spPr>
          <a:xfrm>
            <a:off x="2438400" y="1985968"/>
            <a:ext cx="1066800" cy="2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557496D-90FC-8E49-9C3B-FD924BD921F3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6C6287D-0C84-3F44-8E45-3EBFB69B44D5}"/>
              </a:ext>
            </a:extLst>
          </p:cNvPr>
          <p:cNvCxnSpPr>
            <a:cxnSpLocks/>
          </p:cNvCxnSpPr>
          <p:nvPr/>
        </p:nvCxnSpPr>
        <p:spPr>
          <a:xfrm>
            <a:off x="2438400" y="2722567"/>
            <a:ext cx="1066800" cy="208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0AF504-55DC-D34F-844F-3A95DF368096}"/>
              </a:ext>
            </a:extLst>
          </p:cNvPr>
          <p:cNvCxnSpPr>
            <a:cxnSpLocks/>
          </p:cNvCxnSpPr>
          <p:nvPr/>
        </p:nvCxnSpPr>
        <p:spPr>
          <a:xfrm flipV="1">
            <a:off x="2438400" y="3456782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E9EB7F5-3372-C740-95EA-1E454BE1C05C}"/>
              </a:ext>
            </a:extLst>
          </p:cNvPr>
          <p:cNvCxnSpPr>
            <a:cxnSpLocks/>
          </p:cNvCxnSpPr>
          <p:nvPr/>
        </p:nvCxnSpPr>
        <p:spPr>
          <a:xfrm flipV="1">
            <a:off x="2438400" y="2720183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3697004-4831-AE43-A5ED-784069FE97F9}"/>
              </a:ext>
            </a:extLst>
          </p:cNvPr>
          <p:cNvCxnSpPr>
            <a:cxnSpLocks/>
          </p:cNvCxnSpPr>
          <p:nvPr/>
        </p:nvCxnSpPr>
        <p:spPr>
          <a:xfrm>
            <a:off x="2438400" y="2722567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9FFCF0-28DA-D845-9BB1-5B73A19C0F95}"/>
              </a:ext>
            </a:extLst>
          </p:cNvPr>
          <p:cNvCxnSpPr>
            <a:cxnSpLocks/>
          </p:cNvCxnSpPr>
          <p:nvPr/>
        </p:nvCxnSpPr>
        <p:spPr>
          <a:xfrm>
            <a:off x="2438400" y="3459166"/>
            <a:ext cx="1066800" cy="13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3ABE2A-AB6B-5441-8521-4B340F180538}"/>
              </a:ext>
            </a:extLst>
          </p:cNvPr>
          <p:cNvCxnSpPr>
            <a:cxnSpLocks/>
          </p:cNvCxnSpPr>
          <p:nvPr/>
        </p:nvCxnSpPr>
        <p:spPr>
          <a:xfrm flipV="1">
            <a:off x="2438400" y="2720183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357EF21-034E-9D4C-80D8-3406AA34893F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147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AE527D8-4141-8E41-B6C6-33739702ACEA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282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D28FD8A-010E-CA44-BBA2-FD8BF8416596}"/>
              </a:ext>
            </a:extLst>
          </p:cNvPr>
          <p:cNvCxnSpPr>
            <a:cxnSpLocks/>
          </p:cNvCxnSpPr>
          <p:nvPr/>
        </p:nvCxnSpPr>
        <p:spPr>
          <a:xfrm flipV="1">
            <a:off x="2438400" y="2720183"/>
            <a:ext cx="1066800" cy="20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09044F1-96A8-DC42-B7B2-1C9CA2F1B66B}"/>
              </a:ext>
            </a:extLst>
          </p:cNvPr>
          <p:cNvCxnSpPr>
            <a:cxnSpLocks/>
          </p:cNvCxnSpPr>
          <p:nvPr/>
        </p:nvCxnSpPr>
        <p:spPr>
          <a:xfrm flipV="1">
            <a:off x="2438400" y="3456782"/>
            <a:ext cx="1066800" cy="135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7F8137A-5D13-CF43-8EF4-D1F112B22AD6}"/>
              </a:ext>
            </a:extLst>
          </p:cNvPr>
          <p:cNvCxnSpPr>
            <a:cxnSpLocks/>
          </p:cNvCxnSpPr>
          <p:nvPr/>
        </p:nvCxnSpPr>
        <p:spPr>
          <a:xfrm flipV="1">
            <a:off x="2438400" y="4805368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D65653C-0165-2C4C-92B7-FE7DC71C3C87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F777358-80CD-3241-98E3-E428B9AF6390}"/>
              </a:ext>
            </a:extLst>
          </p:cNvPr>
          <p:cNvCxnSpPr>
            <a:cxnSpLocks/>
          </p:cNvCxnSpPr>
          <p:nvPr/>
        </p:nvCxnSpPr>
        <p:spPr>
          <a:xfrm>
            <a:off x="6019800" y="1985968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0F675C8-1B24-524F-858C-C86971377E78}"/>
              </a:ext>
            </a:extLst>
          </p:cNvPr>
          <p:cNvCxnSpPr>
            <a:cxnSpLocks/>
          </p:cNvCxnSpPr>
          <p:nvPr/>
        </p:nvCxnSpPr>
        <p:spPr>
          <a:xfrm>
            <a:off x="6019800" y="1985968"/>
            <a:ext cx="1066800" cy="147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5B40515-0F4D-5C46-9A99-79394DF76AA3}"/>
              </a:ext>
            </a:extLst>
          </p:cNvPr>
          <p:cNvCxnSpPr>
            <a:cxnSpLocks/>
          </p:cNvCxnSpPr>
          <p:nvPr/>
        </p:nvCxnSpPr>
        <p:spPr>
          <a:xfrm>
            <a:off x="6019800" y="1985968"/>
            <a:ext cx="1066800" cy="2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A06DE4D-5375-BB40-9268-1C5AC95D4199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D6E92EF-39FC-234C-A220-A3F83E361EEB}"/>
              </a:ext>
            </a:extLst>
          </p:cNvPr>
          <p:cNvCxnSpPr>
            <a:cxnSpLocks/>
          </p:cNvCxnSpPr>
          <p:nvPr/>
        </p:nvCxnSpPr>
        <p:spPr>
          <a:xfrm>
            <a:off x="6019800" y="2722567"/>
            <a:ext cx="1066800" cy="208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3F6A3F-FCF7-FE4C-8D94-82A79307AA97}"/>
              </a:ext>
            </a:extLst>
          </p:cNvPr>
          <p:cNvCxnSpPr>
            <a:cxnSpLocks/>
          </p:cNvCxnSpPr>
          <p:nvPr/>
        </p:nvCxnSpPr>
        <p:spPr>
          <a:xfrm flipV="1">
            <a:off x="6019800" y="3456782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35386F5-1965-D341-8E1A-C4FAC31BA97F}"/>
              </a:ext>
            </a:extLst>
          </p:cNvPr>
          <p:cNvCxnSpPr>
            <a:cxnSpLocks/>
          </p:cNvCxnSpPr>
          <p:nvPr/>
        </p:nvCxnSpPr>
        <p:spPr>
          <a:xfrm flipV="1">
            <a:off x="6019800" y="2720183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8BF3F7F-586A-4B42-B3F6-F5AD2C58961F}"/>
              </a:ext>
            </a:extLst>
          </p:cNvPr>
          <p:cNvCxnSpPr>
            <a:cxnSpLocks/>
          </p:cNvCxnSpPr>
          <p:nvPr/>
        </p:nvCxnSpPr>
        <p:spPr>
          <a:xfrm>
            <a:off x="6019800" y="2722567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76F0F04-7C4E-B644-9BCF-ADA074FA9983}"/>
              </a:ext>
            </a:extLst>
          </p:cNvPr>
          <p:cNvCxnSpPr>
            <a:cxnSpLocks/>
          </p:cNvCxnSpPr>
          <p:nvPr/>
        </p:nvCxnSpPr>
        <p:spPr>
          <a:xfrm>
            <a:off x="6019800" y="3459166"/>
            <a:ext cx="1066800" cy="13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AF7B9B-CBF7-1249-A51A-763A66E85AC1}"/>
              </a:ext>
            </a:extLst>
          </p:cNvPr>
          <p:cNvCxnSpPr>
            <a:cxnSpLocks/>
          </p:cNvCxnSpPr>
          <p:nvPr/>
        </p:nvCxnSpPr>
        <p:spPr>
          <a:xfrm flipV="1">
            <a:off x="6019800" y="2720183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B7FA1F7-B4AA-324B-86F1-2ED5A1CB2D08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147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12D3E96-08D3-A143-9773-6266F721701B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282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81899A1-AD76-EC43-8196-67259176AA09}"/>
              </a:ext>
            </a:extLst>
          </p:cNvPr>
          <p:cNvCxnSpPr>
            <a:cxnSpLocks/>
          </p:cNvCxnSpPr>
          <p:nvPr/>
        </p:nvCxnSpPr>
        <p:spPr>
          <a:xfrm flipV="1">
            <a:off x="6019800" y="2720183"/>
            <a:ext cx="1066800" cy="20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E16F824-6829-FF49-8BE4-F9B0B4363308}"/>
              </a:ext>
            </a:extLst>
          </p:cNvPr>
          <p:cNvCxnSpPr>
            <a:cxnSpLocks/>
          </p:cNvCxnSpPr>
          <p:nvPr/>
        </p:nvCxnSpPr>
        <p:spPr>
          <a:xfrm flipV="1">
            <a:off x="6019800" y="3456782"/>
            <a:ext cx="1066800" cy="135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A9418F8-DA02-FA4C-AA82-7B0BA7831519}"/>
              </a:ext>
            </a:extLst>
          </p:cNvPr>
          <p:cNvCxnSpPr>
            <a:cxnSpLocks/>
          </p:cNvCxnSpPr>
          <p:nvPr/>
        </p:nvCxnSpPr>
        <p:spPr>
          <a:xfrm flipV="1">
            <a:off x="6019800" y="4805368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C96864B-164A-264C-8D12-EEB1EEF08CBF}"/>
              </a:ext>
            </a:extLst>
          </p:cNvPr>
          <p:cNvSpPr txBox="1"/>
          <p:nvPr/>
        </p:nvSpPr>
        <p:spPr>
          <a:xfrm>
            <a:off x="4528279" y="2930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C5D178E-561F-D342-9AB1-D38FE627D6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14015" y="5613402"/>
            <a:ext cx="4628677" cy="902645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FC439990-DD49-9248-BFC6-744CF7AE7DF9}"/>
              </a:ext>
            </a:extLst>
          </p:cNvPr>
          <p:cNvSpPr txBox="1"/>
          <p:nvPr/>
        </p:nvSpPr>
        <p:spPr>
          <a:xfrm>
            <a:off x="8398132" y="5675332"/>
            <a:ext cx="328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 = nonlinear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3107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 animBg="1"/>
      <p:bldP spid="49" grpId="0"/>
      <p:bldP spid="50" grpId="0" animBg="1"/>
      <p:bldP spid="52" grpId="0" animBg="1"/>
      <p:bldP spid="53" grpId="0" animBg="1"/>
      <p:bldP spid="54" grpId="0" animBg="1"/>
      <p:bldP spid="59" grpId="0"/>
      <p:bldP spid="61" grpId="0" animBg="1"/>
      <p:bldP spid="65" grpId="0" animBg="1"/>
      <p:bldP spid="66" grpId="0" animBg="1"/>
      <p:bldP spid="67" grpId="0" animBg="1"/>
      <p:bldP spid="68" grpId="0"/>
      <p:bldP spid="164" grpId="0"/>
      <p:bldP spid="1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F57184-AE4C-2943-91F8-338A5B1D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2 (6 points): Non-linear Regression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203A4-D913-8D46-AC92-303DB1ECE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http://inst.cs.berkeley.edu/~cs188/sp20/project5/#question-2-6-points-non-linear-regression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8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5A9F0-F5CA-0140-8341-F7291EDB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3 (6 points): Digit Classification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8AA43-6165-0045-A5AA-370842E09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http://inst.cs.berkeley.edu/~cs188/sp20/project5/#question-3-6-points-digit-classification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71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944E0-EEDC-F542-9E4E-DB278D98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4 (7 points): Language Identification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5D699-5060-C548-8B9E-EC675C77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http://inst.cs.berkeley.edu/~cs188/sp20/project5/#question-4-7-points-language-identification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9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CF78FF-0518-784B-97AE-8473CC67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Installation</a:t>
            </a:r>
            <a:br>
              <a:rPr lang="en-US" altLang="zh-CN" b="1" dirty="0"/>
            </a:br>
            <a:r>
              <a:rPr lang="zh-CN" altLang="en-US" b="1" dirty="0"/>
              <a:t>安装需要的第三方库</a:t>
            </a:r>
            <a:endParaRPr lang="en-US" altLang="zh-CN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EC4926-14B0-DB45-A998-3AFB20D82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http://inst.cs.berkeley.edu/~cs188/sp20/project5/#installation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pic>
        <p:nvPicPr>
          <p:cNvPr id="88066" name="Picture 2" descr="C:\Users\Dan\Dropbox\Office\CS 188\Ketrina Art\Perceptron\ClassificationWe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371600"/>
            <a:ext cx="3886200" cy="5163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965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819400"/>
            <a:ext cx="5403371" cy="203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Inputs are </a:t>
            </a:r>
            <a:r>
              <a:rPr lang="en-US" sz="280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feature has a </a:t>
            </a:r>
            <a:r>
              <a:rPr lang="en-US" sz="280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Sum is the </a:t>
            </a:r>
            <a:r>
              <a:rPr lang="en-US" sz="280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1"/>
            <a:ext cx="4800600" cy="1804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6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 descr="C:\Users\Dan\Dropbox\Office\CS 188\Ketrina Art\Perceptron\WeightUpda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39900"/>
            <a:ext cx="7772400" cy="3871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458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</a:t>
            </a:r>
          </a:p>
        </p:txBody>
      </p:sp>
      <p:pic>
        <p:nvPicPr>
          <p:cNvPr id="19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r="16275" b="63380"/>
          <a:stretch>
            <a:fillRect/>
          </a:stretch>
        </p:blipFill>
        <p:spPr bwMode="auto">
          <a:xfrm>
            <a:off x="6477000" y="1219200"/>
            <a:ext cx="4800600" cy="1981200"/>
          </a:xfrm>
          <a:prstGeom prst="rect">
            <a:avLst/>
          </a:prstGeom>
          <a:noFill/>
        </p:spPr>
      </p:pic>
      <p:pic>
        <p:nvPicPr>
          <p:cNvPr id="20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40845" r="16275" b="30986"/>
          <a:stretch>
            <a:fillRect/>
          </a:stretch>
        </p:blipFill>
        <p:spPr bwMode="auto">
          <a:xfrm>
            <a:off x="6477000" y="3352800"/>
            <a:ext cx="4800600" cy="1524000"/>
          </a:xfrm>
          <a:prstGeom prst="rect">
            <a:avLst/>
          </a:prstGeom>
          <a:noFill/>
        </p:spPr>
      </p:pic>
      <p:pic>
        <p:nvPicPr>
          <p:cNvPr id="21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70423" r="16275"/>
          <a:stretch>
            <a:fillRect/>
          </a:stretch>
        </p:blipFill>
        <p:spPr bwMode="auto">
          <a:xfrm>
            <a:off x="6477000" y="4953000"/>
            <a:ext cx="48006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880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597D762-B16B-B14C-902A-B62866C2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1 (6 points): Perceptron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C3631F-052C-2B4A-971C-963C4960B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http://inst.cs.berkeley.edu/~cs188/sp20/project5/#question-1-6-points-perceptron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5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7601" y="1092201"/>
            <a:ext cx="10058400" cy="4930776"/>
          </a:xfrm>
        </p:spPr>
        <p:txBody>
          <a:bodyPr/>
          <a:lstStyle/>
          <a:p>
            <a:r>
              <a:rPr lang="en-US" sz="2400" dirty="0"/>
              <a:t>Idea: </a:t>
            </a:r>
          </a:p>
          <a:p>
            <a:pPr lvl="1"/>
            <a:r>
              <a:rPr lang="en-US" sz="2400" dirty="0"/>
              <a:t>Start somewhere</a:t>
            </a:r>
          </a:p>
          <a:p>
            <a:pPr lvl="1"/>
            <a:r>
              <a:rPr lang="en-US" sz="2400" dirty="0"/>
              <a:t>Repeat:  Take a step in the gradient direction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/>
          <a:lstStyle/>
          <a:p>
            <a:r>
              <a:rPr lang="en-US" dirty="0"/>
              <a:t>Gradient Ascent</a:t>
            </a:r>
          </a:p>
        </p:txBody>
      </p:sp>
      <p:pic>
        <p:nvPicPr>
          <p:cNvPr id="8" name="Picture 7" descr="grad_descen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/>
          <a:stretch/>
        </p:blipFill>
        <p:spPr>
          <a:xfrm>
            <a:off x="2769405" y="2743200"/>
            <a:ext cx="6069795" cy="393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3616" y="6539965"/>
            <a:ext cx="2397557" cy="3231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500" dirty="0"/>
              <a:t>Figure source: </a:t>
            </a:r>
            <a:r>
              <a:rPr lang="en-US" sz="1500" dirty="0" err="1"/>
              <a:t>Mathworks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72188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432</Words>
  <Application>Microsoft Macintosh PowerPoint</Application>
  <PresentationFormat>宽屏</PresentationFormat>
  <Paragraphs>99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Courier</vt:lpstr>
      <vt:lpstr>Wingdings</vt:lpstr>
      <vt:lpstr>Office 主题​​</vt:lpstr>
      <vt:lpstr>The Pac-Man Projects</vt:lpstr>
      <vt:lpstr>Installation 安装需要的第三方库</vt:lpstr>
      <vt:lpstr>Linear Classifiers</vt:lpstr>
      <vt:lpstr>Some (Simplified) Biology</vt:lpstr>
      <vt:lpstr>Linear Classifiers</vt:lpstr>
      <vt:lpstr>Weight Updates</vt:lpstr>
      <vt:lpstr>Learning: Binary Perceptron</vt:lpstr>
      <vt:lpstr>Question 1 (6 points): Perceptron</vt:lpstr>
      <vt:lpstr>Gradient Ascent</vt:lpstr>
      <vt:lpstr>Optimization Procedure: Gradient Ascent</vt:lpstr>
      <vt:lpstr>Neural Networks</vt:lpstr>
      <vt:lpstr>Multi-class Logistic Regression</vt:lpstr>
      <vt:lpstr>Example: Linear Regression</vt:lpstr>
      <vt:lpstr>Deep Neural Network = Also learn the features!</vt:lpstr>
      <vt:lpstr>Question 2 (6 points): Non-linear Regression</vt:lpstr>
      <vt:lpstr>Question 3 (6 points): Digit Classification</vt:lpstr>
      <vt:lpstr>Question 4 (7 points): Language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Pac-Man Projects</dc:title>
  <dc:creator>薛景</dc:creator>
  <cp:lastModifiedBy>薛景</cp:lastModifiedBy>
  <cp:revision>16</cp:revision>
  <dcterms:created xsi:type="dcterms:W3CDTF">2020-04-15T07:57:11Z</dcterms:created>
  <dcterms:modified xsi:type="dcterms:W3CDTF">2020-05-27T02:09:27Z</dcterms:modified>
</cp:coreProperties>
</file>