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9110980" y="514604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 b="1">
                <a:ln w="12700" cmpd="sng">
                  <a:noFill/>
                  <a:prstDash val="solid"/>
                </a:ln>
                <a:gradFill>
                  <a:gsLst>
                    <a:gs pos="66000">
                      <a:srgbClr val="00B0F0"/>
                    </a:gs>
                    <a:gs pos="12000">
                      <a:srgbClr val="14CD68"/>
                    </a:gs>
                    <a:gs pos="100000">
                      <a:srgbClr val="035C7D"/>
                    </a:gs>
                  </a:gsLst>
                  <a:lin ang="2400000" scaled="false"/>
                </a:gradFill>
                <a:effectLst>
                  <a:outerShdw dist="38100" dir="2700000" algn="tl" rotWithShape="0">
                    <a:srgbClr val="00206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Application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59420" y="1454785"/>
            <a:ext cx="3692525" cy="2770505"/>
          </a:xfrm>
          <a:prstGeom prst="rect">
            <a:avLst/>
          </a:prstGeom>
          <a:gradFill>
            <a:gsLst>
              <a:gs pos="0">
                <a:schemeClr val="accent4">
                  <a:lumMod val="9000"/>
                  <a:lumOff val="91000"/>
                </a:schemeClr>
              </a:gs>
              <a:gs pos="36000">
                <a:schemeClr val="accent1">
                  <a:lumMod val="20000"/>
                  <a:lumOff val="80000"/>
                </a:schemeClr>
              </a:gs>
              <a:gs pos="66000">
                <a:schemeClr val="accent1">
                  <a:lumMod val="12000"/>
                  <a:lumOff val="88000"/>
                </a:schemeClr>
              </a:gs>
              <a:gs pos="100000">
                <a:schemeClr val="accent4">
                  <a:lumMod val="12000"/>
                  <a:lumOff val="88000"/>
                </a:schemeClr>
              </a:gs>
            </a:gsLst>
            <a:lin ang="54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42180" y="1653540"/>
            <a:ext cx="2128520" cy="2860040"/>
            <a:chOff x="7468" y="2523"/>
            <a:chExt cx="3352" cy="4504"/>
          </a:xfrm>
        </p:grpSpPr>
        <p:pic>
          <p:nvPicPr>
            <p:cNvPr id="4" name="Picture 3" descr="logo"/>
            <p:cNvPicPr>
              <a:picLocks noChangeAspect="true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29603" t="24961" r="28244" b="26454"/>
            <a:stretch>
              <a:fillRect/>
            </a:stretch>
          </p:blipFill>
          <p:spPr>
            <a:xfrm>
              <a:off x="7468" y="3203"/>
              <a:ext cx="3352" cy="3091"/>
            </a:xfrm>
            <a:prstGeom prst="rect">
              <a:avLst/>
            </a:prstGeom>
            <a:noFill/>
          </p:spPr>
        </p:pic>
        <p:sp>
          <p:nvSpPr>
            <p:cNvPr id="6" name="Text Box 5"/>
            <p:cNvSpPr txBox="true"/>
            <p:nvPr/>
          </p:nvSpPr>
          <p:spPr>
            <a:xfrm>
              <a:off x="8050" y="2523"/>
              <a:ext cx="2188" cy="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sz="3500" b="1">
                  <a:ln w="12700" cmpd="sng">
                    <a:noFill/>
                    <a:prstDash val="solid"/>
                  </a:ln>
                  <a:gradFill>
                    <a:gsLst>
                      <a:gs pos="66000">
                        <a:srgbClr val="00B0F0"/>
                      </a:gs>
                      <a:gs pos="12000">
                        <a:srgbClr val="14CD68"/>
                      </a:gs>
                      <a:gs pos="100000">
                        <a:srgbClr val="035C7D"/>
                      </a:gs>
                    </a:gsLst>
                    <a:lin ang="2400000" scaled="false"/>
                  </a:gradFill>
                  <a:effectLst>
                    <a:outerShdw dist="38100" dir="2700000" algn="tl" rotWithShape="0">
                      <a:srgbClr val="002060"/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Safety </a:t>
              </a:r>
              <a:endParaRPr lang="en-US" altLang="en-US" sz="3500" b="1">
                <a:ln w="12700" cmpd="sng">
                  <a:noFill/>
                  <a:prstDash val="solid"/>
                </a:ln>
                <a:gradFill>
                  <a:gsLst>
                    <a:gs pos="66000">
                      <a:srgbClr val="00B0F0"/>
                    </a:gs>
                    <a:gs pos="12000">
                      <a:srgbClr val="14CD68"/>
                    </a:gs>
                    <a:gs pos="100000">
                      <a:srgbClr val="035C7D"/>
                    </a:gs>
                  </a:gsLst>
                  <a:lin ang="2400000" scaled="false"/>
                </a:gradFill>
                <a:effectLst>
                  <a:outerShdw dist="38100" dir="2700000" algn="tl" rotWithShape="0">
                    <a:srgbClr val="002060"/>
                  </a:outerShdw>
                </a:effectLs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" name="Text Box 2"/>
            <p:cNvSpPr txBox="true"/>
            <p:nvPr/>
          </p:nvSpPr>
          <p:spPr>
            <a:xfrm>
              <a:off x="7931" y="6035"/>
              <a:ext cx="2426" cy="99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sz="3500" b="1">
                  <a:ln w="12700" cmpd="sng">
                    <a:noFill/>
                    <a:prstDash val="solid"/>
                  </a:ln>
                  <a:gradFill>
                    <a:gsLst>
                      <a:gs pos="66000">
                        <a:srgbClr val="00B0F0"/>
                      </a:gs>
                      <a:gs pos="12000">
                        <a:srgbClr val="14CD68"/>
                      </a:gs>
                      <a:gs pos="100000">
                        <a:srgbClr val="035C7D"/>
                      </a:gs>
                    </a:gsLst>
                    <a:lin ang="2400000" scaled="false"/>
                  </a:gradFill>
                  <a:effectLst>
                    <a:outerShdw dist="38100" dir="2700000" algn="tl" rotWithShape="0">
                      <a:srgbClr val="002060"/>
                    </a:outerShdw>
                  </a:effectLst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Citizen</a:t>
              </a:r>
              <a:endParaRPr lang="en-US" altLang="en-US" sz="3500" b="1">
                <a:ln w="12700" cmpd="sng">
                  <a:noFill/>
                  <a:prstDash val="solid"/>
                </a:ln>
                <a:gradFill>
                  <a:gsLst>
                    <a:gs pos="66000">
                      <a:srgbClr val="00B0F0"/>
                    </a:gs>
                    <a:gs pos="12000">
                      <a:srgbClr val="14CD68"/>
                    </a:gs>
                    <a:gs pos="100000">
                      <a:srgbClr val="035C7D"/>
                    </a:gs>
                  </a:gsLst>
                  <a:lin ang="2400000" scaled="false"/>
                </a:gradFill>
                <a:effectLst>
                  <a:outerShdw dist="38100" dir="2700000" algn="tl" rotWithShape="0">
                    <a:srgbClr val="00206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Presentation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Calibri</vt:lpstr>
      <vt:lpstr>Trebuchet MS</vt:lpstr>
      <vt:lpstr>微软雅黑</vt:lpstr>
      <vt:lpstr>Arial Unicode MS</vt:lpstr>
      <vt:lpstr>Calibri Light</vt:lpstr>
      <vt:lpstr>SimSun</vt:lpstr>
      <vt:lpstr>Droid Sans Fallback</vt:lpstr>
      <vt:lpstr>Standard Symbols PS [URW ]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laxus</cp:lastModifiedBy>
  <cp:revision>9</cp:revision>
  <dcterms:created xsi:type="dcterms:W3CDTF">2021-01-23T02:35:50Z</dcterms:created>
  <dcterms:modified xsi:type="dcterms:W3CDTF">2021-01-23T02:35:50Z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