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07" r:id="rId2"/>
    <p:sldId id="985" r:id="rId3"/>
    <p:sldId id="986" r:id="rId4"/>
    <p:sldId id="987" r:id="rId5"/>
    <p:sldId id="977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 UI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 UI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 UI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 UI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 U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 U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 U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 U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9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D9DAD9"/>
    <a:srgbClr val="86BD6D"/>
    <a:srgbClr val="86BC6E"/>
    <a:srgbClr val="A5BB8F"/>
    <a:srgbClr val="698250"/>
    <a:srgbClr val="86A369"/>
    <a:srgbClr val="497B17"/>
    <a:srgbClr val="528A1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4299" autoAdjust="0"/>
  </p:normalViewPr>
  <p:slideViewPr>
    <p:cSldViewPr>
      <p:cViewPr varScale="1">
        <p:scale>
          <a:sx n="153" d="100"/>
          <a:sy n="153" d="100"/>
        </p:scale>
        <p:origin x="168" y="272"/>
      </p:cViewPr>
      <p:guideLst>
        <p:guide orient="horz" pos="1489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635708-B9FD-40E9-81A5-ACE88132D8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487556-3307-414C-813D-FAD7DA138E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7E2202A4-E96E-4879-829D-B58E580225DA}" type="datetimeFigureOut">
              <a:rPr lang="zh-CN" altLang="en-US"/>
              <a:pPr>
                <a:defRPr/>
              </a:pPr>
              <a:t>2020/3/12</a:t>
            </a:fld>
            <a:endParaRPr lang="zh-CN" altLang="en-US">
              <a:latin typeface="Arial" panose="020B06040202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1268" name="幻灯片图像占位符 3">
            <a:extLst>
              <a:ext uri="{FF2B5EF4-FFF2-40B4-BE49-F238E27FC236}">
                <a16:creationId xmlns:a16="http://schemas.microsoft.com/office/drawing/2014/main" id="{6912A10C-DF34-43C0-BD5C-3A58BD610C9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备注占位符 4">
            <a:extLst>
              <a:ext uri="{FF2B5EF4-FFF2-40B4-BE49-F238E27FC236}">
                <a16:creationId xmlns:a16="http://schemas.microsoft.com/office/drawing/2014/main" id="{DC7E240A-E940-4AE5-B07E-2108B52F2998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1E439-064E-472B-AFC4-5D169A72BE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3BAF0-89ED-4AA8-AACC-93C93C748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96F0A3C-FC4E-41F2-BC38-03D1EB8234B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603A01B0-62BC-47FC-9C0B-D5336A1DD17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BED1A6C-F05D-462F-AE2F-402106108E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030FDCCB-D054-4568-B6AF-123EC31C2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9pPr>
          </a:lstStyle>
          <a:p>
            <a:pPr fontAlgn="base"/>
            <a:fld id="{2D4B85AF-4EC5-4AF6-8466-9E0B677744E0}" type="slidenum">
              <a:rPr altLang="en-US" smtClean="0"/>
              <a:pPr fontAlgn="base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>
            <a:extLst>
              <a:ext uri="{FF2B5EF4-FFF2-40B4-BE49-F238E27FC236}">
                <a16:creationId xmlns:a16="http://schemas.microsoft.com/office/drawing/2014/main" id="{E8F5FA0D-0435-42A1-886A-277A09FD475E}"/>
              </a:ext>
            </a:extLst>
          </p:cNvPr>
          <p:cNvSpPr/>
          <p:nvPr userDrawn="1"/>
        </p:nvSpPr>
        <p:spPr>
          <a:xfrm>
            <a:off x="1588" y="0"/>
            <a:ext cx="9142412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2400" noProof="1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269ED854-66F7-4032-A522-2B5916463704}"/>
              </a:ext>
            </a:extLst>
          </p:cNvPr>
          <p:cNvSpPr/>
          <p:nvPr userDrawn="1"/>
        </p:nvSpPr>
        <p:spPr>
          <a:xfrm>
            <a:off x="1727200" y="2332038"/>
            <a:ext cx="1638300" cy="66675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defRPr/>
            </a:pPr>
            <a:r>
              <a:rPr kumimoji="1" lang="zh-CN" altLang="en-US" sz="2000" b="1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kumimoji="1" lang="en-US" altLang="zh-CN" sz="2000" b="1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 eaLnBrk="1" fontAlgn="auto" hangingPunct="1"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endParaRPr lang="zh-CN" altLang="en-US" sz="20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Number_1">
            <a:extLst>
              <a:ext uri="{FF2B5EF4-FFF2-40B4-BE49-F238E27FC236}">
                <a16:creationId xmlns:a16="http://schemas.microsoft.com/office/drawing/2014/main" id="{0F0FB54D-7A81-482B-B836-2945A6C4821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4067175" y="1752600"/>
            <a:ext cx="371475" cy="3730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MH_Number_2">
            <a:extLst>
              <a:ext uri="{FF2B5EF4-FFF2-40B4-BE49-F238E27FC236}">
                <a16:creationId xmlns:a16="http://schemas.microsoft.com/office/drawing/2014/main" id="{AF6A8011-517F-4B92-8FB8-0BA8C6D3CC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067175" y="2405063"/>
            <a:ext cx="371475" cy="37147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MH_Number_3">
            <a:extLst>
              <a:ext uri="{FF2B5EF4-FFF2-40B4-BE49-F238E27FC236}">
                <a16:creationId xmlns:a16="http://schemas.microsoft.com/office/drawing/2014/main" id="{4CBA6A79-9A45-454A-B8E7-06FAE322520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4067175" y="3057525"/>
            <a:ext cx="371475" cy="3714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0" name="直接连接符 12">
            <a:extLst>
              <a:ext uri="{FF2B5EF4-FFF2-40B4-BE49-F238E27FC236}">
                <a16:creationId xmlns:a16="http://schemas.microsoft.com/office/drawing/2014/main" id="{4688DA69-88A9-4972-B9CF-537683FC87B3}"/>
              </a:ext>
            </a:extLst>
          </p:cNvPr>
          <p:cNvCxnSpPr/>
          <p:nvPr userDrawn="1"/>
        </p:nvCxnSpPr>
        <p:spPr>
          <a:xfrm>
            <a:off x="4640263" y="2125663"/>
            <a:ext cx="14414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3">
            <a:extLst>
              <a:ext uri="{FF2B5EF4-FFF2-40B4-BE49-F238E27FC236}">
                <a16:creationId xmlns:a16="http://schemas.microsoft.com/office/drawing/2014/main" id="{AE333DDE-3878-46C7-94F1-39152DF26B23}"/>
              </a:ext>
            </a:extLst>
          </p:cNvPr>
          <p:cNvCxnSpPr/>
          <p:nvPr userDrawn="1"/>
        </p:nvCxnSpPr>
        <p:spPr>
          <a:xfrm>
            <a:off x="4640263" y="2781300"/>
            <a:ext cx="14414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4">
            <a:extLst>
              <a:ext uri="{FF2B5EF4-FFF2-40B4-BE49-F238E27FC236}">
                <a16:creationId xmlns:a16="http://schemas.microsoft.com/office/drawing/2014/main" id="{809B1441-F6DD-486C-A116-2C2A282A57BF}"/>
              </a:ext>
            </a:extLst>
          </p:cNvPr>
          <p:cNvCxnSpPr/>
          <p:nvPr userDrawn="1"/>
        </p:nvCxnSpPr>
        <p:spPr>
          <a:xfrm>
            <a:off x="4640263" y="3435350"/>
            <a:ext cx="14414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21">
            <a:extLst>
              <a:ext uri="{FF2B5EF4-FFF2-40B4-BE49-F238E27FC236}">
                <a16:creationId xmlns:a16="http://schemas.microsoft.com/office/drawing/2014/main" id="{CFBF3F3A-18A3-4DAC-821F-EAD4B80E35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3175"/>
            <a:ext cx="91440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4567401" y="1730644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567401" y="2421825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567401" y="3051521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4117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23AF9431-EE78-4927-A1E6-535F8F7A29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59392-013A-40BA-BA02-E96FC803E523}"/>
              </a:ext>
            </a:extLst>
          </p:cNvPr>
          <p:cNvSpPr txBox="1"/>
          <p:nvPr userDrawn="1"/>
        </p:nvSpPr>
        <p:spPr>
          <a:xfrm>
            <a:off x="4932363" y="4573588"/>
            <a:ext cx="3671887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" b="1" kern="1000" spc="-100" noProof="1">
                <a:solidFill>
                  <a:srgbClr val="195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Perfecting IT service and favoring clients 'success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50" b="1" kern="1000" noProof="1">
                <a:solidFill>
                  <a:srgbClr val="195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锻造凝练</a:t>
            </a:r>
            <a:r>
              <a:rPr lang="en-US" altLang="zh-CN" sz="750" b="1" kern="1000" noProof="1">
                <a:solidFill>
                  <a:srgbClr val="195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750" b="1" kern="1000" noProof="1">
                <a:solidFill>
                  <a:srgbClr val="195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 助推用户事业发展</a:t>
            </a:r>
          </a:p>
        </p:txBody>
      </p:sp>
      <p:pic>
        <p:nvPicPr>
          <p:cNvPr id="5" name="Picture 2" descr="D:\工作\中亦科技 胸标.png">
            <a:extLst>
              <a:ext uri="{FF2B5EF4-FFF2-40B4-BE49-F238E27FC236}">
                <a16:creationId xmlns:a16="http://schemas.microsoft.com/office/drawing/2014/main" id="{03176AFD-536A-45CE-947A-9E1F151F43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338138"/>
            <a:ext cx="8397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699792" y="1923678"/>
            <a:ext cx="5400600" cy="48605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35667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03315-3C81-4B39-9D2B-8993ECA5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4624388"/>
            <a:ext cx="2133600" cy="107950"/>
          </a:xfrm>
        </p:spPr>
        <p:txBody>
          <a:bodyPr/>
          <a:lstStyle>
            <a:lvl1pPr eaLnBrk="1" hangingPunct="1"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936B4-9DBF-4ED7-BA6B-D2F4054D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5963" y="4570413"/>
            <a:ext cx="2895600" cy="106362"/>
          </a:xfrm>
        </p:spPr>
        <p:txBody>
          <a:bodyPr/>
          <a:lstStyle>
            <a:lvl1pPr algn="ctr" eaLnBrk="1" hangingPunct="1"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4942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897731"/>
            <a:ext cx="8229600" cy="37742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01893-DB44-4225-8A53-E364C6C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4624388"/>
            <a:ext cx="2133600" cy="107950"/>
          </a:xfrm>
        </p:spPr>
        <p:txBody>
          <a:bodyPr/>
          <a:lstStyle>
            <a:lvl1pPr eaLnBrk="1" hangingPunct="1"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03E81-CFCD-4CDF-9843-BB1727FD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5963" y="4570413"/>
            <a:ext cx="2895600" cy="106362"/>
          </a:xfrm>
        </p:spPr>
        <p:txBody>
          <a:bodyPr/>
          <a:lstStyle>
            <a:lvl1pPr algn="ctr" eaLnBrk="1" hangingPunct="1"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3347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48F5-FB64-4712-B071-F9D9ED190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543050"/>
            <a:ext cx="70389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  <a:endParaRPr lang="en-US" altLang="zh-CN" sz="40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E4E67B-C9C2-41E6-A193-293E605BB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3305175"/>
            <a:ext cx="49688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bg1"/>
                </a:solidFill>
              </a:rPr>
              <a:t>北京中亦安图科技股份有限公司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1000">
                <a:solidFill>
                  <a:schemeClr val="bg1"/>
                </a:solidFill>
              </a:rPr>
              <a:t>ChinaEtek Service &amp; Technology Co.</a:t>
            </a:r>
            <a:r>
              <a:rPr lang="zh-CN" altLang="en-US" sz="1000">
                <a:solidFill>
                  <a:schemeClr val="bg1"/>
                </a:solidFill>
              </a:rPr>
              <a:t>，</a:t>
            </a:r>
            <a:r>
              <a:rPr lang="en-US" altLang="zh-CN" sz="1000">
                <a:solidFill>
                  <a:schemeClr val="bg1"/>
                </a:solidFill>
              </a:rPr>
              <a:t>Ltd.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7C91CE-A6E9-4F22-B43F-3D258C583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2284413"/>
            <a:ext cx="70405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3CFDE332-2571-4035-BF06-577B3FC0D0C7}"/>
              </a:ext>
            </a:extLst>
          </p:cNvPr>
          <p:cNvSpPr/>
          <p:nvPr/>
        </p:nvSpPr>
        <p:spPr>
          <a:xfrm>
            <a:off x="0" y="3074988"/>
            <a:ext cx="9144000" cy="1131887"/>
          </a:xfrm>
          <a:prstGeom prst="rect">
            <a:avLst/>
          </a:prstGeom>
          <a:solidFill>
            <a:srgbClr val="3C8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3B2226AA-0146-4C8A-AE24-6AF059A1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36875"/>
            <a:ext cx="1243013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6F392BE9-FDF8-4C78-8156-4E22D63C6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365125"/>
            <a:ext cx="8112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24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>
            <a:extLst>
              <a:ext uri="{FF2B5EF4-FFF2-40B4-BE49-F238E27FC236}">
                <a16:creationId xmlns:a16="http://schemas.microsoft.com/office/drawing/2014/main" id="{050B89EC-664F-4CBE-91AA-5328D69AED89}"/>
              </a:ext>
            </a:extLst>
          </p:cNvPr>
          <p:cNvSpPr/>
          <p:nvPr userDrawn="1"/>
        </p:nvSpPr>
        <p:spPr>
          <a:xfrm>
            <a:off x="1588" y="0"/>
            <a:ext cx="9142412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2400" noProof="1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896CF771-14BD-4EFB-8C0D-F1F34B37EA4F}"/>
              </a:ext>
            </a:extLst>
          </p:cNvPr>
          <p:cNvSpPr/>
          <p:nvPr userDrawn="1"/>
        </p:nvSpPr>
        <p:spPr>
          <a:xfrm>
            <a:off x="1727200" y="2332038"/>
            <a:ext cx="1638300" cy="66675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defRPr/>
            </a:pPr>
            <a:r>
              <a:rPr kumimoji="1" lang="zh-CN" altLang="en-US" sz="2000" b="1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kumimoji="1" lang="en-US" altLang="zh-CN" sz="2000" b="1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 eaLnBrk="1" fontAlgn="auto" hangingPunct="1"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endParaRPr lang="zh-CN" altLang="en-US" sz="20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Number_1">
            <a:extLst>
              <a:ext uri="{FF2B5EF4-FFF2-40B4-BE49-F238E27FC236}">
                <a16:creationId xmlns:a16="http://schemas.microsoft.com/office/drawing/2014/main" id="{A784D911-6414-4BDF-9069-14B705F454E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4067175" y="1530350"/>
            <a:ext cx="371475" cy="3730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MH_Number_2">
            <a:extLst>
              <a:ext uri="{FF2B5EF4-FFF2-40B4-BE49-F238E27FC236}">
                <a16:creationId xmlns:a16="http://schemas.microsoft.com/office/drawing/2014/main" id="{DDB6148E-C4DC-46F6-ACB0-C22353FB6B7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067175" y="2182813"/>
            <a:ext cx="371475" cy="37147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MH_Number_3">
            <a:extLst>
              <a:ext uri="{FF2B5EF4-FFF2-40B4-BE49-F238E27FC236}">
                <a16:creationId xmlns:a16="http://schemas.microsoft.com/office/drawing/2014/main" id="{59234C42-F067-4D3D-9F37-D24E353FF51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4067175" y="2835275"/>
            <a:ext cx="371475" cy="3714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MH_Number_4">
            <a:extLst>
              <a:ext uri="{FF2B5EF4-FFF2-40B4-BE49-F238E27FC236}">
                <a16:creationId xmlns:a16="http://schemas.microsoft.com/office/drawing/2014/main" id="{D1133B1A-C4B3-42C9-A354-33F675547451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4067175" y="3487738"/>
            <a:ext cx="371475" cy="37147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B4A66CA7-43AB-43C8-B6F3-6CD57EF96F03}"/>
              </a:ext>
            </a:extLst>
          </p:cNvPr>
          <p:cNvCxnSpPr/>
          <p:nvPr userDrawn="1"/>
        </p:nvCxnSpPr>
        <p:spPr>
          <a:xfrm>
            <a:off x="4640263" y="1903413"/>
            <a:ext cx="14414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4F67C560-929F-4CDD-9164-B33C2375E06F}"/>
              </a:ext>
            </a:extLst>
          </p:cNvPr>
          <p:cNvCxnSpPr/>
          <p:nvPr userDrawn="1"/>
        </p:nvCxnSpPr>
        <p:spPr>
          <a:xfrm>
            <a:off x="4640263" y="2557463"/>
            <a:ext cx="14414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E35CA93D-3D75-45C3-82C1-347BD9F9912C}"/>
              </a:ext>
            </a:extLst>
          </p:cNvPr>
          <p:cNvCxnSpPr/>
          <p:nvPr userDrawn="1"/>
        </p:nvCxnSpPr>
        <p:spPr>
          <a:xfrm>
            <a:off x="4640263" y="3213100"/>
            <a:ext cx="14414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5">
            <a:extLst>
              <a:ext uri="{FF2B5EF4-FFF2-40B4-BE49-F238E27FC236}">
                <a16:creationId xmlns:a16="http://schemas.microsoft.com/office/drawing/2014/main" id="{B04C87FB-F0ED-4F70-A991-A53118206201}"/>
              </a:ext>
            </a:extLst>
          </p:cNvPr>
          <p:cNvCxnSpPr/>
          <p:nvPr userDrawn="1"/>
        </p:nvCxnSpPr>
        <p:spPr>
          <a:xfrm>
            <a:off x="4640263" y="3867150"/>
            <a:ext cx="14414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21">
            <a:extLst>
              <a:ext uri="{FF2B5EF4-FFF2-40B4-BE49-F238E27FC236}">
                <a16:creationId xmlns:a16="http://schemas.microsoft.com/office/drawing/2014/main" id="{21DD5EED-1094-4559-B7B9-46088A330F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3175"/>
            <a:ext cx="91440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4567401" y="1507718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567401" y="2198899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567401" y="2828595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567401" y="3493963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536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04B7F5BC-0AAC-437D-9BCC-A1DC5F61E480}"/>
              </a:ext>
            </a:extLst>
          </p:cNvPr>
          <p:cNvSpPr/>
          <p:nvPr userDrawn="1"/>
        </p:nvSpPr>
        <p:spPr>
          <a:xfrm>
            <a:off x="1588" y="0"/>
            <a:ext cx="9142412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2400" noProof="1"/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D034E254-9D07-4B2F-A696-C3E492E570A8}"/>
              </a:ext>
            </a:extLst>
          </p:cNvPr>
          <p:cNvSpPr/>
          <p:nvPr userDrawn="1"/>
        </p:nvSpPr>
        <p:spPr>
          <a:xfrm>
            <a:off x="1727200" y="2332038"/>
            <a:ext cx="1638300" cy="66675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defRPr/>
            </a:pPr>
            <a:r>
              <a:rPr kumimoji="1" lang="zh-CN" altLang="en-US" sz="2000" b="1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kumimoji="1" lang="en-US" altLang="zh-CN" sz="2000" b="1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 eaLnBrk="1" fontAlgn="auto" hangingPunct="1"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endParaRPr lang="zh-CN" altLang="en-US" sz="20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Number_1">
            <a:extLst>
              <a:ext uri="{FF2B5EF4-FFF2-40B4-BE49-F238E27FC236}">
                <a16:creationId xmlns:a16="http://schemas.microsoft.com/office/drawing/2014/main" id="{E3B535B0-B2C6-465A-8FE0-810A984388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3995738" y="1082675"/>
            <a:ext cx="371475" cy="3714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MH_Number_2">
            <a:extLst>
              <a:ext uri="{FF2B5EF4-FFF2-40B4-BE49-F238E27FC236}">
                <a16:creationId xmlns:a16="http://schemas.microsoft.com/office/drawing/2014/main" id="{05974F5E-1ADE-428A-B090-589ECEE3525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3995738" y="1735138"/>
            <a:ext cx="371475" cy="37147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MH_Number_3">
            <a:extLst>
              <a:ext uri="{FF2B5EF4-FFF2-40B4-BE49-F238E27FC236}">
                <a16:creationId xmlns:a16="http://schemas.microsoft.com/office/drawing/2014/main" id="{1BDC2769-8984-433F-876D-EDB654039BC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3995738" y="2387600"/>
            <a:ext cx="371475" cy="3698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Number_4">
            <a:extLst>
              <a:ext uri="{FF2B5EF4-FFF2-40B4-BE49-F238E27FC236}">
                <a16:creationId xmlns:a16="http://schemas.microsoft.com/office/drawing/2014/main" id="{D7DF2CDB-9808-4859-BC84-9437C301214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3995738" y="3038475"/>
            <a:ext cx="371475" cy="37147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F51E83-D531-4DBB-BCC8-EE40969D1334}"/>
              </a:ext>
            </a:extLst>
          </p:cNvPr>
          <p:cNvCxnSpPr/>
          <p:nvPr userDrawn="1"/>
        </p:nvCxnSpPr>
        <p:spPr>
          <a:xfrm>
            <a:off x="4567238" y="1454150"/>
            <a:ext cx="14430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5CDEDD-908E-4797-984E-D65A0112EAAD}"/>
              </a:ext>
            </a:extLst>
          </p:cNvPr>
          <p:cNvCxnSpPr/>
          <p:nvPr userDrawn="1"/>
        </p:nvCxnSpPr>
        <p:spPr>
          <a:xfrm>
            <a:off x="4567238" y="2109788"/>
            <a:ext cx="144303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6980326-F469-41C6-B6FB-9EF5A2C9B262}"/>
              </a:ext>
            </a:extLst>
          </p:cNvPr>
          <p:cNvCxnSpPr/>
          <p:nvPr userDrawn="1"/>
        </p:nvCxnSpPr>
        <p:spPr>
          <a:xfrm>
            <a:off x="4567238" y="2765425"/>
            <a:ext cx="14430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1206BC6-152D-4A1D-8437-3EBE00AD54B4}"/>
              </a:ext>
            </a:extLst>
          </p:cNvPr>
          <p:cNvCxnSpPr/>
          <p:nvPr userDrawn="1"/>
        </p:nvCxnSpPr>
        <p:spPr>
          <a:xfrm>
            <a:off x="4567238" y="3419475"/>
            <a:ext cx="144303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21">
            <a:extLst>
              <a:ext uri="{FF2B5EF4-FFF2-40B4-BE49-F238E27FC236}">
                <a16:creationId xmlns:a16="http://schemas.microsoft.com/office/drawing/2014/main" id="{56CC7F53-230A-4F31-B6E7-FFF7EAC026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175"/>
            <a:ext cx="9144001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MH_Number_3">
            <a:extLst>
              <a:ext uri="{FF2B5EF4-FFF2-40B4-BE49-F238E27FC236}">
                <a16:creationId xmlns:a16="http://schemas.microsoft.com/office/drawing/2014/main" id="{A0AEB652-C7A1-4757-96E1-BE3A380A973F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3995738" y="3700463"/>
            <a:ext cx="371475" cy="3714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defRPr/>
            </a:pPr>
            <a:r>
              <a:rPr lang="en-US" altLang="zh-CN" sz="2110" b="1" noProof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110" b="1" noProof="1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9" name="直接连接符 20">
            <a:extLst>
              <a:ext uri="{FF2B5EF4-FFF2-40B4-BE49-F238E27FC236}">
                <a16:creationId xmlns:a16="http://schemas.microsoft.com/office/drawing/2014/main" id="{150CD264-F63A-495B-8698-2C743E910D2F}"/>
              </a:ext>
            </a:extLst>
          </p:cNvPr>
          <p:cNvCxnSpPr/>
          <p:nvPr userDrawn="1"/>
        </p:nvCxnSpPr>
        <p:spPr>
          <a:xfrm>
            <a:off x="4567238" y="4078288"/>
            <a:ext cx="14430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4495468" y="1059582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495468" y="1750763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495468" y="2380459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495468" y="3045827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495468" y="3694077"/>
            <a:ext cx="2308855" cy="338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8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9837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4">
            <a:extLst>
              <a:ext uri="{FF2B5EF4-FFF2-40B4-BE49-F238E27FC236}">
                <a16:creationId xmlns:a16="http://schemas.microsoft.com/office/drawing/2014/main" id="{B4D4D810-85A1-4542-A488-AD1D04238A55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1127125"/>
            <a:ext cx="1085850" cy="862013"/>
            <a:chOff x="3419345" y="385660"/>
            <a:chExt cx="1447546" cy="1149156"/>
          </a:xfrm>
        </p:grpSpPr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953EC5DC-86E7-4ED5-B00A-4BA9EAB079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19345" y="946482"/>
              <a:ext cx="588330" cy="588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A7823B7E-6152-4A8B-B217-E802BC5BBD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74328" y="1162346"/>
              <a:ext cx="298397" cy="30051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DF689037-FBC1-4906-ADF4-E9F36A56FD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51029" y="385660"/>
              <a:ext cx="215862" cy="2158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601E7248-88C5-4D13-835E-7B7BD775E5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07675" y="550732"/>
              <a:ext cx="425375" cy="423262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29">
            <a:extLst>
              <a:ext uri="{FF2B5EF4-FFF2-40B4-BE49-F238E27FC236}">
                <a16:creationId xmlns:a16="http://schemas.microsoft.com/office/drawing/2014/main" id="{BCF0D0D6-1337-4AA3-A76D-9BF85E14C0E8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332413" y="1458913"/>
            <a:ext cx="1085850" cy="862012"/>
            <a:chOff x="3419345" y="385660"/>
            <a:chExt cx="1447546" cy="1149156"/>
          </a:xfrm>
        </p:grpSpPr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DD58EB3F-0853-46BD-AB59-22D0DF5E45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19345" y="946482"/>
              <a:ext cx="588330" cy="588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9">
              <a:extLst>
                <a:ext uri="{FF2B5EF4-FFF2-40B4-BE49-F238E27FC236}">
                  <a16:creationId xmlns:a16="http://schemas.microsoft.com/office/drawing/2014/main" id="{FAA597A5-D636-4666-89E5-EB0CDD2725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74328" y="1162345"/>
              <a:ext cx="298398" cy="30051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7590C1D6-089D-49D7-AB70-632018F1C5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51029" y="385660"/>
              <a:ext cx="215862" cy="2158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1">
              <a:extLst>
                <a:ext uri="{FF2B5EF4-FFF2-40B4-BE49-F238E27FC236}">
                  <a16:creationId xmlns:a16="http://schemas.microsoft.com/office/drawing/2014/main" id="{0FE03C69-C145-432E-ABAC-32DA41C3EB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07675" y="550732"/>
              <a:ext cx="425376" cy="423262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椭圆 13">
            <a:extLst>
              <a:ext uri="{FF2B5EF4-FFF2-40B4-BE49-F238E27FC236}">
                <a16:creationId xmlns:a16="http://schemas.microsoft.com/office/drawing/2014/main" id="{A489DF01-AB43-4228-95EA-400DB1F7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1003300"/>
            <a:ext cx="1498600" cy="1497013"/>
          </a:xfrm>
          <a:prstGeom prst="ellipse">
            <a:avLst/>
          </a:prstGeom>
          <a:solidFill>
            <a:srgbClr val="3C8DBE"/>
          </a:solidFill>
          <a:ln>
            <a:noFill/>
          </a:ln>
          <a:extLs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9pPr>
          </a:lstStyle>
          <a:p>
            <a:pPr algn="ctr" eaLnBrk="1" hangingPunct="1">
              <a:defRPr/>
            </a:pPr>
            <a:endParaRPr lang="zh-CN" altLang="en-US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E66857-CF80-4E09-B86D-E256A2839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365125"/>
            <a:ext cx="8112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2">
            <a:extLst>
              <a:ext uri="{FF2B5EF4-FFF2-40B4-BE49-F238E27FC236}">
                <a16:creationId xmlns:a16="http://schemas.microsoft.com/office/drawing/2014/main" id="{65FC3D3A-244C-46AB-8DF1-636E366A8551}"/>
              </a:ext>
            </a:extLst>
          </p:cNvPr>
          <p:cNvSpPr/>
          <p:nvPr/>
        </p:nvSpPr>
        <p:spPr>
          <a:xfrm>
            <a:off x="1782763" y="4154488"/>
            <a:ext cx="5629275" cy="392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1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锻造凝炼</a:t>
            </a:r>
            <a:r>
              <a:rPr lang="en-US" altLang="zh-CN" sz="1050" kern="1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050" kern="1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 助推用户事业发展</a:t>
            </a:r>
          </a:p>
          <a:p>
            <a:pPr algn="ctr" eaLnBrk="1" fontAlgn="auto" hangingPunct="1">
              <a:defRPr/>
            </a:pPr>
            <a:r>
              <a:rPr lang="en-US" altLang="zh-CN" sz="900" kern="1000" spc="-1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Perfecting IT service and favoring clients 'success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2153" y="2702451"/>
            <a:ext cx="7039694" cy="517371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noProof="1"/>
              <a:t>Click to edit Master title style</a:t>
            </a:r>
            <a:endParaRPr lang="zh-CN" altLang="en-US" noProof="1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1907629" y="3245349"/>
            <a:ext cx="5328741" cy="3345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15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3943342" y="1264558"/>
            <a:ext cx="1307878" cy="922219"/>
          </a:xfrm>
          <a:prstGeom prst="rect">
            <a:avLst/>
          </a:prstGeom>
        </p:spPr>
        <p:txBody>
          <a:bodyPr/>
          <a:lstStyle>
            <a:lvl1pPr marL="0" indent="0" algn="ctr" defTabSz="913765" rtl="0" eaLnBrk="1" latinLnBrk="0" hangingPunct="1">
              <a:buNone/>
              <a:defRPr lang="zh-CN" altLang="en-US" sz="6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6950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id="{FCC2C0F9-21D7-400E-9D0B-30B061D24B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6895678" cy="424904"/>
          </a:xfrm>
          <a:prstGeom prst="rect">
            <a:avLst/>
          </a:prstGeom>
        </p:spPr>
        <p:txBody>
          <a:bodyPr/>
          <a:lstStyle>
            <a:lvl1pPr algn="l">
              <a:defRPr sz="1800" b="0" kern="10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12984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1B1AAE87-1F58-443C-92E9-0426AEA575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42"/>
          <a:stretch>
            <a:fillRect/>
          </a:stretch>
        </p:blipFill>
        <p:spPr bwMode="auto">
          <a:xfrm>
            <a:off x="0" y="4659313"/>
            <a:ext cx="91440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2368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438917"/>
      </p:ext>
    </p:extLst>
  </p:cSld>
  <p:clrMapOvr>
    <a:masterClrMapping/>
  </p:clrMapOvr>
  <p:transition spd="slow" advClick="0" advTm="2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5787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id="{931E41AA-B656-4C3A-B51C-C2D6FDDCA0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1A0DC5-A8AF-49E3-B49A-0226CF958555}"/>
              </a:ext>
            </a:extLst>
          </p:cNvPr>
          <p:cNvSpPr txBox="1"/>
          <p:nvPr userDrawn="1"/>
        </p:nvSpPr>
        <p:spPr>
          <a:xfrm>
            <a:off x="4932363" y="4573588"/>
            <a:ext cx="3671887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defRPr/>
            </a:pPr>
            <a:r>
              <a:rPr lang="en-US" altLang="zh-CN" sz="750" b="1" kern="1000" spc="-100" noProof="1">
                <a:solidFill>
                  <a:srgbClr val="195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Perfecting IT service and favoring clients 'success</a:t>
            </a:r>
          </a:p>
          <a:p>
            <a:pPr algn="r" eaLnBrk="1" fontAlgn="auto" hangingPunct="1">
              <a:defRPr/>
            </a:pPr>
            <a:r>
              <a:rPr lang="zh-CN" altLang="en-US" sz="750" b="1" kern="1000" noProof="1">
                <a:solidFill>
                  <a:srgbClr val="195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锻造凝练</a:t>
            </a:r>
            <a:r>
              <a:rPr lang="en-US" altLang="zh-CN" sz="750" b="1" kern="1000" noProof="1">
                <a:solidFill>
                  <a:srgbClr val="195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750" b="1" kern="1000" noProof="1">
                <a:solidFill>
                  <a:srgbClr val="195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 助推用户事业发展</a:t>
            </a:r>
          </a:p>
        </p:txBody>
      </p:sp>
      <p:pic>
        <p:nvPicPr>
          <p:cNvPr id="5" name="Picture 2" descr="D:\工作\中亦科技 胸标.png">
            <a:extLst>
              <a:ext uri="{FF2B5EF4-FFF2-40B4-BE49-F238E27FC236}">
                <a16:creationId xmlns:a16="http://schemas.microsoft.com/office/drawing/2014/main" id="{8E8E44ED-B2D8-4EE9-A0FD-A7990151C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338138"/>
            <a:ext cx="838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6371" y="280037"/>
            <a:ext cx="6261893" cy="48605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67706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82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11FE068-A15A-42FC-8CE2-4FDCB78FA122}"/>
              </a:ext>
            </a:extLst>
          </p:cNvPr>
          <p:cNvSpPr txBox="1"/>
          <p:nvPr/>
        </p:nvSpPr>
        <p:spPr>
          <a:xfrm>
            <a:off x="3012917" y="2486025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zh-CN" altLang="en-US" sz="3600" b="1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新人培训体系</a:t>
            </a:r>
            <a:endParaRPr lang="en-US" altLang="zh-CN" sz="3600" b="1" noProof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E268D-AB0D-448F-B0A1-3CC719CC41AB}"/>
              </a:ext>
            </a:extLst>
          </p:cNvPr>
          <p:cNvSpPr/>
          <p:nvPr/>
        </p:nvSpPr>
        <p:spPr>
          <a:xfrm>
            <a:off x="1116013" y="4324350"/>
            <a:ext cx="6750050" cy="3762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1050" kern="1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锻造凝炼</a:t>
            </a:r>
            <a:r>
              <a:rPr lang="en-US" altLang="zh-CN" sz="1050" kern="1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050" kern="1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 助推用户事业发展</a:t>
            </a:r>
            <a:endParaRPr lang="en-US" altLang="zh-CN" sz="1050" kern="10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defRPr/>
            </a:pPr>
            <a:r>
              <a:rPr lang="en-US" altLang="zh-CN" sz="800" kern="1000" spc="-1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Perfecting IT service and favoring clients 'success</a:t>
            </a:r>
          </a:p>
        </p:txBody>
      </p:sp>
      <p:sp>
        <p:nvSpPr>
          <p:cNvPr id="12292" name="椭圆 18">
            <a:extLst>
              <a:ext uri="{FF2B5EF4-FFF2-40B4-BE49-F238E27FC236}">
                <a16:creationId xmlns:a16="http://schemas.microsoft.com/office/drawing/2014/main" id="{F50FB9C6-5B98-4AD4-A2BA-F22FC8FF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915988"/>
            <a:ext cx="1122363" cy="1122362"/>
          </a:xfrm>
          <a:prstGeom prst="ellipse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293" name="组合 5">
            <a:extLst>
              <a:ext uri="{FF2B5EF4-FFF2-40B4-BE49-F238E27FC236}">
                <a16:creationId xmlns:a16="http://schemas.microsoft.com/office/drawing/2014/main" id="{DC1BBC6B-7A10-47DE-9F4C-3BE2BD699EBF}"/>
              </a:ext>
            </a:extLst>
          </p:cNvPr>
          <p:cNvGrpSpPr>
            <a:grpSpLocks/>
          </p:cNvGrpSpPr>
          <p:nvPr/>
        </p:nvGrpSpPr>
        <p:grpSpPr bwMode="auto">
          <a:xfrm>
            <a:off x="5126038" y="1044575"/>
            <a:ext cx="2105025" cy="993775"/>
            <a:chOff x="5011872" y="1127689"/>
            <a:chExt cx="1644455" cy="776147"/>
          </a:xfrm>
        </p:grpSpPr>
        <p:sp>
          <p:nvSpPr>
            <p:cNvPr id="12304" name="椭圆 14">
              <a:extLst>
                <a:ext uri="{FF2B5EF4-FFF2-40B4-BE49-F238E27FC236}">
                  <a16:creationId xmlns:a16="http://schemas.microsoft.com/office/drawing/2014/main" id="{6B3088A7-E9F6-4C40-8423-0AD5C656A6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15193" y="1197156"/>
              <a:ext cx="330992" cy="3308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椭圆 15">
              <a:extLst>
                <a:ext uri="{FF2B5EF4-FFF2-40B4-BE49-F238E27FC236}">
                  <a16:creationId xmlns:a16="http://schemas.microsoft.com/office/drawing/2014/main" id="{21B23809-E4D1-47A2-B51E-607DE017E4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7262" y="1127689"/>
              <a:ext cx="168523" cy="168462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6" name="椭圆 16">
              <a:extLst>
                <a:ext uri="{FF2B5EF4-FFF2-40B4-BE49-F238E27FC236}">
                  <a16:creationId xmlns:a16="http://schemas.microsoft.com/office/drawing/2014/main" id="{A0DF07E3-553A-41B0-8C31-CC6A349F89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1872" y="1781946"/>
              <a:ext cx="121935" cy="121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7" name="椭圆 17">
              <a:extLst>
                <a:ext uri="{FF2B5EF4-FFF2-40B4-BE49-F238E27FC236}">
                  <a16:creationId xmlns:a16="http://schemas.microsoft.com/office/drawing/2014/main" id="{E749F34F-FEF2-4467-9170-F5ACAADE83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02278" y="1464735"/>
              <a:ext cx="238676" cy="23859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8" name="椭圆 21">
              <a:extLst>
                <a:ext uri="{FF2B5EF4-FFF2-40B4-BE49-F238E27FC236}">
                  <a16:creationId xmlns:a16="http://schemas.microsoft.com/office/drawing/2014/main" id="{2A6BD335-A61C-48C6-944F-6299A91B0E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06374" y="1754182"/>
              <a:ext cx="88742" cy="887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椭圆 22">
              <a:extLst>
                <a:ext uri="{FF2B5EF4-FFF2-40B4-BE49-F238E27FC236}">
                  <a16:creationId xmlns:a16="http://schemas.microsoft.com/office/drawing/2014/main" id="{66E5519A-3756-4760-BA69-7761B788AE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03153" y="1727531"/>
              <a:ext cx="76158" cy="76131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椭圆 25">
              <a:extLst>
                <a:ext uri="{FF2B5EF4-FFF2-40B4-BE49-F238E27FC236}">
                  <a16:creationId xmlns:a16="http://schemas.microsoft.com/office/drawing/2014/main" id="{988F9918-55BA-4994-A2F1-0500861ACE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54062" y="1581435"/>
              <a:ext cx="121935" cy="121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椭圆 27">
              <a:extLst>
                <a:ext uri="{FF2B5EF4-FFF2-40B4-BE49-F238E27FC236}">
                  <a16:creationId xmlns:a16="http://schemas.microsoft.com/office/drawing/2014/main" id="{AEB8F0B4-2B69-4F2B-ABDD-13EF53F43F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604430" y="1508237"/>
              <a:ext cx="51897" cy="5187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94" name="组合 4">
            <a:extLst>
              <a:ext uri="{FF2B5EF4-FFF2-40B4-BE49-F238E27FC236}">
                <a16:creationId xmlns:a16="http://schemas.microsoft.com/office/drawing/2014/main" id="{A26F720A-011A-471F-91E7-B887A1809870}"/>
              </a:ext>
            </a:extLst>
          </p:cNvPr>
          <p:cNvGrpSpPr>
            <a:grpSpLocks/>
          </p:cNvGrpSpPr>
          <p:nvPr/>
        </p:nvGrpSpPr>
        <p:grpSpPr bwMode="auto">
          <a:xfrm>
            <a:off x="1566863" y="911225"/>
            <a:ext cx="2233612" cy="1101725"/>
            <a:chOff x="2030897" y="1009699"/>
            <a:chExt cx="1750076" cy="864318"/>
          </a:xfrm>
        </p:grpSpPr>
        <p:sp>
          <p:nvSpPr>
            <p:cNvPr id="12296" name="椭圆 8">
              <a:extLst>
                <a:ext uri="{FF2B5EF4-FFF2-40B4-BE49-F238E27FC236}">
                  <a16:creationId xmlns:a16="http://schemas.microsoft.com/office/drawing/2014/main" id="{06D17310-0C86-40AD-B87E-CB0906810B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8123" y="1452841"/>
              <a:ext cx="330992" cy="3308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椭圆 9">
              <a:extLst>
                <a:ext uri="{FF2B5EF4-FFF2-40B4-BE49-F238E27FC236}">
                  <a16:creationId xmlns:a16="http://schemas.microsoft.com/office/drawing/2014/main" id="{5A219937-4183-460E-B33C-4AEB3BA0583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36256" y="1705555"/>
              <a:ext cx="168523" cy="168462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椭圆 10">
              <a:extLst>
                <a:ext uri="{FF2B5EF4-FFF2-40B4-BE49-F238E27FC236}">
                  <a16:creationId xmlns:a16="http://schemas.microsoft.com/office/drawing/2014/main" id="{38263983-4DE1-4E36-A8DB-7B78B1E962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59038" y="1009699"/>
              <a:ext cx="121935" cy="1218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椭圆 11">
              <a:extLst>
                <a:ext uri="{FF2B5EF4-FFF2-40B4-BE49-F238E27FC236}">
                  <a16:creationId xmlns:a16="http://schemas.microsoft.com/office/drawing/2014/main" id="{EDA2AE08-5896-44B6-B995-17CCBF060E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17179" y="1282628"/>
              <a:ext cx="238676" cy="23859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椭圆 23">
              <a:extLst>
                <a:ext uri="{FF2B5EF4-FFF2-40B4-BE49-F238E27FC236}">
                  <a16:creationId xmlns:a16="http://schemas.microsoft.com/office/drawing/2014/main" id="{D3C81575-6668-410C-A453-C2CE3ABB67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42947" y="1301321"/>
              <a:ext cx="88742" cy="887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椭圆 24">
              <a:extLst>
                <a:ext uri="{FF2B5EF4-FFF2-40B4-BE49-F238E27FC236}">
                  <a16:creationId xmlns:a16="http://schemas.microsoft.com/office/drawing/2014/main" id="{6CC6C59F-0E9F-4086-B65D-CD26EC97A1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9696" y="1444443"/>
              <a:ext cx="76158" cy="76131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椭圆 28">
              <a:extLst>
                <a:ext uri="{FF2B5EF4-FFF2-40B4-BE49-F238E27FC236}">
                  <a16:creationId xmlns:a16="http://schemas.microsoft.com/office/drawing/2014/main" id="{9426490C-F947-4A32-8080-6C4C7B0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897" y="1472351"/>
              <a:ext cx="48240" cy="482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椭圆 29">
              <a:extLst>
                <a:ext uri="{FF2B5EF4-FFF2-40B4-BE49-F238E27FC236}">
                  <a16:creationId xmlns:a16="http://schemas.microsoft.com/office/drawing/2014/main" id="{CE811506-F7AF-40E5-8C64-95055CB3C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484" y="1150804"/>
              <a:ext cx="48240" cy="482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 UI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2295" name="图片 3">
            <a:extLst>
              <a:ext uri="{FF2B5EF4-FFF2-40B4-BE49-F238E27FC236}">
                <a16:creationId xmlns:a16="http://schemas.microsoft.com/office/drawing/2014/main" id="{338AEFE3-20D2-478F-B32A-7780A2F1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133475"/>
            <a:ext cx="12461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E3DF009-8035-F64E-A438-BB6030BD86CB}"/>
              </a:ext>
            </a:extLst>
          </p:cNvPr>
          <p:cNvSpPr txBox="1"/>
          <p:nvPr/>
        </p:nvSpPr>
        <p:spPr>
          <a:xfrm>
            <a:off x="2647030" y="3878656"/>
            <a:ext cx="367280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制定人：邓君   时间：</a:t>
            </a:r>
            <a:r>
              <a:rPr kumimoji="1" lang="en-US" altLang="zh-CN" sz="1600" dirty="0">
                <a:solidFill>
                  <a:schemeClr val="bg2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kumimoji="1" lang="en-US" altLang="zh-CN" sz="1600" dirty="0">
                <a:solidFill>
                  <a:schemeClr val="bg2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r>
              <a:rPr kumimoji="1" lang="en-US" altLang="zh-CN" sz="1600" dirty="0">
                <a:solidFill>
                  <a:schemeClr val="bg2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12</a:t>
            </a: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日</a:t>
            </a:r>
          </a:p>
        </p:txBody>
      </p:sp>
    </p:spTree>
  </p:cSld>
  <p:clrMapOvr>
    <a:masterClrMapping/>
  </p:clrMapOvr>
  <p:transition advClick="0" advTm="6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58B6CBC0-F9B7-41DA-91B6-B5B5CCB1B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2513" y="2701925"/>
            <a:ext cx="7038975" cy="517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7F7F7F"/>
                </a:solidFill>
                <a:sym typeface="Microsoft YaHei UI" panose="020B0503020204020204" pitchFamily="34" charset="-122"/>
              </a:rPr>
              <a:t>培训框架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9459" name="文本占位符 3">
            <a:extLst>
              <a:ext uri="{FF2B5EF4-FFF2-40B4-BE49-F238E27FC236}">
                <a16:creationId xmlns:a16="http://schemas.microsoft.com/office/drawing/2014/main" id="{7E40B816-BBCA-4166-A5BA-9EDD71C9EAD3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943350" y="1265238"/>
            <a:ext cx="1308100" cy="920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altLang="zh-CN">
                <a:ea typeface="Microsoft YaHei UI" panose="020B0503020204020204" pitchFamily="34" charset="-122"/>
              </a:rPr>
              <a:t>01</a:t>
            </a:r>
            <a:endParaRPr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ACC8D-910D-B747-A00E-071B4CEE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准备阶段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D5DD4C-1230-B644-B809-BD1229D72484}"/>
              </a:ext>
            </a:extLst>
          </p:cNvPr>
          <p:cNvGrpSpPr/>
          <p:nvPr/>
        </p:nvGrpSpPr>
        <p:grpSpPr>
          <a:xfrm>
            <a:off x="683729" y="988772"/>
            <a:ext cx="1872130" cy="2951073"/>
            <a:chOff x="683729" y="988772"/>
            <a:chExt cx="1872130" cy="295107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65605DD3-5EAF-4E4A-BCFB-B99BDCC49124}"/>
                </a:ext>
              </a:extLst>
            </p:cNvPr>
            <p:cNvSpPr/>
            <p:nvPr/>
          </p:nvSpPr>
          <p:spPr>
            <a:xfrm>
              <a:off x="683729" y="1191782"/>
              <a:ext cx="1872130" cy="2748063"/>
            </a:xfrm>
            <a:prstGeom prst="roundRect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FF2C76F-6847-2D4F-B030-FA24623ED8FE}"/>
                </a:ext>
              </a:extLst>
            </p:cNvPr>
            <p:cNvGrpSpPr/>
            <p:nvPr/>
          </p:nvGrpSpPr>
          <p:grpSpPr>
            <a:xfrm>
              <a:off x="827740" y="1495129"/>
              <a:ext cx="1584110" cy="2153242"/>
              <a:chOff x="1043755" y="1203655"/>
              <a:chExt cx="1584110" cy="2153242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5086E3C-97E6-8F43-B11E-F2E03BB49284}"/>
                  </a:ext>
                </a:extLst>
              </p:cNvPr>
              <p:cNvSpPr/>
              <p:nvPr/>
            </p:nvSpPr>
            <p:spPr>
              <a:xfrm>
                <a:off x="1043755" y="1203655"/>
                <a:ext cx="1584110" cy="42490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培训内容</a:t>
                </a:r>
              </a:p>
            </p:txBody>
          </p:sp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E5C09320-1873-B946-8CFE-EE5B3487BAFD}"/>
                  </a:ext>
                </a:extLst>
              </p:cNvPr>
              <p:cNvSpPr/>
              <p:nvPr/>
            </p:nvSpPr>
            <p:spPr>
              <a:xfrm>
                <a:off x="1043755" y="1786604"/>
                <a:ext cx="1584110" cy="42490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培训对象</a:t>
                </a:r>
              </a:p>
            </p:txBody>
          </p:sp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3CCFDC51-4E15-564C-9617-FD711F77CAFB}"/>
                  </a:ext>
                </a:extLst>
              </p:cNvPr>
              <p:cNvSpPr/>
              <p:nvPr/>
            </p:nvSpPr>
            <p:spPr>
              <a:xfrm>
                <a:off x="1043755" y="2370066"/>
                <a:ext cx="1584110" cy="42490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培训目标</a:t>
                </a:r>
              </a:p>
            </p:txBody>
          </p:sp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7B508F59-0CD7-704D-BDE6-F8F896C602A2}"/>
                  </a:ext>
                </a:extLst>
              </p:cNvPr>
              <p:cNvSpPr/>
              <p:nvPr/>
            </p:nvSpPr>
            <p:spPr>
              <a:xfrm>
                <a:off x="1043755" y="2931994"/>
                <a:ext cx="1584110" cy="42490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培训时长</a:t>
                </a: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E8B6B42-4DE4-D54F-9A54-2E8BFA0B7DDB}"/>
                </a:ext>
              </a:extLst>
            </p:cNvPr>
            <p:cNvSpPr txBox="1"/>
            <p:nvPr/>
          </p:nvSpPr>
          <p:spPr>
            <a:xfrm>
              <a:off x="1181213" y="988772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KaiTi" panose="02010609060101010101" pitchFamily="49" charset="-122"/>
                  <a:ea typeface="KaiTi" panose="02010609060101010101" pitchFamily="49" charset="-122"/>
                </a:rPr>
                <a:t>确  定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62DC203-06AD-D14E-BE32-83C9349D65D4}"/>
              </a:ext>
            </a:extLst>
          </p:cNvPr>
          <p:cNvGrpSpPr/>
          <p:nvPr/>
        </p:nvGrpSpPr>
        <p:grpSpPr>
          <a:xfrm>
            <a:off x="3563930" y="1583432"/>
            <a:ext cx="1872130" cy="1839097"/>
            <a:chOff x="683729" y="988772"/>
            <a:chExt cx="1872130" cy="1839097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9DE94E72-0802-8645-97FF-E71A91D9C3AB}"/>
                </a:ext>
              </a:extLst>
            </p:cNvPr>
            <p:cNvSpPr/>
            <p:nvPr/>
          </p:nvSpPr>
          <p:spPr>
            <a:xfrm>
              <a:off x="683729" y="1191782"/>
              <a:ext cx="1872130" cy="1636087"/>
            </a:xfrm>
            <a:prstGeom prst="roundRect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3C975C5-7F13-D343-951B-AF1453EC07DD}"/>
                </a:ext>
              </a:extLst>
            </p:cNvPr>
            <p:cNvGrpSpPr/>
            <p:nvPr/>
          </p:nvGrpSpPr>
          <p:grpSpPr>
            <a:xfrm>
              <a:off x="827740" y="1495129"/>
              <a:ext cx="1584110" cy="1007852"/>
              <a:chOff x="1043755" y="1203655"/>
              <a:chExt cx="1584110" cy="1007852"/>
            </a:xfrm>
          </p:grpSpPr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EAF5A3E8-2550-064C-8CBA-54F19CAE8108}"/>
                  </a:ext>
                </a:extLst>
              </p:cNvPr>
              <p:cNvSpPr/>
              <p:nvPr/>
            </p:nvSpPr>
            <p:spPr>
              <a:xfrm>
                <a:off x="1043755" y="1203655"/>
                <a:ext cx="1584110" cy="42490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培训目录</a:t>
                </a:r>
              </a:p>
            </p:txBody>
          </p: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731085D4-2003-474F-9B0F-D35617DCB284}"/>
                  </a:ext>
                </a:extLst>
              </p:cNvPr>
              <p:cNvSpPr/>
              <p:nvPr/>
            </p:nvSpPr>
            <p:spPr>
              <a:xfrm>
                <a:off x="1043755" y="1786604"/>
                <a:ext cx="1584110" cy="42490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评分卡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582732C-F67B-7646-90F0-A40EE55D8493}"/>
                </a:ext>
              </a:extLst>
            </p:cNvPr>
            <p:cNvSpPr txBox="1"/>
            <p:nvPr/>
          </p:nvSpPr>
          <p:spPr>
            <a:xfrm>
              <a:off x="1181213" y="988772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KaiTi" panose="02010609060101010101" pitchFamily="49" charset="-122"/>
                  <a:ea typeface="KaiTi" panose="02010609060101010101" pitchFamily="49" charset="-122"/>
                </a:rPr>
                <a:t>制  定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FD40DD-5CB6-CD48-B341-F355358F9011}"/>
              </a:ext>
            </a:extLst>
          </p:cNvPr>
          <p:cNvGrpSpPr/>
          <p:nvPr/>
        </p:nvGrpSpPr>
        <p:grpSpPr>
          <a:xfrm>
            <a:off x="6409140" y="1860225"/>
            <a:ext cx="1872130" cy="1285512"/>
            <a:chOff x="683729" y="988772"/>
            <a:chExt cx="1872130" cy="1285512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B1495E04-8D80-E748-A9B1-7F6B2FE303B5}"/>
                </a:ext>
              </a:extLst>
            </p:cNvPr>
            <p:cNvSpPr/>
            <p:nvPr/>
          </p:nvSpPr>
          <p:spPr>
            <a:xfrm>
              <a:off x="683729" y="1191784"/>
              <a:ext cx="1872130" cy="1082500"/>
            </a:xfrm>
            <a:prstGeom prst="roundRect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6573A004-F7C8-5D47-B22B-5DA98ABD58A9}"/>
                </a:ext>
              </a:extLst>
            </p:cNvPr>
            <p:cNvSpPr/>
            <p:nvPr/>
          </p:nvSpPr>
          <p:spPr>
            <a:xfrm>
              <a:off x="827740" y="1495129"/>
              <a:ext cx="1584110" cy="42490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培训材料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2FA328F-475D-3643-8975-8A4B81700164}"/>
                </a:ext>
              </a:extLst>
            </p:cNvPr>
            <p:cNvSpPr txBox="1"/>
            <p:nvPr/>
          </p:nvSpPr>
          <p:spPr>
            <a:xfrm>
              <a:off x="1181213" y="988772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KaiTi" panose="02010609060101010101" pitchFamily="49" charset="-122"/>
                  <a:ea typeface="KaiTi" panose="02010609060101010101" pitchFamily="49" charset="-122"/>
                </a:rPr>
                <a:t>搜  集</a:t>
              </a:r>
            </a:p>
          </p:txBody>
        </p:sp>
      </p:grpSp>
      <p:sp>
        <p:nvSpPr>
          <p:cNvPr id="30" name="右箭头 29">
            <a:extLst>
              <a:ext uri="{FF2B5EF4-FFF2-40B4-BE49-F238E27FC236}">
                <a16:creationId xmlns:a16="http://schemas.microsoft.com/office/drawing/2014/main" id="{22877AAD-CCC4-0A40-81F2-1064769F5C6A}"/>
              </a:ext>
            </a:extLst>
          </p:cNvPr>
          <p:cNvSpPr/>
          <p:nvPr/>
        </p:nvSpPr>
        <p:spPr>
          <a:xfrm>
            <a:off x="2771875" y="2427740"/>
            <a:ext cx="576040" cy="2449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D5A90FEA-0E33-314F-9C68-D3C71284A046}"/>
              </a:ext>
            </a:extLst>
          </p:cNvPr>
          <p:cNvSpPr/>
          <p:nvPr/>
        </p:nvSpPr>
        <p:spPr>
          <a:xfrm>
            <a:off x="5634580" y="2427740"/>
            <a:ext cx="576040" cy="2449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7010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41B3BB4D-1618-1C4C-99DE-651D1946F4C0}"/>
              </a:ext>
            </a:extLst>
          </p:cNvPr>
          <p:cNvSpPr/>
          <p:nvPr/>
        </p:nvSpPr>
        <p:spPr>
          <a:xfrm>
            <a:off x="6804155" y="872411"/>
            <a:ext cx="1967871" cy="36156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C40B499-925C-8E40-9B25-8C77160E7845}"/>
              </a:ext>
            </a:extLst>
          </p:cNvPr>
          <p:cNvSpPr/>
          <p:nvPr/>
        </p:nvSpPr>
        <p:spPr>
          <a:xfrm>
            <a:off x="323703" y="3731983"/>
            <a:ext cx="5997337" cy="756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ED1BAD-0ABB-F840-A947-AB80F33B4278}"/>
              </a:ext>
            </a:extLst>
          </p:cNvPr>
          <p:cNvSpPr/>
          <p:nvPr/>
        </p:nvSpPr>
        <p:spPr>
          <a:xfrm>
            <a:off x="323704" y="1632204"/>
            <a:ext cx="5997337" cy="2098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3A09F97-206F-EA4B-A135-D84F2085DE9B}"/>
              </a:ext>
            </a:extLst>
          </p:cNvPr>
          <p:cNvSpPr/>
          <p:nvPr/>
        </p:nvSpPr>
        <p:spPr>
          <a:xfrm>
            <a:off x="323705" y="872411"/>
            <a:ext cx="5997337" cy="756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3A705D-17CD-1942-9137-CEF5601C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实施阶段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5B4BB28-C73E-6A44-BFE4-D575CB179900}"/>
              </a:ext>
            </a:extLst>
          </p:cNvPr>
          <p:cNvSpPr/>
          <p:nvPr/>
        </p:nvSpPr>
        <p:spPr>
          <a:xfrm>
            <a:off x="467545" y="980022"/>
            <a:ext cx="441528" cy="5596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ysClr val="windowText" lastClr="000000"/>
                </a:solidFill>
              </a:rPr>
              <a:t>培训前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169ECBD-7896-0742-BA86-423BE4141F36}"/>
              </a:ext>
            </a:extLst>
          </p:cNvPr>
          <p:cNvSpPr/>
          <p:nvPr/>
        </p:nvSpPr>
        <p:spPr>
          <a:xfrm>
            <a:off x="467544" y="2139720"/>
            <a:ext cx="441529" cy="10080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ysClr val="windowText" lastClr="000000"/>
                </a:solidFill>
              </a:rPr>
              <a:t>培训中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1531A53-B318-214C-9F88-AAE15D8677DA}"/>
              </a:ext>
            </a:extLst>
          </p:cNvPr>
          <p:cNvGrpSpPr/>
          <p:nvPr/>
        </p:nvGrpSpPr>
        <p:grpSpPr>
          <a:xfrm>
            <a:off x="1594084" y="1080309"/>
            <a:ext cx="1669584" cy="3199829"/>
            <a:chOff x="1318883" y="1079812"/>
            <a:chExt cx="1669584" cy="3199829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A346A802-D6EA-A94B-8A7C-10856FEC3703}"/>
                </a:ext>
              </a:extLst>
            </p:cNvPr>
            <p:cNvSpPr/>
            <p:nvPr/>
          </p:nvSpPr>
          <p:spPr>
            <a:xfrm>
              <a:off x="1332352" y="1079812"/>
              <a:ext cx="1656115" cy="360025"/>
            </a:xfrm>
            <a:prstGeom prst="round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ysClr val="windowText" lastClr="0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新人基础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3826E67-A3FA-9649-AC54-2ADFE0EB39FD}"/>
                </a:ext>
              </a:extLst>
            </p:cNvPr>
            <p:cNvSpPr/>
            <p:nvPr/>
          </p:nvSpPr>
          <p:spPr>
            <a:xfrm>
              <a:off x="1331775" y="1707690"/>
              <a:ext cx="1656115" cy="360025"/>
            </a:xfrm>
            <a:prstGeom prst="round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ysClr val="windowText" lastClr="0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新人自学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14F70E29-4E0B-5340-A872-015E0853417E}"/>
                </a:ext>
              </a:extLst>
            </p:cNvPr>
            <p:cNvSpPr/>
            <p:nvPr/>
          </p:nvSpPr>
          <p:spPr>
            <a:xfrm>
              <a:off x="1318884" y="2216001"/>
              <a:ext cx="1656115" cy="360025"/>
            </a:xfrm>
            <a:prstGeom prst="round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ysClr val="windowText" lastClr="0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阶段汇报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28DEDE69-7632-3B43-B8A8-D0E6D0607EF4}"/>
                </a:ext>
              </a:extLst>
            </p:cNvPr>
            <p:cNvSpPr/>
            <p:nvPr/>
          </p:nvSpPr>
          <p:spPr>
            <a:xfrm>
              <a:off x="1331772" y="2724312"/>
              <a:ext cx="1656115" cy="360025"/>
            </a:xfrm>
            <a:prstGeom prst="round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ysClr val="windowText" lastClr="0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综合测评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B1432CF7-A0AF-4741-A3DB-3757945D2C99}"/>
                </a:ext>
              </a:extLst>
            </p:cNvPr>
            <p:cNvSpPr/>
            <p:nvPr/>
          </p:nvSpPr>
          <p:spPr>
            <a:xfrm>
              <a:off x="1318884" y="3232623"/>
              <a:ext cx="1656115" cy="360025"/>
            </a:xfrm>
            <a:prstGeom prst="round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ysClr val="windowText" lastClr="0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新人反馈</a:t>
              </a: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64237B50-E3D4-6C49-83DE-BF6DBCF01713}"/>
                </a:ext>
              </a:extLst>
            </p:cNvPr>
            <p:cNvSpPr/>
            <p:nvPr/>
          </p:nvSpPr>
          <p:spPr>
            <a:xfrm>
              <a:off x="1318883" y="3919616"/>
              <a:ext cx="1656115" cy="360025"/>
            </a:xfrm>
            <a:prstGeom prst="round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ysClr val="windowText" lastClr="0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进入项目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A30FFEC-AE9D-914B-88DF-A90357E679CC}"/>
              </a:ext>
            </a:extLst>
          </p:cNvPr>
          <p:cNvGrpSpPr/>
          <p:nvPr/>
        </p:nvGrpSpPr>
        <p:grpSpPr>
          <a:xfrm>
            <a:off x="7049978" y="2203747"/>
            <a:ext cx="1453140" cy="880013"/>
            <a:chOff x="7363222" y="2204324"/>
            <a:chExt cx="1453140" cy="880013"/>
          </a:xfrm>
        </p:grpSpPr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EB8BF9B7-91A7-544A-B7F4-E0154319C75E}"/>
                </a:ext>
              </a:extLst>
            </p:cNvPr>
            <p:cNvSpPr/>
            <p:nvPr/>
          </p:nvSpPr>
          <p:spPr>
            <a:xfrm>
              <a:off x="7363222" y="2204324"/>
              <a:ext cx="1453140" cy="360025"/>
            </a:xfrm>
            <a:prstGeom prst="round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ysClr val="windowText" lastClr="0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培训总结</a:t>
              </a:r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B080E2B7-8355-B945-A4D0-45F91F20618E}"/>
                </a:ext>
              </a:extLst>
            </p:cNvPr>
            <p:cNvSpPr/>
            <p:nvPr/>
          </p:nvSpPr>
          <p:spPr>
            <a:xfrm>
              <a:off x="7363222" y="2724312"/>
              <a:ext cx="1453140" cy="360025"/>
            </a:xfrm>
            <a:prstGeom prst="round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ysClr val="windowText" lastClr="0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调整培训材料</a:t>
              </a:r>
            </a:p>
          </p:txBody>
        </p:sp>
      </p:grp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239DE283-CF0D-7841-B210-92968D776D30}"/>
              </a:ext>
            </a:extLst>
          </p:cNvPr>
          <p:cNvSpPr/>
          <p:nvPr/>
        </p:nvSpPr>
        <p:spPr>
          <a:xfrm>
            <a:off x="467544" y="3819900"/>
            <a:ext cx="441528" cy="5596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ysClr val="windowText" lastClr="000000"/>
                </a:solidFill>
              </a:rPr>
              <a:t>培训后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3128CB30-1CB0-BF44-AD4E-ABEAB85EA4F0}"/>
              </a:ext>
            </a:extLst>
          </p:cNvPr>
          <p:cNvSpPr/>
          <p:nvPr/>
        </p:nvSpPr>
        <p:spPr>
          <a:xfrm>
            <a:off x="4158474" y="3931497"/>
            <a:ext cx="1174667" cy="360025"/>
          </a:xfrm>
          <a:prstGeom prst="roundRect">
            <a:avLst/>
          </a:prstGeom>
          <a:solidFill>
            <a:srgbClr val="86B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KaiTi" panose="02010609060101010101" pitchFamily="49" charset="-122"/>
                <a:ea typeface="KaiTi" panose="02010609060101010101" pitchFamily="49" charset="-122"/>
              </a:rPr>
              <a:t>项目负责人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2F5F3BF2-BD6E-0F48-9DA4-B4BA1FD6AFFE}"/>
              </a:ext>
            </a:extLst>
          </p:cNvPr>
          <p:cNvSpPr/>
          <p:nvPr/>
        </p:nvSpPr>
        <p:spPr>
          <a:xfrm>
            <a:off x="4158475" y="2496152"/>
            <a:ext cx="1174667" cy="360025"/>
          </a:xfrm>
          <a:prstGeom prst="roundRect">
            <a:avLst/>
          </a:prstGeom>
          <a:solidFill>
            <a:srgbClr val="86B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KaiTi" panose="02010609060101010101" pitchFamily="49" charset="-122"/>
                <a:ea typeface="KaiTi" panose="02010609060101010101" pitchFamily="49" charset="-122"/>
              </a:rPr>
              <a:t>考评人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8C39F11-516D-EA4A-92FD-1237039DAA1E}"/>
              </a:ext>
            </a:extLst>
          </p:cNvPr>
          <p:cNvSpPr/>
          <p:nvPr/>
        </p:nvSpPr>
        <p:spPr>
          <a:xfrm>
            <a:off x="6321040" y="872411"/>
            <a:ext cx="483115" cy="3615624"/>
          </a:xfrm>
          <a:prstGeom prst="rect">
            <a:avLst/>
          </a:prstGeom>
          <a:solidFill>
            <a:srgbClr val="86B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培训负责人</a:t>
            </a:r>
          </a:p>
        </p:txBody>
      </p:sp>
      <p:sp>
        <p:nvSpPr>
          <p:cNvPr id="101" name="右大括号 100">
            <a:extLst>
              <a:ext uri="{FF2B5EF4-FFF2-40B4-BE49-F238E27FC236}">
                <a16:creationId xmlns:a16="http://schemas.microsoft.com/office/drawing/2014/main" id="{1CCDEC5C-764B-B94E-A01F-0C6BC6B0EA64}"/>
              </a:ext>
            </a:extLst>
          </p:cNvPr>
          <p:cNvSpPr/>
          <p:nvPr/>
        </p:nvSpPr>
        <p:spPr>
          <a:xfrm>
            <a:off x="3536185" y="2374912"/>
            <a:ext cx="219163" cy="648045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4D256A3-677E-7049-9F02-D0314B8B01F6}"/>
              </a:ext>
            </a:extLst>
          </p:cNvPr>
          <p:cNvCxnSpPr>
            <a:cxnSpLocks/>
          </p:cNvCxnSpPr>
          <p:nvPr/>
        </p:nvCxnSpPr>
        <p:spPr>
          <a:xfrm>
            <a:off x="3263088" y="1250437"/>
            <a:ext cx="305795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799ABA3-D452-4B49-8A65-3228F2F90730}"/>
              </a:ext>
            </a:extLst>
          </p:cNvPr>
          <p:cNvCxnSpPr>
            <a:cxnSpLocks/>
          </p:cNvCxnSpPr>
          <p:nvPr/>
        </p:nvCxnSpPr>
        <p:spPr>
          <a:xfrm>
            <a:off x="3263088" y="1888199"/>
            <a:ext cx="305795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A1DA38FA-0EB8-AF40-A9BD-790810BFCA96}"/>
              </a:ext>
            </a:extLst>
          </p:cNvPr>
          <p:cNvCxnSpPr>
            <a:cxnSpLocks/>
          </p:cNvCxnSpPr>
          <p:nvPr/>
        </p:nvCxnSpPr>
        <p:spPr>
          <a:xfrm>
            <a:off x="3263088" y="3425426"/>
            <a:ext cx="305795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ED0DB48-3CF6-FB41-A34A-6D4EFD66A976}"/>
              </a:ext>
            </a:extLst>
          </p:cNvPr>
          <p:cNvSpPr/>
          <p:nvPr/>
        </p:nvSpPr>
        <p:spPr>
          <a:xfrm>
            <a:off x="4322376" y="1070634"/>
            <a:ext cx="656617" cy="352803"/>
          </a:xfrm>
          <a:prstGeom prst="roundRect">
            <a:avLst/>
          </a:prstGeom>
          <a:solidFill>
            <a:srgbClr val="D9D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ysClr val="windowText" lastClr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调查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F67D6FCD-4834-6946-96F8-DFCBE898D408}"/>
              </a:ext>
            </a:extLst>
          </p:cNvPr>
          <p:cNvSpPr/>
          <p:nvPr/>
        </p:nvSpPr>
        <p:spPr>
          <a:xfrm>
            <a:off x="4353168" y="1708187"/>
            <a:ext cx="656617" cy="352803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ysClr val="windowText" lastClr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答疑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C4EEBA01-5709-DB46-9084-49290FF676C5}"/>
              </a:ext>
            </a:extLst>
          </p:cNvPr>
          <p:cNvSpPr/>
          <p:nvPr/>
        </p:nvSpPr>
        <p:spPr>
          <a:xfrm>
            <a:off x="4417498" y="3241058"/>
            <a:ext cx="656617" cy="352803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ysClr val="windowText" lastClr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收集</a:t>
            </a:r>
          </a:p>
        </p:txBody>
      </p:sp>
    </p:spTree>
    <p:extLst>
      <p:ext uri="{BB962C8B-B14F-4D97-AF65-F5344CB8AC3E}">
        <p14:creationId xmlns:p14="http://schemas.microsoft.com/office/powerpoint/2010/main" val="2824877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F3F3F"/>
      </a:dk1>
      <a:lt1>
        <a:sysClr val="window" lastClr="FFFFFF"/>
      </a:lt1>
      <a:dk2>
        <a:srgbClr val="5A6378"/>
      </a:dk2>
      <a:lt2>
        <a:srgbClr val="7F7F7F"/>
      </a:lt2>
      <a:accent1>
        <a:srgbClr val="3C8DBE"/>
      </a:accent1>
      <a:accent2>
        <a:srgbClr val="5CC2EB"/>
      </a:accent2>
      <a:accent3>
        <a:srgbClr val="3C8DBE"/>
      </a:accent3>
      <a:accent4>
        <a:srgbClr val="5CC2EB"/>
      </a:accent4>
      <a:accent5>
        <a:srgbClr val="3C8DBE"/>
      </a:accent5>
      <a:accent6>
        <a:srgbClr val="5CC2EB"/>
      </a:accent6>
      <a:hlink>
        <a:srgbClr val="168BBA"/>
      </a:hlink>
      <a:folHlink>
        <a:srgbClr val="680000"/>
      </a:folHlink>
    </a:clrScheme>
    <a:fontScheme name="微软雅黑">
      <a:majorFont>
        <a:latin typeface="Arial"/>
        <a:ea typeface="Microsoft YaHei UI"/>
        <a:cs typeface=""/>
      </a:majorFont>
      <a:minorFont>
        <a:latin typeface="Arial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93</Words>
  <Application>Microsoft Macintosh PowerPoint</Application>
  <PresentationFormat>全屏显示(16:9)</PresentationFormat>
  <Paragraphs>36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KaiTi</vt:lpstr>
      <vt:lpstr>Arial</vt:lpstr>
      <vt:lpstr>Calibri</vt:lpstr>
      <vt:lpstr>Office 主题​​</vt:lpstr>
      <vt:lpstr>PowerPoint 演示文稿</vt:lpstr>
      <vt:lpstr>培训框架</vt:lpstr>
      <vt:lpstr>准备阶段</vt:lpstr>
      <vt:lpstr>实施阶段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又 尹</cp:lastModifiedBy>
  <cp:revision>1045</cp:revision>
  <dcterms:created xsi:type="dcterms:W3CDTF">2014-11-09T01:07:00Z</dcterms:created>
  <dcterms:modified xsi:type="dcterms:W3CDTF">2020-03-12T15:05:06Z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2052-11.1.0.8976</vt:lpwstr>
  </property>
</Properties>
</file>