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A02EA-84EE-804A-83BE-18E70448D7D5}" type="datetimeFigureOut"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48A8A-2A20-5148-BAD8-0012E124250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89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7CCEB-FF6C-4208-A2C3-BEDF5ECD7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C6BA-49D9-C843-B09D-259ADF23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8FC66-00E1-B24C-81B9-B470B866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2015B-6C44-9045-BF53-57E89A0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D238-C345-BA4A-A50A-9EC19DF1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6CB28-3075-B34C-A0CA-C0B2039D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9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33387-32A1-8D48-A413-50C74213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5DDF7-3B44-404E-ABA7-93B7A858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8E050-F800-8146-887A-4C0BFE5F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5202D-B9DD-9E48-A674-CF55B02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145B9-65F3-3F45-AF94-97EA5EDC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1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75E9F-BF44-214D-B333-A7EDD88A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43184-A86B-0D4C-8C6F-3A779F8F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60510-DB7C-944B-879F-ACAD0CC6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B26B-984B-0F4C-B5C4-CD595189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85A48-5D74-9F43-81E2-9DDE5994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0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4DA0D-8E7B-3440-AA20-23A0D845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6094-9B5A-464A-ABD2-9527506B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5582C-E701-7F46-B635-5F8B60C4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FD5D9-0B09-E14B-A079-F5F9810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BA4DB-6F12-4540-AC6C-E4EA7FA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4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5A1B-888C-2F49-8240-2497DE91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6F4B-0B28-174C-83A6-E8351FE7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0E405-A098-3941-9025-EB6BF2D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75064-1E36-C24E-BF64-2A7ED2A7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CB6D0-D5CF-754A-AA99-70D772B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96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B63D-1BA8-6346-978C-13EA14D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E138D-625C-DC40-8863-617C77AD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47564-6142-2B48-9E04-49F90927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09AC5-17E0-E649-98D9-F4E54ACB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83858-7A11-7649-9787-35A77D07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1B649-8286-3B40-A61E-57289FB1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6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E307-D7F4-7442-9079-F7AD818A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93802-6C75-BB4E-B321-27EE86CE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A8FEF-475B-794D-90EF-92DD96EF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2A86A-ADD8-5944-8F90-E5B5900C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4B783-9674-B24E-B0DE-1C634F40F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27306-126D-8041-A455-FECA26C0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2DBA2F-BE89-B948-BC7F-397B2BC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FF27C-B721-8A47-B07D-E0BB4EAC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0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545DA-2C13-0544-B842-2C81AC6B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7437B-8BA0-E54A-A18E-B03C440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17519-7219-5B44-9906-6B0C0FA5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6EEBB-65F6-4843-8EAB-D3BFA71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0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01DD6-284A-BA42-8DB8-237313C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23C8F-7EFA-2D4B-AE47-AC9007AD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B2469-4340-8447-B9D8-D65FA7E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52DA-02E8-B34F-9091-877B596D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59024-A130-8845-8570-8CA72F4C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B8758-7D7E-D740-8666-AD4E1333F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69187-D2F4-934C-96AD-0323BDAB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68965-19E7-1C43-9F75-749F04CB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BD690-DC78-C64E-A644-176D925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2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4927-4BCE-6048-8F6A-3DB853BE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527A6D-B1BA-5746-8391-D37D69999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CBBB9-A69A-7C42-B547-E1DE49EC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885EC-1AAD-D74B-8AA8-07C3489B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3CE13-7395-004D-8B5A-A8A188C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20EB-D1C9-8641-A289-891C3603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4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F7624-9FFF-F842-A737-BC38DCD3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C92EA-238A-0B40-AD67-1BF3D20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87102-0BA5-294E-8A9C-86FE52A2B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1031-4BCE-8D46-A1D0-A20DFBA96A63}" type="datetimeFigureOut"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46DA0-C419-124C-B880-9907334ED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CA129-A82E-6A40-B8BA-5218BDEB4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566D-982D-BA48-A4EA-5898D553968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8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8DE9D2-8FB5-4BF9-9926-5FE82BAC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0418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DFFAB20-FE58-4B1C-90C4-2003274A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05" y="198271"/>
            <a:ext cx="10076606" cy="60307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4472C4"/>
                </a:solidFill>
                <a:latin typeface="Arial"/>
                <a:ea typeface="微软雅黑"/>
                <a:cs typeface="+mn-cs"/>
              </a:rPr>
              <a:t>培训框架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F335FA2-B7DF-4A73-BB02-D43A217073B9}"/>
              </a:ext>
            </a:extLst>
          </p:cNvPr>
          <p:cNvCxnSpPr>
            <a:cxnSpLocks/>
          </p:cNvCxnSpPr>
          <p:nvPr/>
        </p:nvCxnSpPr>
        <p:spPr>
          <a:xfrm>
            <a:off x="309489" y="757460"/>
            <a:ext cx="11451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A3C31BE-ECA9-4BB8-A54A-337D05BBE102}"/>
              </a:ext>
            </a:extLst>
          </p:cNvPr>
          <p:cNvCxnSpPr>
            <a:cxnSpLocks/>
          </p:cNvCxnSpPr>
          <p:nvPr/>
        </p:nvCxnSpPr>
        <p:spPr>
          <a:xfrm flipV="1">
            <a:off x="2762592" y="6306066"/>
            <a:ext cx="6666815" cy="639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šľîḍè">
            <a:extLst>
              <a:ext uri="{FF2B5EF4-FFF2-40B4-BE49-F238E27FC236}">
                <a16:creationId xmlns:a16="http://schemas.microsoft.com/office/drawing/2014/main" id="{3559F5D5-A42D-D24F-AA82-A532DD22CB7E}"/>
              </a:ext>
            </a:extLst>
          </p:cNvPr>
          <p:cNvSpPr/>
          <p:nvPr/>
        </p:nvSpPr>
        <p:spPr>
          <a:xfrm>
            <a:off x="9585373" y="644135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077" y="57150"/>
                </a:moveTo>
                <a:cubicBezTo>
                  <a:pt x="116012" y="57150"/>
                  <a:pt x="117723" y="57819"/>
                  <a:pt x="119211" y="59159"/>
                </a:cubicBezTo>
                <a:cubicBezTo>
                  <a:pt x="120700" y="60498"/>
                  <a:pt x="121444" y="62210"/>
                  <a:pt x="121444" y="64293"/>
                </a:cubicBezTo>
                <a:lnTo>
                  <a:pt x="121444" y="145107"/>
                </a:lnTo>
                <a:lnTo>
                  <a:pt x="147786" y="118765"/>
                </a:lnTo>
                <a:cubicBezTo>
                  <a:pt x="151061" y="115490"/>
                  <a:pt x="154335" y="115490"/>
                  <a:pt x="157609" y="118765"/>
                </a:cubicBezTo>
                <a:cubicBezTo>
                  <a:pt x="159097" y="120253"/>
                  <a:pt x="159841" y="121964"/>
                  <a:pt x="159841" y="123899"/>
                </a:cubicBezTo>
                <a:cubicBezTo>
                  <a:pt x="159841" y="125834"/>
                  <a:pt x="159097" y="127545"/>
                  <a:pt x="157609" y="129034"/>
                </a:cubicBezTo>
                <a:lnTo>
                  <a:pt x="114300" y="171003"/>
                </a:lnTo>
                <a:lnTo>
                  <a:pt x="70991" y="129034"/>
                </a:lnTo>
                <a:cubicBezTo>
                  <a:pt x="67717" y="125462"/>
                  <a:pt x="67791" y="122039"/>
                  <a:pt x="71214" y="118765"/>
                </a:cubicBezTo>
                <a:cubicBezTo>
                  <a:pt x="74637" y="115490"/>
                  <a:pt x="77986" y="115490"/>
                  <a:pt x="81260" y="118765"/>
                </a:cubicBezTo>
                <a:lnTo>
                  <a:pt x="107156" y="144661"/>
                </a:lnTo>
                <a:lnTo>
                  <a:pt x="107156" y="64293"/>
                </a:lnTo>
                <a:cubicBezTo>
                  <a:pt x="107156" y="62210"/>
                  <a:pt x="107826" y="60498"/>
                  <a:pt x="109165" y="59159"/>
                </a:cubicBezTo>
                <a:cubicBezTo>
                  <a:pt x="110505" y="57819"/>
                  <a:pt x="112142" y="57150"/>
                  <a:pt x="114077" y="57150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8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646" y="204564"/>
                  <a:pt x="185291" y="185068"/>
                </a:cubicBezTo>
                <a:cubicBezTo>
                  <a:pt x="204936" y="165571"/>
                  <a:pt x="214759" y="141982"/>
                  <a:pt x="214759" y="114300"/>
                </a:cubicBezTo>
                <a:cubicBezTo>
                  <a:pt x="214759" y="86618"/>
                  <a:pt x="204936" y="63028"/>
                  <a:pt x="185291" y="43532"/>
                </a:cubicBezTo>
                <a:cubicBezTo>
                  <a:pt x="165646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8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8" y="0"/>
                  <a:pt x="114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4E5805-EC28-2548-8C3C-AB5B7F49C308}"/>
              </a:ext>
            </a:extLst>
          </p:cNvPr>
          <p:cNvGrpSpPr/>
          <p:nvPr/>
        </p:nvGrpSpPr>
        <p:grpSpPr>
          <a:xfrm>
            <a:off x="792123" y="1141214"/>
            <a:ext cx="2414705" cy="4549140"/>
            <a:chOff x="1409343" y="1154430"/>
            <a:chExt cx="2414705" cy="454914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0B1C523-3D4E-F742-9959-B0B99B2B690A}"/>
                </a:ext>
              </a:extLst>
            </p:cNvPr>
            <p:cNvSpPr txBox="1"/>
            <p:nvPr/>
          </p:nvSpPr>
          <p:spPr>
            <a:xfrm>
              <a:off x="1908810" y="11544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/>
                <a:t>培训资料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5713AF68-58A6-0E4A-95FA-4B5AD29E01E7}"/>
                </a:ext>
              </a:extLst>
            </p:cNvPr>
            <p:cNvSpPr/>
            <p:nvPr/>
          </p:nvSpPr>
          <p:spPr>
            <a:xfrm>
              <a:off x="1409343" y="1756165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背景介绍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A733DBB3-E8E5-7E41-A8F2-79634C5A6661}"/>
                </a:ext>
              </a:extLst>
            </p:cNvPr>
            <p:cNvSpPr/>
            <p:nvPr/>
          </p:nvSpPr>
          <p:spPr>
            <a:xfrm>
              <a:off x="2309812" y="1756165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研究现状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5DE3199D-D614-4542-BD20-825CF2CA2AB3}"/>
                </a:ext>
              </a:extLst>
            </p:cNvPr>
            <p:cNvSpPr/>
            <p:nvPr/>
          </p:nvSpPr>
          <p:spPr>
            <a:xfrm>
              <a:off x="3210281" y="1745932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应用场景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0076AC83-DFCD-6E47-A774-4D365F524E33}"/>
                </a:ext>
              </a:extLst>
            </p:cNvPr>
            <p:cNvSpPr/>
            <p:nvPr/>
          </p:nvSpPr>
          <p:spPr>
            <a:xfrm>
              <a:off x="1409343" y="3895796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理论学习</a:t>
              </a: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7DE5DAB-0741-8448-9C46-8A59A63040E9}"/>
                </a:ext>
              </a:extLst>
            </p:cNvPr>
            <p:cNvSpPr/>
            <p:nvPr/>
          </p:nvSpPr>
          <p:spPr>
            <a:xfrm>
              <a:off x="2309811" y="3891741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案例实践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69B7E6F7-D621-D945-B6D8-0F67C234D625}"/>
                </a:ext>
              </a:extLst>
            </p:cNvPr>
            <p:cNvSpPr/>
            <p:nvPr/>
          </p:nvSpPr>
          <p:spPr>
            <a:xfrm>
              <a:off x="3210279" y="3891741"/>
              <a:ext cx="613767" cy="18077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测</a:t>
              </a:r>
              <a:endParaRPr kumimoji="1"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endParaRPr kumimoji="1"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endParaRPr kumimoji="1"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评</a:t>
              </a: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A5D85ED7-0E68-8547-8D57-6F7DB4EA507E}"/>
                </a:ext>
              </a:extLst>
            </p:cNvPr>
            <p:cNvCxnSpPr/>
            <p:nvPr/>
          </p:nvCxnSpPr>
          <p:spPr>
            <a:xfrm>
              <a:off x="1409343" y="1616095"/>
              <a:ext cx="2414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4F4EFEB-8FF9-9943-8CFD-F8C22F310297}"/>
              </a:ext>
            </a:extLst>
          </p:cNvPr>
          <p:cNvSpPr txBox="1"/>
          <p:nvPr/>
        </p:nvSpPr>
        <p:spPr>
          <a:xfrm>
            <a:off x="6924630" y="1153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培训流程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1C10FB8-5F8E-8C45-A490-7BE547183CE1}"/>
              </a:ext>
            </a:extLst>
          </p:cNvPr>
          <p:cNvGrpSpPr/>
          <p:nvPr/>
        </p:nvGrpSpPr>
        <p:grpSpPr>
          <a:xfrm>
            <a:off x="4393997" y="1893749"/>
            <a:ext cx="6006122" cy="3621322"/>
            <a:chOff x="4046220" y="2013668"/>
            <a:chExt cx="6006122" cy="362132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338CA38-50B9-0546-AAB8-C2FF06B10C58}"/>
                </a:ext>
              </a:extLst>
            </p:cNvPr>
            <p:cNvSpPr/>
            <p:nvPr/>
          </p:nvSpPr>
          <p:spPr>
            <a:xfrm>
              <a:off x="4046220" y="2013668"/>
              <a:ext cx="1245870" cy="1245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新人基础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50B015A-BB07-BF49-8085-7B524D837240}"/>
                </a:ext>
              </a:extLst>
            </p:cNvPr>
            <p:cNvSpPr/>
            <p:nvPr/>
          </p:nvSpPr>
          <p:spPr>
            <a:xfrm>
              <a:off x="7063026" y="2016058"/>
              <a:ext cx="1245870" cy="1245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培训资料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7784E16-F112-7D4A-90AE-61655C21D8E0}"/>
                </a:ext>
              </a:extLst>
            </p:cNvPr>
            <p:cNvSpPr/>
            <p:nvPr/>
          </p:nvSpPr>
          <p:spPr>
            <a:xfrm>
              <a:off x="5383714" y="4389120"/>
              <a:ext cx="1245870" cy="1245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反馈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778F3B8-CA07-D94D-90E1-04DC68430E9C}"/>
                </a:ext>
              </a:extLst>
            </p:cNvPr>
            <p:cNvSpPr/>
            <p:nvPr/>
          </p:nvSpPr>
          <p:spPr>
            <a:xfrm>
              <a:off x="8806472" y="4105107"/>
              <a:ext cx="1245870" cy="1245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项目</a:t>
              </a: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8E14ACE-DC70-F849-8AC1-6DF48D3D53D1}"/>
                </a:ext>
              </a:extLst>
            </p:cNvPr>
            <p:cNvCxnSpPr>
              <a:stCxn id="11" idx="6"/>
              <a:endCxn id="31" idx="2"/>
            </p:cNvCxnSpPr>
            <p:nvPr/>
          </p:nvCxnSpPr>
          <p:spPr>
            <a:xfrm>
              <a:off x="5292090" y="2636603"/>
              <a:ext cx="1770936" cy="2390"/>
            </a:xfrm>
            <a:prstGeom prst="straightConnector1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>
              <a:extLst>
                <a:ext uri="{FF2B5EF4-FFF2-40B4-BE49-F238E27FC236}">
                  <a16:creationId xmlns:a16="http://schemas.microsoft.com/office/drawing/2014/main" id="{0E8F5B44-B479-034E-AF91-AFAAF981896C}"/>
                </a:ext>
              </a:extLst>
            </p:cNvPr>
            <p:cNvCxnSpPr>
              <a:stCxn id="31" idx="6"/>
              <a:endCxn id="33" idx="0"/>
            </p:cNvCxnSpPr>
            <p:nvPr/>
          </p:nvCxnSpPr>
          <p:spPr>
            <a:xfrm>
              <a:off x="8308896" y="2638993"/>
              <a:ext cx="1120511" cy="1466114"/>
            </a:xfrm>
            <a:prstGeom prst="curvedConnector2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>
              <a:extLst>
                <a:ext uri="{FF2B5EF4-FFF2-40B4-BE49-F238E27FC236}">
                  <a16:creationId xmlns:a16="http://schemas.microsoft.com/office/drawing/2014/main" id="{3854E72A-13C9-AB44-8E06-5B494839EEB5}"/>
                </a:ext>
              </a:extLst>
            </p:cNvPr>
            <p:cNvCxnSpPr>
              <a:stCxn id="33" idx="2"/>
              <a:endCxn id="32" idx="6"/>
            </p:cNvCxnSpPr>
            <p:nvPr/>
          </p:nvCxnSpPr>
          <p:spPr>
            <a:xfrm rot="10800000" flipV="1">
              <a:off x="6629584" y="4728041"/>
              <a:ext cx="2176888" cy="284013"/>
            </a:xfrm>
            <a:prstGeom prst="curvedConnector3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>
              <a:extLst>
                <a:ext uri="{FF2B5EF4-FFF2-40B4-BE49-F238E27FC236}">
                  <a16:creationId xmlns:a16="http://schemas.microsoft.com/office/drawing/2014/main" id="{66F45BC2-E921-3A46-BEF6-2C1DB222740B}"/>
                </a:ext>
              </a:extLst>
            </p:cNvPr>
            <p:cNvCxnSpPr>
              <a:stCxn id="32" idx="7"/>
              <a:endCxn id="31" idx="3"/>
            </p:cNvCxnSpPr>
            <p:nvPr/>
          </p:nvCxnSpPr>
          <p:spPr>
            <a:xfrm rot="5400000" flipH="1" flipV="1">
              <a:off x="6100256" y="3426350"/>
              <a:ext cx="1492098" cy="798348"/>
            </a:xfrm>
            <a:prstGeom prst="curvedConnector3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8D8878-CCF6-0440-B6C4-4C0B10B6653E}"/>
                </a:ext>
              </a:extLst>
            </p:cNvPr>
            <p:cNvSpPr txBox="1"/>
            <p:nvPr/>
          </p:nvSpPr>
          <p:spPr>
            <a:xfrm rot="3122913">
              <a:off x="8801473" y="28924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进入项目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77B62F-741D-8D44-BD78-7E6E79D8AEA6}"/>
                </a:ext>
              </a:extLst>
            </p:cNvPr>
            <p:cNvSpPr txBox="1"/>
            <p:nvPr/>
          </p:nvSpPr>
          <p:spPr>
            <a:xfrm rot="21055182">
              <a:off x="6862128" y="5033912"/>
              <a:ext cx="2125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用人同事</a:t>
              </a:r>
              <a:r>
                <a:rPr kumimoji="1" lang="en-US" altLang="zh-CN"/>
                <a:t>/</a:t>
              </a:r>
              <a:r>
                <a:rPr kumimoji="1" lang="zh-CN" altLang="en-US"/>
                <a:t>跟踪反馈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B9F2A8E-71AF-E14B-A09A-FBBA42D429AF}"/>
                </a:ext>
              </a:extLst>
            </p:cNvPr>
            <p:cNvSpPr txBox="1"/>
            <p:nvPr/>
          </p:nvSpPr>
          <p:spPr>
            <a:xfrm rot="19241090">
              <a:off x="6568470" y="37945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调整资料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F3F3B4-663D-5840-A862-6EFDB5444BDE}"/>
                </a:ext>
              </a:extLst>
            </p:cNvPr>
            <p:cNvSpPr txBox="1"/>
            <p:nvPr/>
          </p:nvSpPr>
          <p:spPr>
            <a:xfrm rot="19138970">
              <a:off x="6131927" y="3450271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新人反馈</a:t>
              </a:r>
            </a:p>
          </p:txBody>
        </p: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A0237E2-2022-1A47-A5DC-4C03CC7687DD}"/>
              </a:ext>
            </a:extLst>
          </p:cNvPr>
          <p:cNvCxnSpPr>
            <a:cxnSpLocks/>
          </p:cNvCxnSpPr>
          <p:nvPr/>
        </p:nvCxnSpPr>
        <p:spPr>
          <a:xfrm>
            <a:off x="4377177" y="1605558"/>
            <a:ext cx="602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KaiTi</vt:lpstr>
      <vt:lpstr>Arial</vt:lpstr>
      <vt:lpstr>Office 主题​​</vt:lpstr>
      <vt:lpstr>培训框架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培训框架</dc:title>
  <dc:creator>又 尹</dc:creator>
  <cp:lastModifiedBy>又 尹</cp:lastModifiedBy>
  <cp:revision>1</cp:revision>
  <dcterms:created xsi:type="dcterms:W3CDTF">2020-03-05T01:26:05Z</dcterms:created>
  <dcterms:modified xsi:type="dcterms:W3CDTF">2020-03-05T01:26:51Z</dcterms:modified>
</cp:coreProperties>
</file>