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3" r:id="rId6"/>
    <p:sldId id="264" r:id="rId7"/>
  </p:sldIdLst>
  <p:sldSz cx="14630400" cy="8229600"/>
  <p:notesSz cx="8229600" cy="14630400"/>
  <p:embeddedFontLst>
    <p:embeddedFont>
      <p:font typeface="Montserrat Medium" panose="00000600000000000000" pitchFamily="2" charset="0"/>
      <p:regular r:id="rId9"/>
      <p:italic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4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43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vell-consulting.com/ia-2024-risques-mesures-protection-usages-ia-cyber/" TargetMode="External"/><Relationship Id="rId2" Type="http://schemas.openxmlformats.org/officeDocument/2006/relationships/hyperlink" Target="https://leclubcyber.com/phishing-en-2024-lia-change-la-donne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eepersecurity.com/blog/fr/2024/09/13/how-ai-is-making-phishing-attacks-more-dangerou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484233"/>
            <a:ext cx="7645479" cy="2954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50"/>
              </a:lnSpc>
              <a:buNone/>
            </a:pPr>
            <a:r>
              <a:rPr lang="en-US" sz="6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L'IA et le </a:t>
            </a:r>
            <a:r>
              <a:rPr lang="en-US" sz="6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Phishing :</a:t>
            </a:r>
            <a:endParaRPr lang="en-US" sz="6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1"/>
          <p:cNvSpPr/>
          <p:nvPr/>
        </p:nvSpPr>
        <p:spPr>
          <a:xfrm>
            <a:off x="6243280" y="4446508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L'intelligence artificielle transforme le paysage du phishing. Elle rend les attaques plus sophistiquées mais offre aussi de nouvelles opportunités de défense. Explorons cette évolution et les stratégies pour y faire face.</a:t>
            </a:r>
            <a:endParaRPr lang="en-US" sz="16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hape 2"/>
          <p:cNvSpPr/>
          <p:nvPr/>
        </p:nvSpPr>
        <p:spPr>
          <a:xfrm>
            <a:off x="6235660" y="6386632"/>
            <a:ext cx="342543" cy="342543"/>
          </a:xfrm>
          <a:prstGeom prst="roundRect">
            <a:avLst>
              <a:gd name="adj" fmla="val 2669178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014418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Évolution des Techniques de Phishing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400347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390799" y="4073009"/>
            <a:ext cx="171331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31462" y="4003477"/>
            <a:ext cx="3019901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Génération de Contenu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31462" y="4845487"/>
            <a:ext cx="3019901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L'IA crée des messages imitant parfaitement le style des communications légitimes.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10165437" y="400347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10308669" y="4073009"/>
            <a:ext cx="195263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61238" y="400347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Faux Sites Web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61238" y="4488656"/>
            <a:ext cx="3019901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Des outils d'IA génèrent des pages web ressemblant à des sites authentiques.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766179"/>
            <a:ext cx="731924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Amélioration des Défenses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Détection Proactive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L'IA analyse les comportements pour identifier les tentatives de phishing précocement.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401490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Filtrage Avancé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3924" y="458581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Des algorithmes d'IA filtrent les e-mails suspects, réduisant les risques.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671632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Impact de l'IA sur le Phishing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0" y="2419826"/>
            <a:ext cx="1070491" cy="17127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0863" y="2633901"/>
            <a:ext cx="3047167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Sophistication Accrue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40863" y="3119080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L'IA rend les attaques plus difficiles à détecter.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0" y="4132540"/>
            <a:ext cx="1070491" cy="17127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0863" y="434661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Défenses Améliorées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40863" y="4831794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L'IA renforce également les capacités de détection et de prévention.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60" y="5845254"/>
            <a:ext cx="1070491" cy="17127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0863" y="6059329"/>
            <a:ext cx="290369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Course à l'Innovation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40863" y="6544508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Une compétition constante entre attaquants et défenseurs utilisant l'IA.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912626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3947279"/>
            <a:ext cx="764547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L'IA transforme le phishing, le rendant plus sophistiqué. Cependant, elle offre aussi des opportunités pour renforcer la cybersécurité. La vigilance et l'éducation restent essentielles dans ce paysage en constante évolution.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C9DC06A-5FF1-2606-553D-138B1352857B}"/>
              </a:ext>
            </a:extLst>
          </p:cNvPr>
          <p:cNvSpPr txBox="1"/>
          <p:nvPr/>
        </p:nvSpPr>
        <p:spPr>
          <a:xfrm>
            <a:off x="1037063" y="1115122"/>
            <a:ext cx="1316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https://leclubcyber.com/phishing-en-2024-lia-change-la-donne/</a:t>
            </a:r>
            <a:endParaRPr lang="fr-FR" dirty="0"/>
          </a:p>
          <a:p>
            <a:r>
              <a:rPr lang="fr-FR" dirty="0">
                <a:hlinkClick r:id="rId3"/>
              </a:rPr>
              <a:t>https://lovell-consulting.com/ia-2024-risques-mesures-protection-usages-ia-cyber/</a:t>
            </a:r>
            <a:endParaRPr lang="fr-FR" dirty="0"/>
          </a:p>
          <a:p>
            <a:r>
              <a:rPr lang="fr-FR" dirty="0">
                <a:hlinkClick r:id="rId4"/>
              </a:rPr>
              <a:t>https://www.keepersecurity.com/blog/fr/2024/09/13/how-ai-is-making-phishing-attacks-more-dangerous/</a:t>
            </a:r>
            <a:endParaRPr lang="fr-FR" dirty="0"/>
          </a:p>
          <a:p>
            <a:r>
              <a:rPr lang="fr-FR" dirty="0">
                <a:hlinkClick r:id="rId4"/>
              </a:rPr>
              <a:t>https://www.keepersecurity.com/blog/fr/2024/09/13/</a:t>
            </a:r>
            <a:r>
              <a:rPr lang="fr-FR">
                <a:hlinkClick r:id="rId4"/>
              </a:rPr>
              <a:t>how-ai-is-making-phishing-attacks-more-dangerous/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39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240</Words>
  <Application>Microsoft Office PowerPoint</Application>
  <PresentationFormat>Personnalisé</PresentationFormat>
  <Paragraphs>32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Montserrat Medium</vt:lpstr>
      <vt:lpstr>Arial</vt:lpstr>
      <vt:lpstr>Brygada 1918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ayoub el mahi</cp:lastModifiedBy>
  <cp:revision>5</cp:revision>
  <dcterms:created xsi:type="dcterms:W3CDTF">2024-11-07T16:43:08Z</dcterms:created>
  <dcterms:modified xsi:type="dcterms:W3CDTF">2024-11-08T07:30:20Z</dcterms:modified>
</cp:coreProperties>
</file>