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0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0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159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8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2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341D-BB25-4EB5-ABDC-51D5C05A75F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BFBBFD-E168-4F4C-BA8F-BF38CA61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Automatics, Copy Constructor, and Assignment Operator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3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7030A0"/>
                </a:solidFill>
              </a:rPr>
              <a:t>this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a member function</a:t>
            </a:r>
          </a:p>
          <a:p>
            <a:pPr lvl="1"/>
            <a:r>
              <a:rPr lang="en-US" dirty="0" smtClean="0"/>
              <a:t>An object can access its own address using the </a:t>
            </a:r>
            <a:r>
              <a:rPr lang="en-US" b="1" i="1" dirty="0" smtClean="0">
                <a:solidFill>
                  <a:schemeClr val="tx1"/>
                </a:solidFill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keyword</a:t>
            </a:r>
          </a:p>
          <a:p>
            <a:pPr lvl="1"/>
            <a:r>
              <a:rPr lang="en-US" dirty="0" smtClean="0"/>
              <a:t>To return the object itself by reference, return the target of the this pointer, or *this</a:t>
            </a:r>
          </a:p>
          <a:p>
            <a:r>
              <a:rPr lang="en-US" dirty="0" smtClean="0"/>
              <a:t>Like a copy constructor, operator= will take one parameter of the same object type</a:t>
            </a:r>
          </a:p>
          <a:p>
            <a:pPr lvl="1"/>
            <a:r>
              <a:rPr lang="en-US" dirty="0" smtClean="0"/>
              <a:t>Examples</a:t>
            </a:r>
          </a:p>
          <a:p>
            <a:pPr marL="914400" lvl="2" indent="0">
              <a:buNone/>
            </a:pPr>
            <a:r>
              <a:rPr lang="en-US" dirty="0" smtClean="0"/>
              <a:t>Directory &amp;operator=(</a:t>
            </a:r>
            <a:r>
              <a:rPr lang="en-US" dirty="0" err="1" smtClean="0"/>
              <a:t>const</a:t>
            </a:r>
            <a:r>
              <a:rPr lang="en-US" dirty="0" smtClean="0"/>
              <a:t> Directory &amp;);</a:t>
            </a:r>
          </a:p>
          <a:p>
            <a:pPr marL="914400" lvl="2" indent="0">
              <a:buNone/>
            </a:pPr>
            <a:r>
              <a:rPr lang="en-US" dirty="0" smtClean="0"/>
              <a:t>Fraction &amp;operator=(</a:t>
            </a:r>
            <a:r>
              <a:rPr lang="en-US" dirty="0" err="1" smtClean="0"/>
              <a:t>const</a:t>
            </a:r>
            <a:r>
              <a:rPr lang="en-US" dirty="0" smtClean="0"/>
              <a:t> Fraction &amp;);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0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Operator=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Directory &amp;Directory::operator=(</a:t>
            </a:r>
            <a:r>
              <a:rPr lang="en-US" dirty="0" err="1" smtClean="0"/>
              <a:t>const</a:t>
            </a:r>
            <a:r>
              <a:rPr lang="en-US" dirty="0" smtClean="0"/>
              <a:t> Directory &amp;d)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if (this == &amp;d) return *this; // don’t self copy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// if you don’t check this, this can self destruct…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delete [] </a:t>
            </a:r>
            <a:r>
              <a:rPr lang="en-US" dirty="0" err="1" smtClean="0"/>
              <a:t>entryList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maxsize</a:t>
            </a:r>
            <a:r>
              <a:rPr lang="en-US" dirty="0" smtClean="0"/>
              <a:t> = </a:t>
            </a:r>
            <a:r>
              <a:rPr lang="en-US" dirty="0" err="1" smtClean="0"/>
              <a:t>d.maxsize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currentsize</a:t>
            </a:r>
            <a:r>
              <a:rPr lang="en-US" dirty="0" smtClean="0"/>
              <a:t> = </a:t>
            </a:r>
            <a:r>
              <a:rPr lang="en-US" dirty="0" err="1" smtClean="0"/>
              <a:t>d.currentsize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entryList</a:t>
            </a:r>
            <a:r>
              <a:rPr lang="en-US" dirty="0" smtClean="0"/>
              <a:t> = new Entry[</a:t>
            </a:r>
            <a:r>
              <a:rPr lang="en-US" dirty="0" err="1" smtClean="0"/>
              <a:t>d.maxsize</a:t>
            </a:r>
            <a:r>
              <a:rPr lang="en-US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currentsize</a:t>
            </a:r>
            <a:r>
              <a:rPr lang="en-US" dirty="0" smtClean="0"/>
              <a:t>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entryList</a:t>
            </a:r>
            <a:r>
              <a:rPr lang="en-US" dirty="0" smtClean="0"/>
              <a:t>[j] = </a:t>
            </a:r>
            <a:r>
              <a:rPr lang="en-US" dirty="0" err="1" smtClean="0"/>
              <a:t>d.entryList</a:t>
            </a:r>
            <a:r>
              <a:rPr lang="en-US" dirty="0" smtClean="0"/>
              <a:t>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*this;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7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http://www.cs.fsu.edu/~myers/cop3330/examples/copyconst/phonebook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directory.h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entry.h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Directory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Directory(</a:t>
            </a:r>
            <a:r>
              <a:rPr lang="en-US" dirty="0" err="1" smtClean="0"/>
              <a:t>const</a:t>
            </a:r>
            <a:r>
              <a:rPr lang="en-US" dirty="0" smtClean="0"/>
              <a:t> Directory &amp;);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Directory&amp; operator=(</a:t>
            </a:r>
            <a:r>
              <a:rPr lang="en-US" dirty="0" err="1" smtClean="0"/>
              <a:t>const</a:t>
            </a:r>
            <a:r>
              <a:rPr lang="en-US" dirty="0" smtClean="0"/>
              <a:t> Directory &amp;);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Directory</a:t>
            </a:r>
            <a:r>
              <a:rPr lang="en-US" dirty="0"/>
              <a:t>::Directory(</a:t>
            </a:r>
            <a:r>
              <a:rPr lang="en-US" dirty="0" err="1"/>
              <a:t>const</a:t>
            </a:r>
            <a:r>
              <a:rPr lang="en-US" dirty="0"/>
              <a:t> Directory &amp;d)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maxsize</a:t>
            </a:r>
            <a:r>
              <a:rPr lang="en-US" dirty="0"/>
              <a:t> = </a:t>
            </a:r>
            <a:r>
              <a:rPr lang="en-US" dirty="0" err="1"/>
              <a:t>d.maxsize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currentsize</a:t>
            </a:r>
            <a:r>
              <a:rPr lang="en-US" dirty="0"/>
              <a:t> = </a:t>
            </a:r>
            <a:r>
              <a:rPr lang="en-US" dirty="0" err="1"/>
              <a:t>d.currentsize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entryList</a:t>
            </a:r>
            <a:r>
              <a:rPr lang="en-US" dirty="0"/>
              <a:t> = new Entry[</a:t>
            </a:r>
            <a:r>
              <a:rPr lang="en-US" dirty="0" err="1"/>
              <a:t>d.maxsize</a:t>
            </a:r>
            <a:r>
              <a:rPr lang="en-US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currentsize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entryList</a:t>
            </a:r>
            <a:r>
              <a:rPr lang="en-US" dirty="0"/>
              <a:t>[j] = </a:t>
            </a:r>
            <a:r>
              <a:rPr lang="en-US" dirty="0" err="1"/>
              <a:t>d.entryList</a:t>
            </a:r>
            <a:r>
              <a:rPr lang="en-US" dirty="0"/>
              <a:t>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irectory.cpp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Directory &amp;Directory::operator=(</a:t>
            </a:r>
            <a:r>
              <a:rPr lang="en-US" dirty="0" err="1" smtClean="0"/>
              <a:t>const</a:t>
            </a:r>
            <a:r>
              <a:rPr lang="en-US" dirty="0" smtClean="0"/>
              <a:t> Directory &amp;d)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if (this == &amp;d) return *this; // don’t self copy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delete [] </a:t>
            </a:r>
            <a:r>
              <a:rPr lang="en-US" dirty="0" err="1" smtClean="0"/>
              <a:t>entryList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maxsize</a:t>
            </a:r>
            <a:r>
              <a:rPr lang="en-US" dirty="0" smtClean="0"/>
              <a:t> = </a:t>
            </a:r>
            <a:r>
              <a:rPr lang="en-US" dirty="0" err="1" smtClean="0"/>
              <a:t>d.maxsize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currentsize</a:t>
            </a:r>
            <a:r>
              <a:rPr lang="en-US" dirty="0" smtClean="0"/>
              <a:t> = </a:t>
            </a:r>
            <a:r>
              <a:rPr lang="en-US" dirty="0" err="1" smtClean="0"/>
              <a:t>d.currentsize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entryList</a:t>
            </a:r>
            <a:r>
              <a:rPr lang="en-US" dirty="0" smtClean="0"/>
              <a:t> = new Entry[</a:t>
            </a:r>
            <a:r>
              <a:rPr lang="en-US" dirty="0" err="1" smtClean="0"/>
              <a:t>d.maxsize</a:t>
            </a:r>
            <a:r>
              <a:rPr lang="en-US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currentsize</a:t>
            </a:r>
            <a:r>
              <a:rPr lang="en-US" dirty="0" smtClean="0"/>
              <a:t>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entryList</a:t>
            </a:r>
            <a:r>
              <a:rPr lang="en-US" dirty="0" smtClean="0"/>
              <a:t>[j] = </a:t>
            </a:r>
            <a:r>
              <a:rPr lang="en-US" dirty="0" err="1" smtClean="0"/>
              <a:t>d.entryList</a:t>
            </a:r>
            <a:r>
              <a:rPr lang="en-US" dirty="0" smtClean="0"/>
              <a:t>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*this;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2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http://www.cs.fsu.edu/~myers/cop3330/examples/copyconst/frac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No need for copy constructor and operator=</a:t>
            </a:r>
          </a:p>
          <a:p>
            <a:pPr lvl="2"/>
            <a:r>
              <a:rPr lang="en-US" dirty="0" smtClean="0"/>
              <a:t>Fraction does not have dynamically allocated memory</a:t>
            </a:r>
          </a:p>
          <a:p>
            <a:pPr lvl="2"/>
            <a:r>
              <a:rPr lang="en-US" dirty="0" smtClean="0"/>
              <a:t>Automatic versions are sufficient with the use of shallow 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6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Fraction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Fraction(</a:t>
            </a:r>
            <a:r>
              <a:rPr lang="en-US" dirty="0" err="1" smtClean="0"/>
              <a:t>const</a:t>
            </a:r>
            <a:r>
              <a:rPr lang="en-US" dirty="0" smtClean="0"/>
              <a:t> Fraction &amp;f);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Fraction &amp;operator=(</a:t>
            </a:r>
            <a:r>
              <a:rPr lang="en-US" dirty="0" err="1" smtClean="0"/>
              <a:t>const</a:t>
            </a:r>
            <a:r>
              <a:rPr lang="en-US" dirty="0" smtClean="0"/>
              <a:t> Fraction &amp;f);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Fraction::Fraction(</a:t>
            </a:r>
            <a:r>
              <a:rPr lang="en-US" dirty="0" err="1" smtClean="0"/>
              <a:t>const</a:t>
            </a:r>
            <a:r>
              <a:rPr lang="en-US" dirty="0" smtClean="0"/>
              <a:t> Fraction &amp;f)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numerator = </a:t>
            </a:r>
            <a:r>
              <a:rPr lang="en-US" dirty="0" err="1" smtClean="0"/>
              <a:t>f.numerator</a:t>
            </a:r>
            <a:r>
              <a:rPr lang="en-US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denominator = </a:t>
            </a:r>
            <a:r>
              <a:rPr lang="en-US" dirty="0" err="1" smtClean="0"/>
              <a:t>f.denominator</a:t>
            </a:r>
            <a:r>
              <a:rPr lang="en-US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Fraction &amp;Fraction::operator=(</a:t>
            </a:r>
            <a:r>
              <a:rPr lang="en-US" dirty="0" err="1" smtClean="0"/>
              <a:t>const</a:t>
            </a:r>
            <a:r>
              <a:rPr lang="en-US" dirty="0" smtClean="0"/>
              <a:t> Fraction &amp;f)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numerator </a:t>
            </a:r>
            <a:r>
              <a:rPr lang="en-US" dirty="0"/>
              <a:t>= </a:t>
            </a:r>
            <a:r>
              <a:rPr lang="en-US" dirty="0" err="1"/>
              <a:t>f.numerator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denominator = </a:t>
            </a:r>
            <a:r>
              <a:rPr lang="en-US" dirty="0" err="1"/>
              <a:t>f.denominator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return *this;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C++, some default functions are automatically built</a:t>
            </a:r>
          </a:p>
          <a:p>
            <a:pPr lvl="1"/>
            <a:r>
              <a:rPr lang="en-US" dirty="0" smtClean="0"/>
              <a:t>Constructor  	// if you don’t provide one</a:t>
            </a:r>
          </a:p>
          <a:p>
            <a:pPr lvl="1"/>
            <a:r>
              <a:rPr lang="en-US" dirty="0" smtClean="0"/>
              <a:t>Destructor  	// if you don’t provide one</a:t>
            </a:r>
          </a:p>
          <a:p>
            <a:pPr lvl="1"/>
            <a:r>
              <a:rPr lang="en-US" dirty="0" smtClean="0"/>
              <a:t>Copy Constructor</a:t>
            </a:r>
          </a:p>
          <a:p>
            <a:pPr lvl="1"/>
            <a:r>
              <a:rPr lang="en-US" dirty="0" smtClean="0"/>
              <a:t>Assignment operator=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9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Copy Constructor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Just like a constructor</a:t>
            </a:r>
          </a:p>
          <a:p>
            <a:pPr lvl="1"/>
            <a:r>
              <a:rPr lang="en-US" dirty="0" smtClean="0"/>
              <a:t>Invoked implicitly when a COPY of an existing object is created; in particular, when</a:t>
            </a:r>
          </a:p>
          <a:p>
            <a:pPr lvl="2"/>
            <a:r>
              <a:rPr lang="en-US" dirty="0" smtClean="0"/>
              <a:t>An object is defined to have the value of another object of the same type</a:t>
            </a:r>
          </a:p>
          <a:p>
            <a:pPr lvl="2"/>
            <a:r>
              <a:rPr lang="en-US" dirty="0" smtClean="0"/>
              <a:t>An object is passed by value into function</a:t>
            </a:r>
          </a:p>
          <a:p>
            <a:pPr lvl="2"/>
            <a:r>
              <a:rPr lang="en-US" dirty="0" smtClean="0"/>
              <a:t>An object is returned (by value) from a function</a:t>
            </a:r>
          </a:p>
          <a:p>
            <a:r>
              <a:rPr lang="en-US" smtClean="0"/>
              <a:t>Examples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Fraction f1, f2(3,4);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Fraction f3 = f2;  // a copy of f2 is created to initialize f3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1 = f2; // calls the assignment operator, since f1 and f2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	    // already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3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Defining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copy constructor creates a new object, initialized as a copy of another existing object</a:t>
            </a:r>
          </a:p>
          <a:p>
            <a:pPr lvl="1"/>
            <a:r>
              <a:rPr lang="en-US" dirty="0" smtClean="0"/>
              <a:t>Always has one parameter of the same type</a:t>
            </a:r>
          </a:p>
          <a:p>
            <a:pPr lvl="2"/>
            <a:r>
              <a:rPr lang="en-US" dirty="0" smtClean="0"/>
              <a:t>Passed by reference </a:t>
            </a:r>
          </a:p>
          <a:p>
            <a:pPr lvl="2"/>
            <a:r>
              <a:rPr lang="en-US" dirty="0" smtClean="0"/>
              <a:t>Since passing by value will invoke a copy constructor</a:t>
            </a:r>
          </a:p>
          <a:p>
            <a:r>
              <a:rPr lang="en-US" dirty="0" smtClean="0"/>
              <a:t>Format</a:t>
            </a:r>
          </a:p>
          <a:p>
            <a:pPr marL="457200" lvl="1" indent="0">
              <a:buNone/>
            </a:pPr>
            <a:r>
              <a:rPr lang="en-US" dirty="0" err="1" smtClean="0"/>
              <a:t>className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className</a:t>
            </a:r>
            <a:r>
              <a:rPr lang="en-US" dirty="0" smtClean="0"/>
              <a:t> &amp;);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const</a:t>
            </a:r>
            <a:r>
              <a:rPr lang="en-US" dirty="0" smtClean="0"/>
              <a:t> is not required, but a good idea for protecting the original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Fraction(</a:t>
            </a:r>
            <a:r>
              <a:rPr lang="en-US" dirty="0" err="1" smtClean="0"/>
              <a:t>const</a:t>
            </a:r>
            <a:r>
              <a:rPr lang="en-US" dirty="0" smtClean="0"/>
              <a:t> Fraction &amp;f);</a:t>
            </a:r>
          </a:p>
        </p:txBody>
      </p:sp>
    </p:spTree>
    <p:extLst>
      <p:ext uri="{BB962C8B-B14F-4D97-AF65-F5344CB8AC3E}">
        <p14:creationId xmlns:p14="http://schemas.microsoft.com/office/powerpoint/2010/main" val="391836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vs. 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version makes a </a:t>
            </a:r>
            <a:r>
              <a:rPr lang="en-US" b="1" i="1" dirty="0" smtClean="0">
                <a:solidFill>
                  <a:srgbClr val="7030A0"/>
                </a:solidFill>
              </a:rPr>
              <a:t>shallow copy</a:t>
            </a:r>
          </a:p>
          <a:p>
            <a:pPr lvl="1"/>
            <a:r>
              <a:rPr lang="en-US" dirty="0" smtClean="0"/>
              <a:t>Each member data location is copied</a:t>
            </a:r>
          </a:p>
          <a:p>
            <a:pPr lvl="1"/>
            <a:r>
              <a:rPr lang="en-US" dirty="0" smtClean="0"/>
              <a:t>Sufficient for classes like Fraction</a:t>
            </a:r>
          </a:p>
          <a:p>
            <a:pPr lvl="2"/>
            <a:r>
              <a:rPr lang="en-US" dirty="0" smtClean="0"/>
              <a:t>Only has a private numerator and denominator</a:t>
            </a:r>
          </a:p>
          <a:p>
            <a:pPr lvl="1"/>
            <a:r>
              <a:rPr lang="en-US" dirty="0" smtClean="0"/>
              <a:t>May not be sufficient for pointer member data</a:t>
            </a:r>
          </a:p>
          <a:p>
            <a:pPr lvl="2"/>
            <a:r>
              <a:rPr lang="en-US" dirty="0" smtClean="0"/>
              <a:t>Example:  Phonebook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entryList</a:t>
            </a:r>
            <a:r>
              <a:rPr lang="en-US" dirty="0" smtClean="0"/>
              <a:t> pointer will be copied and will point to the original dynamically allocated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6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Deep Copy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copy of dynamically allocated memory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Directory::Directory(</a:t>
            </a:r>
            <a:r>
              <a:rPr lang="en-US" dirty="0" err="1" smtClean="0"/>
              <a:t>const</a:t>
            </a:r>
            <a:r>
              <a:rPr lang="en-US" dirty="0" smtClean="0"/>
              <a:t> Directory &amp;d)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maxsize</a:t>
            </a:r>
            <a:r>
              <a:rPr lang="en-US" dirty="0" smtClean="0"/>
              <a:t> = </a:t>
            </a:r>
            <a:r>
              <a:rPr lang="en-US" dirty="0" err="1" smtClean="0"/>
              <a:t>d.maxsize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currentsize</a:t>
            </a:r>
            <a:r>
              <a:rPr lang="en-US" dirty="0" smtClean="0"/>
              <a:t> = </a:t>
            </a:r>
            <a:r>
              <a:rPr lang="en-US" dirty="0" err="1" smtClean="0"/>
              <a:t>d.currentsize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entryList</a:t>
            </a:r>
            <a:r>
              <a:rPr lang="en-US" dirty="0" smtClean="0"/>
              <a:t> = new Entry[</a:t>
            </a:r>
            <a:r>
              <a:rPr lang="en-US" dirty="0" err="1" smtClean="0"/>
              <a:t>d.maxsize</a:t>
            </a:r>
            <a:r>
              <a:rPr lang="en-US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currentsize</a:t>
            </a:r>
            <a:r>
              <a:rPr lang="en-US" dirty="0" smtClean="0"/>
              <a:t>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 smtClean="0"/>
              <a:t>entryList</a:t>
            </a:r>
            <a:r>
              <a:rPr lang="en-US" dirty="0" smtClean="0"/>
              <a:t>[j] = </a:t>
            </a:r>
            <a:r>
              <a:rPr lang="en-US" dirty="0" err="1" smtClean="0"/>
              <a:t>d.entryList</a:t>
            </a:r>
            <a:r>
              <a:rPr lang="en-US" dirty="0" smtClean="0"/>
              <a:t>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92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perator= is similar to the copy constructor</a:t>
            </a:r>
          </a:p>
          <a:p>
            <a:pPr lvl="1"/>
            <a:r>
              <a:rPr lang="en-US" dirty="0" smtClean="0"/>
              <a:t>Called when one object is assigned to another</a:t>
            </a:r>
          </a:p>
          <a:p>
            <a:pPr marL="457200" lvl="1" indent="0">
              <a:buNone/>
            </a:pPr>
            <a:r>
              <a:rPr lang="en-US" dirty="0" smtClean="0"/>
              <a:t>Fraction f1, f2;</a:t>
            </a:r>
          </a:p>
          <a:p>
            <a:pPr marL="457200" lvl="1" indent="0">
              <a:buNone/>
            </a:pPr>
            <a:r>
              <a:rPr lang="en-US" dirty="0"/>
              <a:t>f</a:t>
            </a:r>
            <a:r>
              <a:rPr lang="en-US" dirty="0" smtClean="0"/>
              <a:t>1 = f2;</a:t>
            </a:r>
          </a:p>
          <a:p>
            <a:pPr indent="-285750"/>
            <a:r>
              <a:rPr lang="en-US" dirty="0" smtClean="0"/>
              <a:t>Assignment operator also has to make a copy</a:t>
            </a:r>
          </a:p>
          <a:p>
            <a:pPr lvl="1"/>
            <a:r>
              <a:rPr lang="en-US" dirty="0" smtClean="0"/>
              <a:t>The default version makes a shallow copy</a:t>
            </a:r>
          </a:p>
          <a:p>
            <a:pPr lvl="1"/>
            <a:r>
              <a:rPr lang="en-US" dirty="0" smtClean="0"/>
              <a:t>A deep copy needs to be overloaded by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3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 vs. Assignment Operator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Initializes a new object as a copy of an existing one</a:t>
            </a:r>
          </a:p>
          <a:p>
            <a:pPr lvl="1"/>
            <a:r>
              <a:rPr lang="en-US" dirty="0" smtClean="0"/>
              <a:t>Initialize data for the first time</a:t>
            </a:r>
          </a:p>
          <a:p>
            <a:r>
              <a:rPr lang="en-US" dirty="0" smtClean="0"/>
              <a:t>Has no return value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Operator=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Sets the current state of an object to that of another existing object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May need to free up old dynamically allocated memory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Returns the value that was assigned, to support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= b = c = 4;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Must be a member function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0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Assignments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= b = c = 4;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smtClean="0"/>
              <a:t>a </a:t>
            </a:r>
            <a:r>
              <a:rPr lang="en-US" dirty="0" smtClean="0"/>
              <a:t>= </a:t>
            </a:r>
            <a:r>
              <a:rPr lang="en-US" dirty="0" smtClean="0"/>
              <a:t>(b </a:t>
            </a:r>
            <a:r>
              <a:rPr lang="en-US" dirty="0" smtClean="0"/>
              <a:t>= </a:t>
            </a:r>
            <a:r>
              <a:rPr lang="en-US" dirty="0" smtClean="0"/>
              <a:t>(c </a:t>
            </a:r>
            <a:r>
              <a:rPr lang="en-US" dirty="0" smtClean="0"/>
              <a:t>= </a:t>
            </a:r>
            <a:r>
              <a:rPr lang="en-US" smtClean="0"/>
              <a:t>4));</a:t>
            </a:r>
            <a:endParaRPr lang="en-US" dirty="0" smtClean="0"/>
          </a:p>
          <a:p>
            <a:pPr lvl="1"/>
            <a:r>
              <a:rPr lang="en-US" dirty="0" smtClean="0"/>
              <a:t>Same as a = (b = 4);</a:t>
            </a:r>
          </a:p>
          <a:p>
            <a:pPr lvl="1"/>
            <a:r>
              <a:rPr lang="en-US" dirty="0" smtClean="0"/>
              <a:t>Thus, (c = 4) returns 4 by reference</a:t>
            </a:r>
          </a:p>
          <a:p>
            <a:pPr lvl="2"/>
            <a:r>
              <a:rPr lang="en-US" dirty="0" smtClean="0"/>
              <a:t>Need the ability to refer to an object from inside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824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609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Automatics, Copy Constructor, and Assignment Operator </vt:lpstr>
      <vt:lpstr>Automatic Functions</vt:lpstr>
      <vt:lpstr>Copy Constructor</vt:lpstr>
      <vt:lpstr>Declaring and Defining</vt:lpstr>
      <vt:lpstr>Shallow vs. Deep Copy</vt:lpstr>
      <vt:lpstr>Deep Copy</vt:lpstr>
      <vt:lpstr>Assignment Operator</vt:lpstr>
      <vt:lpstr>Copy Constructor vs. Assignment Operator</vt:lpstr>
      <vt:lpstr>Chained Assignments</vt:lpstr>
      <vt:lpstr>The this pointer</vt:lpstr>
      <vt:lpstr>Directory Operator= Implementation</vt:lpstr>
      <vt:lpstr>Phonebook Example</vt:lpstr>
      <vt:lpstr>directory.h</vt:lpstr>
      <vt:lpstr>directory.cpp</vt:lpstr>
      <vt:lpstr>directory.cpp</vt:lpstr>
      <vt:lpstr>Fraction Example</vt:lpstr>
      <vt:lpstr>frac.h</vt:lpstr>
      <vt:lpstr>frac.cpp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Automatics, Copy Constructor, and Assignment Operator </dc:title>
  <dc:creator>Windows User</dc:creator>
  <cp:lastModifiedBy>Windows User</cp:lastModifiedBy>
  <cp:revision>85</cp:revision>
  <dcterms:created xsi:type="dcterms:W3CDTF">2016-09-16T19:15:50Z</dcterms:created>
  <dcterms:modified xsi:type="dcterms:W3CDTF">2016-10-18T15:35:27Z</dcterms:modified>
</cp:coreProperties>
</file>