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3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2517-4FDC-4100-B573-7DFECFCE0D1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20B-1AFB-43A9-AB13-E7E1FA49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7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2517-4FDC-4100-B573-7DFECFCE0D1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20B-1AFB-43A9-AB13-E7E1FA49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3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2517-4FDC-4100-B573-7DFECFCE0D1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20B-1AFB-43A9-AB13-E7E1FA49132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003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2517-4FDC-4100-B573-7DFECFCE0D1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20B-1AFB-43A9-AB13-E7E1FA49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5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2517-4FDC-4100-B573-7DFECFCE0D1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20B-1AFB-43A9-AB13-E7E1FA49132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358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2517-4FDC-4100-B573-7DFECFCE0D1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20B-1AFB-43A9-AB13-E7E1FA49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8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2517-4FDC-4100-B573-7DFECFCE0D1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20B-1AFB-43A9-AB13-E7E1FA49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82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2517-4FDC-4100-B573-7DFECFCE0D1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20B-1AFB-43A9-AB13-E7E1FA49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6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2517-4FDC-4100-B573-7DFECFCE0D1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20B-1AFB-43A9-AB13-E7E1FA49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7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2517-4FDC-4100-B573-7DFECFCE0D1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20B-1AFB-43A9-AB13-E7E1FA49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2517-4FDC-4100-B573-7DFECFCE0D1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20B-1AFB-43A9-AB13-E7E1FA49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1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2517-4FDC-4100-B573-7DFECFCE0D1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20B-1AFB-43A9-AB13-E7E1FA49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4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2517-4FDC-4100-B573-7DFECFCE0D1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20B-1AFB-43A9-AB13-E7E1FA49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8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2517-4FDC-4100-B573-7DFECFCE0D1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20B-1AFB-43A9-AB13-E7E1FA49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0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2517-4FDC-4100-B573-7DFECFCE0D1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20B-1AFB-43A9-AB13-E7E1FA49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2517-4FDC-4100-B573-7DFECFCE0D1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20B-1AFB-43A9-AB13-E7E1FA49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1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72517-4FDC-4100-B573-7DFECFCE0D1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2AA720B-1AFB-43A9-AB13-E7E1FA49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9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Andy Wang</a:t>
            </a:r>
          </a:p>
          <a:p>
            <a:r>
              <a:rPr lang="en-US" dirty="0"/>
              <a:t>Object Oriented Programming in C++</a:t>
            </a:r>
          </a:p>
          <a:p>
            <a:r>
              <a:rPr lang="en-US" dirty="0"/>
              <a:t>COP 3330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8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supports </a:t>
            </a:r>
            <a:r>
              <a:rPr lang="en-US" b="1" i="1" dirty="0" smtClean="0">
                <a:solidFill>
                  <a:srgbClr val="7030A0"/>
                </a:solidFill>
              </a:rPr>
              <a:t>multiple inheritance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class can inherit properties from more than one base class (multiple parent classes)</a:t>
            </a:r>
            <a:endParaRPr lang="en-US" dirty="0"/>
          </a:p>
          <a:p>
            <a:pPr lvl="1"/>
            <a:r>
              <a:rPr lang="en-US" dirty="0" smtClean="0"/>
              <a:t>Not all object-oriented languages support multiple inheritance (e.g., Java)</a:t>
            </a:r>
          </a:p>
        </p:txBody>
      </p:sp>
    </p:spTree>
    <p:extLst>
      <p:ext uri="{BB962C8B-B14F-4D97-AF65-F5344CB8AC3E}">
        <p14:creationId xmlns:p14="http://schemas.microsoft.com/office/powerpoint/2010/main" val="162038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_DATE_H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#define _DATE_H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class Date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protected: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day, month, year;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Date() { day = month = 1; year = 1900;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Date(</a:t>
            </a:r>
            <a:r>
              <a:rPr lang="en-US" dirty="0" err="1" smtClean="0"/>
              <a:t>int</a:t>
            </a:r>
            <a:r>
              <a:rPr lang="en-US" dirty="0" smtClean="0"/>
              <a:t> d, </a:t>
            </a:r>
            <a:r>
              <a:rPr lang="en-US" dirty="0" err="1" smtClean="0"/>
              <a:t>int</a:t>
            </a:r>
            <a:r>
              <a:rPr lang="en-US" dirty="0" smtClean="0"/>
              <a:t> m, </a:t>
            </a:r>
            <a:r>
              <a:rPr lang="en-US" dirty="0" err="1" smtClean="0"/>
              <a:t>int</a:t>
            </a:r>
            <a:r>
              <a:rPr lang="en-US" dirty="0" smtClean="0"/>
              <a:t> y)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{ day = d; month = m; year = y;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getDay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{ return day;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getMonth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{ return month;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getYear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{ return year;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5202621" y="2364828"/>
            <a:ext cx="1986455" cy="1198179"/>
          </a:xfrm>
          <a:prstGeom prst="wedgeRectCallout">
            <a:avLst>
              <a:gd name="adj1" fmla="val -22949"/>
              <a:gd name="adj2" fmla="val 721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Inline functions</a:t>
            </a:r>
            <a:r>
              <a:rPr lang="en-US" dirty="0" smtClean="0">
                <a:solidFill>
                  <a:srgbClr val="7030A0"/>
                </a:solidFill>
              </a:rPr>
              <a:t>:  </a:t>
            </a:r>
            <a:r>
              <a:rPr lang="en-US" dirty="0" smtClean="0">
                <a:solidFill>
                  <a:schemeClr val="tx1"/>
                </a:solidFill>
              </a:rPr>
              <a:t>code inserted at each invocation point</a:t>
            </a:r>
            <a:endParaRPr lang="en-US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6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ime.h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_TIME_H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#define _TIME_H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class Time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protected: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hour, min, sec;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	Time() { hour = min = sec = 0;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Time(</a:t>
            </a:r>
            <a:r>
              <a:rPr lang="en-US" dirty="0" err="1" smtClean="0"/>
              <a:t>int</a:t>
            </a:r>
            <a:r>
              <a:rPr lang="en-US" dirty="0" smtClean="0"/>
              <a:t> h, </a:t>
            </a:r>
            <a:r>
              <a:rPr lang="en-US" dirty="0" err="1" smtClean="0"/>
              <a:t>int</a:t>
            </a:r>
            <a:r>
              <a:rPr lang="en-US" dirty="0" smtClean="0"/>
              <a:t> m, </a:t>
            </a:r>
            <a:r>
              <a:rPr lang="en-US" dirty="0" err="1" smtClean="0"/>
              <a:t>int</a:t>
            </a:r>
            <a:r>
              <a:rPr lang="en-US" dirty="0" smtClean="0"/>
              <a:t> s)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{ hour = h; min = m; sec = s;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getHour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{ return hour;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getMin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{ return min;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getSec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{ return sec;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2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datetime.h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_DATETIME_H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#define _DATETIME_H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DT_SIZE = 20;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DateTime</a:t>
            </a:r>
            <a:r>
              <a:rPr lang="en-US" dirty="0"/>
              <a:t> </a:t>
            </a:r>
            <a:r>
              <a:rPr lang="en-US" dirty="0" smtClean="0"/>
              <a:t>: public Date, public Time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protected: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char </a:t>
            </a:r>
            <a:r>
              <a:rPr lang="en-US" dirty="0" err="1" smtClean="0"/>
              <a:t>dateTimeString</a:t>
            </a:r>
            <a:r>
              <a:rPr lang="en-US" dirty="0" smtClean="0"/>
              <a:t>[DT_SIZE];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DateTime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DateTime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char *</a:t>
            </a:r>
            <a:r>
              <a:rPr lang="en-US" dirty="0" err="1" smtClean="0"/>
              <a:t>getDateTime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{ return </a:t>
            </a:r>
            <a:r>
              <a:rPr lang="en-US" dirty="0" err="1" smtClean="0"/>
              <a:t>dateTimeString</a:t>
            </a:r>
            <a:r>
              <a:rPr lang="en-US" dirty="0" smtClean="0"/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6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datetime.cpp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cstring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cstdlib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DateTime.h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TEMP_SIZE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DateTime</a:t>
            </a:r>
            <a:r>
              <a:rPr lang="en-US" dirty="0" smtClean="0"/>
              <a:t>::</a:t>
            </a:r>
            <a:r>
              <a:rPr lang="en-US" dirty="0" err="1" smtClean="0"/>
              <a:t>DateTime</a:t>
            </a:r>
            <a:r>
              <a:rPr lang="en-US" dirty="0" smtClean="0"/>
              <a:t>() : Date(), Time()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dateTimeString</a:t>
            </a:r>
            <a:r>
              <a:rPr lang="en-US" dirty="0" smtClean="0"/>
              <a:t>, “1/1/1900 0:0:0”);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4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datetime.cpp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DateTime</a:t>
            </a:r>
            <a:r>
              <a:rPr lang="en-US" dirty="0" smtClean="0"/>
              <a:t>::</a:t>
            </a:r>
            <a:r>
              <a:rPr lang="en-US" dirty="0" err="1" smtClean="0"/>
              <a:t>DateTime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dy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mon,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yr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hr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mt</a:t>
            </a:r>
            <a:r>
              <a:rPr lang="en-US" dirty="0" smtClean="0"/>
              <a:t>, 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sc</a:t>
            </a:r>
            <a:r>
              <a:rPr lang="en-US" dirty="0" smtClean="0"/>
              <a:t>) : Date(</a:t>
            </a:r>
            <a:r>
              <a:rPr lang="en-US" dirty="0" err="1" smtClean="0"/>
              <a:t>dy</a:t>
            </a:r>
            <a:r>
              <a:rPr lang="en-US" dirty="0" smtClean="0"/>
              <a:t>, mon, </a:t>
            </a:r>
            <a:r>
              <a:rPr lang="en-US" dirty="0" err="1" smtClean="0"/>
              <a:t>yr</a:t>
            </a:r>
            <a:r>
              <a:rPr lang="en-US" dirty="0" smtClean="0"/>
              <a:t>), Time(</a:t>
            </a:r>
            <a:r>
              <a:rPr lang="en-US" dirty="0" err="1" smtClean="0"/>
              <a:t>hr</a:t>
            </a:r>
            <a:r>
              <a:rPr lang="en-US" dirty="0" smtClean="0"/>
              <a:t>, </a:t>
            </a:r>
            <a:r>
              <a:rPr lang="en-US" dirty="0" err="1" smtClean="0"/>
              <a:t>mt</a:t>
            </a:r>
            <a:r>
              <a:rPr lang="en-US" dirty="0" smtClean="0"/>
              <a:t>, </a:t>
            </a:r>
            <a:r>
              <a:rPr lang="en-US" dirty="0" err="1" smtClean="0"/>
              <a:t>sc</a:t>
            </a:r>
            <a:r>
              <a:rPr lang="en-US" dirty="0" smtClean="0"/>
              <a:t>) {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char temp[TEMP_SIZE];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dateTimeString</a:t>
            </a:r>
            <a:r>
              <a:rPr lang="en-US" dirty="0" smtClean="0"/>
              <a:t>, </a:t>
            </a:r>
            <a:r>
              <a:rPr lang="en-US" dirty="0" err="1" smtClean="0"/>
              <a:t>itoa</a:t>
            </a:r>
            <a:r>
              <a:rPr lang="en-US" dirty="0" smtClean="0"/>
              <a:t>(</a:t>
            </a:r>
            <a:r>
              <a:rPr lang="en-US" dirty="0" err="1" smtClean="0"/>
              <a:t>getMonth</a:t>
            </a:r>
            <a:r>
              <a:rPr lang="en-US" dirty="0" smtClean="0"/>
              <a:t>(), temp, TEMP_SIZE);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strcat</a:t>
            </a:r>
            <a:r>
              <a:rPr lang="en-US" dirty="0" smtClean="0"/>
              <a:t>(</a:t>
            </a:r>
            <a:r>
              <a:rPr lang="en-US" dirty="0" err="1" smtClean="0"/>
              <a:t>dateTimeString</a:t>
            </a:r>
            <a:r>
              <a:rPr lang="en-US" dirty="0" smtClean="0"/>
              <a:t>, “/”);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dateTimeString</a:t>
            </a:r>
            <a:r>
              <a:rPr lang="en-US" dirty="0"/>
              <a:t>, </a:t>
            </a:r>
            <a:r>
              <a:rPr lang="en-US" dirty="0" err="1" smtClean="0"/>
              <a:t>itoa</a:t>
            </a:r>
            <a:r>
              <a:rPr lang="en-US" dirty="0" smtClean="0"/>
              <a:t>(</a:t>
            </a:r>
            <a:r>
              <a:rPr lang="en-US" dirty="0" err="1" smtClean="0"/>
              <a:t>getDay</a:t>
            </a:r>
            <a:r>
              <a:rPr lang="en-US" dirty="0" smtClean="0"/>
              <a:t>(), </a:t>
            </a:r>
            <a:r>
              <a:rPr lang="en-US" dirty="0"/>
              <a:t>temp, TEMP_SIZE);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strcat</a:t>
            </a:r>
            <a:r>
              <a:rPr lang="en-US" dirty="0"/>
              <a:t>(</a:t>
            </a:r>
            <a:r>
              <a:rPr lang="en-US" dirty="0" err="1"/>
              <a:t>dateTimeString</a:t>
            </a:r>
            <a:r>
              <a:rPr lang="en-US" dirty="0"/>
              <a:t>, “/”);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dateTimeString</a:t>
            </a:r>
            <a:r>
              <a:rPr lang="en-US" dirty="0"/>
              <a:t>, </a:t>
            </a:r>
            <a:r>
              <a:rPr lang="en-US" dirty="0" err="1" smtClean="0"/>
              <a:t>itoa</a:t>
            </a:r>
            <a:r>
              <a:rPr lang="en-US" dirty="0" smtClean="0"/>
              <a:t>(</a:t>
            </a:r>
            <a:r>
              <a:rPr lang="en-US" dirty="0" err="1" smtClean="0"/>
              <a:t>getYear</a:t>
            </a:r>
            <a:r>
              <a:rPr lang="en-US" dirty="0" smtClean="0"/>
              <a:t>(), </a:t>
            </a:r>
            <a:r>
              <a:rPr lang="en-US" dirty="0"/>
              <a:t>temp, TEMP_SIZE);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strcat</a:t>
            </a:r>
            <a:r>
              <a:rPr lang="en-US" dirty="0"/>
              <a:t>(</a:t>
            </a:r>
            <a:r>
              <a:rPr lang="en-US" dirty="0" err="1"/>
              <a:t>dateTimeString</a:t>
            </a:r>
            <a:r>
              <a:rPr lang="en-US" dirty="0"/>
              <a:t>, </a:t>
            </a:r>
            <a:r>
              <a:rPr lang="en-US" dirty="0" smtClean="0"/>
              <a:t>“ ”);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9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datetime.cpp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dateTimeString</a:t>
            </a:r>
            <a:r>
              <a:rPr lang="en-US" dirty="0" smtClean="0"/>
              <a:t>, </a:t>
            </a:r>
            <a:r>
              <a:rPr lang="en-US" dirty="0" err="1" smtClean="0"/>
              <a:t>itoa</a:t>
            </a:r>
            <a:r>
              <a:rPr lang="en-US" dirty="0" smtClean="0"/>
              <a:t>(</a:t>
            </a:r>
            <a:r>
              <a:rPr lang="en-US" dirty="0" err="1" smtClean="0"/>
              <a:t>getHour</a:t>
            </a:r>
            <a:r>
              <a:rPr lang="en-US" dirty="0" smtClean="0"/>
              <a:t>(), temp, TEMP_SIZE);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strcat</a:t>
            </a:r>
            <a:r>
              <a:rPr lang="en-US" dirty="0" smtClean="0"/>
              <a:t>(</a:t>
            </a:r>
            <a:r>
              <a:rPr lang="en-US" dirty="0" err="1" smtClean="0"/>
              <a:t>dateTimeString</a:t>
            </a:r>
            <a:r>
              <a:rPr lang="en-US" dirty="0" smtClean="0"/>
              <a:t>, “:”);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dateTimeString</a:t>
            </a:r>
            <a:r>
              <a:rPr lang="en-US" dirty="0"/>
              <a:t>, </a:t>
            </a:r>
            <a:r>
              <a:rPr lang="en-US" dirty="0" err="1" smtClean="0"/>
              <a:t>itoa</a:t>
            </a:r>
            <a:r>
              <a:rPr lang="en-US" dirty="0" smtClean="0"/>
              <a:t>(</a:t>
            </a:r>
            <a:r>
              <a:rPr lang="en-US" dirty="0" err="1" smtClean="0"/>
              <a:t>getMin</a:t>
            </a:r>
            <a:r>
              <a:rPr lang="en-US" dirty="0" smtClean="0"/>
              <a:t>(), </a:t>
            </a:r>
            <a:r>
              <a:rPr lang="en-US" dirty="0"/>
              <a:t>temp, TEMP_SIZE);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strcat</a:t>
            </a:r>
            <a:r>
              <a:rPr lang="en-US" dirty="0"/>
              <a:t>(</a:t>
            </a:r>
            <a:r>
              <a:rPr lang="en-US" dirty="0" err="1"/>
              <a:t>dateTimeString</a:t>
            </a:r>
            <a:r>
              <a:rPr lang="en-US" dirty="0"/>
              <a:t>, </a:t>
            </a:r>
            <a:r>
              <a:rPr lang="en-US" dirty="0" smtClean="0"/>
              <a:t>“:”);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dateTimeString</a:t>
            </a:r>
            <a:r>
              <a:rPr lang="en-US" dirty="0"/>
              <a:t>, </a:t>
            </a:r>
            <a:r>
              <a:rPr lang="en-US" dirty="0" err="1" smtClean="0"/>
              <a:t>itoa</a:t>
            </a:r>
            <a:r>
              <a:rPr lang="en-US" dirty="0" smtClean="0"/>
              <a:t>(</a:t>
            </a:r>
            <a:r>
              <a:rPr lang="en-US" dirty="0" err="1" smtClean="0"/>
              <a:t>getSec</a:t>
            </a:r>
            <a:r>
              <a:rPr lang="en-US" dirty="0" smtClean="0"/>
              <a:t>(), </a:t>
            </a:r>
            <a:r>
              <a:rPr lang="en-US" dirty="0"/>
              <a:t>temp, TEMP_SIZE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2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DateTime.h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DateTime</a:t>
            </a:r>
            <a:r>
              <a:rPr lang="en-US" dirty="0" smtClean="0"/>
              <a:t> </a:t>
            </a:r>
            <a:r>
              <a:rPr lang="en-US" dirty="0" err="1" smtClean="0"/>
              <a:t>emptyDay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emptyDay.getDateTime</a:t>
            </a:r>
            <a:r>
              <a:rPr lang="en-US" dirty="0" smtClean="0"/>
              <a:t>()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DateTime</a:t>
            </a:r>
            <a:r>
              <a:rPr lang="en-US" dirty="0" smtClean="0"/>
              <a:t> </a:t>
            </a:r>
            <a:r>
              <a:rPr lang="en-US" dirty="0" err="1" smtClean="0"/>
              <a:t>pastDay</a:t>
            </a:r>
            <a:r>
              <a:rPr lang="en-US" dirty="0" smtClean="0"/>
              <a:t>(2, 4, 60, 5, 32, 27);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pastDay.getDateTime</a:t>
            </a:r>
            <a:r>
              <a:rPr lang="en-US" dirty="0" smtClean="0"/>
              <a:t>()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60374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174</Words>
  <Application>Microsoft Office PowerPoint</Application>
  <PresentationFormat>On-screen Show (4:3)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Multiple Inheritance</vt:lpstr>
      <vt:lpstr>Multiple Inheritance</vt:lpstr>
      <vt:lpstr>data.h</vt:lpstr>
      <vt:lpstr>time.h</vt:lpstr>
      <vt:lpstr>datetime.h</vt:lpstr>
      <vt:lpstr>datetime.cpp</vt:lpstr>
      <vt:lpstr>datetime.cpp</vt:lpstr>
      <vt:lpstr>datetime.cpp</vt:lpstr>
      <vt:lpstr>main.cpp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Inheritance</dc:title>
  <dc:creator>Windows User</dc:creator>
  <cp:lastModifiedBy>Windows User</cp:lastModifiedBy>
  <cp:revision>23</cp:revision>
  <dcterms:created xsi:type="dcterms:W3CDTF">2016-10-28T17:47:14Z</dcterms:created>
  <dcterms:modified xsi:type="dcterms:W3CDTF">2016-11-07T17:22:08Z</dcterms:modified>
</cp:coreProperties>
</file>