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65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72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0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14FC-0CAA-4B00-8696-35D8BC5E954E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Compilation </a:t>
            </a:r>
            <a:r>
              <a:rPr lang="en-US" smtClean="0"/>
              <a:t>and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</a:t>
            </a:r>
            <a:r>
              <a:rPr lang="en-US" smtClean="0"/>
              <a:t>in C</a:t>
            </a:r>
            <a:r>
              <a:rPr lang="en-US" dirty="0"/>
              <a:t>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6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make</a:t>
            </a:r>
            <a:r>
              <a:rPr lang="en-US" dirty="0" smtClean="0"/>
              <a:t> utility eases the process of compilation </a:t>
            </a:r>
          </a:p>
          <a:p>
            <a:pPr lvl="1"/>
            <a:r>
              <a:rPr lang="en-US" dirty="0" smtClean="0"/>
              <a:t>Puts various compilation commands into either a </a:t>
            </a:r>
            <a:r>
              <a:rPr lang="en-US" i="1" dirty="0" err="1" smtClean="0"/>
              <a:t>Makefile</a:t>
            </a:r>
            <a:r>
              <a:rPr lang="en-US" dirty="0" smtClean="0"/>
              <a:t> or </a:t>
            </a:r>
            <a:r>
              <a:rPr lang="en-US" i="1" dirty="0" err="1" smtClean="0"/>
              <a:t>makefile</a:t>
            </a:r>
            <a:endParaRPr lang="en-US" i="1" dirty="0" smtClean="0"/>
          </a:p>
          <a:p>
            <a:r>
              <a:rPr lang="en-US" dirty="0" smtClean="0"/>
              <a:t>To compile, just type </a:t>
            </a:r>
            <a:r>
              <a:rPr lang="en-US" i="1" dirty="0" smtClean="0"/>
              <a:t>make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4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Makefile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Consists of many sections</a:t>
            </a:r>
          </a:p>
          <a:p>
            <a:r>
              <a:rPr lang="en-US" dirty="0" smtClean="0"/>
              <a:t>The basic format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target_name</a:t>
            </a:r>
            <a:r>
              <a:rPr lang="en-US" dirty="0" smtClean="0"/>
              <a:t>&gt;: </a:t>
            </a:r>
            <a:r>
              <a:rPr lang="en-US" dirty="0"/>
              <a:t>&lt;dependency list&gt;</a:t>
            </a:r>
          </a:p>
          <a:p>
            <a:pPr marL="0" indent="0">
              <a:buNone/>
            </a:pPr>
            <a:r>
              <a:rPr lang="en-US" dirty="0"/>
              <a:t>	&lt;commands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target_name</a:t>
            </a:r>
            <a:r>
              <a:rPr lang="en-US" dirty="0" smtClean="0"/>
              <a:t>&gt; depends on the items in the &lt;dependency list&gt;</a:t>
            </a:r>
          </a:p>
          <a:p>
            <a:r>
              <a:rPr lang="en-US" dirty="0" smtClean="0"/>
              <a:t>To create &lt;</a:t>
            </a:r>
            <a:r>
              <a:rPr lang="en-US" dirty="0" err="1" smtClean="0"/>
              <a:t>target_name</a:t>
            </a:r>
            <a:r>
              <a:rPr lang="en-US" dirty="0" smtClean="0"/>
              <a:t>&gt;, run &lt;commands&gt;</a:t>
            </a:r>
          </a:p>
          <a:p>
            <a:r>
              <a:rPr lang="en-US" dirty="0" smtClean="0"/>
              <a:t>If anything is changed in the &lt;dependency list&gt;, make </a:t>
            </a:r>
            <a:r>
              <a:rPr lang="en-US" smtClean="0"/>
              <a:t>will automatically rerun </a:t>
            </a:r>
            <a:r>
              <a:rPr lang="en-US" dirty="0" smtClean="0"/>
              <a:t>&lt;commands&gt;</a:t>
            </a:r>
          </a:p>
          <a:p>
            <a:r>
              <a:rPr lang="en-US" dirty="0" smtClean="0"/>
              <a:t>&lt;commands&gt; refers to </a:t>
            </a:r>
            <a:r>
              <a:rPr lang="en-US" dirty="0"/>
              <a:t>U</a:t>
            </a:r>
            <a:r>
              <a:rPr lang="en-US" dirty="0" smtClean="0"/>
              <a:t>nix commands</a:t>
            </a:r>
          </a:p>
          <a:p>
            <a:pPr lvl="1"/>
            <a:r>
              <a:rPr lang="en-US" dirty="0" smtClean="0"/>
              <a:t>Each command must be preceded by a single tab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 This is a comment 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f</a:t>
            </a:r>
            <a:r>
              <a:rPr lang="en-US" dirty="0" err="1" smtClean="0"/>
              <a:t>rac</a:t>
            </a:r>
            <a:r>
              <a:rPr lang="en-US" dirty="0" smtClean="0"/>
              <a:t>: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frac.o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g++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frac.o</a:t>
            </a:r>
            <a:r>
              <a:rPr lang="en-US" dirty="0" smtClean="0"/>
              <a:t> –o </a:t>
            </a:r>
            <a:r>
              <a:rPr lang="en-US" dirty="0" err="1" smtClean="0"/>
              <a:t>frac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main.o</a:t>
            </a:r>
            <a:r>
              <a:rPr lang="en-US" dirty="0" smtClean="0"/>
              <a:t>:	main.cpp </a:t>
            </a:r>
            <a:r>
              <a:rPr lang="en-US" dirty="0" err="1" smtClean="0"/>
              <a:t>frac.h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g++ -c main.cpp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frac.o</a:t>
            </a:r>
            <a:r>
              <a:rPr lang="en-US" dirty="0" smtClean="0"/>
              <a:t>: frac.cpp </a:t>
            </a:r>
            <a:r>
              <a:rPr lang="en-US" dirty="0" err="1" smtClean="0"/>
              <a:t>frac.h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g++ -c frac.cpp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clean: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*.o </a:t>
            </a:r>
            <a:r>
              <a:rPr lang="en-US" dirty="0" err="1" smtClean="0"/>
              <a:t>frac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8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i="1" dirty="0" smtClean="0"/>
              <a:t>make</a:t>
            </a:r>
          </a:p>
          <a:p>
            <a:pPr lvl="1"/>
            <a:r>
              <a:rPr lang="en-US" dirty="0" smtClean="0"/>
              <a:t>make attempts to build the first target name in the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In this case, </a:t>
            </a:r>
            <a:r>
              <a:rPr lang="en-US" i="1" dirty="0" smtClean="0"/>
              <a:t>make</a:t>
            </a:r>
            <a:r>
              <a:rPr lang="en-US" dirty="0" smtClean="0"/>
              <a:t> is the same as </a:t>
            </a:r>
            <a:r>
              <a:rPr lang="en-US" i="1" dirty="0" smtClean="0"/>
              <a:t>make </a:t>
            </a:r>
            <a:r>
              <a:rPr lang="en-US" i="1" dirty="0" err="1" smtClean="0"/>
              <a:t>frac</a:t>
            </a:r>
            <a:endParaRPr lang="en-US" dirty="0" smtClean="0"/>
          </a:p>
          <a:p>
            <a:r>
              <a:rPr lang="en-US" dirty="0" smtClean="0"/>
              <a:t>make clean</a:t>
            </a:r>
          </a:p>
          <a:p>
            <a:pPr lvl="1"/>
            <a:r>
              <a:rPr lang="en-US" dirty="0" smtClean="0"/>
              <a:t>Defined in the last section of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Will remove the .o files and the executable from the directory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0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errors</a:t>
            </a:r>
          </a:p>
          <a:p>
            <a:pPr lvl="1"/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Undeclared variables and functions</a:t>
            </a:r>
          </a:p>
          <a:p>
            <a:pPr lvl="1"/>
            <a:r>
              <a:rPr lang="en-US" dirty="0" smtClean="0"/>
              <a:t>Improper function calls</a:t>
            </a:r>
          </a:p>
          <a:p>
            <a:r>
              <a:rPr lang="en-US" dirty="0" smtClean="0"/>
              <a:t>Linker errors</a:t>
            </a:r>
          </a:p>
          <a:p>
            <a:pPr lvl="1"/>
            <a:r>
              <a:rPr lang="en-US" dirty="0" smtClean="0"/>
              <a:t>Undefined functions</a:t>
            </a:r>
          </a:p>
          <a:p>
            <a:pPr lvl="1"/>
            <a:r>
              <a:rPr lang="en-US" dirty="0" smtClean="0"/>
              <a:t>Functions defined multiple times</a:t>
            </a:r>
          </a:p>
          <a:p>
            <a:r>
              <a:rPr lang="en-US" dirty="0" smtClean="0"/>
              <a:t>Runtime errors </a:t>
            </a:r>
          </a:p>
          <a:p>
            <a:pPr lvl="1"/>
            <a:r>
              <a:rPr lang="en-US" dirty="0" smtClean="0"/>
              <a:t>Crashes</a:t>
            </a:r>
          </a:p>
          <a:p>
            <a:pPr lvl="1"/>
            <a:r>
              <a:rPr lang="en-US" dirty="0" smtClean="0"/>
              <a:t>Erroneous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8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and linker errors result in failed compilation</a:t>
            </a:r>
          </a:p>
          <a:p>
            <a:r>
              <a:rPr lang="en-US" dirty="0" smtClean="0"/>
              <a:t>Runtime errors occur while the program is running</a:t>
            </a:r>
          </a:p>
          <a:p>
            <a:pPr lvl="1"/>
            <a:r>
              <a:rPr lang="en-US" dirty="0" smtClean="0"/>
              <a:t>After successful compilation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errors</a:t>
            </a:r>
          </a:p>
          <a:p>
            <a:pPr lvl="1"/>
            <a:r>
              <a:rPr lang="en-US" dirty="0" smtClean="0"/>
              <a:t>Reported by the compiler</a:t>
            </a:r>
          </a:p>
          <a:p>
            <a:pPr lvl="2"/>
            <a:r>
              <a:rPr lang="en-US" dirty="0" smtClean="0"/>
              <a:t>Usually with a file name and a line number</a:t>
            </a:r>
          </a:p>
          <a:p>
            <a:pPr lvl="1"/>
            <a:r>
              <a:rPr lang="en-US" dirty="0" smtClean="0"/>
              <a:t>Tips</a:t>
            </a:r>
          </a:p>
          <a:p>
            <a:pPr lvl="2"/>
            <a:r>
              <a:rPr lang="en-US" dirty="0" smtClean="0"/>
              <a:t>Always start with the first reported error</a:t>
            </a:r>
          </a:p>
          <a:p>
            <a:pPr lvl="2"/>
            <a:r>
              <a:rPr lang="en-US" dirty="0" smtClean="0"/>
              <a:t>If the list is long, compile and debug one file at a time</a:t>
            </a:r>
          </a:p>
          <a:p>
            <a:pPr lvl="2"/>
            <a:r>
              <a:rPr lang="en-US" dirty="0" smtClean="0"/>
              <a:t>An error may be caused by the line prior to the line number reported</a:t>
            </a:r>
          </a:p>
          <a:p>
            <a:pPr lvl="3"/>
            <a:r>
              <a:rPr lang="en-US" dirty="0" smtClean="0"/>
              <a:t>E.g., missing ‘;’</a:t>
            </a:r>
          </a:p>
          <a:p>
            <a:pPr lvl="2"/>
            <a:r>
              <a:rPr lang="en-US" dirty="0" smtClean="0"/>
              <a:t>Compile and debug each function as you go</a:t>
            </a:r>
          </a:p>
          <a:p>
            <a:pPr lvl="3"/>
            <a:r>
              <a:rPr lang="en-US" dirty="0" smtClean="0"/>
              <a:t>Don’t wait until after the entire file is written to compile it</a:t>
            </a:r>
          </a:p>
        </p:txBody>
      </p:sp>
    </p:spTree>
    <p:extLst>
      <p:ext uri="{BB962C8B-B14F-4D97-AF65-F5344CB8AC3E}">
        <p14:creationId xmlns:p14="http://schemas.microsoft.com/office/powerpoint/2010/main" val="428051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stage errors</a:t>
            </a:r>
          </a:p>
          <a:p>
            <a:pPr lvl="1"/>
            <a:r>
              <a:rPr lang="en-US" dirty="0" smtClean="0"/>
              <a:t>Usually do not report line numbers</a:t>
            </a:r>
          </a:p>
          <a:p>
            <a:pPr lvl="1"/>
            <a:r>
              <a:rPr lang="en-US" dirty="0" smtClean="0"/>
              <a:t>Tips</a:t>
            </a:r>
          </a:p>
          <a:p>
            <a:pPr lvl="2"/>
            <a:r>
              <a:rPr lang="en-US" dirty="0" smtClean="0"/>
              <a:t>Undefined functions may result from forgetting to include a header file</a:t>
            </a:r>
          </a:p>
          <a:p>
            <a:pPr lvl="2"/>
            <a:r>
              <a:rPr lang="en-US" dirty="0" smtClean="0"/>
              <a:t>Functions defined multiple times may mean name collisions</a:t>
            </a:r>
          </a:p>
        </p:txBody>
      </p:sp>
    </p:spTree>
    <p:extLst>
      <p:ext uri="{BB962C8B-B14F-4D97-AF65-F5344CB8AC3E}">
        <p14:creationId xmlns:p14="http://schemas.microsoft.com/office/powerpoint/2010/main" val="202031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Compilation Errors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/>
              <a:t>http://www.cs.fsu.edu/~myers/cop3330/examples/debug/</a:t>
            </a:r>
          </a:p>
          <a:p>
            <a:r>
              <a:rPr lang="en-US" dirty="0" smtClean="0"/>
              <a:t>Missing ‘”’ or ‘;’</a:t>
            </a:r>
          </a:p>
          <a:p>
            <a:r>
              <a:rPr lang="en-US" dirty="0" smtClean="0"/>
              <a:t>Mismatching declarations and definitions</a:t>
            </a:r>
          </a:p>
          <a:p>
            <a:r>
              <a:rPr lang="en-US" dirty="0" smtClean="0"/>
              <a:t>Missing class scope information</a:t>
            </a:r>
          </a:p>
          <a:p>
            <a:r>
              <a:rPr lang="en-US" dirty="0" smtClean="0"/>
              <a:t>Missing declarations</a:t>
            </a:r>
          </a:p>
          <a:p>
            <a:r>
              <a:rPr lang="en-US" dirty="0" smtClean="0"/>
              <a:t>Broken comments</a:t>
            </a:r>
          </a:p>
          <a:p>
            <a:r>
              <a:rPr lang="en-US" dirty="0" smtClean="0"/>
              <a:t>Wrong return type</a:t>
            </a:r>
          </a:p>
          <a:p>
            <a:r>
              <a:rPr lang="en-US" dirty="0" smtClean="0"/>
              <a:t>Missing class variable when invoking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16089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Compilation Errors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syntax</a:t>
            </a:r>
          </a:p>
          <a:p>
            <a:pPr lvl="1"/>
            <a:r>
              <a:rPr lang="en-US" dirty="0"/>
              <a:t>‘,’ instead of ‘;’</a:t>
            </a:r>
          </a:p>
          <a:p>
            <a:r>
              <a:rPr lang="en-US" dirty="0" smtClean="0"/>
              <a:t>Passing the wrong number of parameters</a:t>
            </a:r>
          </a:p>
          <a:p>
            <a:r>
              <a:rPr lang="en-US" dirty="0" smtClean="0"/>
              <a:t>Duplicate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programs, everything can fit in one file</a:t>
            </a:r>
          </a:p>
          <a:p>
            <a:r>
              <a:rPr lang="en-US" dirty="0" smtClean="0"/>
              <a:t>For large programs, need to use separate files to organize code</a:t>
            </a:r>
          </a:p>
          <a:p>
            <a:endParaRPr lang="en-US" dirty="0"/>
          </a:p>
          <a:p>
            <a:r>
              <a:rPr lang="en-US" dirty="0" smtClean="0"/>
              <a:t>A class typically consists of a pair of files</a:t>
            </a:r>
          </a:p>
          <a:p>
            <a:pPr lvl="1"/>
            <a:r>
              <a:rPr lang="en-US" dirty="0" smtClean="0"/>
              <a:t>A header file (.h) that contains the class declaration</a:t>
            </a:r>
          </a:p>
          <a:p>
            <a:pPr lvl="1"/>
            <a:r>
              <a:rPr lang="en-US" dirty="0" smtClean="0"/>
              <a:t>An implementation file (.</a:t>
            </a:r>
            <a:r>
              <a:rPr lang="en-US" dirty="0" err="1" smtClean="0"/>
              <a:t>cpp</a:t>
            </a:r>
            <a:r>
              <a:rPr lang="en-US" dirty="0" smtClean="0"/>
              <a:t>) that defines and implements the class member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tested while running a fully-compiled program</a:t>
            </a:r>
          </a:p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For a crash</a:t>
            </a:r>
          </a:p>
          <a:p>
            <a:pPr lvl="2"/>
            <a:r>
              <a:rPr lang="en-US" dirty="0" smtClean="0"/>
              <a:t>Add printout statements to find the location prior to crash</a:t>
            </a:r>
          </a:p>
          <a:p>
            <a:pPr lvl="1"/>
            <a:r>
              <a:rPr lang="en-US" dirty="0" smtClean="0"/>
              <a:t>For logic errors</a:t>
            </a:r>
          </a:p>
          <a:p>
            <a:pPr lvl="2"/>
            <a:r>
              <a:rPr lang="en-US" dirty="0" smtClean="0"/>
              <a:t>Print out internal variables to locate computation problems</a:t>
            </a:r>
            <a:endParaRPr lang="en-US" dirty="0"/>
          </a:p>
          <a:p>
            <a:pPr lvl="1"/>
            <a:r>
              <a:rPr lang="en-US" dirty="0" smtClean="0"/>
              <a:t>Remember to remove print statements used for debugging in the submitted version</a:t>
            </a:r>
          </a:p>
        </p:txBody>
      </p:sp>
    </p:spTree>
    <p:extLst>
      <p:ext uri="{BB962C8B-B14F-4D97-AF65-F5344CB8AC3E}">
        <p14:creationId xmlns:p14="http://schemas.microsoft.com/office/powerpoint/2010/main" val="390123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need to match the class name</a:t>
            </a:r>
          </a:p>
          <a:p>
            <a:r>
              <a:rPr lang="en-US" dirty="0" smtClean="0"/>
              <a:t>For a class, you can name the header file &lt;</a:t>
            </a:r>
            <a:r>
              <a:rPr lang="en-US" dirty="0" err="1" smtClean="0"/>
              <a:t>className</a:t>
            </a:r>
            <a:r>
              <a:rPr lang="en-US" dirty="0" smtClean="0"/>
              <a:t>&gt;.h and the implementation file &lt;</a:t>
            </a:r>
            <a:r>
              <a:rPr lang="en-US" dirty="0" err="1" smtClean="0"/>
              <a:t>className</a:t>
            </a:r>
            <a:r>
              <a:rPr lang="en-US" dirty="0" smtClean="0"/>
              <a:t>&gt;.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circle.h</a:t>
            </a:r>
            <a:r>
              <a:rPr lang="en-US" dirty="0" smtClean="0"/>
              <a:t>  	// header file for a class called Circle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ircle.cpp</a:t>
            </a:r>
          </a:p>
          <a:p>
            <a:r>
              <a:rPr lang="en-US" dirty="0" smtClean="0"/>
              <a:t>The main program is usually written in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64011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major stages</a:t>
            </a:r>
          </a:p>
          <a:p>
            <a:pPr lvl="1"/>
            <a:r>
              <a:rPr lang="en-US" dirty="0" smtClean="0"/>
              <a:t>Compile stage</a:t>
            </a:r>
          </a:p>
          <a:p>
            <a:pPr lvl="2"/>
            <a:r>
              <a:rPr lang="en-US" dirty="0" smtClean="0"/>
              <a:t>Checks syntax and types</a:t>
            </a:r>
          </a:p>
          <a:p>
            <a:pPr lvl="2"/>
            <a:r>
              <a:rPr lang="en-US" dirty="0" smtClean="0"/>
              <a:t>Matches member function calls with their declarations in the header files</a:t>
            </a:r>
          </a:p>
          <a:p>
            <a:pPr lvl="3"/>
            <a:r>
              <a:rPr lang="en-US" dirty="0" smtClean="0"/>
              <a:t>No need to know the definitions of member functions yet</a:t>
            </a:r>
          </a:p>
          <a:p>
            <a:pPr lvl="2"/>
            <a:r>
              <a:rPr lang="en-US" dirty="0" smtClean="0"/>
              <a:t>Translates source code (.</a:t>
            </a:r>
            <a:r>
              <a:rPr lang="en-US" dirty="0" err="1" smtClean="0"/>
              <a:t>cpp</a:t>
            </a:r>
            <a:r>
              <a:rPr lang="en-US" dirty="0" smtClean="0"/>
              <a:t> files) into temporary object code  (machine code .o files), not an executable program</a:t>
            </a:r>
          </a:p>
          <a:p>
            <a:pPr lvl="3"/>
            <a:r>
              <a:rPr lang="en-US" dirty="0" smtClean="0"/>
              <a:t>Not to be confused with the “object” used in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60640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major stages</a:t>
            </a:r>
          </a:p>
          <a:p>
            <a:pPr lvl="1"/>
            <a:r>
              <a:rPr lang="en-US" dirty="0" smtClean="0"/>
              <a:t>Linking stage</a:t>
            </a:r>
          </a:p>
          <a:p>
            <a:pPr lvl="2"/>
            <a:r>
              <a:rPr lang="en-US" dirty="0" smtClean="0"/>
              <a:t>Links object code into an executable program</a:t>
            </a:r>
          </a:p>
          <a:p>
            <a:pPr lvl="2"/>
            <a:r>
              <a:rPr lang="en-US" dirty="0" smtClean="0"/>
              <a:t>May involve one or more object code files</a:t>
            </a:r>
          </a:p>
          <a:p>
            <a:pPr lvl="2"/>
            <a:r>
              <a:rPr lang="en-US" dirty="0" smtClean="0"/>
              <a:t>Makes sure that all member functions are implemented, with no duplications</a:t>
            </a:r>
          </a:p>
          <a:p>
            <a:pPr lvl="2"/>
            <a:r>
              <a:rPr lang="en-US" dirty="0" smtClean="0"/>
              <a:t>The end of result of linking is usually an executable program</a:t>
            </a:r>
          </a:p>
        </p:txBody>
      </p:sp>
    </p:spTree>
    <p:extLst>
      <p:ext uri="{BB962C8B-B14F-4D97-AF65-F5344CB8AC3E}">
        <p14:creationId xmlns:p14="http://schemas.microsoft.com/office/powerpoint/2010/main" val="18754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Multi-file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possible organization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Essentially combines two files into one</a:t>
            </a:r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a good idea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34514" y="2638099"/>
            <a:ext cx="215315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frac</a:t>
            </a:r>
            <a:r>
              <a:rPr lang="en-US" dirty="0" smtClean="0"/>
              <a:t> declaration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frac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34514" y="332995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41080" y="2638098"/>
            <a:ext cx="22397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“frac.cpp”</a:t>
            </a:r>
          </a:p>
          <a:p>
            <a:r>
              <a:rPr lang="en-US" dirty="0" smtClean="0"/>
              <a:t>// main function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41080" y="33299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1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Compiling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organization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Change to a file requires recompiling only that file</a:t>
            </a:r>
          </a:p>
          <a:p>
            <a:pPr lvl="2"/>
            <a:r>
              <a:rPr lang="en-US" dirty="0" smtClean="0"/>
              <a:t>Along with the linking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7327" y="2627587"/>
            <a:ext cx="2153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frac</a:t>
            </a:r>
            <a:r>
              <a:rPr lang="en-US" dirty="0" smtClean="0"/>
              <a:t> declaration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7327" y="299691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7327" y="3550917"/>
            <a:ext cx="215315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frac.h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frac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7327" y="419724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frac.cpp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550917"/>
            <a:ext cx="19832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frac.h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// main function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1949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9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#include the header files</a:t>
            </a:r>
          </a:p>
          <a:p>
            <a:pPr lvl="1"/>
            <a:r>
              <a:rPr lang="en-US" dirty="0" smtClean="0"/>
              <a:t>Not the .</a:t>
            </a:r>
            <a:r>
              <a:rPr lang="en-US" dirty="0" err="1" smtClean="0"/>
              <a:t>cpp</a:t>
            </a:r>
            <a:r>
              <a:rPr lang="en-US" dirty="0" smtClean="0"/>
              <a:t>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4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g++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frac.cpp into </a:t>
            </a:r>
            <a:r>
              <a:rPr lang="en-US" dirty="0" err="1" smtClean="0"/>
              <a:t>frac.o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g++ -c frac.cpp</a:t>
            </a:r>
          </a:p>
          <a:p>
            <a:r>
              <a:rPr lang="en-US" dirty="0" smtClean="0"/>
              <a:t>Translates main.cpp into </a:t>
            </a:r>
            <a:r>
              <a:rPr lang="en-US" dirty="0" err="1" smtClean="0"/>
              <a:t>main.o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g++ -c main.cpp</a:t>
            </a:r>
          </a:p>
          <a:p>
            <a:r>
              <a:rPr lang="en-US" dirty="0" smtClean="0"/>
              <a:t>Links .o files into an executable file called </a:t>
            </a:r>
            <a:r>
              <a:rPr lang="en-US" dirty="0" err="1" smtClean="0"/>
              <a:t>frac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dirty="0" err="1" smtClean="0"/>
              <a:t>frac.o</a:t>
            </a:r>
            <a:r>
              <a:rPr lang="en-US" dirty="0" smtClean="0"/>
              <a:t> </a:t>
            </a:r>
            <a:r>
              <a:rPr lang="en-US" dirty="0" err="1" smtClean="0"/>
              <a:t>main.o</a:t>
            </a:r>
            <a:r>
              <a:rPr lang="en-US" dirty="0" smtClean="0"/>
              <a:t> –o </a:t>
            </a:r>
            <a:r>
              <a:rPr lang="en-US" dirty="0" err="1" smtClean="0"/>
              <a:t>frac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8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703</Words>
  <Application>Microsoft Office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Compilation and Debugging</vt:lpstr>
      <vt:lpstr>Multiple File Projects</vt:lpstr>
      <vt:lpstr>File Names</vt:lpstr>
      <vt:lpstr>Compilation</vt:lpstr>
      <vt:lpstr>Compilation</vt:lpstr>
      <vt:lpstr>To Create a Multi-file Project</vt:lpstr>
      <vt:lpstr>Separate Compiling and Linking</vt:lpstr>
      <vt:lpstr>Rule of Thumb</vt:lpstr>
      <vt:lpstr>Example g++ Commands</vt:lpstr>
      <vt:lpstr>Makefiles</vt:lpstr>
      <vt:lpstr>The Makefile Format</vt:lpstr>
      <vt:lpstr>Example Makefile</vt:lpstr>
      <vt:lpstr>To Compile</vt:lpstr>
      <vt:lpstr>Types of Errors</vt:lpstr>
      <vt:lpstr>Types of Errors</vt:lpstr>
      <vt:lpstr>Debugging</vt:lpstr>
      <vt:lpstr>Debugging</vt:lpstr>
      <vt:lpstr>Example Compilation Errors </vt:lpstr>
      <vt:lpstr>Example Compilation Errors </vt:lpstr>
      <vt:lpstr>Runtime Errors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File Compilation</dc:title>
  <dc:creator>Windows User</dc:creator>
  <cp:lastModifiedBy>Wang, An-I</cp:lastModifiedBy>
  <cp:revision>79</cp:revision>
  <dcterms:created xsi:type="dcterms:W3CDTF">2016-08-24T15:37:16Z</dcterms:created>
  <dcterms:modified xsi:type="dcterms:W3CDTF">2016-09-08T20:58:55Z</dcterms:modified>
</cp:coreProperties>
</file>