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74" r:id="rId5"/>
    <p:sldId id="261" r:id="rId6"/>
    <p:sldId id="275" r:id="rId7"/>
    <p:sldId id="259" r:id="rId8"/>
    <p:sldId id="260" r:id="rId9"/>
    <p:sldId id="267" r:id="rId10"/>
    <p:sldId id="264" r:id="rId11"/>
    <p:sldId id="263" r:id="rId12"/>
    <p:sldId id="276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3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12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3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01DD-D6C3-4791-81C0-39CED604EE7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CC8029-22DD-4E18-8C11-9D4BA7CD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1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1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Compile stage</a:t>
            </a:r>
          </a:p>
          <a:p>
            <a:pPr lvl="1"/>
            <a:r>
              <a:rPr lang="en-US" dirty="0" smtClean="0"/>
              <a:t>Checks syntax and types</a:t>
            </a:r>
          </a:p>
          <a:p>
            <a:pPr lvl="1"/>
            <a:r>
              <a:rPr lang="en-US" dirty="0" smtClean="0"/>
              <a:t>Matches member function calls with their declarations in the header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Matches function calls to prototypes</a:t>
            </a:r>
            <a:endParaRPr lang="en-US" dirty="0" smtClean="0"/>
          </a:p>
          <a:p>
            <a:pPr lvl="1"/>
            <a:r>
              <a:rPr lang="en-US" dirty="0" smtClean="0"/>
              <a:t>Reports undeclared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Translates to .o files</a:t>
            </a:r>
            <a:endParaRPr lang="en-US" dirty="0" smtClean="0"/>
          </a:p>
          <a:p>
            <a:r>
              <a:rPr lang="en-US" dirty="0" smtClean="0"/>
              <a:t>Link stage</a:t>
            </a:r>
          </a:p>
          <a:p>
            <a:pPr lvl="1"/>
            <a:r>
              <a:rPr lang="en-US" dirty="0" smtClean="0"/>
              <a:t>Matches function calls with their definitions</a:t>
            </a:r>
          </a:p>
          <a:p>
            <a:pPr lvl="1"/>
            <a:r>
              <a:rPr lang="en-US" dirty="0" smtClean="0"/>
              <a:t>Checks </a:t>
            </a:r>
            <a:r>
              <a:rPr lang="en-US" dirty="0" smtClean="0"/>
              <a:t>for missing or duplicate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Usually results in an executable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35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++ -c frac.cpp</a:t>
            </a:r>
          </a:p>
          <a:p>
            <a:pPr lvl="1"/>
            <a:r>
              <a:rPr lang="en-US" dirty="0" smtClean="0"/>
              <a:t>Compiles frac.cpp to </a:t>
            </a:r>
            <a:r>
              <a:rPr lang="en-US" dirty="0" err="1" smtClean="0"/>
              <a:t>frac.o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++ -o </a:t>
            </a:r>
            <a:r>
              <a:rPr lang="en-US" dirty="0" err="1" smtClean="0"/>
              <a:t>frac</a:t>
            </a:r>
            <a:r>
              <a:rPr lang="en-US" dirty="0" smtClean="0"/>
              <a:t> </a:t>
            </a:r>
            <a:r>
              <a:rPr lang="en-US" dirty="0" err="1" smtClean="0"/>
              <a:t>frac.o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endParaRPr lang="en-US" dirty="0" smtClean="0"/>
          </a:p>
          <a:p>
            <a:pPr lvl="1"/>
            <a:r>
              <a:rPr lang="en-US" dirty="0" smtClean="0"/>
              <a:t>Links </a:t>
            </a:r>
            <a:r>
              <a:rPr lang="en-US" dirty="0" err="1" smtClean="0"/>
              <a:t>frac.o</a:t>
            </a:r>
            <a:r>
              <a:rPr lang="en-US" dirty="0" smtClean="0"/>
              <a:t> and </a:t>
            </a:r>
            <a:r>
              <a:rPr lang="en-US" dirty="0" err="1" smtClean="0"/>
              <a:t>main.o</a:t>
            </a:r>
            <a:r>
              <a:rPr lang="en-US" dirty="0" smtClean="0"/>
              <a:t> to build a </a:t>
            </a:r>
            <a:r>
              <a:rPr lang="en-US" dirty="0" err="1" smtClean="0"/>
              <a:t>frac</a:t>
            </a:r>
            <a:r>
              <a:rPr lang="en-US" dirty="0" smtClean="0"/>
              <a:t> binary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6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include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#include header files to satisfy “declare before use”</a:t>
            </a:r>
          </a:p>
          <a:p>
            <a:endParaRPr lang="en-US" dirty="0"/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Compilation errors (syntax with file and line numbers…)</a:t>
            </a:r>
          </a:p>
          <a:p>
            <a:pPr lvl="1"/>
            <a:r>
              <a:rPr lang="en-US" dirty="0" smtClean="0"/>
              <a:t>Linker errors (undefined or multiply defined functions)</a:t>
            </a:r>
          </a:p>
          <a:p>
            <a:pPr lvl="1"/>
            <a:r>
              <a:rPr lang="en-US" dirty="0" smtClean="0"/>
              <a:t>Runtime errors:  fatal (crashes) and logical (bad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2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Neither public nor private</a:t>
            </a:r>
          </a:p>
          <a:p>
            <a:r>
              <a:rPr lang="en-US" dirty="0" smtClean="0"/>
              <a:t>Not a member function</a:t>
            </a:r>
          </a:p>
          <a:p>
            <a:pPr lvl="1"/>
            <a:r>
              <a:rPr lang="en-US" dirty="0" smtClean="0"/>
              <a:t>Definition has no scope resolution operator</a:t>
            </a:r>
          </a:p>
          <a:p>
            <a:pPr lvl="1"/>
            <a:r>
              <a:rPr lang="en-US" dirty="0" smtClean="0"/>
              <a:t>Can access the private </a:t>
            </a:r>
            <a:r>
              <a:rPr lang="en-US" dirty="0" smtClean="0"/>
              <a:t>member </a:t>
            </a:r>
            <a:r>
              <a:rPr lang="en-US" dirty="0" smtClean="0"/>
              <a:t>data via </a:t>
            </a:r>
            <a:r>
              <a:rPr lang="en-US" dirty="0" err="1" smtClean="0"/>
              <a:t>object.private_member_data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be used for member functions of a class</a:t>
            </a:r>
          </a:p>
          <a:p>
            <a:pPr lvl="1"/>
            <a:r>
              <a:rPr lang="en-US" dirty="0" smtClean="0"/>
              <a:t>Not for friend functions</a:t>
            </a:r>
          </a:p>
          <a:p>
            <a:pPr lvl="1"/>
            <a:r>
              <a:rPr lang="en-US" dirty="0" smtClean="0"/>
              <a:t>Commonly used for accessor and display functions</a:t>
            </a:r>
          </a:p>
          <a:p>
            <a:r>
              <a:rPr lang="en-US" dirty="0" smtClean="0"/>
              <a:t>Can disallow changes when passed by reference</a:t>
            </a:r>
          </a:p>
          <a:p>
            <a:pPr lvl="1"/>
            <a:r>
              <a:rPr lang="en-US" dirty="0" smtClean="0"/>
              <a:t>Function(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a);</a:t>
            </a:r>
          </a:p>
          <a:p>
            <a:r>
              <a:rPr lang="en-US" dirty="0" smtClean="0"/>
              <a:t>Can disallow member data of the calling object to be modified during a call</a:t>
            </a:r>
          </a:p>
          <a:p>
            <a:pPr lvl="1"/>
            <a:r>
              <a:rPr lang="en-US" dirty="0" smtClean="0"/>
              <a:t>Function() </a:t>
            </a:r>
            <a:r>
              <a:rPr lang="en-US" dirty="0" err="1" smtClean="0"/>
              <a:t>const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0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L-value vs. R-value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L-value = </a:t>
            </a:r>
            <a:r>
              <a:rPr lang="en-US" dirty="0" err="1" smtClean="0"/>
              <a:t>r-value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 = 10 vs. 10 = x?</a:t>
            </a:r>
          </a:p>
          <a:p>
            <a:r>
              <a:rPr lang="en-US" dirty="0" smtClean="0"/>
              <a:t>L-value can appear on the left-hand side of an assignment</a:t>
            </a:r>
          </a:p>
          <a:p>
            <a:pPr lvl="1"/>
            <a:r>
              <a:rPr lang="en-US" dirty="0" smtClean="0"/>
              <a:t>Only an L-value can be passed by reference (without 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R-value can appear on the right-hand side of an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2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Can only call </a:t>
            </a:r>
            <a:r>
              <a:rPr lang="en-US" dirty="0" err="1" smtClean="0"/>
              <a:t>const</a:t>
            </a:r>
            <a:r>
              <a:rPr lang="en-US" dirty="0" smtClean="0"/>
              <a:t> member functions</a:t>
            </a:r>
          </a:p>
          <a:p>
            <a:pPr lvl="2"/>
            <a:r>
              <a:rPr lang="en-US" dirty="0" smtClean="0"/>
              <a:t>Or, it won’t compile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member data</a:t>
            </a:r>
          </a:p>
          <a:p>
            <a:pPr lvl="1"/>
            <a:r>
              <a:rPr lang="en-US" dirty="0" smtClean="0"/>
              <a:t>Cannot be initialized in class declaration</a:t>
            </a:r>
          </a:p>
          <a:p>
            <a:pPr lvl="1"/>
            <a:r>
              <a:rPr lang="en-US" dirty="0" smtClean="0"/>
              <a:t>Need to use an initialization list</a:t>
            </a:r>
          </a:p>
          <a:p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const</a:t>
            </a:r>
            <a:r>
              <a:rPr lang="en-US" dirty="0" smtClean="0"/>
              <a:t> member data</a:t>
            </a:r>
          </a:p>
          <a:p>
            <a:pPr lvl="1"/>
            <a:r>
              <a:rPr lang="en-US" dirty="0" smtClean="0"/>
              <a:t>Can be initialized in class declaration</a:t>
            </a:r>
          </a:p>
          <a:p>
            <a:pPr lvl="2"/>
            <a:r>
              <a:rPr lang="en-US" dirty="0" smtClean="0"/>
              <a:t>Cannot be changed afterwards</a:t>
            </a:r>
          </a:p>
          <a:p>
            <a:pPr lvl="2"/>
            <a:r>
              <a:rPr lang="en-US" dirty="0" smtClean="0"/>
              <a:t>A single instance shared by all objects of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375770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no return type</a:t>
            </a:r>
          </a:p>
          <a:p>
            <a:r>
              <a:rPr lang="en-US" dirty="0" smtClean="0"/>
              <a:t>Have same name as the class, with ~ in front</a:t>
            </a:r>
          </a:p>
          <a:p>
            <a:r>
              <a:rPr lang="en-US" dirty="0" smtClean="0"/>
              <a:t>Only one destructor per class, provided by default</a:t>
            </a:r>
          </a:p>
          <a:p>
            <a:r>
              <a:rPr lang="en-US" dirty="0" smtClean="0"/>
              <a:t>Does not take parameters</a:t>
            </a:r>
          </a:p>
          <a:p>
            <a:r>
              <a:rPr lang="en-US" dirty="0" smtClean="0"/>
              <a:t>Called automatically when an object goes 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Cannot change a number of properties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recedence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+ b*c</a:t>
            </a:r>
          </a:p>
          <a:p>
            <a:pPr lvl="1"/>
            <a:r>
              <a:rPr lang="en-US" dirty="0" smtClean="0"/>
              <a:t>Associativity</a:t>
            </a:r>
          </a:p>
          <a:p>
            <a:pPr lvl="2"/>
            <a:r>
              <a:rPr lang="en-US" dirty="0" smtClean="0"/>
              <a:t>(a + b) + c = a + (b + c)</a:t>
            </a:r>
          </a:p>
          <a:p>
            <a:pPr lvl="1"/>
            <a:r>
              <a:rPr lang="en-US" dirty="0" smtClean="0"/>
              <a:t>Number of operands</a:t>
            </a:r>
          </a:p>
          <a:p>
            <a:r>
              <a:rPr lang="en-US" dirty="0" smtClean="0"/>
              <a:t>Cannot create new operators</a:t>
            </a:r>
          </a:p>
          <a:p>
            <a:r>
              <a:rPr lang="en-US" dirty="0" smtClean="0"/>
              <a:t>Can only overload existing ones</a:t>
            </a:r>
          </a:p>
          <a:p>
            <a:r>
              <a:rPr lang="en-US" dirty="0" smtClean="0"/>
              <a:t>Cannot change the operator meaning on the built-in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Can mix and match types (Fraction object + </a:t>
            </a:r>
            <a:r>
              <a:rPr lang="en-US" dirty="0" err="1" smtClean="0"/>
              <a:t>int</a:t>
            </a:r>
            <a:r>
              <a:rPr lang="en-US" dirty="0" smtClean="0"/>
              <a:t> object)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0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vs. Member Functions for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friend functions</a:t>
            </a:r>
          </a:p>
          <a:p>
            <a:pPr lvl="1"/>
            <a:r>
              <a:rPr lang="en-US" dirty="0" smtClean="0"/>
              <a:t>Each takes two parameters for binary operators, one parameter for unary operators</a:t>
            </a:r>
          </a:p>
          <a:p>
            <a:pPr lvl="1"/>
            <a:r>
              <a:rPr lang="en-US" dirty="0" smtClean="0"/>
              <a:t>Needed </a:t>
            </a:r>
            <a:r>
              <a:rPr lang="en-US" dirty="0"/>
              <a:t>for overloading the following operators</a:t>
            </a:r>
          </a:p>
          <a:p>
            <a:pPr lvl="2"/>
            <a:r>
              <a:rPr lang="en-US" dirty="0"/>
              <a:t>+, -, *, /, ==, !=, &gt;=, &lt;=, &gt;, &lt;, </a:t>
            </a:r>
            <a:r>
              <a:rPr lang="en-US" dirty="0" smtClean="0"/>
              <a:t>&lt;&lt;, &gt;&gt;, etc.</a:t>
            </a:r>
            <a:endParaRPr lang="en-US" dirty="0"/>
          </a:p>
          <a:p>
            <a:pPr lvl="1"/>
            <a:r>
              <a:rPr lang="en-US" dirty="0"/>
              <a:t>Otherwise, the first parameter can be a built-in type, which may not have the conversion constructor for the newly defined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Member functions</a:t>
            </a:r>
          </a:p>
          <a:p>
            <a:pPr lvl="1"/>
            <a:r>
              <a:rPr lang="en-US" dirty="0" smtClean="0"/>
              <a:t>Each takes one parameter for binary operators, no parameter for unary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choice</a:t>
            </a:r>
          </a:p>
          <a:p>
            <a:r>
              <a:rPr lang="en-US" dirty="0" smtClean="0"/>
              <a:t>True/false</a:t>
            </a:r>
          </a:p>
          <a:p>
            <a:r>
              <a:rPr lang="en-US" dirty="0" smtClean="0"/>
              <a:t>Determine whether programming statements are legal</a:t>
            </a:r>
          </a:p>
          <a:p>
            <a:r>
              <a:rPr lang="en-US" dirty="0" smtClean="0"/>
              <a:t>Declare and define member functions</a:t>
            </a:r>
          </a:p>
          <a:p>
            <a:r>
              <a:rPr lang="en-US" dirty="0" smtClean="0"/>
              <a:t>Coverage:  up to aggregation and composition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4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increment and decrement operators (++, --)</a:t>
            </a:r>
          </a:p>
          <a:p>
            <a:pPr lvl="1"/>
            <a:r>
              <a:rPr lang="en-US" dirty="0" smtClean="0"/>
              <a:t>Need a dummy parameter of type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an object of one class type as member data of another class type</a:t>
            </a:r>
          </a:p>
          <a:p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Embedded objects would typically not exist independent of the container object</a:t>
            </a:r>
          </a:p>
          <a:p>
            <a:pPr lvl="1"/>
            <a:r>
              <a:rPr lang="en-US" dirty="0" smtClean="0"/>
              <a:t>“Has a” relationship</a:t>
            </a:r>
          </a:p>
          <a:p>
            <a:r>
              <a:rPr lang="en-US" dirty="0" smtClean="0"/>
              <a:t>Need to use the initialization list to initialize the embedded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</a:p>
          <a:p>
            <a:pPr lvl="1"/>
            <a:r>
              <a:rPr lang="en-US" dirty="0" smtClean="0"/>
              <a:t>A user defined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A blueprint for building objects</a:t>
            </a:r>
            <a:endParaRPr lang="en-US" dirty="0" smtClean="0"/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An instance of a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With a name, member data, and member functions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9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DDU 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(class declaration in the .h file)</a:t>
            </a:r>
          </a:p>
          <a:p>
            <a:r>
              <a:rPr lang="en-US" dirty="0" smtClean="0"/>
              <a:t>Define (class members defined in the .</a:t>
            </a:r>
            <a:r>
              <a:rPr lang="en-US" dirty="0" err="1" smtClean="0"/>
              <a:t>cpp</a:t>
            </a:r>
            <a:r>
              <a:rPr lang="en-US" dirty="0" smtClean="0"/>
              <a:t> file) </a:t>
            </a:r>
          </a:p>
          <a:p>
            <a:r>
              <a:rPr lang="en-US" dirty="0" smtClean="0"/>
              <a:t>Use (usage of class by building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</a:t>
            </a:r>
            <a:r>
              <a:rPr lang="en-US" dirty="0" smtClean="0"/>
              <a:t>Declaration vs.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in many aspects</a:t>
            </a:r>
            <a:endParaRPr lang="en-US" dirty="0"/>
          </a:p>
          <a:p>
            <a:pPr lvl="1"/>
            <a:r>
              <a:rPr lang="en-US" dirty="0"/>
              <a:t>Return types, member function </a:t>
            </a:r>
            <a:r>
              <a:rPr lang="en-US" dirty="0" smtClean="0"/>
              <a:t>names, </a:t>
            </a:r>
            <a:r>
              <a:rPr lang="en-US" dirty="0"/>
              <a:t>number of parameters and types, keyword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Keyword friend in declaration only</a:t>
            </a:r>
          </a:p>
          <a:p>
            <a:pPr lvl="1"/>
            <a:r>
              <a:rPr lang="en-US" dirty="0"/>
              <a:t>A member functions’ parameter names can differ in its declaration and </a:t>
            </a:r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Need scope resolution operator :: in definitions of member functions</a:t>
            </a:r>
            <a:endParaRPr lang="en-US" dirty="0"/>
          </a:p>
          <a:p>
            <a:pPr lvl="1"/>
            <a:r>
              <a:rPr lang="en-US" dirty="0"/>
              <a:t>Default </a:t>
            </a:r>
            <a:r>
              <a:rPr lang="en-US" dirty="0" smtClean="0"/>
              <a:t>parameter values are </a:t>
            </a:r>
            <a:r>
              <a:rPr lang="en-US" dirty="0"/>
              <a:t>set </a:t>
            </a:r>
            <a:r>
              <a:rPr lang="en-US" dirty="0" smtClean="0"/>
              <a:t>in declaration</a:t>
            </a:r>
          </a:p>
          <a:p>
            <a:pPr lvl="1"/>
            <a:r>
              <a:rPr lang="en-US" dirty="0" smtClean="0"/>
              <a:t>The initialization list is only used in definitions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5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Call Member Functions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dot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vs.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r>
              <a:rPr lang="en-US" dirty="0" smtClean="0"/>
              <a:t>Can everything be public?</a:t>
            </a:r>
          </a:p>
          <a:p>
            <a:r>
              <a:rPr lang="en-US" dirty="0" smtClean="0"/>
              <a:t>Who can access the private member data?</a:t>
            </a:r>
          </a:p>
          <a:p>
            <a:pPr lvl="1"/>
            <a:r>
              <a:rPr lang="en-US" dirty="0" smtClean="0"/>
              <a:t>Member methods</a:t>
            </a:r>
          </a:p>
          <a:p>
            <a:pPr lvl="1"/>
            <a:r>
              <a:rPr lang="en-US" dirty="0" smtClean="0"/>
              <a:t>Objects of the same class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4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no return type</a:t>
            </a:r>
          </a:p>
          <a:p>
            <a:r>
              <a:rPr lang="en-US" dirty="0" smtClean="0"/>
              <a:t>Have the same name as the class</a:t>
            </a:r>
          </a:p>
          <a:p>
            <a:r>
              <a:rPr lang="en-US" dirty="0" smtClean="0"/>
              <a:t>Cannot be called directly as a member function</a:t>
            </a:r>
          </a:p>
          <a:p>
            <a:pPr lvl="1"/>
            <a:r>
              <a:rPr lang="en-US" dirty="0" smtClean="0"/>
              <a:t>Called automatically</a:t>
            </a:r>
          </a:p>
          <a:p>
            <a:r>
              <a:rPr lang="en-US" dirty="0" smtClean="0"/>
              <a:t>Default constructors</a:t>
            </a:r>
          </a:p>
          <a:p>
            <a:pPr lvl="1"/>
            <a:r>
              <a:rPr lang="en-US" dirty="0" smtClean="0"/>
              <a:t>Have no parameters</a:t>
            </a:r>
          </a:p>
          <a:p>
            <a:pPr lvl="1"/>
            <a:r>
              <a:rPr lang="en-US" dirty="0" smtClean="0"/>
              <a:t>Used when no other constructors exist</a:t>
            </a:r>
          </a:p>
        </p:txBody>
      </p:sp>
    </p:spTree>
    <p:extLst>
      <p:ext uri="{BB962C8B-B14F-4D97-AF65-F5344CB8AC3E}">
        <p14:creationId xmlns:p14="http://schemas.microsoft.com/office/powerpoint/2010/main" val="19292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constructor that can be called with one parameter</a:t>
            </a:r>
          </a:p>
          <a:p>
            <a:pPr lvl="1"/>
            <a:r>
              <a:rPr lang="en-US" dirty="0"/>
              <a:t>Even with </a:t>
            </a:r>
            <a:r>
              <a:rPr lang="en-US" dirty="0" smtClean="0"/>
              <a:t>additional optional parameters</a:t>
            </a:r>
          </a:p>
          <a:p>
            <a:pPr lvl="1"/>
            <a:r>
              <a:rPr lang="en-US" dirty="0" smtClean="0"/>
              <a:t>Converts the parameter type to the object type</a:t>
            </a:r>
          </a:p>
          <a:p>
            <a:r>
              <a:rPr lang="en-US" dirty="0" smtClean="0"/>
              <a:t>Unless with the keyword explicit, conversion constructors are called automatically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6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816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Test 1 Review</vt:lpstr>
      <vt:lpstr>Exam Format</vt:lpstr>
      <vt:lpstr>Class Basics</vt:lpstr>
      <vt:lpstr>DDU Design Model</vt:lpstr>
      <vt:lpstr>class Declaration vs. Definition</vt:lpstr>
      <vt:lpstr>To Call Member Functions of an Object</vt:lpstr>
      <vt:lpstr>Public vs. Private</vt:lpstr>
      <vt:lpstr>Constructors</vt:lpstr>
      <vt:lpstr>Conversion Constructor</vt:lpstr>
      <vt:lpstr>Compilation Stages</vt:lpstr>
      <vt:lpstr>g++ Commands</vt:lpstr>
      <vt:lpstr>Misc</vt:lpstr>
      <vt:lpstr>friend function</vt:lpstr>
      <vt:lpstr>Keyword const</vt:lpstr>
      <vt:lpstr>L-value vs. R-value</vt:lpstr>
      <vt:lpstr>More on const</vt:lpstr>
      <vt:lpstr>Destructors</vt:lpstr>
      <vt:lpstr>Operator Overloading</vt:lpstr>
      <vt:lpstr>friend vs. Member Functions for Overloading</vt:lpstr>
      <vt:lpstr>Exceptions</vt:lpstr>
      <vt:lpstr>Aggregation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 Review</dc:title>
  <dc:creator>Windows User</dc:creator>
  <cp:lastModifiedBy>Windows User</cp:lastModifiedBy>
  <cp:revision>141</cp:revision>
  <dcterms:created xsi:type="dcterms:W3CDTF">2016-09-26T17:40:25Z</dcterms:created>
  <dcterms:modified xsi:type="dcterms:W3CDTF">2016-10-03T15:31:41Z</dcterms:modified>
</cp:coreProperties>
</file>