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659"/>
  </p:normalViewPr>
  <p:slideViewPr>
    <p:cSldViewPr snapToGrid="0" snapToObjects="1">
      <p:cViewPr varScale="1">
        <p:scale>
          <a:sx n="151" d="100"/>
          <a:sy n="15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9B4D-2C00-DF4C-908C-E5F2BB95D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FAD91-305B-B547-9951-36A28CD7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B91EA-8B6D-E947-825D-7A00E015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B613-11BB-4643-B82A-C546EC36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65C0E-7EE9-7540-9FF2-4B1F5B7A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4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E8061-B6FF-2845-81D5-A248EB35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18DC1-A592-3944-9227-226DD1BAA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B4839-CAE0-DF45-A138-A34F947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44E59-25E7-A146-AF8B-A5688798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CF13B-5C6E-C94B-BFC2-7578DFF1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982CB-3366-424D-A1C1-9271CCEFA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58D49-9921-554A-AC44-EA9B03BEF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7A627-A328-9D48-8ADC-1ABDB197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3FD76-EDCB-B446-A864-32DB49B9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5770B-4728-2347-B358-BE6A57B1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57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66C7-47DB-AB4B-A00D-AD19084E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D63FA-A1F5-9146-9D61-236D9B3E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4B7B7-F6F2-FE4F-8203-C588853C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9994E-4EE9-5145-B51D-65D6B9D2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F0B77-2433-544F-876A-7931547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3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371B9-305D-6E4B-BA32-F819B091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F7414-DEAC-464A-B5D2-0E9C8E4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8C948-4D1E-0347-9272-51D1760D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CC06-6E96-6E4A-8C21-24371BF2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48C62-6428-CF48-B055-2F014E66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39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64BB9-8B1D-A147-9BA2-27A81F41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59E8A-D88E-BF45-939D-BA194660F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D7128-DD90-6B4C-8B01-F0B810E30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5710C-566A-6049-BEED-517C6CDB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EAC07-5CE3-7E41-B34C-F87B221A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DB3E-440A-0042-B4EA-F9CB4B24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5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C4FEB-AECC-B242-8D44-735C02C0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D27FA-B2FD-F047-B6F8-E251CC0D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582E7-5B19-5940-8F7E-B5117EE77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60496-336A-864D-A937-2A820A59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6ECDF0-20A9-A441-84BF-C68C0E2D1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3391D-F860-AE44-9E70-1AA1122E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57C78-10F6-774E-B64F-94FDFD97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89FF99-886C-344B-B0B2-CE580FBE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72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9B32-5023-344A-86D8-24CA60F4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0EF5B5-A97D-2544-AF1F-86FF8A11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B26BE-DE74-AD45-B7D5-086796C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B4E0EB-C47F-BE4B-9AC2-3486E8BC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5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573596-B853-D642-855A-7800C179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EB932D-060B-084B-A5D2-2E0A7D31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91E82-86DD-BB4D-874B-BDE23095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5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90093-2601-FD4C-9309-400CF468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BFFB2-E135-2A44-A6AA-8C2E5B5B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E465B-BA3C-0D40-918A-5E83CD16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9B4DD-6A7C-1D45-ACDB-F171C8BC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CE091-68DA-5743-A2C3-FD6169DC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6C7D2C-B717-BD4B-94A9-6EB6AEE9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71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1C6B-78DF-0B42-B5B0-E074190D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D2EC1-21A8-5843-AF46-1C68780E6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82D2-2360-DE48-ACB5-935B8326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7A92D-DB67-4546-AB91-B292F0A6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A5E01A-6B58-4F4C-A76B-BB8BB3AA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93A4D-0779-B742-8A98-A258576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CA5FE-8DB6-C743-98DA-FDBA35C4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08FF6-1A97-AA41-979C-FCDE010E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E1C50-D2FD-F44A-8CDF-E9BBF650F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16D5-B4BD-8E4E-8B14-FD08806919D4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5106B-027D-0C42-ABFD-1C3AE2B4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AB915-8C13-4E41-BAAC-B70413FE9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AAF8-25F5-824D-B546-D6FAF0024B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8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76090-3A05-F14B-A275-2E96F8A70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787625-AE2E-D346-B578-4130EDC87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3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A150-CDFB-D745-9E7D-18AF967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E82864-4C2E-DC46-9338-917B39965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997" y="1825625"/>
            <a:ext cx="2390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D042-02AB-B44C-B3BB-35192563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73878-0BE2-3147-98ED-D5693D4E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3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75C9E-DF39-804E-8F19-8ABB2B92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200C9-77D3-7B48-B680-0810CCB3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bing</dc:creator>
  <cp:lastModifiedBy>wang bing</cp:lastModifiedBy>
  <cp:revision>1</cp:revision>
  <dcterms:created xsi:type="dcterms:W3CDTF">2021-07-02T01:37:15Z</dcterms:created>
  <dcterms:modified xsi:type="dcterms:W3CDTF">2021-07-02T01:46:53Z</dcterms:modified>
</cp:coreProperties>
</file>