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ir.ai/" TargetMode="External"/><Relationship Id="rId3" Type="http://schemas.openxmlformats.org/officeDocument/2006/relationships/hyperlink" Target="mailto:ellfae@gmail.com" TargetMode="External"/><Relationship Id="rId4" Type="http://schemas.openxmlformats.org/officeDocument/2006/relationships/hyperlink" Target="https://github.com/dair-ai/visuals/issues/new" TargetMode="External"/><Relationship Id="rId5" Type="http://schemas.openxmlformats.org/officeDocument/2006/relationships/hyperlink" Target="https://join.slack.com/t/dairai/shared_invite/zt-dv2dwzj7-F9HT047jIGkunNKv88lQ~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abs/1706.03762"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igradients.com/#GradeGrey"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igradients.com/#GradeGrey"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This is a project made by the </a:t>
            </a:r>
            <a:r>
              <a:rPr lang="en" sz="1200" u="sng">
                <a:solidFill>
                  <a:schemeClr val="hlink"/>
                </a:solidFill>
                <a:highlight>
                  <a:srgbClr val="FFFFFF"/>
                </a:highlight>
                <a:hlinkClick r:id="rId2"/>
              </a:rPr>
              <a:t>dair.ai </a:t>
            </a:r>
            <a:r>
              <a:rPr lang="en" sz="1200">
                <a:solidFill>
                  <a:srgbClr val="24292E"/>
                </a:solidFill>
                <a:highlight>
                  <a:srgbClr val="FFFFFF"/>
                </a:highlight>
              </a:rPr>
              <a:t>community and maintained in this GitHub repo. Our community members will continue to add more common figures and basic elements in upcoming versions. Think of this as free and open artefacts and templates which you can freely and easily download, copy, distribute, reuse and customize to your own needs.</a:t>
            </a:r>
            <a:endParaRPr sz="1200">
              <a:solidFill>
                <a:srgbClr val="24292E"/>
              </a:solidFill>
              <a:highlight>
                <a:srgbClr val="FFFFFF"/>
              </a:highlight>
            </a:endParaRPr>
          </a:p>
          <a:p>
            <a:pPr indent="0" lvl="0" marL="0" rtl="0" algn="l">
              <a:lnSpc>
                <a:spcPct val="115000"/>
              </a:lnSpc>
              <a:spcBef>
                <a:spcPts val="1200"/>
              </a:spcBef>
              <a:spcAft>
                <a:spcPts val="0"/>
              </a:spcAft>
              <a:buNone/>
            </a:pPr>
            <a:r>
              <a:rPr lang="en" sz="1200">
                <a:solidFill>
                  <a:srgbClr val="24292E"/>
                </a:solidFill>
                <a:highlight>
                  <a:srgbClr val="FFFFFF"/>
                </a:highlight>
              </a:rPr>
              <a:t>To add your own custom figures, simply add a new slide and reuse any of the basic visual components (remember to request edit permissions). You can also create your own copy of the slides and customize whatever you like.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 sz="1200" u="sng">
                <a:solidFill>
                  <a:schemeClr val="hlink"/>
                </a:solidFill>
                <a:highlight>
                  <a:srgbClr val="FFFFFF"/>
                </a:highlight>
                <a:hlinkClick r:id="rId3"/>
              </a:rPr>
              <a:t>ellfae@gmail.com</a:t>
            </a:r>
            <a:r>
              <a:rPr lang="en"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indent="0" lvl="0" marL="0" rtl="0" algn="l">
              <a:lnSpc>
                <a:spcPct val="115000"/>
              </a:lnSpc>
              <a:spcBef>
                <a:spcPts val="1200"/>
              </a:spcBef>
              <a:spcAft>
                <a:spcPts val="0"/>
              </a:spcAft>
              <a:buNone/>
            </a:pPr>
            <a:r>
              <a:rPr lang="en" sz="1200">
                <a:solidFill>
                  <a:srgbClr val="24292E"/>
                </a:solidFill>
                <a:highlight>
                  <a:srgbClr val="FFFFFF"/>
                </a:highlight>
              </a:rPr>
              <a:t>If you need help with customizing a figure or have an idea of something that could be valuable to others, we can help. Just open an issue </a:t>
            </a:r>
            <a:r>
              <a:rPr lang="en" sz="1200">
                <a:solidFill>
                  <a:srgbClr val="0366D6"/>
                </a:solidFill>
                <a:highlight>
                  <a:srgbClr val="FFFFFF"/>
                </a:highlight>
                <a:uFill>
                  <a:noFill/>
                </a:uFill>
                <a:hlinkClick r:id="rId4"/>
              </a:rPr>
              <a:t>here</a:t>
            </a:r>
            <a:r>
              <a:rPr lang="en"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indent="0" lvl="0" marL="0" rtl="0" algn="l">
              <a:lnSpc>
                <a:spcPct val="115000"/>
              </a:lnSpc>
              <a:spcBef>
                <a:spcPts val="0"/>
              </a:spcBef>
              <a:spcAft>
                <a:spcPts val="0"/>
              </a:spcAft>
              <a:buNone/>
            </a:pPr>
            <a:r>
              <a:t/>
            </a:r>
            <a:endParaRPr sz="1200">
              <a:solidFill>
                <a:srgbClr val="24292E"/>
              </a:solidFill>
              <a:highlight>
                <a:srgbClr val="FFFFFF"/>
              </a:highlight>
            </a:endParaRPr>
          </a:p>
          <a:p>
            <a:pPr indent="0" lvl="0" marL="0" rtl="0" algn="l">
              <a:lnSpc>
                <a:spcPct val="115000"/>
              </a:lnSpc>
              <a:spcBef>
                <a:spcPts val="0"/>
              </a:spcBef>
              <a:spcAft>
                <a:spcPts val="0"/>
              </a:spcAft>
              <a:buNone/>
            </a:pPr>
            <a:r>
              <a:rPr lang="en" sz="1200">
                <a:solidFill>
                  <a:srgbClr val="24292E"/>
                </a:solidFill>
                <a:highlight>
                  <a:srgbClr val="FFFFFF"/>
                </a:highlight>
              </a:rPr>
              <a:t>Feel free to ask us anything related to this project in our </a:t>
            </a:r>
            <a:r>
              <a:rPr lang="en" sz="1200" u="sng">
                <a:solidFill>
                  <a:schemeClr val="hlink"/>
                </a:solidFill>
                <a:highlight>
                  <a:srgbClr val="FFFFFF"/>
                </a:highlight>
                <a:hlinkClick r:id="rId5"/>
              </a:rPr>
              <a:t>Slack</a:t>
            </a:r>
            <a:r>
              <a:rPr lang="en" sz="1200">
                <a:solidFill>
                  <a:srgbClr val="24292E"/>
                </a:solidFill>
                <a:highlight>
                  <a:srgbClr val="FFFFFF"/>
                </a:highlight>
              </a:rPr>
              <a:t> group.</a:t>
            </a:r>
            <a:endParaRPr sz="1200">
              <a:solidFill>
                <a:srgbClr val="24292E"/>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8327f1586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8327f1586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Can represent a multidimensional array (2D)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8327f1586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8327f1586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These visuals can represent a multi-directional array (3D)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8327f1586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8327f1586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diagram could represent a simple logistic regression model; you can generalize to deep neural network by adding layers (see next slide)</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8327f1586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8327f1586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1 hidden layer neural network</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78327f1586_0_1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78327f1586_0_1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Using the same visual components from before and a few new custom ones, I was able to come up with the Transformer architecture</a:t>
            </a:r>
            <a:endParaRPr/>
          </a:p>
          <a:p>
            <a:pPr indent="-298450" lvl="0" marL="457200" rtl="0" algn="l">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2"/>
              </a:rPr>
              <a:t>Vaswani et al. 2017</a:t>
            </a:r>
            <a:endParaRPr/>
          </a:p>
          <a:p>
            <a:pPr indent="-298450" lvl="0" marL="457200" rtl="0" algn="l">
              <a:spcBef>
                <a:spcPts val="0"/>
              </a:spcBef>
              <a:spcAft>
                <a:spcPts val="0"/>
              </a:spcAft>
              <a:buSzPts val="1100"/>
              <a:buChar char="-"/>
            </a:pPr>
            <a:r>
              <a:rPr lang="en"/>
              <a:t>You can further customize it however you want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78327f1586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78327f1586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figure aims to demonstrate the process of tokenization</a:t>
            </a:r>
            <a:endParaRPr/>
          </a:p>
          <a:p>
            <a:pPr indent="-298450" lvl="0" marL="457200" rtl="0" algn="l">
              <a:spcBef>
                <a:spcPts val="0"/>
              </a:spcBef>
              <a:spcAft>
                <a:spcPts val="0"/>
              </a:spcAft>
              <a:buSzPts val="1100"/>
              <a:buChar char="-"/>
            </a:pPr>
            <a:r>
              <a:rPr lang="en"/>
              <a:t>If you want to change the gradient colors of this shape, you can simply click on the shape and then select “Fill color” (the bucket looking icon at the top).</a:t>
            </a:r>
            <a:endParaRPr/>
          </a:p>
          <a:p>
            <a:pPr indent="-298450" lvl="0" marL="457200" rtl="0" algn="l">
              <a:spcBef>
                <a:spcPts val="0"/>
              </a:spcBef>
              <a:spcAft>
                <a:spcPts val="0"/>
              </a:spcAft>
              <a:buSzPts val="1100"/>
              <a:buChar char="-"/>
            </a:pPr>
            <a:r>
              <a:rPr lang="en"/>
              <a:t>This is a gradient color so you can customize however you want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Author: Elvis Saravia (ellfae@gmail.com)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78327f158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78327f158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Gradient background shows some inspirations and ideas for color themes that could be used for backgrounds</a:t>
            </a:r>
            <a:endParaRPr/>
          </a:p>
          <a:p>
            <a:pPr indent="-298450" lvl="0" marL="457200" rtl="0" algn="l">
              <a:spcBef>
                <a:spcPts val="0"/>
              </a:spcBef>
              <a:spcAft>
                <a:spcPts val="0"/>
              </a:spcAft>
              <a:buSzPts val="1100"/>
              <a:buChar char="-"/>
            </a:pPr>
            <a:r>
              <a:rPr lang="en"/>
              <a:t>The examples used in this section are inspired by </a:t>
            </a:r>
            <a:r>
              <a:rPr lang="en" u="sng">
                <a:solidFill>
                  <a:schemeClr val="hlink"/>
                </a:solidFill>
                <a:hlinkClick r:id="rId2"/>
              </a:rPr>
              <a:t>https://uigradients.com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78327f1586_217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8327f1586_2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t>
            </a:r>
            <a:r>
              <a:rPr lang="en" u="sng">
                <a:solidFill>
                  <a:schemeClr val="hlink"/>
                </a:solidFill>
                <a:hlinkClick r:id="rId2"/>
              </a:rPr>
              <a:t>@srvmshr</a:t>
            </a:r>
            <a:endParaRPr/>
          </a:p>
          <a:p>
            <a:pPr indent="0" lvl="0" marL="0" rtl="0" algn="l">
              <a:spcBef>
                <a:spcPts val="0"/>
              </a:spcBef>
              <a:spcAft>
                <a:spcPts val="0"/>
              </a:spcAft>
              <a:buNone/>
            </a:pPr>
            <a:r>
              <a:rPr lang="en"/>
              <a:t>sourav@yahoo.com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78327f1586_217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78327f1586_217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78327f1586_21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78327f1586_21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78327f158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8327f158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Basic components go here.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78327f1586_217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78327f1586_217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g78327f1586_217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78327f1586_217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g78327f1586_217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78327f1586_217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Google Shape;793;g78327f1586_217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78327f1586_217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Google Shape;988;g78327f1586_217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78327f1586_217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2" name="Shape 1172"/>
        <p:cNvGrpSpPr/>
        <p:nvPr/>
      </p:nvGrpSpPr>
      <p:grpSpPr>
        <a:xfrm>
          <a:off x="0" y="0"/>
          <a:ext cx="0" cy="0"/>
          <a:chOff x="0" y="0"/>
          <a:chExt cx="0" cy="0"/>
        </a:xfrm>
      </p:grpSpPr>
      <p:sp>
        <p:nvSpPr>
          <p:cNvPr id="1173" name="Google Shape;1173;g78327f1586_217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78327f1586_217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3" name="Shape 1223"/>
        <p:cNvGrpSpPr/>
        <p:nvPr/>
      </p:nvGrpSpPr>
      <p:grpSpPr>
        <a:xfrm>
          <a:off x="0" y="0"/>
          <a:ext cx="0" cy="0"/>
          <a:chOff x="0" y="0"/>
          <a:chExt cx="0" cy="0"/>
        </a:xfrm>
      </p:grpSpPr>
      <p:sp>
        <p:nvSpPr>
          <p:cNvPr id="1224" name="Google Shape;1224;g78327f1586_217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78327f1586_217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2" name="Shape 1282"/>
        <p:cNvGrpSpPr/>
        <p:nvPr/>
      </p:nvGrpSpPr>
      <p:grpSpPr>
        <a:xfrm>
          <a:off x="0" y="0"/>
          <a:ext cx="0" cy="0"/>
          <a:chOff x="0" y="0"/>
          <a:chExt cx="0" cy="0"/>
        </a:xfrm>
      </p:grpSpPr>
      <p:sp>
        <p:nvSpPr>
          <p:cNvPr id="1283" name="Google Shape;1283;g78327f1586_217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78327f1586_217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2" name="Shape 1332"/>
        <p:cNvGrpSpPr/>
        <p:nvPr/>
      </p:nvGrpSpPr>
      <p:grpSpPr>
        <a:xfrm>
          <a:off x="0" y="0"/>
          <a:ext cx="0" cy="0"/>
          <a:chOff x="0" y="0"/>
          <a:chExt cx="0" cy="0"/>
        </a:xfrm>
      </p:grpSpPr>
      <p:sp>
        <p:nvSpPr>
          <p:cNvPr id="1333" name="Google Shape;1333;g78327f1586_217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78327f1586_217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2" name="Shape 1412"/>
        <p:cNvGrpSpPr/>
        <p:nvPr/>
      </p:nvGrpSpPr>
      <p:grpSpPr>
        <a:xfrm>
          <a:off x="0" y="0"/>
          <a:ext cx="0" cy="0"/>
          <a:chOff x="0" y="0"/>
          <a:chExt cx="0" cy="0"/>
        </a:xfrm>
      </p:grpSpPr>
      <p:sp>
        <p:nvSpPr>
          <p:cNvPr id="1413" name="Google Shape;1413;g78327f158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78327f158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5a0789696_9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5a0789696_9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7" name="Shape 1417"/>
        <p:cNvGrpSpPr/>
        <p:nvPr/>
      </p:nvGrpSpPr>
      <p:grpSpPr>
        <a:xfrm>
          <a:off x="0" y="0"/>
          <a:ext cx="0" cy="0"/>
          <a:chOff x="0" y="0"/>
          <a:chExt cx="0" cy="0"/>
        </a:xfrm>
      </p:grpSpPr>
      <p:sp>
        <p:nvSpPr>
          <p:cNvPr id="1418" name="Google Shape;1418;g78327f158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9" name="Google Shape;1419;g78327f158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You can change the gradient of each component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Author: Elvis Saravia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1" name="Shape 1611"/>
        <p:cNvGrpSpPr/>
        <p:nvPr/>
      </p:nvGrpSpPr>
      <p:grpSpPr>
        <a:xfrm>
          <a:off x="0" y="0"/>
          <a:ext cx="0" cy="0"/>
          <a:chOff x="0" y="0"/>
          <a:chExt cx="0" cy="0"/>
        </a:xfrm>
      </p:grpSpPr>
      <p:sp>
        <p:nvSpPr>
          <p:cNvPr id="1612" name="Google Shape;1612;g78327f1586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3" name="Google Shape;1613;g78327f158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is the header I use for the dair.ai NLP Newsletter</a:t>
            </a:r>
            <a:endParaRPr/>
          </a:p>
          <a:p>
            <a:pPr indent="-298450" lvl="0" marL="457200" rtl="0" algn="l">
              <a:spcBef>
                <a:spcPts val="0"/>
              </a:spcBef>
              <a:spcAft>
                <a:spcPts val="0"/>
              </a:spcAft>
              <a:buSzPts val="1100"/>
              <a:buChar char="-"/>
            </a:pPr>
            <a:r>
              <a:rPr lang="en"/>
              <a:t>You can change the gradient of each component</a:t>
            </a:r>
            <a:endParaRPr/>
          </a:p>
          <a:p>
            <a:pPr indent="-298450" lvl="0" marL="457200" rtl="0" algn="l">
              <a:spcBef>
                <a:spcPts val="0"/>
              </a:spcBef>
              <a:spcAft>
                <a:spcPts val="0"/>
              </a:spcAft>
              <a:buSzPts val="1100"/>
              <a:buChar char="-"/>
            </a:pPr>
            <a:r>
              <a:rPr lang="en"/>
              <a:t>You can customize the background as well by right clicking and changing to another gradient or static color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6" name="Shape 1806"/>
        <p:cNvGrpSpPr/>
        <p:nvPr/>
      </p:nvGrpSpPr>
      <p:grpSpPr>
        <a:xfrm>
          <a:off x="0" y="0"/>
          <a:ext cx="0" cy="0"/>
          <a:chOff x="0" y="0"/>
          <a:chExt cx="0" cy="0"/>
        </a:xfrm>
      </p:grpSpPr>
      <p:sp>
        <p:nvSpPr>
          <p:cNvPr id="1807" name="Google Shape;1807;g78327f1586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8327f1586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is the header I use for the dair.ai NLP Newsletter</a:t>
            </a:r>
            <a:endParaRPr/>
          </a:p>
          <a:p>
            <a:pPr indent="-298450" lvl="0" marL="457200" rtl="0" algn="l">
              <a:spcBef>
                <a:spcPts val="0"/>
              </a:spcBef>
              <a:spcAft>
                <a:spcPts val="0"/>
              </a:spcAft>
              <a:buSzPts val="1100"/>
              <a:buChar char="-"/>
            </a:pPr>
            <a:r>
              <a:rPr lang="en"/>
              <a:t>You can change the gradient of each component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0" name="Shape 2000"/>
        <p:cNvGrpSpPr/>
        <p:nvPr/>
      </p:nvGrpSpPr>
      <p:grpSpPr>
        <a:xfrm>
          <a:off x="0" y="0"/>
          <a:ext cx="0" cy="0"/>
          <a:chOff x="0" y="0"/>
          <a:chExt cx="0" cy="0"/>
        </a:xfrm>
      </p:grpSpPr>
      <p:sp>
        <p:nvSpPr>
          <p:cNvPr id="2001" name="Google Shape;2001;g78327f1586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2" name="Google Shape;2002;g78327f1586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is the header I use for the dair.ai NLP Newsletter</a:t>
            </a:r>
            <a:endParaRPr/>
          </a:p>
          <a:p>
            <a:pPr indent="-298450" lvl="0" marL="457200" rtl="0" algn="l">
              <a:spcBef>
                <a:spcPts val="0"/>
              </a:spcBef>
              <a:spcAft>
                <a:spcPts val="0"/>
              </a:spcAft>
              <a:buSzPts val="1100"/>
              <a:buChar char="-"/>
            </a:pPr>
            <a:r>
              <a:rPr lang="en"/>
              <a:t>You can change the gradient of each component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5" name="Shape 2195"/>
        <p:cNvGrpSpPr/>
        <p:nvPr/>
      </p:nvGrpSpPr>
      <p:grpSpPr>
        <a:xfrm>
          <a:off x="0" y="0"/>
          <a:ext cx="0" cy="0"/>
          <a:chOff x="0" y="0"/>
          <a:chExt cx="0" cy="0"/>
        </a:xfrm>
      </p:grpSpPr>
      <p:sp>
        <p:nvSpPr>
          <p:cNvPr id="2196" name="Google Shape;2196;g78327f1586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7" name="Google Shape;2197;g78327f1586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Gradient background shows some inspirations and ideas for color themes that could be used for backgrounds</a:t>
            </a:r>
            <a:endParaRPr/>
          </a:p>
          <a:p>
            <a:pPr indent="-298450" lvl="0" marL="457200" rtl="0" algn="l">
              <a:spcBef>
                <a:spcPts val="0"/>
              </a:spcBef>
              <a:spcAft>
                <a:spcPts val="0"/>
              </a:spcAft>
              <a:buSzPts val="1100"/>
              <a:buChar char="-"/>
            </a:pPr>
            <a:r>
              <a:rPr lang="en"/>
              <a:t>The examples used in this section are inspired by </a:t>
            </a:r>
            <a:r>
              <a:rPr lang="en" u="sng">
                <a:solidFill>
                  <a:schemeClr val="hlink"/>
                </a:solidFill>
                <a:hlinkClick r:id="rId2"/>
              </a:rPr>
              <a:t>https://uigradients.com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0" name="Shape 2200"/>
        <p:cNvGrpSpPr/>
        <p:nvPr/>
      </p:nvGrpSpPr>
      <p:grpSpPr>
        <a:xfrm>
          <a:off x="0" y="0"/>
          <a:ext cx="0" cy="0"/>
          <a:chOff x="0" y="0"/>
          <a:chExt cx="0" cy="0"/>
        </a:xfrm>
      </p:grpSpPr>
      <p:sp>
        <p:nvSpPr>
          <p:cNvPr id="2201" name="Google Shape;2201;g78327f1586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78327f1586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4" name="Shape 2204"/>
        <p:cNvGrpSpPr/>
        <p:nvPr/>
      </p:nvGrpSpPr>
      <p:grpSpPr>
        <a:xfrm>
          <a:off x="0" y="0"/>
          <a:ext cx="0" cy="0"/>
          <a:chOff x="0" y="0"/>
          <a:chExt cx="0" cy="0"/>
        </a:xfrm>
      </p:grpSpPr>
      <p:sp>
        <p:nvSpPr>
          <p:cNvPr id="2205" name="Google Shape;2205;g78327f1586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6" name="Google Shape;2206;g78327f1586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8" name="Shape 2208"/>
        <p:cNvGrpSpPr/>
        <p:nvPr/>
      </p:nvGrpSpPr>
      <p:grpSpPr>
        <a:xfrm>
          <a:off x="0" y="0"/>
          <a:ext cx="0" cy="0"/>
          <a:chOff x="0" y="0"/>
          <a:chExt cx="0" cy="0"/>
        </a:xfrm>
      </p:grpSpPr>
      <p:sp>
        <p:nvSpPr>
          <p:cNvPr id="2209" name="Google Shape;2209;g78327f1586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0" name="Google Shape;2210;g78327f1586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2" name="Shape 2212"/>
        <p:cNvGrpSpPr/>
        <p:nvPr/>
      </p:nvGrpSpPr>
      <p:grpSpPr>
        <a:xfrm>
          <a:off x="0" y="0"/>
          <a:ext cx="0" cy="0"/>
          <a:chOff x="0" y="0"/>
          <a:chExt cx="0" cy="0"/>
        </a:xfrm>
      </p:grpSpPr>
      <p:sp>
        <p:nvSpPr>
          <p:cNvPr id="2213" name="Google Shape;2213;g78327f1586_153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4" name="Google Shape;2214;g78327f1586_153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7" name="Shape 2217"/>
        <p:cNvGrpSpPr/>
        <p:nvPr/>
      </p:nvGrpSpPr>
      <p:grpSpPr>
        <a:xfrm>
          <a:off x="0" y="0"/>
          <a:ext cx="0" cy="0"/>
          <a:chOff x="0" y="0"/>
          <a:chExt cx="0" cy="0"/>
        </a:xfrm>
      </p:grpSpPr>
      <p:sp>
        <p:nvSpPr>
          <p:cNvPr id="2218" name="Google Shape;2218;g78327f1586_153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78327f1586_153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t>
            </a:r>
            <a:r>
              <a:rPr lang="en" u="sng">
                <a:solidFill>
                  <a:schemeClr val="hlink"/>
                </a:solidFill>
                <a:hlinkClick r:id="rId2"/>
              </a:rPr>
              <a:t>@avsthiago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5a0789696_9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5a0789696_9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figure aims to demonstrate the process of tokenization</a:t>
            </a:r>
            <a:endParaRPr/>
          </a:p>
          <a:p>
            <a:pPr indent="-298450" lvl="0" marL="457200" rtl="0" algn="l">
              <a:spcBef>
                <a:spcPts val="0"/>
              </a:spcBef>
              <a:spcAft>
                <a:spcPts val="0"/>
              </a:spcAft>
              <a:buSzPts val="1100"/>
              <a:buChar char="-"/>
            </a:pPr>
            <a:r>
              <a:rPr lang="en"/>
              <a:t>If you want to change the gradient colors of this shape, you can simply click on the shape and then select “Fill color” (the bucket looking icon at the top).</a:t>
            </a:r>
            <a:endParaRPr/>
          </a:p>
          <a:p>
            <a:pPr indent="-298450" lvl="0" marL="457200" rtl="0" algn="l">
              <a:spcBef>
                <a:spcPts val="0"/>
              </a:spcBef>
              <a:spcAft>
                <a:spcPts val="0"/>
              </a:spcAft>
              <a:buSzPts val="1100"/>
              <a:buChar char="-"/>
            </a:pPr>
            <a:r>
              <a:rPr lang="en"/>
              <a:t>This is a gradient color so you can customize however you want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Author: Elvis Saravia (ellfae@gmail.com)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1" name="Shape 2341"/>
        <p:cNvGrpSpPr/>
        <p:nvPr/>
      </p:nvGrpSpPr>
      <p:grpSpPr>
        <a:xfrm>
          <a:off x="0" y="0"/>
          <a:ext cx="0" cy="0"/>
          <a:chOff x="0" y="0"/>
          <a:chExt cx="0" cy="0"/>
        </a:xfrm>
      </p:grpSpPr>
      <p:sp>
        <p:nvSpPr>
          <p:cNvPr id="2342" name="Google Shape;2342;g78327f1586_1537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3" name="Google Shape;2343;g78327f1586_1537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0" name="Shape 2390"/>
        <p:cNvGrpSpPr/>
        <p:nvPr/>
      </p:nvGrpSpPr>
      <p:grpSpPr>
        <a:xfrm>
          <a:off x="0" y="0"/>
          <a:ext cx="0" cy="0"/>
          <a:chOff x="0" y="0"/>
          <a:chExt cx="0" cy="0"/>
        </a:xfrm>
      </p:grpSpPr>
      <p:sp>
        <p:nvSpPr>
          <p:cNvPr id="2391" name="Google Shape;2391;g78327f1586_1537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2" name="Google Shape;2392;g78327f1586_1537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3" name="Shape 2453"/>
        <p:cNvGrpSpPr/>
        <p:nvPr/>
      </p:nvGrpSpPr>
      <p:grpSpPr>
        <a:xfrm>
          <a:off x="0" y="0"/>
          <a:ext cx="0" cy="0"/>
          <a:chOff x="0" y="0"/>
          <a:chExt cx="0" cy="0"/>
        </a:xfrm>
      </p:grpSpPr>
      <p:sp>
        <p:nvSpPr>
          <p:cNvPr id="2454" name="Google Shape;2454;g78327f1586_1537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5" name="Google Shape;2455;g78327f1586_1537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@avsthiago</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7" name="Shape 2477"/>
        <p:cNvGrpSpPr/>
        <p:nvPr/>
      </p:nvGrpSpPr>
      <p:grpSpPr>
        <a:xfrm>
          <a:off x="0" y="0"/>
          <a:ext cx="0" cy="0"/>
          <a:chOff x="0" y="0"/>
          <a:chExt cx="0" cy="0"/>
        </a:xfrm>
      </p:grpSpPr>
      <p:sp>
        <p:nvSpPr>
          <p:cNvPr id="2478" name="Google Shape;2478;g78327f1586_1537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9" name="Google Shape;2479;g78327f1586_1537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0" name="Shape 2580"/>
        <p:cNvGrpSpPr/>
        <p:nvPr/>
      </p:nvGrpSpPr>
      <p:grpSpPr>
        <a:xfrm>
          <a:off x="0" y="0"/>
          <a:ext cx="0" cy="0"/>
          <a:chOff x="0" y="0"/>
          <a:chExt cx="0" cy="0"/>
        </a:xfrm>
      </p:grpSpPr>
      <p:sp>
        <p:nvSpPr>
          <p:cNvPr id="2581" name="Google Shape;2581;g78327f1586_1537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2" name="Google Shape;2582;g78327f1586_1537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6" name="Shape 2636"/>
        <p:cNvGrpSpPr/>
        <p:nvPr/>
      </p:nvGrpSpPr>
      <p:grpSpPr>
        <a:xfrm>
          <a:off x="0" y="0"/>
          <a:ext cx="0" cy="0"/>
          <a:chOff x="0" y="0"/>
          <a:chExt cx="0" cy="0"/>
        </a:xfrm>
      </p:grpSpPr>
      <p:sp>
        <p:nvSpPr>
          <p:cNvPr id="2637" name="Google Shape;2637;g78327f1586_1537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8" name="Google Shape;2638;g78327f1586_1537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7" name="Shape 2717"/>
        <p:cNvGrpSpPr/>
        <p:nvPr/>
      </p:nvGrpSpPr>
      <p:grpSpPr>
        <a:xfrm>
          <a:off x="0" y="0"/>
          <a:ext cx="0" cy="0"/>
          <a:chOff x="0" y="0"/>
          <a:chExt cx="0" cy="0"/>
        </a:xfrm>
      </p:grpSpPr>
      <p:sp>
        <p:nvSpPr>
          <p:cNvPr id="2718" name="Google Shape;2718;g78327f1586_1537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9" name="Google Shape;2719;g78327f1586_1537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1" name="Shape 2811"/>
        <p:cNvGrpSpPr/>
        <p:nvPr/>
      </p:nvGrpSpPr>
      <p:grpSpPr>
        <a:xfrm>
          <a:off x="0" y="0"/>
          <a:ext cx="0" cy="0"/>
          <a:chOff x="0" y="0"/>
          <a:chExt cx="0" cy="0"/>
        </a:xfrm>
      </p:grpSpPr>
      <p:sp>
        <p:nvSpPr>
          <p:cNvPr id="2812" name="Google Shape;2812;g78327f1586_1537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3" name="Google Shape;2813;g78327f1586_1537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4" name="Shape 2914"/>
        <p:cNvGrpSpPr/>
        <p:nvPr/>
      </p:nvGrpSpPr>
      <p:grpSpPr>
        <a:xfrm>
          <a:off x="0" y="0"/>
          <a:ext cx="0" cy="0"/>
          <a:chOff x="0" y="0"/>
          <a:chExt cx="0" cy="0"/>
        </a:xfrm>
      </p:grpSpPr>
      <p:sp>
        <p:nvSpPr>
          <p:cNvPr id="2915" name="Google Shape;2915;g78327f1586_1537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78327f1586_1537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0" name="Shape 2970"/>
        <p:cNvGrpSpPr/>
        <p:nvPr/>
      </p:nvGrpSpPr>
      <p:grpSpPr>
        <a:xfrm>
          <a:off x="0" y="0"/>
          <a:ext cx="0" cy="0"/>
          <a:chOff x="0" y="0"/>
          <a:chExt cx="0" cy="0"/>
        </a:xfrm>
      </p:grpSpPr>
      <p:sp>
        <p:nvSpPr>
          <p:cNvPr id="2971" name="Google Shape;2971;g78327f1586_1537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2" name="Google Shape;2972;g78327f1586_1537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5a0789696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5a0789696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rPr>
              <a:t>@srvmshr</a:t>
            </a:r>
            <a:endParaRPr>
              <a:solidFill>
                <a:schemeClr val="dk1"/>
              </a:solidFill>
            </a:endParaRPr>
          </a:p>
          <a:p>
            <a:pPr indent="0" lvl="0" marL="0" rtl="0" algn="l">
              <a:spcBef>
                <a:spcPts val="0"/>
              </a:spcBef>
              <a:spcAft>
                <a:spcPts val="0"/>
              </a:spcAft>
              <a:buNone/>
            </a:pPr>
            <a:r>
              <a:rPr lang="en"/>
              <a:t>sourav@yahoo.com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8327f15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8327f15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is a simple round rectangle that can represent some process, operation, or transformation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8327f1586_0_1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8327f1586_0_1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Can represent a neuron or some arbitrary operation</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8327f1586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8327f1586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These visuals could represent transformations (left) or operations (right)</a:t>
            </a:r>
            <a:endParaRPr/>
          </a:p>
          <a:p>
            <a:pPr indent="-298450" lvl="0" marL="457200" rtl="0" algn="l">
              <a:spcBef>
                <a:spcPts val="0"/>
              </a:spcBef>
              <a:spcAft>
                <a:spcPts val="0"/>
              </a:spcAft>
              <a:buSzPts val="1100"/>
              <a:buChar char="-"/>
            </a:pPr>
            <a:r>
              <a:rPr lang="en"/>
              <a:t>The visuals on the right use the Math Equations Add on for Google Slides. You won’t be able to directly modify the equation here. Install the add on and just generate the operation that you need.</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8327f158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8327f158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This can be used to represent a vector. If you want to edit the distance between each element, you can “ungroup” the shapes and then modify the distance between the individual lines.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air.a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2C2E9"/>
            </a:gs>
            <a:gs pos="50000">
              <a:srgbClr val="C471ED"/>
            </a:gs>
            <a:gs pos="100000">
              <a:srgbClr val="F64F59"/>
            </a:gs>
          </a:gsLst>
          <a:lin ang="0"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41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ML Visuals</a:t>
            </a:r>
            <a:endParaRPr>
              <a:solidFill>
                <a:srgbClr val="FFFFFF"/>
              </a:solidFill>
            </a:endParaRPr>
          </a:p>
          <a:p>
            <a:pPr indent="0" lvl="0" marL="0" rtl="0" algn="ctr">
              <a:spcBef>
                <a:spcPts val="0"/>
              </a:spcBef>
              <a:spcAft>
                <a:spcPts val="0"/>
              </a:spcAft>
              <a:buNone/>
            </a:pPr>
            <a:r>
              <a:rPr lang="en" sz="1700">
                <a:solidFill>
                  <a:srgbClr val="FFFFFF"/>
                </a:solidFill>
              </a:rPr>
              <a:t>By </a:t>
            </a:r>
            <a:r>
              <a:rPr lang="en" sz="1700" u="sng">
                <a:solidFill>
                  <a:srgbClr val="FFFFFF"/>
                </a:solidFill>
                <a:hlinkClick r:id="rId3"/>
              </a:rPr>
              <a:t>dair.ai</a:t>
            </a:r>
            <a:endParaRPr sz="17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grpSp>
        <p:nvGrpSpPr>
          <p:cNvPr id="231" name="Google Shape;231;p22"/>
          <p:cNvGrpSpPr/>
          <p:nvPr/>
        </p:nvGrpSpPr>
        <p:grpSpPr>
          <a:xfrm>
            <a:off x="3120000" y="1237275"/>
            <a:ext cx="2904000" cy="2668950"/>
            <a:chOff x="2854300" y="1168125"/>
            <a:chExt cx="2904000" cy="2668950"/>
          </a:xfrm>
        </p:grpSpPr>
        <p:sp>
          <p:nvSpPr>
            <p:cNvPr id="232" name="Google Shape;232;p22"/>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3"/>
          <p:cNvSpPr/>
          <p:nvPr/>
        </p:nvSpPr>
        <p:spPr>
          <a:xfrm>
            <a:off x="395750" y="1258625"/>
            <a:ext cx="2408100" cy="2328900"/>
          </a:xfrm>
          <a:prstGeom prst="cube">
            <a:avLst>
              <a:gd fmla="val 25000" name="adj"/>
            </a:avLst>
          </a:prstGeom>
          <a:gradFill>
            <a:gsLst>
              <a:gs pos="0">
                <a:srgbClr val="E0EDBA">
                  <a:alpha val="79215"/>
                </a:srgbClr>
              </a:gs>
              <a:gs pos="100000">
                <a:srgbClr val="DE87F1">
                  <a:alpha val="48235"/>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flipH="1">
            <a:off x="4167700" y="1529225"/>
            <a:ext cx="1688700" cy="1482900"/>
          </a:xfrm>
          <a:prstGeom prst="rect">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flipH="1">
            <a:off x="4431847" y="1258625"/>
            <a:ext cx="1688700" cy="1482900"/>
          </a:xfrm>
          <a:prstGeom prst="rect">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flipH="1">
            <a:off x="3727644" y="1830300"/>
            <a:ext cx="1688700" cy="1482900"/>
          </a:xfrm>
          <a:prstGeom prst="rect">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23"/>
          <p:cNvGrpSpPr/>
          <p:nvPr/>
        </p:nvGrpSpPr>
        <p:grpSpPr>
          <a:xfrm>
            <a:off x="6984674" y="1529221"/>
            <a:ext cx="1765922" cy="1596032"/>
            <a:chOff x="6240000" y="821025"/>
            <a:chExt cx="2904000" cy="2668950"/>
          </a:xfrm>
        </p:grpSpPr>
        <p:sp>
          <p:nvSpPr>
            <p:cNvPr id="267" name="Google Shape;267;p23"/>
            <p:cNvSpPr/>
            <p:nvPr/>
          </p:nvSpPr>
          <p:spPr>
            <a:xfrm flipH="1">
              <a:off x="6240000" y="821025"/>
              <a:ext cx="2904000" cy="26673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68" name="Google Shape;268;p23"/>
            <p:cNvSpPr/>
            <p:nvPr/>
          </p:nvSpPr>
          <p:spPr>
            <a:xfrm flipH="1">
              <a:off x="62400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69" name="Google Shape;269;p23"/>
            <p:cNvSpPr/>
            <p:nvPr/>
          </p:nvSpPr>
          <p:spPr>
            <a:xfrm flipH="1">
              <a:off x="68208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70" name="Google Shape;270;p23"/>
            <p:cNvSpPr/>
            <p:nvPr/>
          </p:nvSpPr>
          <p:spPr>
            <a:xfrm flipH="1">
              <a:off x="74016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71" name="Google Shape;271;p23"/>
            <p:cNvSpPr/>
            <p:nvPr/>
          </p:nvSpPr>
          <p:spPr>
            <a:xfrm flipH="1">
              <a:off x="79824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72" name="Google Shape;272;p23"/>
            <p:cNvSpPr/>
            <p:nvPr/>
          </p:nvSpPr>
          <p:spPr>
            <a:xfrm flipH="1">
              <a:off x="85632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73" name="Google Shape;273;p23"/>
            <p:cNvSpPr/>
            <p:nvPr/>
          </p:nvSpPr>
          <p:spPr>
            <a:xfrm flipH="1">
              <a:off x="62400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74" name="Google Shape;274;p23"/>
            <p:cNvSpPr/>
            <p:nvPr/>
          </p:nvSpPr>
          <p:spPr>
            <a:xfrm flipH="1">
              <a:off x="68208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75" name="Google Shape;275;p23"/>
            <p:cNvSpPr/>
            <p:nvPr/>
          </p:nvSpPr>
          <p:spPr>
            <a:xfrm flipH="1">
              <a:off x="74016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76" name="Google Shape;276;p23"/>
            <p:cNvSpPr/>
            <p:nvPr/>
          </p:nvSpPr>
          <p:spPr>
            <a:xfrm flipH="1">
              <a:off x="79824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77" name="Google Shape;277;p23"/>
            <p:cNvSpPr/>
            <p:nvPr/>
          </p:nvSpPr>
          <p:spPr>
            <a:xfrm flipH="1">
              <a:off x="85632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78" name="Google Shape;278;p23"/>
            <p:cNvSpPr/>
            <p:nvPr/>
          </p:nvSpPr>
          <p:spPr>
            <a:xfrm flipH="1">
              <a:off x="62400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79" name="Google Shape;279;p23"/>
            <p:cNvSpPr/>
            <p:nvPr/>
          </p:nvSpPr>
          <p:spPr>
            <a:xfrm flipH="1">
              <a:off x="68208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80" name="Google Shape;280;p23"/>
            <p:cNvSpPr/>
            <p:nvPr/>
          </p:nvSpPr>
          <p:spPr>
            <a:xfrm flipH="1">
              <a:off x="74016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81" name="Google Shape;281;p23"/>
            <p:cNvSpPr/>
            <p:nvPr/>
          </p:nvSpPr>
          <p:spPr>
            <a:xfrm flipH="1">
              <a:off x="79824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82" name="Google Shape;282;p23"/>
            <p:cNvSpPr/>
            <p:nvPr/>
          </p:nvSpPr>
          <p:spPr>
            <a:xfrm flipH="1">
              <a:off x="85632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83" name="Google Shape;283;p23"/>
            <p:cNvSpPr/>
            <p:nvPr/>
          </p:nvSpPr>
          <p:spPr>
            <a:xfrm flipH="1">
              <a:off x="62400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84" name="Google Shape;284;p23"/>
            <p:cNvSpPr/>
            <p:nvPr/>
          </p:nvSpPr>
          <p:spPr>
            <a:xfrm flipH="1">
              <a:off x="68208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85" name="Google Shape;285;p23"/>
            <p:cNvSpPr/>
            <p:nvPr/>
          </p:nvSpPr>
          <p:spPr>
            <a:xfrm flipH="1">
              <a:off x="74016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86" name="Google Shape;286;p23"/>
            <p:cNvSpPr/>
            <p:nvPr/>
          </p:nvSpPr>
          <p:spPr>
            <a:xfrm flipH="1">
              <a:off x="79824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87" name="Google Shape;287;p23"/>
            <p:cNvSpPr/>
            <p:nvPr/>
          </p:nvSpPr>
          <p:spPr>
            <a:xfrm flipH="1">
              <a:off x="85632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88" name="Google Shape;288;p23"/>
            <p:cNvSpPr/>
            <p:nvPr/>
          </p:nvSpPr>
          <p:spPr>
            <a:xfrm flipH="1">
              <a:off x="62400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89" name="Google Shape;289;p23"/>
            <p:cNvSpPr/>
            <p:nvPr/>
          </p:nvSpPr>
          <p:spPr>
            <a:xfrm flipH="1">
              <a:off x="68208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90" name="Google Shape;290;p23"/>
            <p:cNvSpPr/>
            <p:nvPr/>
          </p:nvSpPr>
          <p:spPr>
            <a:xfrm flipH="1">
              <a:off x="74016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91" name="Google Shape;291;p23"/>
            <p:cNvSpPr/>
            <p:nvPr/>
          </p:nvSpPr>
          <p:spPr>
            <a:xfrm flipH="1">
              <a:off x="79824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92" name="Google Shape;292;p23"/>
            <p:cNvSpPr/>
            <p:nvPr/>
          </p:nvSpPr>
          <p:spPr>
            <a:xfrm flipH="1">
              <a:off x="85632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293" name="Google Shape;293;p23"/>
          <p:cNvGrpSpPr/>
          <p:nvPr/>
        </p:nvGrpSpPr>
        <p:grpSpPr>
          <a:xfrm>
            <a:off x="6760151" y="1661963"/>
            <a:ext cx="1765922" cy="1596032"/>
            <a:chOff x="5950075" y="854725"/>
            <a:chExt cx="2904000" cy="2668950"/>
          </a:xfrm>
        </p:grpSpPr>
        <p:sp>
          <p:nvSpPr>
            <p:cNvPr id="294" name="Google Shape;294;p23"/>
            <p:cNvSpPr/>
            <p:nvPr/>
          </p:nvSpPr>
          <p:spPr>
            <a:xfrm flipH="1">
              <a:off x="5950075" y="854725"/>
              <a:ext cx="2904000" cy="26673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flipH="1">
              <a:off x="59500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flipH="1">
              <a:off x="65308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71116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flipH="1">
              <a:off x="76924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flipH="1">
              <a:off x="82732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flipH="1">
              <a:off x="59500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flipH="1">
              <a:off x="65308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71116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a:off x="76924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flipH="1">
              <a:off x="82732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flipH="1">
              <a:off x="59500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65308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71116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flipH="1">
              <a:off x="76924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82732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flipH="1">
              <a:off x="59500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flipH="1">
              <a:off x="65308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71116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flipH="1">
              <a:off x="76924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
            <p:cNvSpPr/>
            <p:nvPr/>
          </p:nvSpPr>
          <p:spPr>
            <a:xfrm flipH="1">
              <a:off x="82732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
            <p:cNvSpPr/>
            <p:nvPr/>
          </p:nvSpPr>
          <p:spPr>
            <a:xfrm flipH="1">
              <a:off x="59500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p:nvPr/>
          </p:nvSpPr>
          <p:spPr>
            <a:xfrm flipH="1">
              <a:off x="65308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flipH="1">
              <a:off x="71116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flipH="1">
              <a:off x="76924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flipH="1">
              <a:off x="82732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23"/>
          <p:cNvGrpSpPr/>
          <p:nvPr/>
        </p:nvGrpSpPr>
        <p:grpSpPr>
          <a:xfrm>
            <a:off x="6510691" y="1834023"/>
            <a:ext cx="1765922" cy="1596032"/>
            <a:chOff x="2854300" y="1168125"/>
            <a:chExt cx="2904000" cy="2668950"/>
          </a:xfrm>
        </p:grpSpPr>
        <p:sp>
          <p:nvSpPr>
            <p:cNvPr id="321" name="Google Shape;321;p23"/>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3"/>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50" name="Shape 350"/>
        <p:cNvGrpSpPr/>
        <p:nvPr/>
      </p:nvGrpSpPr>
      <p:grpSpPr>
        <a:xfrm>
          <a:off x="0" y="0"/>
          <a:ext cx="0" cy="0"/>
          <a:chOff x="0" y="0"/>
          <a:chExt cx="0" cy="0"/>
        </a:xfrm>
      </p:grpSpPr>
      <p:pic>
        <p:nvPicPr>
          <p:cNvPr id="351" name="Google Shape;351;p24"/>
          <p:cNvPicPr preferRelativeResize="0"/>
          <p:nvPr/>
        </p:nvPicPr>
        <p:blipFill>
          <a:blip r:embed="rId3">
            <a:alphaModFix/>
          </a:blip>
          <a:stretch>
            <a:fillRect/>
          </a:stretch>
        </p:blipFill>
        <p:spPr>
          <a:xfrm>
            <a:off x="609516" y="2361475"/>
            <a:ext cx="1371608" cy="914400"/>
          </a:xfrm>
          <a:prstGeom prst="rect">
            <a:avLst/>
          </a:prstGeom>
          <a:noFill/>
          <a:ln>
            <a:noFill/>
          </a:ln>
        </p:spPr>
      </p:pic>
      <p:cxnSp>
        <p:nvCxnSpPr>
          <p:cNvPr id="352" name="Google Shape;352;p24"/>
          <p:cNvCxnSpPr>
            <a:stCxn id="351" idx="3"/>
            <a:endCxn id="353" idx="1"/>
          </p:cNvCxnSpPr>
          <p:nvPr/>
        </p:nvCxnSpPr>
        <p:spPr>
          <a:xfrm>
            <a:off x="1981124" y="2818675"/>
            <a:ext cx="323700" cy="0"/>
          </a:xfrm>
          <a:prstGeom prst="straightConnector1">
            <a:avLst/>
          </a:prstGeom>
          <a:noFill/>
          <a:ln cap="flat" cmpd="sng" w="28575">
            <a:solidFill>
              <a:schemeClr val="dk2"/>
            </a:solidFill>
            <a:prstDash val="solid"/>
            <a:round/>
            <a:headEnd len="med" w="med" type="none"/>
            <a:tailEnd len="med" w="med" type="stealth"/>
          </a:ln>
        </p:spPr>
      </p:cxnSp>
      <p:cxnSp>
        <p:nvCxnSpPr>
          <p:cNvPr id="354" name="Google Shape;354;p24"/>
          <p:cNvCxnSpPr>
            <a:stCxn id="351" idx="3"/>
            <a:endCxn id="355" idx="1"/>
          </p:cNvCxnSpPr>
          <p:nvPr/>
        </p:nvCxnSpPr>
        <p:spPr>
          <a:xfrm flipH="1" rot="10800000">
            <a:off x="1981124" y="1748575"/>
            <a:ext cx="324000" cy="1070100"/>
          </a:xfrm>
          <a:prstGeom prst="curvedConnector2">
            <a:avLst/>
          </a:prstGeom>
          <a:noFill/>
          <a:ln cap="flat" cmpd="sng" w="28575">
            <a:solidFill>
              <a:schemeClr val="dk2"/>
            </a:solidFill>
            <a:prstDash val="solid"/>
            <a:round/>
            <a:headEnd len="med" w="med" type="none"/>
            <a:tailEnd len="med" w="med" type="stealth"/>
          </a:ln>
        </p:spPr>
      </p:cxnSp>
      <p:cxnSp>
        <p:nvCxnSpPr>
          <p:cNvPr id="356" name="Google Shape;356;p24"/>
          <p:cNvCxnSpPr>
            <a:stCxn id="351" idx="3"/>
            <a:endCxn id="357" idx="1"/>
          </p:cNvCxnSpPr>
          <p:nvPr/>
        </p:nvCxnSpPr>
        <p:spPr>
          <a:xfrm>
            <a:off x="1981124" y="2818675"/>
            <a:ext cx="324000" cy="1070100"/>
          </a:xfrm>
          <a:prstGeom prst="curvedConnector2">
            <a:avLst/>
          </a:prstGeom>
          <a:noFill/>
          <a:ln cap="flat" cmpd="sng" w="28575">
            <a:solidFill>
              <a:schemeClr val="dk2"/>
            </a:solidFill>
            <a:prstDash val="solid"/>
            <a:round/>
            <a:headEnd len="med" w="med" type="none"/>
            <a:tailEnd len="med" w="med" type="stealth"/>
          </a:ln>
        </p:spPr>
      </p:cxnSp>
      <p:sp>
        <p:nvSpPr>
          <p:cNvPr id="358" name="Google Shape;358;p24"/>
          <p:cNvSpPr/>
          <p:nvPr/>
        </p:nvSpPr>
        <p:spPr>
          <a:xfrm>
            <a:off x="2353050" y="1351600"/>
            <a:ext cx="642900" cy="5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2" name="Shape 362"/>
        <p:cNvGrpSpPr/>
        <p:nvPr/>
      </p:nvGrpSpPr>
      <p:grpSpPr>
        <a:xfrm>
          <a:off x="0" y="0"/>
          <a:ext cx="0" cy="0"/>
          <a:chOff x="0" y="0"/>
          <a:chExt cx="0" cy="0"/>
        </a:xfrm>
      </p:grpSpPr>
      <p:sp>
        <p:nvSpPr>
          <p:cNvPr id="363" name="Google Shape;363;p25"/>
          <p:cNvSpPr/>
          <p:nvPr/>
        </p:nvSpPr>
        <p:spPr>
          <a:xfrm>
            <a:off x="3970550" y="2266713"/>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364" name="Google Shape;364;p25"/>
          <p:cNvSpPr/>
          <p:nvPr/>
        </p:nvSpPr>
        <p:spPr>
          <a:xfrm>
            <a:off x="3970550" y="33203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365" name="Google Shape;365;p25"/>
          <p:cNvSpPr/>
          <p:nvPr/>
        </p:nvSpPr>
        <p:spPr>
          <a:xfrm>
            <a:off x="3970550" y="1213125"/>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366" name="Google Shape;366;p25"/>
          <p:cNvSpPr/>
          <p:nvPr/>
        </p:nvSpPr>
        <p:spPr>
          <a:xfrm>
            <a:off x="936650" y="1568925"/>
            <a:ext cx="1545900" cy="1482900"/>
          </a:xfrm>
          <a:prstGeom prst="rect">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1089050" y="1721325"/>
            <a:ext cx="1545900" cy="1482900"/>
          </a:xfrm>
          <a:prstGeom prst="rect">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a:off x="1241450" y="1873725"/>
            <a:ext cx="1545900" cy="1482900"/>
          </a:xfrm>
          <a:prstGeom prst="rect">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9" name="Google Shape;369;p25"/>
          <p:cNvCxnSpPr/>
          <p:nvPr/>
        </p:nvCxnSpPr>
        <p:spPr>
          <a:xfrm>
            <a:off x="2939750" y="2615175"/>
            <a:ext cx="834900" cy="4200"/>
          </a:xfrm>
          <a:prstGeom prst="straightConnector1">
            <a:avLst/>
          </a:prstGeom>
          <a:noFill/>
          <a:ln cap="flat" cmpd="sng" w="9525">
            <a:solidFill>
              <a:schemeClr val="dk2"/>
            </a:solidFill>
            <a:prstDash val="solid"/>
            <a:round/>
            <a:headEnd len="med" w="med" type="none"/>
            <a:tailEnd len="med" w="med" type="triangle"/>
          </a:ln>
        </p:spPr>
      </p:cxnSp>
      <p:sp>
        <p:nvSpPr>
          <p:cNvPr id="370" name="Google Shape;370;p25"/>
          <p:cNvSpPr/>
          <p:nvPr/>
        </p:nvSpPr>
        <p:spPr>
          <a:xfrm>
            <a:off x="5381550" y="2266725"/>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371" name="Google Shape;371;p25"/>
          <p:cNvSpPr/>
          <p:nvPr/>
        </p:nvSpPr>
        <p:spPr>
          <a:xfrm>
            <a:off x="5381550" y="3320313"/>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372" name="Google Shape;372;p25"/>
          <p:cNvSpPr/>
          <p:nvPr/>
        </p:nvSpPr>
        <p:spPr>
          <a:xfrm>
            <a:off x="5381550" y="1213138"/>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373" name="Google Shape;373;p25"/>
          <p:cNvCxnSpPr>
            <a:stCxn id="365" idx="6"/>
            <a:endCxn id="370" idx="2"/>
          </p:cNvCxnSpPr>
          <p:nvPr/>
        </p:nvCxnSpPr>
        <p:spPr>
          <a:xfrm>
            <a:off x="4702550" y="1563675"/>
            <a:ext cx="678900" cy="1053600"/>
          </a:xfrm>
          <a:prstGeom prst="straightConnector1">
            <a:avLst/>
          </a:prstGeom>
          <a:noFill/>
          <a:ln cap="flat" cmpd="sng" w="9525">
            <a:solidFill>
              <a:schemeClr val="dk2"/>
            </a:solidFill>
            <a:prstDash val="solid"/>
            <a:round/>
            <a:headEnd len="med" w="med" type="none"/>
            <a:tailEnd len="med" w="med" type="triangle"/>
          </a:ln>
        </p:spPr>
      </p:cxnSp>
      <p:cxnSp>
        <p:nvCxnSpPr>
          <p:cNvPr id="374" name="Google Shape;374;p25"/>
          <p:cNvCxnSpPr>
            <a:stCxn id="365" idx="6"/>
            <a:endCxn id="372" idx="2"/>
          </p:cNvCxnSpPr>
          <p:nvPr/>
        </p:nvCxnSpPr>
        <p:spPr>
          <a:xfrm>
            <a:off x="4702550" y="1563675"/>
            <a:ext cx="678900" cy="0"/>
          </a:xfrm>
          <a:prstGeom prst="straightConnector1">
            <a:avLst/>
          </a:prstGeom>
          <a:noFill/>
          <a:ln cap="flat" cmpd="sng" w="9525">
            <a:solidFill>
              <a:schemeClr val="dk2"/>
            </a:solidFill>
            <a:prstDash val="solid"/>
            <a:round/>
            <a:headEnd len="med" w="med" type="none"/>
            <a:tailEnd len="med" w="med" type="triangle"/>
          </a:ln>
        </p:spPr>
      </p:cxnSp>
      <p:cxnSp>
        <p:nvCxnSpPr>
          <p:cNvPr id="375" name="Google Shape;375;p25"/>
          <p:cNvCxnSpPr>
            <a:stCxn id="365" idx="6"/>
            <a:endCxn id="371" idx="2"/>
          </p:cNvCxnSpPr>
          <p:nvPr/>
        </p:nvCxnSpPr>
        <p:spPr>
          <a:xfrm>
            <a:off x="4702550" y="1563675"/>
            <a:ext cx="678900" cy="2107200"/>
          </a:xfrm>
          <a:prstGeom prst="straightConnector1">
            <a:avLst/>
          </a:prstGeom>
          <a:noFill/>
          <a:ln cap="flat" cmpd="sng" w="9525">
            <a:solidFill>
              <a:schemeClr val="dk2"/>
            </a:solidFill>
            <a:prstDash val="solid"/>
            <a:round/>
            <a:headEnd len="med" w="med" type="none"/>
            <a:tailEnd len="med" w="med" type="triangle"/>
          </a:ln>
        </p:spPr>
      </p:cxnSp>
      <p:cxnSp>
        <p:nvCxnSpPr>
          <p:cNvPr id="376" name="Google Shape;376;p25"/>
          <p:cNvCxnSpPr>
            <a:stCxn id="363" idx="6"/>
            <a:endCxn id="372" idx="2"/>
          </p:cNvCxnSpPr>
          <p:nvPr/>
        </p:nvCxnSpPr>
        <p:spPr>
          <a:xfrm flipH="1" rot="10800000">
            <a:off x="4702550" y="1563663"/>
            <a:ext cx="678900" cy="1053600"/>
          </a:xfrm>
          <a:prstGeom prst="straightConnector1">
            <a:avLst/>
          </a:prstGeom>
          <a:noFill/>
          <a:ln cap="flat" cmpd="sng" w="9525">
            <a:solidFill>
              <a:schemeClr val="dk2"/>
            </a:solidFill>
            <a:prstDash val="solid"/>
            <a:round/>
            <a:headEnd len="med" w="med" type="none"/>
            <a:tailEnd len="med" w="med" type="triangle"/>
          </a:ln>
        </p:spPr>
      </p:cxnSp>
      <p:cxnSp>
        <p:nvCxnSpPr>
          <p:cNvPr id="377" name="Google Shape;377;p25"/>
          <p:cNvCxnSpPr>
            <a:stCxn id="363" idx="6"/>
            <a:endCxn id="370" idx="2"/>
          </p:cNvCxnSpPr>
          <p:nvPr/>
        </p:nvCxnSpPr>
        <p:spPr>
          <a:xfrm>
            <a:off x="4702550" y="2617263"/>
            <a:ext cx="678900" cy="0"/>
          </a:xfrm>
          <a:prstGeom prst="straightConnector1">
            <a:avLst/>
          </a:prstGeom>
          <a:noFill/>
          <a:ln cap="flat" cmpd="sng" w="9525">
            <a:solidFill>
              <a:schemeClr val="dk2"/>
            </a:solidFill>
            <a:prstDash val="solid"/>
            <a:round/>
            <a:headEnd len="med" w="med" type="none"/>
            <a:tailEnd len="med" w="med" type="triangle"/>
          </a:ln>
        </p:spPr>
      </p:cxnSp>
      <p:cxnSp>
        <p:nvCxnSpPr>
          <p:cNvPr id="378" name="Google Shape;378;p25"/>
          <p:cNvCxnSpPr>
            <a:stCxn id="363" idx="6"/>
            <a:endCxn id="371" idx="2"/>
          </p:cNvCxnSpPr>
          <p:nvPr/>
        </p:nvCxnSpPr>
        <p:spPr>
          <a:xfrm>
            <a:off x="4702550" y="2617263"/>
            <a:ext cx="678900" cy="1053600"/>
          </a:xfrm>
          <a:prstGeom prst="straightConnector1">
            <a:avLst/>
          </a:prstGeom>
          <a:noFill/>
          <a:ln cap="flat" cmpd="sng" w="9525">
            <a:solidFill>
              <a:schemeClr val="dk2"/>
            </a:solidFill>
            <a:prstDash val="solid"/>
            <a:round/>
            <a:headEnd len="med" w="med" type="none"/>
            <a:tailEnd len="med" w="med" type="triangle"/>
          </a:ln>
        </p:spPr>
      </p:cxnSp>
      <p:cxnSp>
        <p:nvCxnSpPr>
          <p:cNvPr id="379" name="Google Shape;379;p25"/>
          <p:cNvCxnSpPr>
            <a:stCxn id="364" idx="6"/>
            <a:endCxn id="372" idx="2"/>
          </p:cNvCxnSpPr>
          <p:nvPr/>
        </p:nvCxnSpPr>
        <p:spPr>
          <a:xfrm flipH="1" rot="10800000">
            <a:off x="4702550" y="1563650"/>
            <a:ext cx="678900" cy="2107200"/>
          </a:xfrm>
          <a:prstGeom prst="straightConnector1">
            <a:avLst/>
          </a:prstGeom>
          <a:noFill/>
          <a:ln cap="flat" cmpd="sng" w="9525">
            <a:solidFill>
              <a:schemeClr val="dk2"/>
            </a:solidFill>
            <a:prstDash val="solid"/>
            <a:round/>
            <a:headEnd len="med" w="med" type="none"/>
            <a:tailEnd len="med" w="med" type="triangle"/>
          </a:ln>
        </p:spPr>
      </p:cxnSp>
      <p:cxnSp>
        <p:nvCxnSpPr>
          <p:cNvPr id="380" name="Google Shape;380;p25"/>
          <p:cNvCxnSpPr>
            <a:stCxn id="364" idx="6"/>
            <a:endCxn id="370" idx="2"/>
          </p:cNvCxnSpPr>
          <p:nvPr/>
        </p:nvCxnSpPr>
        <p:spPr>
          <a:xfrm flipH="1" rot="10800000">
            <a:off x="4702550" y="2617250"/>
            <a:ext cx="678900" cy="105360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25"/>
          <p:cNvCxnSpPr>
            <a:stCxn id="364" idx="6"/>
            <a:endCxn id="371" idx="2"/>
          </p:cNvCxnSpPr>
          <p:nvPr/>
        </p:nvCxnSpPr>
        <p:spPr>
          <a:xfrm>
            <a:off x="4702550" y="3670850"/>
            <a:ext cx="678900" cy="0"/>
          </a:xfrm>
          <a:prstGeom prst="straightConnector1">
            <a:avLst/>
          </a:prstGeom>
          <a:noFill/>
          <a:ln cap="flat" cmpd="sng" w="9525">
            <a:solidFill>
              <a:schemeClr val="dk2"/>
            </a:solidFill>
            <a:prstDash val="solid"/>
            <a:round/>
            <a:headEnd len="med" w="med" type="none"/>
            <a:tailEnd len="med" w="med" type="triangle"/>
          </a:ln>
        </p:spPr>
      </p:cxnSp>
      <p:sp>
        <p:nvSpPr>
          <p:cNvPr id="382" name="Google Shape;382;p25"/>
          <p:cNvSpPr/>
          <p:nvPr/>
        </p:nvSpPr>
        <p:spPr>
          <a:xfrm>
            <a:off x="6759100" y="1827063"/>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383" name="Google Shape;383;p25"/>
          <p:cNvSpPr/>
          <p:nvPr/>
        </p:nvSpPr>
        <p:spPr>
          <a:xfrm>
            <a:off x="6759100" y="2706363"/>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384" name="Google Shape;384;p25"/>
          <p:cNvCxnSpPr>
            <a:stCxn id="372" idx="6"/>
            <a:endCxn id="382" idx="2"/>
          </p:cNvCxnSpPr>
          <p:nvPr/>
        </p:nvCxnSpPr>
        <p:spPr>
          <a:xfrm>
            <a:off x="6113550" y="1563688"/>
            <a:ext cx="645600" cy="613800"/>
          </a:xfrm>
          <a:prstGeom prst="straightConnector1">
            <a:avLst/>
          </a:prstGeom>
          <a:noFill/>
          <a:ln cap="flat" cmpd="sng" w="9525">
            <a:solidFill>
              <a:schemeClr val="dk2"/>
            </a:solidFill>
            <a:prstDash val="solid"/>
            <a:round/>
            <a:headEnd len="med" w="med" type="none"/>
            <a:tailEnd len="med" w="med" type="triangle"/>
          </a:ln>
        </p:spPr>
      </p:cxnSp>
      <p:cxnSp>
        <p:nvCxnSpPr>
          <p:cNvPr id="385" name="Google Shape;385;p25"/>
          <p:cNvCxnSpPr>
            <a:stCxn id="372" idx="6"/>
            <a:endCxn id="383" idx="2"/>
          </p:cNvCxnSpPr>
          <p:nvPr/>
        </p:nvCxnSpPr>
        <p:spPr>
          <a:xfrm>
            <a:off x="6113550" y="1563688"/>
            <a:ext cx="645600" cy="1493100"/>
          </a:xfrm>
          <a:prstGeom prst="straightConnector1">
            <a:avLst/>
          </a:prstGeom>
          <a:noFill/>
          <a:ln cap="flat" cmpd="sng" w="9525">
            <a:solidFill>
              <a:schemeClr val="dk2"/>
            </a:solidFill>
            <a:prstDash val="solid"/>
            <a:round/>
            <a:headEnd len="med" w="med" type="none"/>
            <a:tailEnd len="med" w="med" type="triangle"/>
          </a:ln>
        </p:spPr>
      </p:cxnSp>
      <p:cxnSp>
        <p:nvCxnSpPr>
          <p:cNvPr id="386" name="Google Shape;386;p25"/>
          <p:cNvCxnSpPr>
            <a:stCxn id="370" idx="6"/>
            <a:endCxn id="382" idx="2"/>
          </p:cNvCxnSpPr>
          <p:nvPr/>
        </p:nvCxnSpPr>
        <p:spPr>
          <a:xfrm flipH="1" rot="10800000">
            <a:off x="6113550" y="2177475"/>
            <a:ext cx="645600" cy="439800"/>
          </a:xfrm>
          <a:prstGeom prst="straightConnector1">
            <a:avLst/>
          </a:prstGeom>
          <a:noFill/>
          <a:ln cap="flat" cmpd="sng" w="9525">
            <a:solidFill>
              <a:schemeClr val="dk2"/>
            </a:solidFill>
            <a:prstDash val="solid"/>
            <a:round/>
            <a:headEnd len="med" w="med" type="none"/>
            <a:tailEnd len="med" w="med" type="triangle"/>
          </a:ln>
        </p:spPr>
      </p:cxnSp>
      <p:cxnSp>
        <p:nvCxnSpPr>
          <p:cNvPr id="387" name="Google Shape;387;p25"/>
          <p:cNvCxnSpPr>
            <a:stCxn id="370" idx="6"/>
            <a:endCxn id="383" idx="2"/>
          </p:cNvCxnSpPr>
          <p:nvPr/>
        </p:nvCxnSpPr>
        <p:spPr>
          <a:xfrm>
            <a:off x="6113550" y="2617275"/>
            <a:ext cx="645600" cy="439500"/>
          </a:xfrm>
          <a:prstGeom prst="straightConnector1">
            <a:avLst/>
          </a:prstGeom>
          <a:noFill/>
          <a:ln cap="flat" cmpd="sng" w="9525">
            <a:solidFill>
              <a:schemeClr val="dk2"/>
            </a:solidFill>
            <a:prstDash val="solid"/>
            <a:round/>
            <a:headEnd len="med" w="med" type="none"/>
            <a:tailEnd len="med" w="med" type="triangle"/>
          </a:ln>
        </p:spPr>
      </p:cxnSp>
      <p:cxnSp>
        <p:nvCxnSpPr>
          <p:cNvPr id="388" name="Google Shape;388;p25"/>
          <p:cNvCxnSpPr>
            <a:stCxn id="371" idx="6"/>
            <a:endCxn id="382" idx="2"/>
          </p:cNvCxnSpPr>
          <p:nvPr/>
        </p:nvCxnSpPr>
        <p:spPr>
          <a:xfrm flipH="1" rot="10800000">
            <a:off x="6113550" y="2177763"/>
            <a:ext cx="645600" cy="1493100"/>
          </a:xfrm>
          <a:prstGeom prst="straightConnector1">
            <a:avLst/>
          </a:prstGeom>
          <a:noFill/>
          <a:ln cap="flat" cmpd="sng" w="9525">
            <a:solidFill>
              <a:schemeClr val="dk2"/>
            </a:solidFill>
            <a:prstDash val="solid"/>
            <a:round/>
            <a:headEnd len="med" w="med" type="none"/>
            <a:tailEnd len="med" w="med" type="triangle"/>
          </a:ln>
        </p:spPr>
      </p:cxnSp>
      <p:cxnSp>
        <p:nvCxnSpPr>
          <p:cNvPr id="389" name="Google Shape;389;p25"/>
          <p:cNvCxnSpPr>
            <a:stCxn id="371" idx="6"/>
            <a:endCxn id="383" idx="2"/>
          </p:cNvCxnSpPr>
          <p:nvPr/>
        </p:nvCxnSpPr>
        <p:spPr>
          <a:xfrm flipH="1" rot="10800000">
            <a:off x="6113550" y="3057063"/>
            <a:ext cx="645600" cy="613800"/>
          </a:xfrm>
          <a:prstGeom prst="straightConnector1">
            <a:avLst/>
          </a:prstGeom>
          <a:noFill/>
          <a:ln cap="flat" cmpd="sng" w="9525">
            <a:solidFill>
              <a:schemeClr val="dk2"/>
            </a:solidFill>
            <a:prstDash val="solid"/>
            <a:round/>
            <a:headEnd len="med" w="med" type="none"/>
            <a:tailEnd len="med" w="med" type="triangle"/>
          </a:ln>
        </p:spPr>
      </p:cxnSp>
      <p:cxnSp>
        <p:nvCxnSpPr>
          <p:cNvPr id="390" name="Google Shape;390;p25"/>
          <p:cNvCxnSpPr/>
          <p:nvPr/>
        </p:nvCxnSpPr>
        <p:spPr>
          <a:xfrm>
            <a:off x="7491100" y="2177613"/>
            <a:ext cx="741900" cy="15600"/>
          </a:xfrm>
          <a:prstGeom prst="straightConnector1">
            <a:avLst/>
          </a:prstGeom>
          <a:noFill/>
          <a:ln cap="flat" cmpd="sng" w="9525">
            <a:solidFill>
              <a:schemeClr val="dk2"/>
            </a:solidFill>
            <a:prstDash val="solid"/>
            <a:round/>
            <a:headEnd len="med" w="med" type="none"/>
            <a:tailEnd len="med" w="med" type="triangle"/>
          </a:ln>
        </p:spPr>
      </p:cxnSp>
      <p:cxnSp>
        <p:nvCxnSpPr>
          <p:cNvPr id="391" name="Google Shape;391;p25"/>
          <p:cNvCxnSpPr>
            <a:stCxn id="383" idx="6"/>
          </p:cNvCxnSpPr>
          <p:nvPr/>
        </p:nvCxnSpPr>
        <p:spPr>
          <a:xfrm>
            <a:off x="7491100" y="3056913"/>
            <a:ext cx="722100" cy="8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26"/>
          <p:cNvSpPr/>
          <p:nvPr/>
        </p:nvSpPr>
        <p:spPr>
          <a:xfrm>
            <a:off x="4372300" y="697350"/>
            <a:ext cx="1914300" cy="296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a:off x="2179100" y="1727750"/>
            <a:ext cx="1914300" cy="1935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6"/>
          <p:cNvSpPr/>
          <p:nvPr/>
        </p:nvSpPr>
        <p:spPr>
          <a:xfrm>
            <a:off x="2466050" y="3001600"/>
            <a:ext cx="1515000" cy="385200"/>
          </a:xfrm>
          <a:prstGeom prst="roundRect">
            <a:avLst>
              <a:gd fmla="val 16667" name="adj"/>
            </a:avLst>
          </a:prstGeom>
          <a:gradFill>
            <a:gsLst>
              <a:gs pos="0">
                <a:srgbClr val="F7E9D4"/>
              </a:gs>
              <a:gs pos="100000">
                <a:srgbClr val="E6B94E"/>
              </a:gs>
            </a:gsLst>
            <a:lin ang="2700006"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Multi-Head</a:t>
            </a:r>
            <a:endParaRPr sz="1100">
              <a:solidFill>
                <a:srgbClr val="666666"/>
              </a:solidFill>
            </a:endParaRPr>
          </a:p>
          <a:p>
            <a:pPr indent="0" lvl="0" marL="0" rtl="0" algn="ctr">
              <a:spcBef>
                <a:spcPts val="0"/>
              </a:spcBef>
              <a:spcAft>
                <a:spcPts val="0"/>
              </a:spcAft>
              <a:buNone/>
            </a:pPr>
            <a:r>
              <a:rPr lang="en" sz="1100">
                <a:solidFill>
                  <a:srgbClr val="666666"/>
                </a:solidFill>
              </a:rPr>
              <a:t>Attention</a:t>
            </a:r>
            <a:endParaRPr sz="1100">
              <a:solidFill>
                <a:srgbClr val="666666"/>
              </a:solidFill>
            </a:endParaRPr>
          </a:p>
        </p:txBody>
      </p:sp>
      <p:sp>
        <p:nvSpPr>
          <p:cNvPr id="399" name="Google Shape;399;p26"/>
          <p:cNvSpPr/>
          <p:nvPr/>
        </p:nvSpPr>
        <p:spPr>
          <a:xfrm>
            <a:off x="2465950" y="27361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sp>
        <p:nvSpPr>
          <p:cNvPr id="400" name="Google Shape;400;p26"/>
          <p:cNvSpPr/>
          <p:nvPr/>
        </p:nvSpPr>
        <p:spPr>
          <a:xfrm>
            <a:off x="2466050" y="4217575"/>
            <a:ext cx="1515000" cy="435900"/>
          </a:xfrm>
          <a:prstGeom prst="roundRect">
            <a:avLst>
              <a:gd fmla="val 16667" name="adj"/>
            </a:avLst>
          </a:prstGeom>
          <a:gradFill>
            <a:gsLst>
              <a:gs pos="0">
                <a:srgbClr val="D8EDBA">
                  <a:alpha val="57647"/>
                </a:srgbClr>
              </a:gs>
              <a:gs pos="100000">
                <a:srgbClr val="FE9696">
                  <a:alpha val="73725"/>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Input</a:t>
            </a:r>
            <a:endParaRPr sz="1100">
              <a:solidFill>
                <a:srgbClr val="666666"/>
              </a:solidFill>
            </a:endParaRPr>
          </a:p>
          <a:p>
            <a:pPr indent="0" lvl="0" marL="0" rtl="0" algn="ctr">
              <a:spcBef>
                <a:spcPts val="0"/>
              </a:spcBef>
              <a:spcAft>
                <a:spcPts val="0"/>
              </a:spcAft>
              <a:buNone/>
            </a:pPr>
            <a:r>
              <a:rPr lang="en" sz="1100">
                <a:solidFill>
                  <a:srgbClr val="666666"/>
                </a:solidFill>
              </a:rPr>
              <a:t>Embedding</a:t>
            </a:r>
            <a:endParaRPr sz="1100">
              <a:solidFill>
                <a:srgbClr val="666666"/>
              </a:solidFill>
            </a:endParaRPr>
          </a:p>
        </p:txBody>
      </p:sp>
      <p:grpSp>
        <p:nvGrpSpPr>
          <p:cNvPr id="401" name="Google Shape;401;p26"/>
          <p:cNvGrpSpPr/>
          <p:nvPr/>
        </p:nvGrpSpPr>
        <p:grpSpPr>
          <a:xfrm>
            <a:off x="3095581" y="3765083"/>
            <a:ext cx="255933" cy="258234"/>
            <a:chOff x="2372506" y="3438683"/>
            <a:chExt cx="255933" cy="258234"/>
          </a:xfrm>
        </p:grpSpPr>
        <p:pic>
          <p:nvPicPr>
            <p:cNvPr descr="+" id="402" name="Google Shape;402;p26" title="MathEquation,#585858"/>
            <p:cNvPicPr preferRelativeResize="0"/>
            <p:nvPr/>
          </p:nvPicPr>
          <p:blipFill>
            <a:blip r:embed="rId3">
              <a:alphaModFix/>
            </a:blip>
            <a:stretch>
              <a:fillRect/>
            </a:stretch>
          </p:blipFill>
          <p:spPr>
            <a:xfrm>
              <a:off x="2407953" y="3466746"/>
              <a:ext cx="185039" cy="202107"/>
            </a:xfrm>
            <a:prstGeom prst="rect">
              <a:avLst/>
            </a:prstGeom>
            <a:noFill/>
            <a:ln>
              <a:noFill/>
            </a:ln>
          </p:spPr>
        </p:pic>
        <p:sp>
          <p:nvSpPr>
            <p:cNvPr id="403" name="Google Shape;403;p26"/>
            <p:cNvSpPr/>
            <p:nvPr/>
          </p:nvSpPr>
          <p:spPr>
            <a:xfrm>
              <a:off x="2372506" y="3438683"/>
              <a:ext cx="255933" cy="258234"/>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grpSp>
      <p:grpSp>
        <p:nvGrpSpPr>
          <p:cNvPr id="404" name="Google Shape;404;p26"/>
          <p:cNvGrpSpPr/>
          <p:nvPr/>
        </p:nvGrpSpPr>
        <p:grpSpPr>
          <a:xfrm>
            <a:off x="2466049" y="3701599"/>
            <a:ext cx="407181" cy="385200"/>
            <a:chOff x="7687999" y="1673849"/>
            <a:chExt cx="407181" cy="385200"/>
          </a:xfrm>
        </p:grpSpPr>
        <p:sp>
          <p:nvSpPr>
            <p:cNvPr id="405" name="Google Shape;405;p26"/>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06" name="Google Shape;406;p26"/>
            <p:cNvSpPr/>
            <p:nvPr/>
          </p:nvSpPr>
          <p:spPr>
            <a:xfrm>
              <a:off x="7695890" y="1786160"/>
              <a:ext cx="399290" cy="178980"/>
            </a:xfrm>
            <a:custGeom>
              <a:rect b="b" l="l" r="r" t="t"/>
              <a:pathLst>
                <a:path extrusionOk="0" h="9028" w="20772">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cap="flat" cmpd="sng" w="9525">
              <a:solidFill>
                <a:schemeClr val="dk2"/>
              </a:solidFill>
              <a:prstDash val="solid"/>
              <a:round/>
              <a:headEnd len="med" w="med" type="none"/>
              <a:tailEnd len="med" w="med" type="none"/>
            </a:ln>
          </p:spPr>
        </p:sp>
      </p:grpSp>
      <p:cxnSp>
        <p:nvCxnSpPr>
          <p:cNvPr id="407" name="Google Shape;407;p26"/>
          <p:cNvCxnSpPr>
            <a:endCxn id="400" idx="2"/>
          </p:cNvCxnSpPr>
          <p:nvPr/>
        </p:nvCxnSpPr>
        <p:spPr>
          <a:xfrm rot="10800000">
            <a:off x="3223550" y="4653475"/>
            <a:ext cx="4500" cy="230700"/>
          </a:xfrm>
          <a:prstGeom prst="straightConnector1">
            <a:avLst/>
          </a:prstGeom>
          <a:noFill/>
          <a:ln cap="flat" cmpd="sng" w="9525">
            <a:solidFill>
              <a:schemeClr val="dk2"/>
            </a:solidFill>
            <a:prstDash val="solid"/>
            <a:round/>
            <a:headEnd len="med" w="med" type="none"/>
            <a:tailEnd len="med" w="med" type="triangle"/>
          </a:ln>
        </p:spPr>
      </p:cxnSp>
      <p:cxnSp>
        <p:nvCxnSpPr>
          <p:cNvPr id="408" name="Google Shape;408;p26"/>
          <p:cNvCxnSpPr>
            <a:endCxn id="403" idx="4"/>
          </p:cNvCxnSpPr>
          <p:nvPr/>
        </p:nvCxnSpPr>
        <p:spPr>
          <a:xfrm rot="10800000">
            <a:off x="3223548" y="4023317"/>
            <a:ext cx="0" cy="196200"/>
          </a:xfrm>
          <a:prstGeom prst="straightConnector1">
            <a:avLst/>
          </a:prstGeom>
          <a:noFill/>
          <a:ln cap="flat" cmpd="sng" w="9525">
            <a:solidFill>
              <a:schemeClr val="dk2"/>
            </a:solidFill>
            <a:prstDash val="solid"/>
            <a:round/>
            <a:headEnd len="med" w="med" type="none"/>
            <a:tailEnd len="med" w="med" type="triangle"/>
          </a:ln>
        </p:spPr>
      </p:cxnSp>
      <p:cxnSp>
        <p:nvCxnSpPr>
          <p:cNvPr id="409" name="Google Shape;409;p26"/>
          <p:cNvCxnSpPr>
            <a:stCxn id="403" idx="0"/>
            <a:endCxn id="398" idx="2"/>
          </p:cNvCxnSpPr>
          <p:nvPr/>
        </p:nvCxnSpPr>
        <p:spPr>
          <a:xfrm rot="10800000">
            <a:off x="3223548" y="3386783"/>
            <a:ext cx="0" cy="378300"/>
          </a:xfrm>
          <a:prstGeom prst="straightConnector1">
            <a:avLst/>
          </a:prstGeom>
          <a:noFill/>
          <a:ln cap="flat" cmpd="sng" w="9525">
            <a:solidFill>
              <a:schemeClr val="dk2"/>
            </a:solidFill>
            <a:prstDash val="solid"/>
            <a:round/>
            <a:headEnd len="med" w="med" type="none"/>
            <a:tailEnd len="med" w="med" type="triangle"/>
          </a:ln>
        </p:spPr>
      </p:cxnSp>
      <p:sp>
        <p:nvSpPr>
          <p:cNvPr id="410" name="Google Shape;410;p26"/>
          <p:cNvSpPr/>
          <p:nvPr/>
        </p:nvSpPr>
        <p:spPr>
          <a:xfrm>
            <a:off x="4572000" y="4225675"/>
            <a:ext cx="1515000" cy="435900"/>
          </a:xfrm>
          <a:prstGeom prst="roundRect">
            <a:avLst>
              <a:gd fmla="val 16667" name="adj"/>
            </a:avLst>
          </a:prstGeom>
          <a:gradFill>
            <a:gsLst>
              <a:gs pos="0">
                <a:srgbClr val="D8EDBA">
                  <a:alpha val="57647"/>
                </a:srgbClr>
              </a:gs>
              <a:gs pos="100000">
                <a:srgbClr val="FE9696">
                  <a:alpha val="73725"/>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Output</a:t>
            </a:r>
            <a:endParaRPr sz="1100">
              <a:solidFill>
                <a:srgbClr val="666666"/>
              </a:solidFill>
            </a:endParaRPr>
          </a:p>
          <a:p>
            <a:pPr indent="0" lvl="0" marL="0" rtl="0" algn="ctr">
              <a:spcBef>
                <a:spcPts val="0"/>
              </a:spcBef>
              <a:spcAft>
                <a:spcPts val="0"/>
              </a:spcAft>
              <a:buNone/>
            </a:pPr>
            <a:r>
              <a:rPr lang="en" sz="1100">
                <a:solidFill>
                  <a:srgbClr val="666666"/>
                </a:solidFill>
              </a:rPr>
              <a:t>Embedding</a:t>
            </a:r>
            <a:endParaRPr sz="1100">
              <a:solidFill>
                <a:srgbClr val="666666"/>
              </a:solidFill>
            </a:endParaRPr>
          </a:p>
        </p:txBody>
      </p:sp>
      <p:cxnSp>
        <p:nvCxnSpPr>
          <p:cNvPr id="411" name="Google Shape;411;p26"/>
          <p:cNvCxnSpPr/>
          <p:nvPr/>
        </p:nvCxnSpPr>
        <p:spPr>
          <a:xfrm rot="10800000">
            <a:off x="5327250" y="4686450"/>
            <a:ext cx="4500" cy="230700"/>
          </a:xfrm>
          <a:prstGeom prst="straightConnector1">
            <a:avLst/>
          </a:prstGeom>
          <a:noFill/>
          <a:ln cap="flat" cmpd="sng" w="9525">
            <a:solidFill>
              <a:schemeClr val="dk2"/>
            </a:solidFill>
            <a:prstDash val="solid"/>
            <a:round/>
            <a:headEnd len="med" w="med" type="none"/>
            <a:tailEnd len="med" w="med" type="triangle"/>
          </a:ln>
        </p:spPr>
      </p:cxnSp>
      <p:cxnSp>
        <p:nvCxnSpPr>
          <p:cNvPr id="412" name="Google Shape;412;p26"/>
          <p:cNvCxnSpPr>
            <a:stCxn id="405" idx="6"/>
            <a:endCxn id="403" idx="2"/>
          </p:cNvCxnSpPr>
          <p:nvPr/>
        </p:nvCxnSpPr>
        <p:spPr>
          <a:xfrm>
            <a:off x="2873149" y="3894199"/>
            <a:ext cx="222300" cy="0"/>
          </a:xfrm>
          <a:prstGeom prst="straightConnector1">
            <a:avLst/>
          </a:prstGeom>
          <a:noFill/>
          <a:ln cap="flat" cmpd="sng" w="9525">
            <a:solidFill>
              <a:schemeClr val="dk2"/>
            </a:solidFill>
            <a:prstDash val="solid"/>
            <a:round/>
            <a:headEnd len="med" w="med" type="none"/>
            <a:tailEnd len="med" w="med" type="none"/>
          </a:ln>
        </p:spPr>
      </p:cxnSp>
      <p:cxnSp>
        <p:nvCxnSpPr>
          <p:cNvPr id="413" name="Google Shape;413;p26"/>
          <p:cNvCxnSpPr>
            <a:stCxn id="398" idx="2"/>
            <a:endCxn id="399" idx="1"/>
          </p:cNvCxnSpPr>
          <p:nvPr/>
        </p:nvCxnSpPr>
        <p:spPr>
          <a:xfrm flipH="1" rot="5400000">
            <a:off x="2568500" y="2731750"/>
            <a:ext cx="552600" cy="757500"/>
          </a:xfrm>
          <a:prstGeom prst="bentConnector4">
            <a:avLst>
              <a:gd fmla="val -33297" name="adj1"/>
              <a:gd fmla="val 121752" name="adj2"/>
            </a:avLst>
          </a:prstGeom>
          <a:noFill/>
          <a:ln cap="flat" cmpd="sng" w="9525">
            <a:solidFill>
              <a:schemeClr val="dk2"/>
            </a:solidFill>
            <a:prstDash val="solid"/>
            <a:round/>
            <a:headEnd len="med" w="med" type="none"/>
            <a:tailEnd len="med" w="med" type="triangle"/>
          </a:ln>
        </p:spPr>
      </p:cxnSp>
      <p:cxnSp>
        <p:nvCxnSpPr>
          <p:cNvPr id="414" name="Google Shape;414;p26"/>
          <p:cNvCxnSpPr>
            <a:stCxn id="399" idx="2"/>
          </p:cNvCxnSpPr>
          <p:nvPr/>
        </p:nvCxnSpPr>
        <p:spPr>
          <a:xfrm>
            <a:off x="3223450" y="2932350"/>
            <a:ext cx="0" cy="0"/>
          </a:xfrm>
          <a:prstGeom prst="straightConnector1">
            <a:avLst/>
          </a:prstGeom>
          <a:noFill/>
          <a:ln cap="flat" cmpd="sng" w="9525">
            <a:solidFill>
              <a:schemeClr val="dk2"/>
            </a:solidFill>
            <a:prstDash val="solid"/>
            <a:round/>
            <a:headEnd len="med" w="med" type="none"/>
            <a:tailEnd len="med" w="med" type="none"/>
          </a:ln>
        </p:spPr>
      </p:cxnSp>
      <p:cxnSp>
        <p:nvCxnSpPr>
          <p:cNvPr id="415" name="Google Shape;415;p26"/>
          <p:cNvCxnSpPr>
            <a:stCxn id="398" idx="0"/>
            <a:endCxn id="399" idx="2"/>
          </p:cNvCxnSpPr>
          <p:nvPr/>
        </p:nvCxnSpPr>
        <p:spPr>
          <a:xfrm rot="10800000">
            <a:off x="3223550" y="2932300"/>
            <a:ext cx="0" cy="69300"/>
          </a:xfrm>
          <a:prstGeom prst="straightConnector1">
            <a:avLst/>
          </a:prstGeom>
          <a:noFill/>
          <a:ln cap="flat" cmpd="sng" w="9525">
            <a:solidFill>
              <a:srgbClr val="999999"/>
            </a:solidFill>
            <a:prstDash val="solid"/>
            <a:round/>
            <a:headEnd len="med" w="med" type="none"/>
            <a:tailEnd len="med" w="med" type="none"/>
          </a:ln>
        </p:spPr>
      </p:cxnSp>
      <p:sp>
        <p:nvSpPr>
          <p:cNvPr id="416" name="Google Shape;416;p26"/>
          <p:cNvSpPr/>
          <p:nvPr/>
        </p:nvSpPr>
        <p:spPr>
          <a:xfrm>
            <a:off x="2466000" y="2092850"/>
            <a:ext cx="1515000" cy="385200"/>
          </a:xfrm>
          <a:prstGeom prst="roundRect">
            <a:avLst>
              <a:gd fmla="val 16667" name="adj"/>
            </a:avLst>
          </a:prstGeom>
          <a:gradFill>
            <a:gsLst>
              <a:gs pos="0">
                <a:srgbClr val="00FFFF"/>
              </a:gs>
              <a:gs pos="100000">
                <a:srgbClr val="B0DAF1"/>
              </a:gs>
            </a:gsLst>
            <a:lin ang="0"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Feed</a:t>
            </a:r>
            <a:endParaRPr sz="1100">
              <a:solidFill>
                <a:srgbClr val="666666"/>
              </a:solidFill>
            </a:endParaRPr>
          </a:p>
          <a:p>
            <a:pPr indent="0" lvl="0" marL="0" rtl="0" algn="ctr">
              <a:spcBef>
                <a:spcPts val="0"/>
              </a:spcBef>
              <a:spcAft>
                <a:spcPts val="0"/>
              </a:spcAft>
              <a:buNone/>
            </a:pPr>
            <a:r>
              <a:rPr lang="en" sz="1100">
                <a:solidFill>
                  <a:srgbClr val="666666"/>
                </a:solidFill>
              </a:rPr>
              <a:t>Forward</a:t>
            </a:r>
            <a:endParaRPr sz="1100">
              <a:solidFill>
                <a:srgbClr val="666666"/>
              </a:solidFill>
            </a:endParaRPr>
          </a:p>
        </p:txBody>
      </p:sp>
      <p:sp>
        <p:nvSpPr>
          <p:cNvPr id="417" name="Google Shape;417;p26"/>
          <p:cNvSpPr/>
          <p:nvPr/>
        </p:nvSpPr>
        <p:spPr>
          <a:xfrm>
            <a:off x="2465900" y="182740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cxnSp>
        <p:nvCxnSpPr>
          <p:cNvPr id="418" name="Google Shape;418;p26"/>
          <p:cNvCxnSpPr>
            <a:stCxn id="399" idx="0"/>
            <a:endCxn id="416" idx="2"/>
          </p:cNvCxnSpPr>
          <p:nvPr/>
        </p:nvCxnSpPr>
        <p:spPr>
          <a:xfrm rot="10800000">
            <a:off x="3223450" y="2478150"/>
            <a:ext cx="0" cy="258000"/>
          </a:xfrm>
          <a:prstGeom prst="straightConnector1">
            <a:avLst/>
          </a:prstGeom>
          <a:noFill/>
          <a:ln cap="flat" cmpd="sng" w="9525">
            <a:solidFill>
              <a:schemeClr val="dk2"/>
            </a:solidFill>
            <a:prstDash val="solid"/>
            <a:round/>
            <a:headEnd len="med" w="med" type="none"/>
            <a:tailEnd len="med" w="med" type="triangle"/>
          </a:ln>
        </p:spPr>
      </p:cxnSp>
      <p:cxnSp>
        <p:nvCxnSpPr>
          <p:cNvPr id="419" name="Google Shape;419;p26"/>
          <p:cNvCxnSpPr/>
          <p:nvPr/>
        </p:nvCxnSpPr>
        <p:spPr>
          <a:xfrm flipH="1" rot="5400000">
            <a:off x="2568500" y="1827850"/>
            <a:ext cx="552600" cy="757500"/>
          </a:xfrm>
          <a:prstGeom prst="bentConnector4">
            <a:avLst>
              <a:gd fmla="val -25502" name="adj1"/>
              <a:gd fmla="val 121752" name="adj2"/>
            </a:avLst>
          </a:prstGeom>
          <a:noFill/>
          <a:ln cap="flat" cmpd="sng" w="9525">
            <a:solidFill>
              <a:schemeClr val="dk2"/>
            </a:solidFill>
            <a:prstDash val="solid"/>
            <a:round/>
            <a:headEnd len="med" w="med" type="none"/>
            <a:tailEnd len="med" w="med" type="triangle"/>
          </a:ln>
        </p:spPr>
      </p:cxnSp>
      <p:sp>
        <p:nvSpPr>
          <p:cNvPr id="420" name="Google Shape;420;p26"/>
          <p:cNvSpPr/>
          <p:nvPr/>
        </p:nvSpPr>
        <p:spPr>
          <a:xfrm>
            <a:off x="4572050" y="2761000"/>
            <a:ext cx="1515000" cy="633900"/>
          </a:xfrm>
          <a:prstGeom prst="roundRect">
            <a:avLst>
              <a:gd fmla="val 16667" name="adj"/>
            </a:avLst>
          </a:prstGeom>
          <a:gradFill>
            <a:gsLst>
              <a:gs pos="0">
                <a:srgbClr val="F7E9D4"/>
              </a:gs>
              <a:gs pos="100000">
                <a:srgbClr val="E6B94E"/>
              </a:gs>
            </a:gsLst>
            <a:lin ang="2700006"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Masked</a:t>
            </a:r>
            <a:endParaRPr sz="1100">
              <a:solidFill>
                <a:srgbClr val="666666"/>
              </a:solidFill>
            </a:endParaRPr>
          </a:p>
          <a:p>
            <a:pPr indent="0" lvl="0" marL="0" rtl="0" algn="ctr">
              <a:spcBef>
                <a:spcPts val="0"/>
              </a:spcBef>
              <a:spcAft>
                <a:spcPts val="0"/>
              </a:spcAft>
              <a:buNone/>
            </a:pPr>
            <a:r>
              <a:rPr lang="en" sz="1100">
                <a:solidFill>
                  <a:srgbClr val="666666"/>
                </a:solidFill>
              </a:rPr>
              <a:t>Multi-Head</a:t>
            </a:r>
            <a:endParaRPr sz="1100">
              <a:solidFill>
                <a:srgbClr val="666666"/>
              </a:solidFill>
            </a:endParaRPr>
          </a:p>
          <a:p>
            <a:pPr indent="0" lvl="0" marL="0" rtl="0" algn="ctr">
              <a:spcBef>
                <a:spcPts val="0"/>
              </a:spcBef>
              <a:spcAft>
                <a:spcPts val="0"/>
              </a:spcAft>
              <a:buNone/>
            </a:pPr>
            <a:r>
              <a:rPr lang="en" sz="1100">
                <a:solidFill>
                  <a:srgbClr val="666666"/>
                </a:solidFill>
              </a:rPr>
              <a:t>Attention</a:t>
            </a:r>
            <a:endParaRPr sz="1100">
              <a:solidFill>
                <a:srgbClr val="666666"/>
              </a:solidFill>
            </a:endParaRPr>
          </a:p>
        </p:txBody>
      </p:sp>
      <p:sp>
        <p:nvSpPr>
          <p:cNvPr id="421" name="Google Shape;421;p26"/>
          <p:cNvSpPr/>
          <p:nvPr/>
        </p:nvSpPr>
        <p:spPr>
          <a:xfrm>
            <a:off x="4571950" y="24955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cxnSp>
        <p:nvCxnSpPr>
          <p:cNvPr id="422" name="Google Shape;422;p26"/>
          <p:cNvCxnSpPr>
            <a:stCxn id="420" idx="0"/>
            <a:endCxn id="421" idx="2"/>
          </p:cNvCxnSpPr>
          <p:nvPr/>
        </p:nvCxnSpPr>
        <p:spPr>
          <a:xfrm rot="10800000">
            <a:off x="5329550" y="2691700"/>
            <a:ext cx="0" cy="69300"/>
          </a:xfrm>
          <a:prstGeom prst="straightConnector1">
            <a:avLst/>
          </a:prstGeom>
          <a:noFill/>
          <a:ln cap="flat" cmpd="sng" w="9525">
            <a:solidFill>
              <a:srgbClr val="999999"/>
            </a:solidFill>
            <a:prstDash val="solid"/>
            <a:round/>
            <a:headEnd len="med" w="med" type="none"/>
            <a:tailEnd len="med" w="med" type="none"/>
          </a:ln>
        </p:spPr>
      </p:cxnSp>
      <p:grpSp>
        <p:nvGrpSpPr>
          <p:cNvPr id="423" name="Google Shape;423;p26"/>
          <p:cNvGrpSpPr/>
          <p:nvPr/>
        </p:nvGrpSpPr>
        <p:grpSpPr>
          <a:xfrm flipH="1">
            <a:off x="5670621" y="3709189"/>
            <a:ext cx="424201" cy="385200"/>
            <a:chOff x="7687999" y="1673849"/>
            <a:chExt cx="407181" cy="385200"/>
          </a:xfrm>
        </p:grpSpPr>
        <p:sp>
          <p:nvSpPr>
            <p:cNvPr id="424" name="Google Shape;424;p26"/>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25" name="Google Shape;425;p26"/>
            <p:cNvSpPr/>
            <p:nvPr/>
          </p:nvSpPr>
          <p:spPr>
            <a:xfrm>
              <a:off x="7695890" y="1786160"/>
              <a:ext cx="399290" cy="178980"/>
            </a:xfrm>
            <a:custGeom>
              <a:rect b="b" l="l" r="r" t="t"/>
              <a:pathLst>
                <a:path extrusionOk="0" h="9028" w="20772">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cap="flat" cmpd="sng" w="9525">
              <a:solidFill>
                <a:schemeClr val="dk2"/>
              </a:solidFill>
              <a:prstDash val="solid"/>
              <a:round/>
              <a:headEnd len="med" w="med" type="none"/>
              <a:tailEnd len="med" w="med" type="none"/>
            </a:ln>
          </p:spPr>
        </p:sp>
      </p:grpSp>
      <p:cxnSp>
        <p:nvCxnSpPr>
          <p:cNvPr id="426" name="Google Shape;426;p26"/>
          <p:cNvCxnSpPr/>
          <p:nvPr/>
        </p:nvCxnSpPr>
        <p:spPr>
          <a:xfrm flipH="1" rot="10800000">
            <a:off x="5329500" y="4037575"/>
            <a:ext cx="6300" cy="188100"/>
          </a:xfrm>
          <a:prstGeom prst="straightConnector1">
            <a:avLst/>
          </a:prstGeom>
          <a:noFill/>
          <a:ln cap="flat" cmpd="sng" w="9525">
            <a:solidFill>
              <a:schemeClr val="dk2"/>
            </a:solidFill>
            <a:prstDash val="solid"/>
            <a:round/>
            <a:headEnd len="med" w="med" type="none"/>
            <a:tailEnd len="med" w="med" type="triangle"/>
          </a:ln>
        </p:spPr>
      </p:cxnSp>
      <p:cxnSp>
        <p:nvCxnSpPr>
          <p:cNvPr id="427" name="Google Shape;427;p26"/>
          <p:cNvCxnSpPr>
            <a:stCxn id="424" idx="6"/>
            <a:endCxn id="428" idx="2"/>
          </p:cNvCxnSpPr>
          <p:nvPr/>
        </p:nvCxnSpPr>
        <p:spPr>
          <a:xfrm rot="10800000">
            <a:off x="5462805" y="3901789"/>
            <a:ext cx="207900" cy="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26"/>
          <p:cNvCxnSpPr>
            <a:stCxn id="428" idx="0"/>
          </p:cNvCxnSpPr>
          <p:nvPr/>
        </p:nvCxnSpPr>
        <p:spPr>
          <a:xfrm flipH="1" rot="10800000">
            <a:off x="5329455" y="3409339"/>
            <a:ext cx="3300" cy="363300"/>
          </a:xfrm>
          <a:prstGeom prst="straightConnector1">
            <a:avLst/>
          </a:prstGeom>
          <a:noFill/>
          <a:ln cap="flat" cmpd="sng" w="9525">
            <a:solidFill>
              <a:schemeClr val="dk2"/>
            </a:solidFill>
            <a:prstDash val="solid"/>
            <a:round/>
            <a:headEnd len="med" w="med" type="none"/>
            <a:tailEnd len="med" w="med" type="triangle"/>
          </a:ln>
        </p:spPr>
      </p:cxnSp>
      <p:cxnSp>
        <p:nvCxnSpPr>
          <p:cNvPr id="430" name="Google Shape;430;p26"/>
          <p:cNvCxnSpPr>
            <a:stCxn id="396" idx="2"/>
            <a:endCxn id="421" idx="3"/>
          </p:cNvCxnSpPr>
          <p:nvPr/>
        </p:nvCxnSpPr>
        <p:spPr>
          <a:xfrm rot="-5400000">
            <a:off x="5173150" y="2749950"/>
            <a:ext cx="1070100" cy="757500"/>
          </a:xfrm>
          <a:prstGeom prst="bentConnector4">
            <a:avLst>
              <a:gd fmla="val 9329" name="adj1"/>
              <a:gd fmla="val 119119" name="adj2"/>
            </a:avLst>
          </a:prstGeom>
          <a:noFill/>
          <a:ln cap="flat" cmpd="sng" w="9525">
            <a:solidFill>
              <a:schemeClr val="dk2"/>
            </a:solidFill>
            <a:prstDash val="solid"/>
            <a:round/>
            <a:headEnd len="med" w="med" type="none"/>
            <a:tailEnd len="med" w="med" type="triangle"/>
          </a:ln>
        </p:spPr>
      </p:cxnSp>
      <p:sp>
        <p:nvSpPr>
          <p:cNvPr id="431" name="Google Shape;431;p26"/>
          <p:cNvSpPr/>
          <p:nvPr/>
        </p:nvSpPr>
        <p:spPr>
          <a:xfrm>
            <a:off x="4575200" y="1909100"/>
            <a:ext cx="1515000" cy="385200"/>
          </a:xfrm>
          <a:prstGeom prst="roundRect">
            <a:avLst>
              <a:gd fmla="val 16667" name="adj"/>
            </a:avLst>
          </a:prstGeom>
          <a:gradFill>
            <a:gsLst>
              <a:gs pos="0">
                <a:srgbClr val="F7E9D4"/>
              </a:gs>
              <a:gs pos="100000">
                <a:srgbClr val="E6B94E"/>
              </a:gs>
            </a:gsLst>
            <a:lin ang="2700006"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Multi-Head</a:t>
            </a:r>
            <a:endParaRPr sz="1100">
              <a:solidFill>
                <a:srgbClr val="666666"/>
              </a:solidFill>
            </a:endParaRPr>
          </a:p>
          <a:p>
            <a:pPr indent="0" lvl="0" marL="0" rtl="0" algn="ctr">
              <a:spcBef>
                <a:spcPts val="0"/>
              </a:spcBef>
              <a:spcAft>
                <a:spcPts val="0"/>
              </a:spcAft>
              <a:buNone/>
            </a:pPr>
            <a:r>
              <a:rPr lang="en" sz="1100">
                <a:solidFill>
                  <a:srgbClr val="666666"/>
                </a:solidFill>
              </a:rPr>
              <a:t>Attention</a:t>
            </a:r>
            <a:endParaRPr sz="1100">
              <a:solidFill>
                <a:srgbClr val="666666"/>
              </a:solidFill>
            </a:endParaRPr>
          </a:p>
        </p:txBody>
      </p:sp>
      <p:sp>
        <p:nvSpPr>
          <p:cNvPr id="432" name="Google Shape;432;p26"/>
          <p:cNvSpPr/>
          <p:nvPr/>
        </p:nvSpPr>
        <p:spPr>
          <a:xfrm>
            <a:off x="4575100" y="16436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cxnSp>
        <p:nvCxnSpPr>
          <p:cNvPr id="433" name="Google Shape;433;p26"/>
          <p:cNvCxnSpPr>
            <a:stCxn id="431" idx="0"/>
            <a:endCxn id="432" idx="2"/>
          </p:cNvCxnSpPr>
          <p:nvPr/>
        </p:nvCxnSpPr>
        <p:spPr>
          <a:xfrm rot="10800000">
            <a:off x="5332700" y="1839800"/>
            <a:ext cx="0" cy="69300"/>
          </a:xfrm>
          <a:prstGeom prst="straightConnector1">
            <a:avLst/>
          </a:prstGeom>
          <a:noFill/>
          <a:ln cap="flat" cmpd="sng" w="9525">
            <a:solidFill>
              <a:srgbClr val="999999"/>
            </a:solidFill>
            <a:prstDash val="solid"/>
            <a:round/>
            <a:headEnd len="med" w="med" type="none"/>
            <a:tailEnd len="med" w="med" type="none"/>
          </a:ln>
        </p:spPr>
      </p:cxnSp>
      <p:sp>
        <p:nvSpPr>
          <p:cNvPr id="434" name="Google Shape;434;p26"/>
          <p:cNvSpPr/>
          <p:nvPr/>
        </p:nvSpPr>
        <p:spPr>
          <a:xfrm>
            <a:off x="4575250" y="1057200"/>
            <a:ext cx="1515000" cy="385200"/>
          </a:xfrm>
          <a:prstGeom prst="roundRect">
            <a:avLst>
              <a:gd fmla="val 16667" name="adj"/>
            </a:avLst>
          </a:prstGeom>
          <a:gradFill>
            <a:gsLst>
              <a:gs pos="0">
                <a:srgbClr val="00FFFF"/>
              </a:gs>
              <a:gs pos="100000">
                <a:srgbClr val="B0DAF1"/>
              </a:gs>
            </a:gsLst>
            <a:lin ang="0"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Feed</a:t>
            </a:r>
            <a:endParaRPr sz="1100">
              <a:solidFill>
                <a:srgbClr val="666666"/>
              </a:solidFill>
            </a:endParaRPr>
          </a:p>
          <a:p>
            <a:pPr indent="0" lvl="0" marL="0" rtl="0" algn="ctr">
              <a:spcBef>
                <a:spcPts val="0"/>
              </a:spcBef>
              <a:spcAft>
                <a:spcPts val="0"/>
              </a:spcAft>
              <a:buNone/>
            </a:pPr>
            <a:r>
              <a:rPr lang="en" sz="1100">
                <a:solidFill>
                  <a:srgbClr val="666666"/>
                </a:solidFill>
              </a:rPr>
              <a:t>Forward</a:t>
            </a:r>
            <a:endParaRPr sz="1100">
              <a:solidFill>
                <a:srgbClr val="666666"/>
              </a:solidFill>
            </a:endParaRPr>
          </a:p>
        </p:txBody>
      </p:sp>
      <p:sp>
        <p:nvSpPr>
          <p:cNvPr id="435" name="Google Shape;435;p26"/>
          <p:cNvSpPr/>
          <p:nvPr/>
        </p:nvSpPr>
        <p:spPr>
          <a:xfrm>
            <a:off x="4575150" y="7917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cxnSp>
        <p:nvCxnSpPr>
          <p:cNvPr id="436" name="Google Shape;436;p26"/>
          <p:cNvCxnSpPr>
            <a:stCxn id="434" idx="0"/>
            <a:endCxn id="435" idx="2"/>
          </p:cNvCxnSpPr>
          <p:nvPr/>
        </p:nvCxnSpPr>
        <p:spPr>
          <a:xfrm rot="10800000">
            <a:off x="5332750" y="987900"/>
            <a:ext cx="0" cy="69300"/>
          </a:xfrm>
          <a:prstGeom prst="straightConnector1">
            <a:avLst/>
          </a:prstGeom>
          <a:noFill/>
          <a:ln cap="flat" cmpd="sng" w="9525">
            <a:solidFill>
              <a:srgbClr val="999999"/>
            </a:solidFill>
            <a:prstDash val="solid"/>
            <a:round/>
            <a:headEnd len="med" w="med" type="none"/>
            <a:tailEnd len="med" w="med" type="none"/>
          </a:ln>
        </p:spPr>
      </p:cxnSp>
      <p:sp>
        <p:nvSpPr>
          <p:cNvPr id="437" name="Google Shape;437;p26"/>
          <p:cNvSpPr/>
          <p:nvPr/>
        </p:nvSpPr>
        <p:spPr>
          <a:xfrm>
            <a:off x="4575250" y="416400"/>
            <a:ext cx="1515000" cy="196200"/>
          </a:xfrm>
          <a:prstGeom prst="roundRect">
            <a:avLst>
              <a:gd fmla="val 28518" name="adj"/>
            </a:avLst>
          </a:prstGeom>
          <a:gradFill>
            <a:gsLst>
              <a:gs pos="0">
                <a:srgbClr val="DE87F1">
                  <a:alpha val="39607"/>
                </a:srgbClr>
              </a:gs>
              <a:gs pos="100000">
                <a:srgbClr val="F1DD87"/>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Linear</a:t>
            </a:r>
            <a:endParaRPr sz="1100">
              <a:solidFill>
                <a:srgbClr val="666666"/>
              </a:solidFill>
            </a:endParaRPr>
          </a:p>
        </p:txBody>
      </p:sp>
      <p:sp>
        <p:nvSpPr>
          <p:cNvPr id="438" name="Google Shape;438;p26"/>
          <p:cNvSpPr/>
          <p:nvPr/>
        </p:nvSpPr>
        <p:spPr>
          <a:xfrm>
            <a:off x="4571950" y="59250"/>
            <a:ext cx="1515000" cy="196200"/>
          </a:xfrm>
          <a:prstGeom prst="roundRect">
            <a:avLst>
              <a:gd fmla="val 28518" name="adj"/>
            </a:avLst>
          </a:prstGeom>
          <a:gradFill>
            <a:gsLst>
              <a:gs pos="0">
                <a:srgbClr val="E0EDBA">
                  <a:alpha val="70980"/>
                </a:srgbClr>
              </a:gs>
              <a:gs pos="100000">
                <a:srgbClr val="B6D7A8"/>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Softmax</a:t>
            </a:r>
            <a:endParaRPr sz="1100">
              <a:solidFill>
                <a:srgbClr val="666666"/>
              </a:solidFill>
            </a:endParaRPr>
          </a:p>
        </p:txBody>
      </p:sp>
      <p:cxnSp>
        <p:nvCxnSpPr>
          <p:cNvPr id="439" name="Google Shape;439;p26"/>
          <p:cNvCxnSpPr>
            <a:stCxn id="421" idx="0"/>
            <a:endCxn id="431" idx="2"/>
          </p:cNvCxnSpPr>
          <p:nvPr/>
        </p:nvCxnSpPr>
        <p:spPr>
          <a:xfrm flipH="1" rot="10800000">
            <a:off x="5329450" y="2294250"/>
            <a:ext cx="3300" cy="201300"/>
          </a:xfrm>
          <a:prstGeom prst="straightConnector1">
            <a:avLst/>
          </a:prstGeom>
          <a:noFill/>
          <a:ln cap="flat" cmpd="sng" w="9525">
            <a:solidFill>
              <a:schemeClr val="dk2"/>
            </a:solidFill>
            <a:prstDash val="solid"/>
            <a:round/>
            <a:headEnd len="med" w="med" type="none"/>
            <a:tailEnd len="med" w="med" type="triangle"/>
          </a:ln>
        </p:spPr>
      </p:cxnSp>
      <p:cxnSp>
        <p:nvCxnSpPr>
          <p:cNvPr id="440" name="Google Shape;440;p26"/>
          <p:cNvCxnSpPr>
            <a:stCxn id="432" idx="0"/>
            <a:endCxn id="434" idx="2"/>
          </p:cNvCxnSpPr>
          <p:nvPr/>
        </p:nvCxnSpPr>
        <p:spPr>
          <a:xfrm flipH="1" rot="10800000">
            <a:off x="5332600" y="1442350"/>
            <a:ext cx="300" cy="201300"/>
          </a:xfrm>
          <a:prstGeom prst="straightConnector1">
            <a:avLst/>
          </a:prstGeom>
          <a:noFill/>
          <a:ln cap="flat" cmpd="sng" w="9525">
            <a:solidFill>
              <a:schemeClr val="dk2"/>
            </a:solidFill>
            <a:prstDash val="solid"/>
            <a:round/>
            <a:headEnd len="med" w="med" type="none"/>
            <a:tailEnd len="med" w="med" type="triangle"/>
          </a:ln>
        </p:spPr>
      </p:cxnSp>
      <p:cxnSp>
        <p:nvCxnSpPr>
          <p:cNvPr id="441" name="Google Shape;441;p26"/>
          <p:cNvCxnSpPr>
            <a:stCxn id="432" idx="0"/>
            <a:endCxn id="435" idx="3"/>
          </p:cNvCxnSpPr>
          <p:nvPr/>
        </p:nvCxnSpPr>
        <p:spPr>
          <a:xfrm rot="-5400000">
            <a:off x="5334400" y="887950"/>
            <a:ext cx="753900" cy="757500"/>
          </a:xfrm>
          <a:prstGeom prst="bentConnector4">
            <a:avLst>
              <a:gd fmla="val 8668" name="adj1"/>
              <a:gd fmla="val 121389" name="adj2"/>
            </a:avLst>
          </a:prstGeom>
          <a:noFill/>
          <a:ln cap="flat" cmpd="sng" w="9525">
            <a:solidFill>
              <a:schemeClr val="dk2"/>
            </a:solidFill>
            <a:prstDash val="solid"/>
            <a:round/>
            <a:headEnd len="med" w="med" type="none"/>
            <a:tailEnd len="med" w="med" type="triangle"/>
          </a:ln>
        </p:spPr>
      </p:cxnSp>
      <p:cxnSp>
        <p:nvCxnSpPr>
          <p:cNvPr id="442" name="Google Shape;442;p26"/>
          <p:cNvCxnSpPr>
            <a:stCxn id="435" idx="0"/>
            <a:endCxn id="437" idx="2"/>
          </p:cNvCxnSpPr>
          <p:nvPr/>
        </p:nvCxnSpPr>
        <p:spPr>
          <a:xfrm rot="10800000">
            <a:off x="5332650" y="612650"/>
            <a:ext cx="0" cy="179100"/>
          </a:xfrm>
          <a:prstGeom prst="straightConnector1">
            <a:avLst/>
          </a:prstGeom>
          <a:noFill/>
          <a:ln cap="flat" cmpd="sng" w="9525">
            <a:solidFill>
              <a:schemeClr val="dk2"/>
            </a:solidFill>
            <a:prstDash val="solid"/>
            <a:round/>
            <a:headEnd len="med" w="med" type="none"/>
            <a:tailEnd len="med" w="med" type="triangle"/>
          </a:ln>
        </p:spPr>
      </p:cxnSp>
      <p:cxnSp>
        <p:nvCxnSpPr>
          <p:cNvPr id="443" name="Google Shape;443;p26"/>
          <p:cNvCxnSpPr/>
          <p:nvPr/>
        </p:nvCxnSpPr>
        <p:spPr>
          <a:xfrm rot="10800000">
            <a:off x="5329450" y="232625"/>
            <a:ext cx="0" cy="179100"/>
          </a:xfrm>
          <a:prstGeom prst="straightConnector1">
            <a:avLst/>
          </a:prstGeom>
          <a:noFill/>
          <a:ln cap="flat" cmpd="sng" w="9525">
            <a:solidFill>
              <a:schemeClr val="dk2"/>
            </a:solidFill>
            <a:prstDash val="solid"/>
            <a:round/>
            <a:headEnd len="med" w="med" type="none"/>
            <a:tailEnd len="med" w="med" type="triangle"/>
          </a:ln>
        </p:spPr>
      </p:cxnSp>
      <p:cxnSp>
        <p:nvCxnSpPr>
          <p:cNvPr id="444" name="Google Shape;444;p26"/>
          <p:cNvCxnSpPr/>
          <p:nvPr/>
        </p:nvCxnSpPr>
        <p:spPr>
          <a:xfrm rot="10800000">
            <a:off x="3223550" y="2023600"/>
            <a:ext cx="0" cy="69300"/>
          </a:xfrm>
          <a:prstGeom prst="straightConnector1">
            <a:avLst/>
          </a:prstGeom>
          <a:noFill/>
          <a:ln cap="flat" cmpd="sng" w="9525">
            <a:solidFill>
              <a:srgbClr val="999999"/>
            </a:solidFill>
            <a:prstDash val="solid"/>
            <a:round/>
            <a:headEnd len="med" w="med" type="none"/>
            <a:tailEnd len="med" w="med" type="none"/>
          </a:ln>
        </p:spPr>
      </p:cxnSp>
      <p:grpSp>
        <p:nvGrpSpPr>
          <p:cNvPr id="445" name="Google Shape;445;p26"/>
          <p:cNvGrpSpPr/>
          <p:nvPr/>
        </p:nvGrpSpPr>
        <p:grpSpPr>
          <a:xfrm>
            <a:off x="3223400" y="1827400"/>
            <a:ext cx="1832400" cy="601200"/>
            <a:chOff x="3223400" y="1827400"/>
            <a:chExt cx="1832400" cy="601200"/>
          </a:xfrm>
        </p:grpSpPr>
        <p:grpSp>
          <p:nvGrpSpPr>
            <p:cNvPr id="446" name="Google Shape;446;p26"/>
            <p:cNvGrpSpPr/>
            <p:nvPr/>
          </p:nvGrpSpPr>
          <p:grpSpPr>
            <a:xfrm>
              <a:off x="3223400" y="1827400"/>
              <a:ext cx="1832400" cy="601200"/>
              <a:chOff x="3223400" y="1827400"/>
              <a:chExt cx="1832400" cy="601200"/>
            </a:xfrm>
          </p:grpSpPr>
          <p:cxnSp>
            <p:nvCxnSpPr>
              <p:cNvPr id="447" name="Google Shape;447;p26"/>
              <p:cNvCxnSpPr>
                <a:stCxn id="417" idx="0"/>
              </p:cNvCxnSpPr>
              <p:nvPr/>
            </p:nvCxnSpPr>
            <p:spPr>
              <a:xfrm flipH="1" rot="-5400000">
                <a:off x="3839000" y="1211800"/>
                <a:ext cx="601200" cy="1832400"/>
              </a:xfrm>
              <a:prstGeom prst="bentConnector4">
                <a:avLst>
                  <a:gd fmla="val -39608" name="adj1"/>
                  <a:gd fmla="val 70670" name="adj2"/>
                </a:avLst>
              </a:prstGeom>
              <a:noFill/>
              <a:ln cap="flat" cmpd="sng" w="9525">
                <a:solidFill>
                  <a:schemeClr val="dk2"/>
                </a:solidFill>
                <a:prstDash val="solid"/>
                <a:round/>
                <a:headEnd len="med" w="med" type="none"/>
                <a:tailEnd len="med" w="med" type="none"/>
              </a:ln>
            </p:spPr>
          </p:cxnSp>
          <p:cxnSp>
            <p:nvCxnSpPr>
              <p:cNvPr id="448" name="Google Shape;448;p26"/>
              <p:cNvCxnSpPr/>
              <p:nvPr/>
            </p:nvCxnSpPr>
            <p:spPr>
              <a:xfrm flipH="1" rot="10800000">
                <a:off x="5050575" y="2294150"/>
                <a:ext cx="3300" cy="134400"/>
              </a:xfrm>
              <a:prstGeom prst="straightConnector1">
                <a:avLst/>
              </a:prstGeom>
              <a:noFill/>
              <a:ln cap="flat" cmpd="sng" w="9525">
                <a:solidFill>
                  <a:schemeClr val="dk2"/>
                </a:solidFill>
                <a:prstDash val="solid"/>
                <a:round/>
                <a:headEnd len="med" w="med" type="none"/>
                <a:tailEnd len="med" w="med" type="triangle"/>
              </a:ln>
            </p:spPr>
          </p:cxnSp>
        </p:grpSp>
        <p:cxnSp>
          <p:nvCxnSpPr>
            <p:cNvPr id="449" name="Google Shape;449;p26"/>
            <p:cNvCxnSpPr/>
            <p:nvPr/>
          </p:nvCxnSpPr>
          <p:spPr>
            <a:xfrm flipH="1" rot="10800000">
              <a:off x="4810950" y="2291900"/>
              <a:ext cx="3300" cy="134400"/>
            </a:xfrm>
            <a:prstGeom prst="straightConnector1">
              <a:avLst/>
            </a:prstGeom>
            <a:noFill/>
            <a:ln cap="flat" cmpd="sng" w="9525">
              <a:solidFill>
                <a:schemeClr val="dk2"/>
              </a:solidFill>
              <a:prstDash val="solid"/>
              <a:round/>
              <a:headEnd len="med" w="med" type="none"/>
              <a:tailEnd len="med" w="med" type="triangle"/>
            </a:ln>
          </p:spPr>
        </p:cxnSp>
      </p:grpSp>
      <p:cxnSp>
        <p:nvCxnSpPr>
          <p:cNvPr id="450" name="Google Shape;450;p26"/>
          <p:cNvCxnSpPr>
            <a:endCxn id="432" idx="3"/>
          </p:cNvCxnSpPr>
          <p:nvPr/>
        </p:nvCxnSpPr>
        <p:spPr>
          <a:xfrm flipH="1" rot="10800000">
            <a:off x="5330800" y="1741750"/>
            <a:ext cx="759300" cy="666600"/>
          </a:xfrm>
          <a:prstGeom prst="bentConnector3">
            <a:avLst>
              <a:gd fmla="val 120670" name="adj1"/>
            </a:avLst>
          </a:prstGeom>
          <a:noFill/>
          <a:ln cap="flat" cmpd="sng" w="9525">
            <a:solidFill>
              <a:schemeClr val="dk2"/>
            </a:solidFill>
            <a:prstDash val="solid"/>
            <a:round/>
            <a:headEnd len="med" w="med" type="none"/>
            <a:tailEnd len="med" w="med" type="triangle"/>
          </a:ln>
        </p:spPr>
      </p:cxnSp>
      <p:grpSp>
        <p:nvGrpSpPr>
          <p:cNvPr id="451" name="Google Shape;451;p26"/>
          <p:cNvGrpSpPr/>
          <p:nvPr/>
        </p:nvGrpSpPr>
        <p:grpSpPr>
          <a:xfrm flipH="1">
            <a:off x="5196157" y="3772639"/>
            <a:ext cx="266597" cy="258300"/>
            <a:chOff x="2372506" y="3438683"/>
            <a:chExt cx="255900" cy="258300"/>
          </a:xfrm>
        </p:grpSpPr>
        <p:pic>
          <p:nvPicPr>
            <p:cNvPr descr="+" id="452" name="Google Shape;452;p26"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428" name="Google Shape;428;p26"/>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grpSp>
      <p:sp>
        <p:nvSpPr>
          <p:cNvPr id="453" name="Google Shape;453;p26"/>
          <p:cNvSpPr txBox="1"/>
          <p:nvPr/>
        </p:nvSpPr>
        <p:spPr>
          <a:xfrm>
            <a:off x="2940700" y="4801350"/>
            <a:ext cx="6720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9999"/>
                </a:solidFill>
              </a:rPr>
              <a:t>Inputs</a:t>
            </a:r>
            <a:endParaRPr sz="1100">
              <a:solidFill>
                <a:srgbClr val="999999"/>
              </a:solidFill>
            </a:endParaRPr>
          </a:p>
        </p:txBody>
      </p:sp>
      <p:sp>
        <p:nvSpPr>
          <p:cNvPr id="454" name="Google Shape;454;p26"/>
          <p:cNvSpPr txBox="1"/>
          <p:nvPr/>
        </p:nvSpPr>
        <p:spPr>
          <a:xfrm>
            <a:off x="4515700" y="4856300"/>
            <a:ext cx="16341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9999"/>
                </a:solidFill>
              </a:rPr>
              <a:t>Outputs (shifted right)</a:t>
            </a:r>
            <a:endParaRPr sz="1100">
              <a:solidFill>
                <a:srgbClr val="999999"/>
              </a:solidFill>
            </a:endParaRPr>
          </a:p>
        </p:txBody>
      </p:sp>
      <p:sp>
        <p:nvSpPr>
          <p:cNvPr id="455" name="Google Shape;455;p26"/>
          <p:cNvSpPr txBox="1"/>
          <p:nvPr/>
        </p:nvSpPr>
        <p:spPr>
          <a:xfrm>
            <a:off x="5742500" y="3644538"/>
            <a:ext cx="1634100" cy="1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99999"/>
                </a:solidFill>
              </a:rPr>
              <a:t>Positional </a:t>
            </a:r>
            <a:endParaRPr sz="1100">
              <a:solidFill>
                <a:srgbClr val="999999"/>
              </a:solidFill>
            </a:endParaRPr>
          </a:p>
          <a:p>
            <a:pPr indent="0" lvl="0" marL="0" rtl="0" algn="ctr">
              <a:spcBef>
                <a:spcPts val="0"/>
              </a:spcBef>
              <a:spcAft>
                <a:spcPts val="0"/>
              </a:spcAft>
              <a:buNone/>
            </a:pPr>
            <a:r>
              <a:rPr lang="en" sz="1100">
                <a:solidFill>
                  <a:srgbClr val="999999"/>
                </a:solidFill>
              </a:rPr>
              <a:t>Encoding</a:t>
            </a:r>
            <a:endParaRPr sz="1100">
              <a:solidFill>
                <a:srgbClr val="999999"/>
              </a:solidFill>
            </a:endParaRPr>
          </a:p>
        </p:txBody>
      </p:sp>
      <p:sp>
        <p:nvSpPr>
          <p:cNvPr id="456" name="Google Shape;456;p26"/>
          <p:cNvSpPr txBox="1"/>
          <p:nvPr/>
        </p:nvSpPr>
        <p:spPr>
          <a:xfrm>
            <a:off x="1142900" y="3632988"/>
            <a:ext cx="1634100" cy="1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99999"/>
                </a:solidFill>
              </a:rPr>
              <a:t>Positional </a:t>
            </a:r>
            <a:endParaRPr sz="1100">
              <a:solidFill>
                <a:srgbClr val="999999"/>
              </a:solidFill>
            </a:endParaRPr>
          </a:p>
          <a:p>
            <a:pPr indent="0" lvl="0" marL="0" rtl="0" algn="ctr">
              <a:spcBef>
                <a:spcPts val="0"/>
              </a:spcBef>
              <a:spcAft>
                <a:spcPts val="0"/>
              </a:spcAft>
              <a:buNone/>
            </a:pPr>
            <a:r>
              <a:rPr lang="en" sz="1100">
                <a:solidFill>
                  <a:srgbClr val="999999"/>
                </a:solidFill>
              </a:rPr>
              <a:t>Encoding</a:t>
            </a:r>
            <a:endParaRPr sz="1100">
              <a:solidFill>
                <a:srgbClr val="99999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60" name="Shape 460"/>
        <p:cNvGrpSpPr/>
        <p:nvPr/>
      </p:nvGrpSpPr>
      <p:grpSpPr>
        <a:xfrm>
          <a:off x="0" y="0"/>
          <a:ext cx="0" cy="0"/>
          <a:chOff x="0" y="0"/>
          <a:chExt cx="0" cy="0"/>
        </a:xfrm>
      </p:grpSpPr>
      <p:sp>
        <p:nvSpPr>
          <p:cNvPr id="461" name="Google Shape;461;p27"/>
          <p:cNvSpPr/>
          <p:nvPr/>
        </p:nvSpPr>
        <p:spPr>
          <a:xfrm>
            <a:off x="3444875" y="2675325"/>
            <a:ext cx="2402400" cy="488400"/>
          </a:xfrm>
          <a:prstGeom prst="roundRect">
            <a:avLst>
              <a:gd fmla="val 50000" name="adj"/>
            </a:avLst>
          </a:prstGeom>
          <a:gradFill>
            <a:gsLst>
              <a:gs pos="0">
                <a:srgbClr val="E0EDBA">
                  <a:alpha val="70980"/>
                </a:srgbClr>
              </a:gs>
              <a:gs pos="100000">
                <a:srgbClr val="DE87F1">
                  <a:alpha val="39607"/>
                </a:srgbClr>
              </a:gs>
            </a:gsLst>
            <a:lin ang="13500032" scaled="0"/>
          </a:gra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Tokenize</a:t>
            </a:r>
            <a:endParaRPr>
              <a:solidFill>
                <a:srgbClr val="666666"/>
              </a:solidFill>
            </a:endParaRPr>
          </a:p>
        </p:txBody>
      </p:sp>
      <p:sp>
        <p:nvSpPr>
          <p:cNvPr id="462" name="Google Shape;462;p27"/>
          <p:cNvSpPr/>
          <p:nvPr/>
        </p:nvSpPr>
        <p:spPr>
          <a:xfrm>
            <a:off x="425900" y="119302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463" name="Google Shape;463;p27"/>
          <p:cNvSpPr/>
          <p:nvPr/>
        </p:nvSpPr>
        <p:spPr>
          <a:xfrm>
            <a:off x="2161875" y="119302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a:t>
            </a:r>
            <a:endParaRPr/>
          </a:p>
        </p:txBody>
      </p:sp>
      <p:sp>
        <p:nvSpPr>
          <p:cNvPr id="464" name="Google Shape;464;p27"/>
          <p:cNvSpPr/>
          <p:nvPr/>
        </p:nvSpPr>
        <p:spPr>
          <a:xfrm>
            <a:off x="3897875" y="119302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coding</a:t>
            </a:r>
            <a:endParaRPr/>
          </a:p>
        </p:txBody>
      </p:sp>
      <p:sp>
        <p:nvSpPr>
          <p:cNvPr id="465" name="Google Shape;465;p27"/>
          <p:cNvSpPr/>
          <p:nvPr/>
        </p:nvSpPr>
        <p:spPr>
          <a:xfrm>
            <a:off x="5633875" y="119302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and</a:t>
            </a:r>
            <a:endParaRPr/>
          </a:p>
        </p:txBody>
      </p:sp>
      <p:sp>
        <p:nvSpPr>
          <p:cNvPr id="466" name="Google Shape;466;p27"/>
          <p:cNvSpPr/>
          <p:nvPr/>
        </p:nvSpPr>
        <p:spPr>
          <a:xfrm>
            <a:off x="7369875" y="1193000"/>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writing</a:t>
            </a:r>
            <a:endParaRPr/>
          </a:p>
        </p:txBody>
      </p:sp>
      <p:cxnSp>
        <p:nvCxnSpPr>
          <p:cNvPr id="467" name="Google Shape;467;p27"/>
          <p:cNvCxnSpPr>
            <a:endCxn id="464" idx="2"/>
          </p:cNvCxnSpPr>
          <p:nvPr/>
        </p:nvCxnSpPr>
        <p:spPr>
          <a:xfrm rot="10800000">
            <a:off x="4646075" y="1845825"/>
            <a:ext cx="0" cy="829500"/>
          </a:xfrm>
          <a:prstGeom prst="straightConnector1">
            <a:avLst/>
          </a:prstGeom>
          <a:noFill/>
          <a:ln cap="flat" cmpd="sng" w="19050">
            <a:solidFill>
              <a:schemeClr val="dk2"/>
            </a:solidFill>
            <a:prstDash val="solid"/>
            <a:round/>
            <a:headEnd len="med" w="med" type="none"/>
            <a:tailEnd len="med" w="med" type="triangle"/>
          </a:ln>
        </p:spPr>
      </p:cxnSp>
      <p:cxnSp>
        <p:nvCxnSpPr>
          <p:cNvPr id="468" name="Google Shape;468;p27"/>
          <p:cNvCxnSpPr>
            <a:stCxn id="461" idx="0"/>
            <a:endCxn id="465" idx="2"/>
          </p:cNvCxnSpPr>
          <p:nvPr/>
        </p:nvCxnSpPr>
        <p:spPr>
          <a:xfrm flipH="1" rot="10800000">
            <a:off x="4646075" y="1845825"/>
            <a:ext cx="1736100" cy="829500"/>
          </a:xfrm>
          <a:prstGeom prst="straightConnector1">
            <a:avLst/>
          </a:prstGeom>
          <a:noFill/>
          <a:ln cap="flat" cmpd="sng" w="19050">
            <a:solidFill>
              <a:schemeClr val="dk2"/>
            </a:solidFill>
            <a:prstDash val="solid"/>
            <a:round/>
            <a:headEnd len="med" w="med" type="none"/>
            <a:tailEnd len="med" w="med" type="triangle"/>
          </a:ln>
        </p:spPr>
      </p:cxnSp>
      <p:cxnSp>
        <p:nvCxnSpPr>
          <p:cNvPr id="469" name="Google Shape;469;p27"/>
          <p:cNvCxnSpPr>
            <a:stCxn id="461" idx="0"/>
            <a:endCxn id="466" idx="2"/>
          </p:cNvCxnSpPr>
          <p:nvPr/>
        </p:nvCxnSpPr>
        <p:spPr>
          <a:xfrm flipH="1" rot="10800000">
            <a:off x="4646075" y="1845825"/>
            <a:ext cx="3471900" cy="829500"/>
          </a:xfrm>
          <a:prstGeom prst="straightConnector1">
            <a:avLst/>
          </a:prstGeom>
          <a:noFill/>
          <a:ln cap="flat" cmpd="sng" w="19050">
            <a:solidFill>
              <a:schemeClr val="dk2"/>
            </a:solidFill>
            <a:prstDash val="solid"/>
            <a:round/>
            <a:headEnd len="med" w="med" type="none"/>
            <a:tailEnd len="med" w="med" type="triangle"/>
          </a:ln>
        </p:spPr>
      </p:cxnSp>
      <p:cxnSp>
        <p:nvCxnSpPr>
          <p:cNvPr id="470" name="Google Shape;470;p27"/>
          <p:cNvCxnSpPr>
            <a:stCxn id="461" idx="0"/>
            <a:endCxn id="463" idx="2"/>
          </p:cNvCxnSpPr>
          <p:nvPr/>
        </p:nvCxnSpPr>
        <p:spPr>
          <a:xfrm rot="10800000">
            <a:off x="2909975" y="1845825"/>
            <a:ext cx="1736100" cy="829500"/>
          </a:xfrm>
          <a:prstGeom prst="straightConnector1">
            <a:avLst/>
          </a:prstGeom>
          <a:noFill/>
          <a:ln cap="flat" cmpd="sng" w="19050">
            <a:solidFill>
              <a:schemeClr val="dk2"/>
            </a:solidFill>
            <a:prstDash val="solid"/>
            <a:round/>
            <a:headEnd len="med" w="med" type="none"/>
            <a:tailEnd len="med" w="med" type="triangle"/>
          </a:ln>
        </p:spPr>
      </p:cxnSp>
      <p:cxnSp>
        <p:nvCxnSpPr>
          <p:cNvPr id="471" name="Google Shape;471;p27"/>
          <p:cNvCxnSpPr>
            <a:stCxn id="461" idx="0"/>
            <a:endCxn id="462" idx="2"/>
          </p:cNvCxnSpPr>
          <p:nvPr/>
        </p:nvCxnSpPr>
        <p:spPr>
          <a:xfrm rot="10800000">
            <a:off x="1174175" y="1845825"/>
            <a:ext cx="3471900" cy="829500"/>
          </a:xfrm>
          <a:prstGeom prst="straightConnector1">
            <a:avLst/>
          </a:prstGeom>
          <a:noFill/>
          <a:ln cap="flat" cmpd="sng" w="19050">
            <a:solidFill>
              <a:schemeClr val="dk2"/>
            </a:solidFill>
            <a:prstDash val="solid"/>
            <a:round/>
            <a:headEnd len="med" w="med" type="none"/>
            <a:tailEnd len="med" w="med" type="triangle"/>
          </a:ln>
        </p:spPr>
      </p:cxnSp>
      <p:sp>
        <p:nvSpPr>
          <p:cNvPr id="472" name="Google Shape;472;p27"/>
          <p:cNvSpPr txBox="1"/>
          <p:nvPr/>
        </p:nvSpPr>
        <p:spPr>
          <a:xfrm>
            <a:off x="3476675" y="3709550"/>
            <a:ext cx="2338800" cy="41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 love coding and writing”</a:t>
            </a:r>
            <a:endParaRPr/>
          </a:p>
        </p:txBody>
      </p:sp>
      <p:cxnSp>
        <p:nvCxnSpPr>
          <p:cNvPr id="473" name="Google Shape;473;p27"/>
          <p:cNvCxnSpPr>
            <a:stCxn id="472" idx="0"/>
          </p:cNvCxnSpPr>
          <p:nvPr/>
        </p:nvCxnSpPr>
        <p:spPr>
          <a:xfrm rot="10800000">
            <a:off x="4646075" y="3296450"/>
            <a:ext cx="0" cy="413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28"/>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9999"/>
                </a:solidFill>
              </a:rPr>
              <a:t>ML Concepts</a:t>
            </a:r>
            <a:endParaRPr>
              <a:solidFill>
                <a:srgbClr val="99999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29"/>
          <p:cNvSpPr/>
          <p:nvPr/>
        </p:nvSpPr>
        <p:spPr>
          <a:xfrm>
            <a:off x="2035975" y="324200"/>
            <a:ext cx="505200" cy="523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2035975" y="1459775"/>
            <a:ext cx="505200" cy="523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2035975" y="2348700"/>
            <a:ext cx="505200" cy="523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3650150" y="1182700"/>
            <a:ext cx="505200" cy="523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7" name="Google Shape;487;p29"/>
          <p:cNvCxnSpPr>
            <a:stCxn id="483" idx="6"/>
            <a:endCxn id="486" idx="2"/>
          </p:cNvCxnSpPr>
          <p:nvPr/>
        </p:nvCxnSpPr>
        <p:spPr>
          <a:xfrm>
            <a:off x="2541175" y="585950"/>
            <a:ext cx="1109100" cy="858600"/>
          </a:xfrm>
          <a:prstGeom prst="straightConnector1">
            <a:avLst/>
          </a:prstGeom>
          <a:noFill/>
          <a:ln cap="flat" cmpd="sng" w="9525">
            <a:solidFill>
              <a:schemeClr val="dk2"/>
            </a:solidFill>
            <a:prstDash val="solid"/>
            <a:round/>
            <a:headEnd len="med" w="med" type="none"/>
            <a:tailEnd len="med" w="med" type="triangle"/>
          </a:ln>
        </p:spPr>
      </p:cxnSp>
      <p:cxnSp>
        <p:nvCxnSpPr>
          <p:cNvPr id="488" name="Google Shape;488;p29"/>
          <p:cNvCxnSpPr>
            <a:stCxn id="484" idx="6"/>
            <a:endCxn id="486" idx="2"/>
          </p:cNvCxnSpPr>
          <p:nvPr/>
        </p:nvCxnSpPr>
        <p:spPr>
          <a:xfrm flipH="1" rot="10800000">
            <a:off x="2541175" y="1444325"/>
            <a:ext cx="1109100" cy="277200"/>
          </a:xfrm>
          <a:prstGeom prst="straightConnector1">
            <a:avLst/>
          </a:prstGeom>
          <a:noFill/>
          <a:ln cap="flat" cmpd="sng" w="9525">
            <a:solidFill>
              <a:schemeClr val="dk2"/>
            </a:solidFill>
            <a:prstDash val="solid"/>
            <a:round/>
            <a:headEnd len="med" w="med" type="none"/>
            <a:tailEnd len="med" w="med" type="triangle"/>
          </a:ln>
        </p:spPr>
      </p:cxnSp>
      <p:cxnSp>
        <p:nvCxnSpPr>
          <p:cNvPr id="489" name="Google Shape;489;p29"/>
          <p:cNvCxnSpPr>
            <a:stCxn id="485" idx="6"/>
            <a:endCxn id="486" idx="2"/>
          </p:cNvCxnSpPr>
          <p:nvPr/>
        </p:nvCxnSpPr>
        <p:spPr>
          <a:xfrm flipH="1" rot="10800000">
            <a:off x="2541175" y="1444350"/>
            <a:ext cx="1109100" cy="1166100"/>
          </a:xfrm>
          <a:prstGeom prst="straightConnector1">
            <a:avLst/>
          </a:prstGeom>
          <a:noFill/>
          <a:ln cap="flat" cmpd="sng" w="9525">
            <a:solidFill>
              <a:schemeClr val="dk2"/>
            </a:solidFill>
            <a:prstDash val="solid"/>
            <a:round/>
            <a:headEnd len="med" w="med" type="none"/>
            <a:tailEnd len="med" w="med" type="triangle"/>
          </a:ln>
        </p:spPr>
      </p:cxnSp>
      <p:sp>
        <p:nvSpPr>
          <p:cNvPr id="490" name="Google Shape;490;p29"/>
          <p:cNvSpPr txBox="1"/>
          <p:nvPr/>
        </p:nvSpPr>
        <p:spPr>
          <a:xfrm>
            <a:off x="417975" y="333200"/>
            <a:ext cx="7671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491" name="Google Shape;491;p29"/>
          <p:cNvSpPr txBox="1"/>
          <p:nvPr/>
        </p:nvSpPr>
        <p:spPr>
          <a:xfrm>
            <a:off x="417975" y="863000"/>
            <a:ext cx="7671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#bed</a:t>
            </a:r>
            <a:endParaRPr sz="1200">
              <a:latin typeface="Consolas"/>
              <a:ea typeface="Consolas"/>
              <a:cs typeface="Consolas"/>
              <a:sym typeface="Consolas"/>
            </a:endParaRPr>
          </a:p>
        </p:txBody>
      </p:sp>
      <p:sp>
        <p:nvSpPr>
          <p:cNvPr id="492" name="Google Shape;492;p29"/>
          <p:cNvSpPr txBox="1"/>
          <p:nvPr/>
        </p:nvSpPr>
        <p:spPr>
          <a:xfrm>
            <a:off x="417975" y="1648450"/>
            <a:ext cx="7671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ZIP</a:t>
            </a:r>
            <a:endParaRPr sz="1200">
              <a:latin typeface="Consolas"/>
              <a:ea typeface="Consolas"/>
              <a:cs typeface="Consolas"/>
              <a:sym typeface="Consolas"/>
            </a:endParaRPr>
          </a:p>
        </p:txBody>
      </p:sp>
      <p:sp>
        <p:nvSpPr>
          <p:cNvPr id="493" name="Google Shape;493;p29"/>
          <p:cNvSpPr txBox="1"/>
          <p:nvPr/>
        </p:nvSpPr>
        <p:spPr>
          <a:xfrm>
            <a:off x="417975" y="2433900"/>
            <a:ext cx="7671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Wealth</a:t>
            </a:r>
            <a:endParaRPr sz="1200">
              <a:latin typeface="Consolas"/>
              <a:ea typeface="Consolas"/>
              <a:cs typeface="Consolas"/>
              <a:sym typeface="Consolas"/>
            </a:endParaRPr>
          </a:p>
        </p:txBody>
      </p:sp>
      <p:cxnSp>
        <p:nvCxnSpPr>
          <p:cNvPr id="494" name="Google Shape;494;p29"/>
          <p:cNvCxnSpPr>
            <a:stCxn id="490" idx="3"/>
            <a:endCxn id="483" idx="2"/>
          </p:cNvCxnSpPr>
          <p:nvPr/>
        </p:nvCxnSpPr>
        <p:spPr>
          <a:xfrm>
            <a:off x="1185075" y="509750"/>
            <a:ext cx="850800" cy="76200"/>
          </a:xfrm>
          <a:prstGeom prst="straightConnector1">
            <a:avLst/>
          </a:prstGeom>
          <a:noFill/>
          <a:ln cap="flat" cmpd="sng" w="9525">
            <a:solidFill>
              <a:schemeClr val="dk2"/>
            </a:solidFill>
            <a:prstDash val="solid"/>
            <a:round/>
            <a:headEnd len="med" w="med" type="none"/>
            <a:tailEnd len="med" w="med" type="triangle"/>
          </a:ln>
        </p:spPr>
      </p:cxnSp>
      <p:cxnSp>
        <p:nvCxnSpPr>
          <p:cNvPr id="495" name="Google Shape;495;p29"/>
          <p:cNvCxnSpPr>
            <a:stCxn id="491" idx="3"/>
            <a:endCxn id="483" idx="2"/>
          </p:cNvCxnSpPr>
          <p:nvPr/>
        </p:nvCxnSpPr>
        <p:spPr>
          <a:xfrm flipH="1" rot="10800000">
            <a:off x="1185075" y="585950"/>
            <a:ext cx="850800" cy="453600"/>
          </a:xfrm>
          <a:prstGeom prst="straightConnector1">
            <a:avLst/>
          </a:prstGeom>
          <a:noFill/>
          <a:ln cap="flat" cmpd="sng" w="9525">
            <a:solidFill>
              <a:schemeClr val="dk2"/>
            </a:solidFill>
            <a:prstDash val="solid"/>
            <a:round/>
            <a:headEnd len="med" w="med" type="none"/>
            <a:tailEnd len="med" w="med" type="triangle"/>
          </a:ln>
        </p:spPr>
      </p:cxnSp>
      <p:cxnSp>
        <p:nvCxnSpPr>
          <p:cNvPr id="496" name="Google Shape;496;p29"/>
          <p:cNvCxnSpPr>
            <a:stCxn id="492" idx="3"/>
            <a:endCxn id="484" idx="2"/>
          </p:cNvCxnSpPr>
          <p:nvPr/>
        </p:nvCxnSpPr>
        <p:spPr>
          <a:xfrm flipH="1" rot="10800000">
            <a:off x="1185075" y="1721500"/>
            <a:ext cx="850800" cy="103500"/>
          </a:xfrm>
          <a:prstGeom prst="straightConnector1">
            <a:avLst/>
          </a:prstGeom>
          <a:noFill/>
          <a:ln cap="flat" cmpd="sng" w="9525">
            <a:solidFill>
              <a:schemeClr val="dk2"/>
            </a:solidFill>
            <a:prstDash val="solid"/>
            <a:round/>
            <a:headEnd len="med" w="med" type="none"/>
            <a:tailEnd len="med" w="med" type="triangle"/>
          </a:ln>
        </p:spPr>
      </p:cxnSp>
      <p:cxnSp>
        <p:nvCxnSpPr>
          <p:cNvPr id="497" name="Google Shape;497;p29"/>
          <p:cNvCxnSpPr>
            <a:stCxn id="493" idx="3"/>
            <a:endCxn id="485" idx="2"/>
          </p:cNvCxnSpPr>
          <p:nvPr/>
        </p:nvCxnSpPr>
        <p:spPr>
          <a:xfrm>
            <a:off x="1185075" y="2610450"/>
            <a:ext cx="850800" cy="0"/>
          </a:xfrm>
          <a:prstGeom prst="straightConnector1">
            <a:avLst/>
          </a:prstGeom>
          <a:noFill/>
          <a:ln cap="flat" cmpd="sng" w="9525">
            <a:solidFill>
              <a:schemeClr val="dk2"/>
            </a:solidFill>
            <a:prstDash val="solid"/>
            <a:round/>
            <a:headEnd len="med" w="med" type="none"/>
            <a:tailEnd len="med" w="med" type="triangle"/>
          </a:ln>
        </p:spPr>
      </p:cxnSp>
      <p:cxnSp>
        <p:nvCxnSpPr>
          <p:cNvPr id="498" name="Google Shape;498;p29"/>
          <p:cNvCxnSpPr>
            <a:stCxn id="492" idx="3"/>
            <a:endCxn id="485" idx="2"/>
          </p:cNvCxnSpPr>
          <p:nvPr/>
        </p:nvCxnSpPr>
        <p:spPr>
          <a:xfrm>
            <a:off x="1185075" y="1825000"/>
            <a:ext cx="850800" cy="785400"/>
          </a:xfrm>
          <a:prstGeom prst="straightConnector1">
            <a:avLst/>
          </a:prstGeom>
          <a:noFill/>
          <a:ln cap="flat" cmpd="sng" w="9525">
            <a:solidFill>
              <a:schemeClr val="dk2"/>
            </a:solidFill>
            <a:prstDash val="solid"/>
            <a:round/>
            <a:headEnd len="med" w="med" type="none"/>
            <a:tailEnd len="med" w="med" type="triangle"/>
          </a:ln>
        </p:spPr>
      </p:cxnSp>
      <p:sp>
        <p:nvSpPr>
          <p:cNvPr id="499" name="Google Shape;499;p29"/>
          <p:cNvSpPr txBox="1"/>
          <p:nvPr/>
        </p:nvSpPr>
        <p:spPr>
          <a:xfrm>
            <a:off x="3001525" y="555425"/>
            <a:ext cx="7671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FF0000"/>
                </a:solidFill>
                <a:latin typeface="Consolas"/>
                <a:ea typeface="Consolas"/>
                <a:cs typeface="Consolas"/>
                <a:sym typeface="Consolas"/>
              </a:rPr>
              <a:t>Family?</a:t>
            </a:r>
            <a:endParaRPr i="1" sz="1100">
              <a:solidFill>
                <a:srgbClr val="FF0000"/>
              </a:solidFill>
              <a:latin typeface="Consolas"/>
              <a:ea typeface="Consolas"/>
              <a:cs typeface="Consolas"/>
              <a:sym typeface="Consolas"/>
            </a:endParaRPr>
          </a:p>
        </p:txBody>
      </p:sp>
      <p:sp>
        <p:nvSpPr>
          <p:cNvPr id="500" name="Google Shape;500;p29"/>
          <p:cNvSpPr txBox="1"/>
          <p:nvPr/>
        </p:nvSpPr>
        <p:spPr>
          <a:xfrm>
            <a:off x="2628600" y="1258900"/>
            <a:ext cx="5718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FF0000"/>
                </a:solidFill>
                <a:latin typeface="Consolas"/>
                <a:ea typeface="Consolas"/>
                <a:cs typeface="Consolas"/>
                <a:sym typeface="Consolas"/>
              </a:rPr>
              <a:t>Walk?</a:t>
            </a:r>
            <a:endParaRPr i="1" sz="1100">
              <a:solidFill>
                <a:srgbClr val="FF0000"/>
              </a:solidFill>
              <a:latin typeface="Consolas"/>
              <a:ea typeface="Consolas"/>
              <a:cs typeface="Consolas"/>
              <a:sym typeface="Consolas"/>
            </a:endParaRPr>
          </a:p>
        </p:txBody>
      </p:sp>
      <p:sp>
        <p:nvSpPr>
          <p:cNvPr id="501" name="Google Shape;501;p29"/>
          <p:cNvSpPr txBox="1"/>
          <p:nvPr/>
        </p:nvSpPr>
        <p:spPr>
          <a:xfrm>
            <a:off x="2859900" y="2178200"/>
            <a:ext cx="6810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FF0000"/>
                </a:solidFill>
                <a:latin typeface="Consolas"/>
                <a:ea typeface="Consolas"/>
                <a:cs typeface="Consolas"/>
                <a:sym typeface="Consolas"/>
              </a:rPr>
              <a:t>School</a:t>
            </a:r>
            <a:endParaRPr i="1" sz="1100">
              <a:solidFill>
                <a:srgbClr val="FF0000"/>
              </a:solidFill>
              <a:latin typeface="Consolas"/>
              <a:ea typeface="Consolas"/>
              <a:cs typeface="Consolas"/>
              <a:sym typeface="Consolas"/>
            </a:endParaRPr>
          </a:p>
        </p:txBody>
      </p:sp>
      <p:cxnSp>
        <p:nvCxnSpPr>
          <p:cNvPr id="502" name="Google Shape;502;p29"/>
          <p:cNvCxnSpPr/>
          <p:nvPr/>
        </p:nvCxnSpPr>
        <p:spPr>
          <a:xfrm>
            <a:off x="4155350" y="1431100"/>
            <a:ext cx="401700" cy="8700"/>
          </a:xfrm>
          <a:prstGeom prst="straightConnector1">
            <a:avLst/>
          </a:prstGeom>
          <a:noFill/>
          <a:ln cap="flat" cmpd="sng" w="9525">
            <a:solidFill>
              <a:schemeClr val="dk2"/>
            </a:solidFill>
            <a:prstDash val="solid"/>
            <a:round/>
            <a:headEnd len="med" w="med" type="none"/>
            <a:tailEnd len="med" w="med" type="triangle"/>
          </a:ln>
        </p:spPr>
      </p:cxnSp>
      <p:sp>
        <p:nvSpPr>
          <p:cNvPr id="503" name="Google Shape;503;p29"/>
          <p:cNvSpPr txBox="1"/>
          <p:nvPr/>
        </p:nvSpPr>
        <p:spPr>
          <a:xfrm>
            <a:off x="4556650" y="1267900"/>
            <a:ext cx="7671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0000"/>
                </a:solidFill>
                <a:latin typeface="Consolas"/>
                <a:ea typeface="Consolas"/>
                <a:cs typeface="Consolas"/>
                <a:sym typeface="Consolas"/>
              </a:rPr>
              <a:t>PRICE ŷ</a:t>
            </a:r>
            <a:endParaRPr sz="1100">
              <a:solidFill>
                <a:srgbClr val="FF0000"/>
              </a:solidFill>
              <a:latin typeface="Consolas"/>
              <a:ea typeface="Consolas"/>
              <a:cs typeface="Consolas"/>
              <a:sym typeface="Consolas"/>
            </a:endParaRPr>
          </a:p>
        </p:txBody>
      </p:sp>
      <p:sp>
        <p:nvSpPr>
          <p:cNvPr id="504" name="Google Shape;504;p29"/>
          <p:cNvSpPr/>
          <p:nvPr/>
        </p:nvSpPr>
        <p:spPr>
          <a:xfrm>
            <a:off x="7036850" y="551000"/>
            <a:ext cx="505200" cy="5235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txBox="1"/>
          <p:nvPr/>
        </p:nvSpPr>
        <p:spPr>
          <a:xfrm>
            <a:off x="5989250" y="63620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06" name="Google Shape;506;p29"/>
          <p:cNvSpPr txBox="1"/>
          <p:nvPr/>
        </p:nvSpPr>
        <p:spPr>
          <a:xfrm>
            <a:off x="7909550" y="63620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Y</a:t>
            </a:r>
            <a:endParaRPr sz="1200">
              <a:latin typeface="Consolas"/>
              <a:ea typeface="Consolas"/>
              <a:cs typeface="Consolas"/>
              <a:sym typeface="Consolas"/>
            </a:endParaRPr>
          </a:p>
        </p:txBody>
      </p:sp>
      <p:cxnSp>
        <p:nvCxnSpPr>
          <p:cNvPr id="507" name="Google Shape;507;p29"/>
          <p:cNvCxnSpPr>
            <a:stCxn id="505" idx="3"/>
            <a:endCxn id="504" idx="2"/>
          </p:cNvCxnSpPr>
          <p:nvPr/>
        </p:nvCxnSpPr>
        <p:spPr>
          <a:xfrm>
            <a:off x="6561050" y="812750"/>
            <a:ext cx="475800" cy="0"/>
          </a:xfrm>
          <a:prstGeom prst="straightConnector1">
            <a:avLst/>
          </a:prstGeom>
          <a:noFill/>
          <a:ln cap="flat" cmpd="sng" w="9525">
            <a:solidFill>
              <a:schemeClr val="dk2"/>
            </a:solidFill>
            <a:prstDash val="solid"/>
            <a:round/>
            <a:headEnd len="med" w="med" type="none"/>
            <a:tailEnd len="med" w="med" type="triangle"/>
          </a:ln>
        </p:spPr>
      </p:cxnSp>
      <p:cxnSp>
        <p:nvCxnSpPr>
          <p:cNvPr id="508" name="Google Shape;508;p29"/>
          <p:cNvCxnSpPr>
            <a:stCxn id="504" idx="6"/>
            <a:endCxn id="506" idx="1"/>
          </p:cNvCxnSpPr>
          <p:nvPr/>
        </p:nvCxnSpPr>
        <p:spPr>
          <a:xfrm>
            <a:off x="7542050" y="812750"/>
            <a:ext cx="367500" cy="0"/>
          </a:xfrm>
          <a:prstGeom prst="straightConnector1">
            <a:avLst/>
          </a:prstGeom>
          <a:noFill/>
          <a:ln cap="flat" cmpd="sng" w="9525">
            <a:solidFill>
              <a:schemeClr val="dk2"/>
            </a:solidFill>
            <a:prstDash val="solid"/>
            <a:round/>
            <a:headEnd len="med" w="med" type="none"/>
            <a:tailEnd len="med" w="med" type="triangle"/>
          </a:ln>
        </p:spPr>
      </p:cxnSp>
      <p:sp>
        <p:nvSpPr>
          <p:cNvPr id="509" name="Google Shape;509;p29"/>
          <p:cNvSpPr/>
          <p:nvPr/>
        </p:nvSpPr>
        <p:spPr>
          <a:xfrm>
            <a:off x="1521275" y="3799900"/>
            <a:ext cx="505200" cy="5235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txBox="1"/>
          <p:nvPr/>
        </p:nvSpPr>
        <p:spPr>
          <a:xfrm>
            <a:off x="473675" y="388510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11" name="Google Shape;511;p29"/>
          <p:cNvSpPr txBox="1"/>
          <p:nvPr/>
        </p:nvSpPr>
        <p:spPr>
          <a:xfrm>
            <a:off x="2546375" y="3427900"/>
            <a:ext cx="7389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Consolas"/>
                <a:ea typeface="Consolas"/>
                <a:cs typeface="Consolas"/>
                <a:sym typeface="Consolas"/>
              </a:rPr>
              <a:t>Ŷ</a:t>
            </a:r>
            <a:r>
              <a:rPr lang="en" sz="1200">
                <a:latin typeface="Consolas"/>
                <a:ea typeface="Consolas"/>
                <a:cs typeface="Consolas"/>
                <a:sym typeface="Consolas"/>
              </a:rPr>
              <a:t> = 0</a:t>
            </a:r>
            <a:endParaRPr sz="1200">
              <a:latin typeface="Consolas"/>
              <a:ea typeface="Consolas"/>
              <a:cs typeface="Consolas"/>
              <a:sym typeface="Consolas"/>
            </a:endParaRPr>
          </a:p>
        </p:txBody>
      </p:sp>
      <p:cxnSp>
        <p:nvCxnSpPr>
          <p:cNvPr id="512" name="Google Shape;512;p29"/>
          <p:cNvCxnSpPr>
            <a:stCxn id="510" idx="3"/>
            <a:endCxn id="509" idx="2"/>
          </p:cNvCxnSpPr>
          <p:nvPr/>
        </p:nvCxnSpPr>
        <p:spPr>
          <a:xfrm>
            <a:off x="1045475" y="4061650"/>
            <a:ext cx="475800" cy="0"/>
          </a:xfrm>
          <a:prstGeom prst="straightConnector1">
            <a:avLst/>
          </a:prstGeom>
          <a:noFill/>
          <a:ln cap="flat" cmpd="sng" w="9525">
            <a:solidFill>
              <a:schemeClr val="dk2"/>
            </a:solidFill>
            <a:prstDash val="solid"/>
            <a:round/>
            <a:headEnd len="med" w="med" type="none"/>
            <a:tailEnd len="med" w="med" type="triangle"/>
          </a:ln>
        </p:spPr>
      </p:cxnSp>
      <p:cxnSp>
        <p:nvCxnSpPr>
          <p:cNvPr id="513" name="Google Shape;513;p29"/>
          <p:cNvCxnSpPr>
            <a:stCxn id="509" idx="6"/>
            <a:endCxn id="511" idx="1"/>
          </p:cNvCxnSpPr>
          <p:nvPr/>
        </p:nvCxnSpPr>
        <p:spPr>
          <a:xfrm flipH="1" rot="10800000">
            <a:off x="2026475" y="3604450"/>
            <a:ext cx="519900" cy="457200"/>
          </a:xfrm>
          <a:prstGeom prst="straightConnector1">
            <a:avLst/>
          </a:prstGeom>
          <a:noFill/>
          <a:ln cap="flat" cmpd="sng" w="9525">
            <a:solidFill>
              <a:schemeClr val="dk2"/>
            </a:solidFill>
            <a:prstDash val="solid"/>
            <a:round/>
            <a:headEnd len="med" w="med" type="none"/>
            <a:tailEnd len="med" w="med" type="triangle"/>
          </a:ln>
        </p:spPr>
      </p:cxnSp>
      <p:cxnSp>
        <p:nvCxnSpPr>
          <p:cNvPr id="514" name="Google Shape;514;p29"/>
          <p:cNvCxnSpPr>
            <a:stCxn id="509" idx="6"/>
          </p:cNvCxnSpPr>
          <p:nvPr/>
        </p:nvCxnSpPr>
        <p:spPr>
          <a:xfrm>
            <a:off x="2026475" y="4061650"/>
            <a:ext cx="519900" cy="407700"/>
          </a:xfrm>
          <a:prstGeom prst="straightConnector1">
            <a:avLst/>
          </a:prstGeom>
          <a:noFill/>
          <a:ln cap="flat" cmpd="sng" w="9525">
            <a:solidFill>
              <a:schemeClr val="dk2"/>
            </a:solidFill>
            <a:prstDash val="solid"/>
            <a:round/>
            <a:headEnd len="med" w="med" type="none"/>
            <a:tailEnd len="med" w="med" type="triangle"/>
          </a:ln>
        </p:spPr>
      </p:cxnSp>
      <p:sp>
        <p:nvSpPr>
          <p:cNvPr id="515" name="Google Shape;515;p29"/>
          <p:cNvSpPr txBox="1"/>
          <p:nvPr/>
        </p:nvSpPr>
        <p:spPr>
          <a:xfrm>
            <a:off x="2546375" y="4292800"/>
            <a:ext cx="7389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Ŷ</a:t>
            </a:r>
            <a:r>
              <a:rPr lang="en" sz="1200">
                <a:latin typeface="Consolas"/>
                <a:ea typeface="Consolas"/>
                <a:cs typeface="Consolas"/>
                <a:sym typeface="Consolas"/>
              </a:rPr>
              <a:t> = 1</a:t>
            </a:r>
            <a:endParaRPr sz="1200">
              <a:latin typeface="Consolas"/>
              <a:ea typeface="Consolas"/>
              <a:cs typeface="Consolas"/>
              <a:sym typeface="Consolas"/>
            </a:endParaRPr>
          </a:p>
        </p:txBody>
      </p:sp>
      <p:sp>
        <p:nvSpPr>
          <p:cNvPr id="516" name="Google Shape;516;p29"/>
          <p:cNvSpPr txBox="1"/>
          <p:nvPr/>
        </p:nvSpPr>
        <p:spPr>
          <a:xfrm>
            <a:off x="3704225" y="2219500"/>
            <a:ext cx="14619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How does NN work (Coursera)</a:t>
            </a:r>
            <a:endParaRPr/>
          </a:p>
        </p:txBody>
      </p:sp>
      <p:sp>
        <p:nvSpPr>
          <p:cNvPr id="517" name="Google Shape;517;p29"/>
          <p:cNvSpPr txBox="1"/>
          <p:nvPr/>
        </p:nvSpPr>
        <p:spPr>
          <a:xfrm>
            <a:off x="3402125" y="4189200"/>
            <a:ext cx="14619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518" name="Google Shape;518;p29"/>
          <p:cNvSpPr txBox="1"/>
          <p:nvPr/>
        </p:nvSpPr>
        <p:spPr>
          <a:xfrm>
            <a:off x="6508825" y="1329125"/>
            <a:ext cx="14619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Basic Neuron Model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30"/>
          <p:cNvSpPr/>
          <p:nvPr/>
        </p:nvSpPr>
        <p:spPr>
          <a:xfrm>
            <a:off x="1232795" y="133921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4" name="Google Shape;524;p30"/>
          <p:cNvCxnSpPr/>
          <p:nvPr/>
        </p:nvCxnSpPr>
        <p:spPr>
          <a:xfrm rot="10800000">
            <a:off x="518745" y="24868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525" name="Google Shape;525;p30"/>
          <p:cNvSpPr/>
          <p:nvPr/>
        </p:nvSpPr>
        <p:spPr>
          <a:xfrm>
            <a:off x="1049350" y="199818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a:off x="1339334" y="232766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a:off x="1416241" y="166869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a:off x="1476918" y="237473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a:off x="1553825" y="190404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a:off x="1370380" y="213939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a:off x="1278657" y="195111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a:off x="2058300" y="49196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a:off x="1507964" y="171576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a:off x="2287607" y="63317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2409668" y="110386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a:off x="1645548" y="143335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a:off x="1691409" y="82144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a:off x="1966577" y="115093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1920716" y="223352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0"/>
          <p:cNvSpPr/>
          <p:nvPr/>
        </p:nvSpPr>
        <p:spPr>
          <a:xfrm>
            <a:off x="2104161" y="138628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
          <p:cNvSpPr/>
          <p:nvPr/>
        </p:nvSpPr>
        <p:spPr>
          <a:xfrm>
            <a:off x="2425191" y="180990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2349698" y="158805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0"/>
          <p:cNvSpPr/>
          <p:nvPr/>
        </p:nvSpPr>
        <p:spPr>
          <a:xfrm>
            <a:off x="2074530" y="182339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0"/>
          <p:cNvSpPr/>
          <p:nvPr/>
        </p:nvSpPr>
        <p:spPr>
          <a:xfrm>
            <a:off x="1737270" y="185697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
          <p:cNvSpPr/>
          <p:nvPr/>
        </p:nvSpPr>
        <p:spPr>
          <a:xfrm>
            <a:off x="2012439" y="209232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0"/>
          <p:cNvSpPr/>
          <p:nvPr/>
        </p:nvSpPr>
        <p:spPr>
          <a:xfrm>
            <a:off x="2883805" y="77438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0"/>
          <p:cNvSpPr/>
          <p:nvPr/>
        </p:nvSpPr>
        <p:spPr>
          <a:xfrm>
            <a:off x="2792082" y="148041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0"/>
          <p:cNvSpPr/>
          <p:nvPr/>
        </p:nvSpPr>
        <p:spPr>
          <a:xfrm>
            <a:off x="3021389" y="86851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0"/>
          <p:cNvSpPr/>
          <p:nvPr/>
        </p:nvSpPr>
        <p:spPr>
          <a:xfrm>
            <a:off x="3067250" y="96265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0"/>
          <p:cNvSpPr/>
          <p:nvPr/>
        </p:nvSpPr>
        <p:spPr>
          <a:xfrm>
            <a:off x="2929666" y="105679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0"/>
          <p:cNvSpPr/>
          <p:nvPr/>
        </p:nvSpPr>
        <p:spPr>
          <a:xfrm>
            <a:off x="2837943" y="91558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0"/>
          <p:cNvSpPr/>
          <p:nvPr/>
        </p:nvSpPr>
        <p:spPr>
          <a:xfrm>
            <a:off x="2975527" y="100972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0"/>
          <p:cNvSpPr/>
          <p:nvPr/>
        </p:nvSpPr>
        <p:spPr>
          <a:xfrm>
            <a:off x="1874855" y="53903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0"/>
          <p:cNvSpPr/>
          <p:nvPr/>
        </p:nvSpPr>
        <p:spPr>
          <a:xfrm>
            <a:off x="1462102" y="176283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0"/>
          <p:cNvSpPr/>
          <p:nvPr/>
        </p:nvSpPr>
        <p:spPr>
          <a:xfrm>
            <a:off x="2150023" y="68024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0"/>
          <p:cNvSpPr/>
          <p:nvPr/>
        </p:nvSpPr>
        <p:spPr>
          <a:xfrm>
            <a:off x="1783132" y="218645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0"/>
          <p:cNvSpPr/>
          <p:nvPr/>
        </p:nvSpPr>
        <p:spPr>
          <a:xfrm>
            <a:off x="2195884" y="119800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0"/>
          <p:cNvSpPr/>
          <p:nvPr/>
        </p:nvSpPr>
        <p:spPr>
          <a:xfrm>
            <a:off x="1599686" y="152748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0"/>
          <p:cNvSpPr/>
          <p:nvPr/>
        </p:nvSpPr>
        <p:spPr>
          <a:xfrm>
            <a:off x="1828993" y="124507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0"/>
          <p:cNvSpPr/>
          <p:nvPr/>
        </p:nvSpPr>
        <p:spPr>
          <a:xfrm>
            <a:off x="2471052" y="44489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0"/>
          <p:cNvSpPr/>
          <p:nvPr/>
        </p:nvSpPr>
        <p:spPr>
          <a:xfrm>
            <a:off x="2516914" y="157455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0"/>
          <p:cNvSpPr/>
          <p:nvPr/>
        </p:nvSpPr>
        <p:spPr>
          <a:xfrm>
            <a:off x="2746220" y="58610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0"/>
          <p:cNvSpPr/>
          <p:nvPr/>
        </p:nvSpPr>
        <p:spPr>
          <a:xfrm>
            <a:off x="2700359" y="129214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0"/>
          <p:cNvSpPr/>
          <p:nvPr/>
        </p:nvSpPr>
        <p:spPr>
          <a:xfrm>
            <a:off x="2241745" y="39782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0"/>
          <p:cNvSpPr/>
          <p:nvPr/>
        </p:nvSpPr>
        <p:spPr>
          <a:xfrm>
            <a:off x="2608636" y="72731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0"/>
          <p:cNvSpPr/>
          <p:nvPr/>
        </p:nvSpPr>
        <p:spPr>
          <a:xfrm>
            <a:off x="2562775" y="162162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0"/>
          <p:cNvSpPr txBox="1"/>
          <p:nvPr/>
        </p:nvSpPr>
        <p:spPr>
          <a:xfrm>
            <a:off x="1970625" y="256305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68" name="Google Shape;568;p30"/>
          <p:cNvSpPr txBox="1"/>
          <p:nvPr/>
        </p:nvSpPr>
        <p:spPr>
          <a:xfrm rot="-5400000">
            <a:off x="70600" y="1030275"/>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69" name="Google Shape;569;p30"/>
          <p:cNvCxnSpPr/>
          <p:nvPr/>
        </p:nvCxnSpPr>
        <p:spPr>
          <a:xfrm flipH="1" rot="10800000">
            <a:off x="820300" y="463700"/>
            <a:ext cx="2340600" cy="1984800"/>
          </a:xfrm>
          <a:prstGeom prst="straightConnector1">
            <a:avLst/>
          </a:prstGeom>
          <a:noFill/>
          <a:ln cap="flat" cmpd="sng" w="19050">
            <a:solidFill>
              <a:srgbClr val="FF0000"/>
            </a:solidFill>
            <a:prstDash val="solid"/>
            <a:round/>
            <a:headEnd len="med" w="med" type="none"/>
            <a:tailEnd len="med" w="med" type="none"/>
          </a:ln>
        </p:spPr>
      </p:cxnSp>
      <p:cxnSp>
        <p:nvCxnSpPr>
          <p:cNvPr id="570" name="Google Shape;570;p30"/>
          <p:cNvCxnSpPr/>
          <p:nvPr/>
        </p:nvCxnSpPr>
        <p:spPr>
          <a:xfrm flipH="1" rot="10800000">
            <a:off x="602875" y="220025"/>
            <a:ext cx="7500" cy="2386200"/>
          </a:xfrm>
          <a:prstGeom prst="straightConnector1">
            <a:avLst/>
          </a:prstGeom>
          <a:noFill/>
          <a:ln cap="flat" cmpd="sng" w="9525">
            <a:solidFill>
              <a:schemeClr val="dk2"/>
            </a:solidFill>
            <a:prstDash val="solid"/>
            <a:round/>
            <a:headEnd len="med" w="med" type="none"/>
            <a:tailEnd len="med" w="med" type="triangle"/>
          </a:ln>
        </p:spPr>
      </p:cxnSp>
      <p:sp>
        <p:nvSpPr>
          <p:cNvPr id="571" name="Google Shape;571;p30"/>
          <p:cNvSpPr/>
          <p:nvPr/>
        </p:nvSpPr>
        <p:spPr>
          <a:xfrm>
            <a:off x="4280795" y="133921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2" name="Google Shape;572;p30"/>
          <p:cNvCxnSpPr/>
          <p:nvPr/>
        </p:nvCxnSpPr>
        <p:spPr>
          <a:xfrm rot="10800000">
            <a:off x="3566745" y="24868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573" name="Google Shape;573;p30"/>
          <p:cNvSpPr/>
          <p:nvPr/>
        </p:nvSpPr>
        <p:spPr>
          <a:xfrm>
            <a:off x="4097350" y="199818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0"/>
          <p:cNvSpPr/>
          <p:nvPr/>
        </p:nvSpPr>
        <p:spPr>
          <a:xfrm>
            <a:off x="4387334" y="232766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0"/>
          <p:cNvSpPr/>
          <p:nvPr/>
        </p:nvSpPr>
        <p:spPr>
          <a:xfrm>
            <a:off x="4464241" y="166869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0"/>
          <p:cNvSpPr/>
          <p:nvPr/>
        </p:nvSpPr>
        <p:spPr>
          <a:xfrm>
            <a:off x="4524918" y="237473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0"/>
          <p:cNvSpPr/>
          <p:nvPr/>
        </p:nvSpPr>
        <p:spPr>
          <a:xfrm>
            <a:off x="4601825" y="190404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0"/>
          <p:cNvSpPr/>
          <p:nvPr/>
        </p:nvSpPr>
        <p:spPr>
          <a:xfrm>
            <a:off x="4418380" y="213939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0"/>
          <p:cNvSpPr/>
          <p:nvPr/>
        </p:nvSpPr>
        <p:spPr>
          <a:xfrm>
            <a:off x="4326657" y="195111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0"/>
          <p:cNvSpPr/>
          <p:nvPr/>
        </p:nvSpPr>
        <p:spPr>
          <a:xfrm>
            <a:off x="5106300" y="49196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0"/>
          <p:cNvSpPr/>
          <p:nvPr/>
        </p:nvSpPr>
        <p:spPr>
          <a:xfrm>
            <a:off x="4555964" y="171576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0"/>
          <p:cNvSpPr/>
          <p:nvPr/>
        </p:nvSpPr>
        <p:spPr>
          <a:xfrm>
            <a:off x="5335607" y="63317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0"/>
          <p:cNvSpPr/>
          <p:nvPr/>
        </p:nvSpPr>
        <p:spPr>
          <a:xfrm>
            <a:off x="5457668" y="110386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0"/>
          <p:cNvSpPr/>
          <p:nvPr/>
        </p:nvSpPr>
        <p:spPr>
          <a:xfrm>
            <a:off x="4693548" y="143335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0"/>
          <p:cNvSpPr/>
          <p:nvPr/>
        </p:nvSpPr>
        <p:spPr>
          <a:xfrm>
            <a:off x="4739409" y="82144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0"/>
          <p:cNvSpPr/>
          <p:nvPr/>
        </p:nvSpPr>
        <p:spPr>
          <a:xfrm>
            <a:off x="5014577" y="115093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0"/>
          <p:cNvSpPr/>
          <p:nvPr/>
        </p:nvSpPr>
        <p:spPr>
          <a:xfrm>
            <a:off x="4968716" y="223352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0"/>
          <p:cNvSpPr/>
          <p:nvPr/>
        </p:nvSpPr>
        <p:spPr>
          <a:xfrm>
            <a:off x="5152161" y="138628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0"/>
          <p:cNvSpPr/>
          <p:nvPr/>
        </p:nvSpPr>
        <p:spPr>
          <a:xfrm>
            <a:off x="5473191" y="180990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0"/>
          <p:cNvSpPr/>
          <p:nvPr/>
        </p:nvSpPr>
        <p:spPr>
          <a:xfrm>
            <a:off x="5397698" y="158805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0"/>
          <p:cNvSpPr/>
          <p:nvPr/>
        </p:nvSpPr>
        <p:spPr>
          <a:xfrm>
            <a:off x="5122530" y="182339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
          <p:cNvSpPr/>
          <p:nvPr/>
        </p:nvSpPr>
        <p:spPr>
          <a:xfrm>
            <a:off x="4785270" y="185697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0"/>
          <p:cNvSpPr/>
          <p:nvPr/>
        </p:nvSpPr>
        <p:spPr>
          <a:xfrm>
            <a:off x="5060439" y="209232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a:off x="5931805" y="77438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0"/>
          <p:cNvSpPr/>
          <p:nvPr/>
        </p:nvSpPr>
        <p:spPr>
          <a:xfrm>
            <a:off x="5840082" y="148041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0"/>
          <p:cNvSpPr/>
          <p:nvPr/>
        </p:nvSpPr>
        <p:spPr>
          <a:xfrm>
            <a:off x="6069389" y="86851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0"/>
          <p:cNvSpPr/>
          <p:nvPr/>
        </p:nvSpPr>
        <p:spPr>
          <a:xfrm>
            <a:off x="6115250" y="96265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0"/>
          <p:cNvSpPr/>
          <p:nvPr/>
        </p:nvSpPr>
        <p:spPr>
          <a:xfrm>
            <a:off x="5977666" y="105679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0"/>
          <p:cNvSpPr/>
          <p:nvPr/>
        </p:nvSpPr>
        <p:spPr>
          <a:xfrm>
            <a:off x="5885943" y="91558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0"/>
          <p:cNvSpPr/>
          <p:nvPr/>
        </p:nvSpPr>
        <p:spPr>
          <a:xfrm>
            <a:off x="6023527" y="100972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0"/>
          <p:cNvSpPr/>
          <p:nvPr/>
        </p:nvSpPr>
        <p:spPr>
          <a:xfrm>
            <a:off x="4922855" y="53903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4510102" y="176283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0"/>
          <p:cNvSpPr/>
          <p:nvPr/>
        </p:nvSpPr>
        <p:spPr>
          <a:xfrm>
            <a:off x="5198023" y="68024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0"/>
          <p:cNvSpPr/>
          <p:nvPr/>
        </p:nvSpPr>
        <p:spPr>
          <a:xfrm>
            <a:off x="4831132" y="218645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0"/>
          <p:cNvSpPr/>
          <p:nvPr/>
        </p:nvSpPr>
        <p:spPr>
          <a:xfrm>
            <a:off x="5243884" y="119800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0"/>
          <p:cNvSpPr/>
          <p:nvPr/>
        </p:nvSpPr>
        <p:spPr>
          <a:xfrm>
            <a:off x="4647686" y="152748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0"/>
          <p:cNvSpPr/>
          <p:nvPr/>
        </p:nvSpPr>
        <p:spPr>
          <a:xfrm>
            <a:off x="4876993" y="124507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0"/>
          <p:cNvSpPr/>
          <p:nvPr/>
        </p:nvSpPr>
        <p:spPr>
          <a:xfrm>
            <a:off x="5519052" y="44489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0"/>
          <p:cNvSpPr/>
          <p:nvPr/>
        </p:nvSpPr>
        <p:spPr>
          <a:xfrm>
            <a:off x="5564914" y="157455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0"/>
          <p:cNvSpPr/>
          <p:nvPr/>
        </p:nvSpPr>
        <p:spPr>
          <a:xfrm>
            <a:off x="5794220" y="58610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0"/>
          <p:cNvSpPr/>
          <p:nvPr/>
        </p:nvSpPr>
        <p:spPr>
          <a:xfrm>
            <a:off x="5748359" y="129214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0"/>
          <p:cNvSpPr/>
          <p:nvPr/>
        </p:nvSpPr>
        <p:spPr>
          <a:xfrm>
            <a:off x="5289745" y="39782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0"/>
          <p:cNvSpPr/>
          <p:nvPr/>
        </p:nvSpPr>
        <p:spPr>
          <a:xfrm>
            <a:off x="5656636" y="72731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0"/>
          <p:cNvSpPr/>
          <p:nvPr/>
        </p:nvSpPr>
        <p:spPr>
          <a:xfrm>
            <a:off x="5610775" y="162162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0"/>
          <p:cNvSpPr txBox="1"/>
          <p:nvPr/>
        </p:nvSpPr>
        <p:spPr>
          <a:xfrm>
            <a:off x="5018625" y="256305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616" name="Google Shape;616;p30"/>
          <p:cNvSpPr txBox="1"/>
          <p:nvPr/>
        </p:nvSpPr>
        <p:spPr>
          <a:xfrm rot="-5400000">
            <a:off x="3118600" y="1030275"/>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617" name="Google Shape;617;p30"/>
          <p:cNvCxnSpPr/>
          <p:nvPr/>
        </p:nvCxnSpPr>
        <p:spPr>
          <a:xfrm flipH="1" rot="10800000">
            <a:off x="4020700" y="463700"/>
            <a:ext cx="2340600" cy="1984800"/>
          </a:xfrm>
          <a:prstGeom prst="straightConnector1">
            <a:avLst/>
          </a:prstGeom>
          <a:noFill/>
          <a:ln cap="flat" cmpd="sng" w="19050">
            <a:solidFill>
              <a:srgbClr val="FF0000"/>
            </a:solidFill>
            <a:prstDash val="solid"/>
            <a:round/>
            <a:headEnd len="med" w="med" type="none"/>
            <a:tailEnd len="med" w="med" type="none"/>
          </a:ln>
        </p:spPr>
      </p:cxnSp>
      <p:cxnSp>
        <p:nvCxnSpPr>
          <p:cNvPr id="618" name="Google Shape;618;p30"/>
          <p:cNvCxnSpPr/>
          <p:nvPr/>
        </p:nvCxnSpPr>
        <p:spPr>
          <a:xfrm flipH="1" rot="10800000">
            <a:off x="3650875" y="220025"/>
            <a:ext cx="7500" cy="2386200"/>
          </a:xfrm>
          <a:prstGeom prst="straightConnector1">
            <a:avLst/>
          </a:prstGeom>
          <a:noFill/>
          <a:ln cap="flat" cmpd="sng" w="9525">
            <a:solidFill>
              <a:schemeClr val="dk2"/>
            </a:solidFill>
            <a:prstDash val="solid"/>
            <a:round/>
            <a:headEnd len="med" w="med" type="none"/>
            <a:tailEnd len="med" w="med" type="triangle"/>
          </a:ln>
        </p:spPr>
      </p:cxnSp>
      <p:cxnSp>
        <p:nvCxnSpPr>
          <p:cNvPr id="619" name="Google Shape;619;p30"/>
          <p:cNvCxnSpPr/>
          <p:nvPr/>
        </p:nvCxnSpPr>
        <p:spPr>
          <a:xfrm>
            <a:off x="3663600" y="2447150"/>
            <a:ext cx="356100" cy="0"/>
          </a:xfrm>
          <a:prstGeom prst="straightConnector1">
            <a:avLst/>
          </a:prstGeom>
          <a:noFill/>
          <a:ln cap="flat" cmpd="sng" w="19050">
            <a:solidFill>
              <a:srgbClr val="FF0000"/>
            </a:solidFill>
            <a:prstDash val="solid"/>
            <a:round/>
            <a:headEnd len="med" w="med" type="none"/>
            <a:tailEnd len="med" w="med" type="none"/>
          </a:ln>
        </p:spPr>
      </p:cxnSp>
      <p:sp>
        <p:nvSpPr>
          <p:cNvPr id="620" name="Google Shape;620;p30"/>
          <p:cNvSpPr/>
          <p:nvPr/>
        </p:nvSpPr>
        <p:spPr>
          <a:xfrm>
            <a:off x="3592175" y="3754874"/>
            <a:ext cx="997800" cy="100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NxN</a:t>
            </a:r>
            <a:endParaRPr/>
          </a:p>
        </p:txBody>
      </p:sp>
      <p:sp>
        <p:nvSpPr>
          <p:cNvPr id="621" name="Google Shape;621;p30"/>
          <p:cNvSpPr/>
          <p:nvPr/>
        </p:nvSpPr>
        <p:spPr>
          <a:xfrm>
            <a:off x="5492710" y="3494808"/>
            <a:ext cx="997800" cy="1004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NxN</a:t>
            </a:r>
            <a:endParaRPr/>
          </a:p>
        </p:txBody>
      </p:sp>
      <p:sp>
        <p:nvSpPr>
          <p:cNvPr id="622" name="Google Shape;622;p30"/>
          <p:cNvSpPr/>
          <p:nvPr/>
        </p:nvSpPr>
        <p:spPr>
          <a:xfrm>
            <a:off x="5388197" y="3637067"/>
            <a:ext cx="997800" cy="1004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NxN</a:t>
            </a:r>
            <a:endParaRPr/>
          </a:p>
        </p:txBody>
      </p:sp>
      <p:sp>
        <p:nvSpPr>
          <p:cNvPr id="623" name="Google Shape;623;p30"/>
          <p:cNvSpPr/>
          <p:nvPr/>
        </p:nvSpPr>
        <p:spPr>
          <a:xfrm>
            <a:off x="5299722" y="3757687"/>
            <a:ext cx="997800" cy="10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NxN</a:t>
            </a:r>
            <a:endParaRPr/>
          </a:p>
        </p:txBody>
      </p:sp>
      <p:sp>
        <p:nvSpPr>
          <p:cNvPr id="624" name="Google Shape;624;p30"/>
          <p:cNvSpPr/>
          <p:nvPr/>
        </p:nvSpPr>
        <p:spPr>
          <a:xfrm>
            <a:off x="7339487" y="3110850"/>
            <a:ext cx="584100" cy="1772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256</a:t>
            </a:r>
            <a:endParaRPr/>
          </a:p>
          <a:p>
            <a:pPr indent="0" lvl="0" marL="0" rtl="0" algn="ctr">
              <a:spcBef>
                <a:spcPts val="0"/>
              </a:spcBef>
              <a:spcAft>
                <a:spcPts val="0"/>
              </a:spcAft>
              <a:buNone/>
            </a:pPr>
            <a:r>
              <a:rPr lang="en"/>
              <a:t>225</a:t>
            </a:r>
            <a:endParaRPr/>
          </a:p>
          <a:p>
            <a:pPr indent="0" lvl="0" marL="0" rtl="0" algn="ctr">
              <a:spcBef>
                <a:spcPts val="0"/>
              </a:spcBef>
              <a:spcAft>
                <a:spcPts val="0"/>
              </a:spcAft>
              <a:buNone/>
            </a:pPr>
            <a:r>
              <a:rPr lang="en"/>
              <a:t>56</a:t>
            </a:r>
            <a:endParaRPr/>
          </a:p>
          <a:p>
            <a:pPr indent="0" lvl="0" marL="0" rtl="0" algn="ctr">
              <a:spcBef>
                <a:spcPts val="0"/>
              </a:spcBef>
              <a:spcAft>
                <a:spcPts val="0"/>
              </a:spcAft>
              <a:buNone/>
            </a:pPr>
            <a:r>
              <a:rPr lang="en"/>
              <a:t>.</a:t>
            </a:r>
            <a:endParaRPr/>
          </a:p>
          <a:p>
            <a:pPr indent="0" lvl="0" marL="0" rtl="0" algn="ctr">
              <a:spcBef>
                <a:spcPts val="0"/>
              </a:spcBef>
              <a:spcAft>
                <a:spcPts val="0"/>
              </a:spcAft>
              <a:buNone/>
            </a:pPr>
            <a:r>
              <a:rPr lang="en"/>
              <a:t>.</a:t>
            </a:r>
            <a:endParaRPr/>
          </a:p>
          <a:p>
            <a:pPr indent="0" lvl="0" marL="0" rtl="0" algn="ctr">
              <a:spcBef>
                <a:spcPts val="0"/>
              </a:spcBef>
              <a:spcAft>
                <a:spcPts val="0"/>
              </a:spcAft>
              <a:buNone/>
            </a:pPr>
            <a:r>
              <a:rPr lang="en"/>
              <a:t>.</a:t>
            </a:r>
            <a:endParaRPr/>
          </a:p>
          <a:p>
            <a:pPr indent="0" lvl="0" marL="0" rtl="0" algn="ctr">
              <a:spcBef>
                <a:spcPts val="0"/>
              </a:spcBef>
              <a:spcAft>
                <a:spcPts val="0"/>
              </a:spcAft>
              <a:buNone/>
            </a:pPr>
            <a:r>
              <a:rPr lang="en"/>
              <a:t>214</a:t>
            </a:r>
            <a:endParaRPr/>
          </a:p>
          <a:p>
            <a:pPr indent="0" lvl="0" marL="0" rtl="0" algn="ctr">
              <a:spcBef>
                <a:spcPts val="0"/>
              </a:spcBef>
              <a:spcAft>
                <a:spcPts val="0"/>
              </a:spcAft>
              <a:buNone/>
            </a:pPr>
            <a:r>
              <a:rPr lang="en"/>
              <a:t>210</a:t>
            </a:r>
            <a:endParaRPr/>
          </a:p>
          <a:p>
            <a:pPr indent="0" lvl="0" marL="0" rtl="0" algn="ctr">
              <a:spcBef>
                <a:spcPts val="0"/>
              </a:spcBef>
              <a:spcAft>
                <a:spcPts val="0"/>
              </a:spcAft>
              <a:buNone/>
            </a:pPr>
            <a:r>
              <a:rPr lang="en"/>
              <a:t>211</a:t>
            </a:r>
            <a:endParaRPr/>
          </a:p>
        </p:txBody>
      </p:sp>
      <p:sp>
        <p:nvSpPr>
          <p:cNvPr id="625" name="Google Shape;625;p30"/>
          <p:cNvSpPr/>
          <p:nvPr/>
        </p:nvSpPr>
        <p:spPr>
          <a:xfrm>
            <a:off x="8029631" y="3173711"/>
            <a:ext cx="74700" cy="583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0"/>
          <p:cNvSpPr/>
          <p:nvPr/>
        </p:nvSpPr>
        <p:spPr>
          <a:xfrm>
            <a:off x="8029631" y="3787677"/>
            <a:ext cx="74700" cy="552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0"/>
          <p:cNvSpPr/>
          <p:nvPr/>
        </p:nvSpPr>
        <p:spPr>
          <a:xfrm>
            <a:off x="8029631" y="4330181"/>
            <a:ext cx="74700" cy="552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0"/>
          <p:cNvSpPr txBox="1"/>
          <p:nvPr/>
        </p:nvSpPr>
        <p:spPr>
          <a:xfrm rot="5400000">
            <a:off x="7448099" y="3867631"/>
            <a:ext cx="1704000" cy="31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R-G-B</a:t>
            </a:r>
            <a:endParaRPr/>
          </a:p>
        </p:txBody>
      </p:sp>
      <p:cxnSp>
        <p:nvCxnSpPr>
          <p:cNvPr id="629" name="Google Shape;629;p30"/>
          <p:cNvCxnSpPr>
            <a:stCxn id="620" idx="3"/>
            <a:endCxn id="623" idx="1"/>
          </p:cNvCxnSpPr>
          <p:nvPr/>
        </p:nvCxnSpPr>
        <p:spPr>
          <a:xfrm>
            <a:off x="4589975" y="4256924"/>
            <a:ext cx="709800" cy="2700"/>
          </a:xfrm>
          <a:prstGeom prst="straightConnector1">
            <a:avLst/>
          </a:prstGeom>
          <a:noFill/>
          <a:ln cap="flat" cmpd="sng" w="9525">
            <a:solidFill>
              <a:schemeClr val="dk2"/>
            </a:solidFill>
            <a:prstDash val="solid"/>
            <a:round/>
            <a:headEnd len="med" w="med" type="none"/>
            <a:tailEnd len="med" w="med" type="triangle"/>
          </a:ln>
        </p:spPr>
      </p:cxnSp>
      <p:cxnSp>
        <p:nvCxnSpPr>
          <p:cNvPr id="630" name="Google Shape;630;p30"/>
          <p:cNvCxnSpPr>
            <a:stCxn id="621" idx="3"/>
            <a:endCxn id="624" idx="1"/>
          </p:cNvCxnSpPr>
          <p:nvPr/>
        </p:nvCxnSpPr>
        <p:spPr>
          <a:xfrm>
            <a:off x="6490510" y="3996858"/>
            <a:ext cx="849000" cy="300"/>
          </a:xfrm>
          <a:prstGeom prst="straightConnector1">
            <a:avLst/>
          </a:prstGeom>
          <a:noFill/>
          <a:ln cap="flat" cmpd="sng" w="9525">
            <a:solidFill>
              <a:schemeClr val="dk2"/>
            </a:solidFill>
            <a:prstDash val="solid"/>
            <a:round/>
            <a:headEnd len="med" w="med" type="none"/>
            <a:tailEnd len="med" w="med" type="triangle"/>
          </a:ln>
        </p:spPr>
      </p:cxnSp>
      <p:sp>
        <p:nvSpPr>
          <p:cNvPr id="631" name="Google Shape;631;p30"/>
          <p:cNvSpPr txBox="1"/>
          <p:nvPr/>
        </p:nvSpPr>
        <p:spPr>
          <a:xfrm>
            <a:off x="1159400" y="2983350"/>
            <a:ext cx="14619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632" name="Google Shape;632;p30"/>
          <p:cNvSpPr txBox="1"/>
          <p:nvPr/>
        </p:nvSpPr>
        <p:spPr>
          <a:xfrm>
            <a:off x="6567725" y="2237550"/>
            <a:ext cx="9165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ReLU(x)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31"/>
          <p:cNvSpPr/>
          <p:nvPr/>
        </p:nvSpPr>
        <p:spPr>
          <a:xfrm>
            <a:off x="1915775" y="1926074"/>
            <a:ext cx="997800" cy="100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NxN</a:t>
            </a:r>
            <a:endParaRPr/>
          </a:p>
        </p:txBody>
      </p:sp>
      <p:sp>
        <p:nvSpPr>
          <p:cNvPr id="638" name="Google Shape;638;p31"/>
          <p:cNvSpPr/>
          <p:nvPr/>
        </p:nvSpPr>
        <p:spPr>
          <a:xfrm>
            <a:off x="3816310" y="1666008"/>
            <a:ext cx="997800" cy="1004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NxN</a:t>
            </a:r>
            <a:endParaRPr/>
          </a:p>
        </p:txBody>
      </p:sp>
      <p:sp>
        <p:nvSpPr>
          <p:cNvPr id="639" name="Google Shape;639;p31"/>
          <p:cNvSpPr/>
          <p:nvPr/>
        </p:nvSpPr>
        <p:spPr>
          <a:xfrm>
            <a:off x="3711796" y="1808267"/>
            <a:ext cx="997800" cy="1004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NxN</a:t>
            </a:r>
            <a:endParaRPr/>
          </a:p>
        </p:txBody>
      </p:sp>
      <p:sp>
        <p:nvSpPr>
          <p:cNvPr id="640" name="Google Shape;640;p31"/>
          <p:cNvSpPr/>
          <p:nvPr/>
        </p:nvSpPr>
        <p:spPr>
          <a:xfrm>
            <a:off x="3623322" y="1928887"/>
            <a:ext cx="997800" cy="10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NxN</a:t>
            </a:r>
            <a:endParaRPr/>
          </a:p>
        </p:txBody>
      </p:sp>
      <p:sp>
        <p:nvSpPr>
          <p:cNvPr id="641" name="Google Shape;641;p31"/>
          <p:cNvSpPr/>
          <p:nvPr/>
        </p:nvSpPr>
        <p:spPr>
          <a:xfrm>
            <a:off x="5663087" y="1282050"/>
            <a:ext cx="584100" cy="1772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256</a:t>
            </a:r>
            <a:endParaRPr/>
          </a:p>
          <a:p>
            <a:pPr indent="0" lvl="0" marL="0" rtl="0" algn="ctr">
              <a:spcBef>
                <a:spcPts val="0"/>
              </a:spcBef>
              <a:spcAft>
                <a:spcPts val="0"/>
              </a:spcAft>
              <a:buNone/>
            </a:pPr>
            <a:r>
              <a:rPr lang="en"/>
              <a:t>225</a:t>
            </a:r>
            <a:endParaRPr/>
          </a:p>
          <a:p>
            <a:pPr indent="0" lvl="0" marL="0" rtl="0" algn="ctr">
              <a:spcBef>
                <a:spcPts val="0"/>
              </a:spcBef>
              <a:spcAft>
                <a:spcPts val="0"/>
              </a:spcAft>
              <a:buNone/>
            </a:pPr>
            <a:r>
              <a:rPr lang="en"/>
              <a:t>56</a:t>
            </a:r>
            <a:endParaRPr/>
          </a:p>
          <a:p>
            <a:pPr indent="0" lvl="0" marL="0" rtl="0" algn="ctr">
              <a:spcBef>
                <a:spcPts val="0"/>
              </a:spcBef>
              <a:spcAft>
                <a:spcPts val="0"/>
              </a:spcAft>
              <a:buNone/>
            </a:pPr>
            <a:r>
              <a:rPr lang="en"/>
              <a:t>.</a:t>
            </a:r>
            <a:endParaRPr/>
          </a:p>
          <a:p>
            <a:pPr indent="0" lvl="0" marL="0" rtl="0" algn="ctr">
              <a:spcBef>
                <a:spcPts val="0"/>
              </a:spcBef>
              <a:spcAft>
                <a:spcPts val="0"/>
              </a:spcAft>
              <a:buNone/>
            </a:pPr>
            <a:r>
              <a:rPr lang="en"/>
              <a:t>.</a:t>
            </a:r>
            <a:endParaRPr/>
          </a:p>
          <a:p>
            <a:pPr indent="0" lvl="0" marL="0" rtl="0" algn="ctr">
              <a:spcBef>
                <a:spcPts val="0"/>
              </a:spcBef>
              <a:spcAft>
                <a:spcPts val="0"/>
              </a:spcAft>
              <a:buNone/>
            </a:pPr>
            <a:r>
              <a:rPr lang="en"/>
              <a:t>.</a:t>
            </a:r>
            <a:endParaRPr/>
          </a:p>
          <a:p>
            <a:pPr indent="0" lvl="0" marL="0" rtl="0" algn="ctr">
              <a:spcBef>
                <a:spcPts val="0"/>
              </a:spcBef>
              <a:spcAft>
                <a:spcPts val="0"/>
              </a:spcAft>
              <a:buNone/>
            </a:pPr>
            <a:r>
              <a:rPr lang="en"/>
              <a:t>214</a:t>
            </a:r>
            <a:endParaRPr/>
          </a:p>
          <a:p>
            <a:pPr indent="0" lvl="0" marL="0" rtl="0" algn="ctr">
              <a:spcBef>
                <a:spcPts val="0"/>
              </a:spcBef>
              <a:spcAft>
                <a:spcPts val="0"/>
              </a:spcAft>
              <a:buNone/>
            </a:pPr>
            <a:r>
              <a:rPr lang="en"/>
              <a:t>210</a:t>
            </a:r>
            <a:endParaRPr/>
          </a:p>
          <a:p>
            <a:pPr indent="0" lvl="0" marL="0" rtl="0" algn="ctr">
              <a:spcBef>
                <a:spcPts val="0"/>
              </a:spcBef>
              <a:spcAft>
                <a:spcPts val="0"/>
              </a:spcAft>
              <a:buNone/>
            </a:pPr>
            <a:r>
              <a:rPr lang="en"/>
              <a:t>211</a:t>
            </a:r>
            <a:endParaRPr/>
          </a:p>
        </p:txBody>
      </p:sp>
      <p:sp>
        <p:nvSpPr>
          <p:cNvPr id="642" name="Google Shape;642;p31"/>
          <p:cNvSpPr/>
          <p:nvPr/>
        </p:nvSpPr>
        <p:spPr>
          <a:xfrm>
            <a:off x="6353231" y="1344911"/>
            <a:ext cx="74700" cy="583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
          <p:cNvSpPr/>
          <p:nvPr/>
        </p:nvSpPr>
        <p:spPr>
          <a:xfrm>
            <a:off x="6353231" y="1958877"/>
            <a:ext cx="74700" cy="552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p:nvPr/>
        </p:nvSpPr>
        <p:spPr>
          <a:xfrm>
            <a:off x="6353231" y="2501381"/>
            <a:ext cx="74700" cy="552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txBox="1"/>
          <p:nvPr/>
        </p:nvSpPr>
        <p:spPr>
          <a:xfrm rot="5400000">
            <a:off x="5771699" y="2038831"/>
            <a:ext cx="1704000" cy="31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R-G-B</a:t>
            </a:r>
            <a:endParaRPr/>
          </a:p>
        </p:txBody>
      </p:sp>
      <p:cxnSp>
        <p:nvCxnSpPr>
          <p:cNvPr id="646" name="Google Shape;646;p31"/>
          <p:cNvCxnSpPr>
            <a:stCxn id="637" idx="3"/>
            <a:endCxn id="640" idx="1"/>
          </p:cNvCxnSpPr>
          <p:nvPr/>
        </p:nvCxnSpPr>
        <p:spPr>
          <a:xfrm>
            <a:off x="2913575" y="2428124"/>
            <a:ext cx="709800" cy="2700"/>
          </a:xfrm>
          <a:prstGeom prst="straightConnector1">
            <a:avLst/>
          </a:prstGeom>
          <a:noFill/>
          <a:ln cap="flat" cmpd="sng" w="9525">
            <a:solidFill>
              <a:schemeClr val="dk2"/>
            </a:solidFill>
            <a:prstDash val="solid"/>
            <a:round/>
            <a:headEnd len="med" w="med" type="none"/>
            <a:tailEnd len="med" w="med" type="triangle"/>
          </a:ln>
        </p:spPr>
      </p:cxnSp>
      <p:cxnSp>
        <p:nvCxnSpPr>
          <p:cNvPr id="647" name="Google Shape;647;p31"/>
          <p:cNvCxnSpPr>
            <a:stCxn id="638" idx="3"/>
            <a:endCxn id="641" idx="1"/>
          </p:cNvCxnSpPr>
          <p:nvPr/>
        </p:nvCxnSpPr>
        <p:spPr>
          <a:xfrm>
            <a:off x="4814110" y="2168058"/>
            <a:ext cx="849000" cy="300"/>
          </a:xfrm>
          <a:prstGeom prst="straightConnector1">
            <a:avLst/>
          </a:prstGeom>
          <a:noFill/>
          <a:ln cap="flat" cmpd="sng" w="9525">
            <a:solidFill>
              <a:schemeClr val="dk2"/>
            </a:solidFill>
            <a:prstDash val="solid"/>
            <a:round/>
            <a:headEnd len="med" w="med" type="none"/>
            <a:tailEnd len="med" w="med" type="triangle"/>
          </a:ln>
        </p:spPr>
      </p:cxnSp>
      <p:sp>
        <p:nvSpPr>
          <p:cNvPr id="648" name="Google Shape;648;p31"/>
          <p:cNvSpPr txBox="1"/>
          <p:nvPr/>
        </p:nvSpPr>
        <p:spPr>
          <a:xfrm>
            <a:off x="2772500" y="3525300"/>
            <a:ext cx="26286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Unrolling Feature vectors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9999"/>
                </a:solidFill>
              </a:rPr>
              <a:t>Basic components</a:t>
            </a:r>
            <a:endParaRPr>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cxnSp>
        <p:nvCxnSpPr>
          <p:cNvPr id="653" name="Google Shape;653;p32"/>
          <p:cNvCxnSpPr/>
          <p:nvPr/>
        </p:nvCxnSpPr>
        <p:spPr>
          <a:xfrm flipH="1" rot="5400000">
            <a:off x="-333901" y="2421351"/>
            <a:ext cx="2966100" cy="600"/>
          </a:xfrm>
          <a:prstGeom prst="bentConnector3">
            <a:avLst>
              <a:gd fmla="val 50000" name="adj1"/>
            </a:avLst>
          </a:prstGeom>
          <a:noFill/>
          <a:ln cap="flat" cmpd="sng" w="9525">
            <a:solidFill>
              <a:schemeClr val="dk2"/>
            </a:solidFill>
            <a:prstDash val="solid"/>
            <a:round/>
            <a:headEnd len="med" w="med" type="none"/>
            <a:tailEnd len="med" w="med" type="stealth"/>
          </a:ln>
        </p:spPr>
      </p:cxnSp>
      <p:cxnSp>
        <p:nvCxnSpPr>
          <p:cNvPr id="654" name="Google Shape;654;p32"/>
          <p:cNvCxnSpPr/>
          <p:nvPr/>
        </p:nvCxnSpPr>
        <p:spPr>
          <a:xfrm rot="10800000">
            <a:off x="916021" y="3587527"/>
            <a:ext cx="5105700" cy="9000"/>
          </a:xfrm>
          <a:prstGeom prst="straightConnector1">
            <a:avLst/>
          </a:prstGeom>
          <a:noFill/>
          <a:ln cap="flat" cmpd="sng" w="9525">
            <a:solidFill>
              <a:schemeClr val="dk2"/>
            </a:solidFill>
            <a:prstDash val="solid"/>
            <a:round/>
            <a:headEnd len="med" w="med" type="triangle"/>
            <a:tailEnd len="med" w="med" type="none"/>
          </a:ln>
        </p:spPr>
      </p:cxnSp>
      <p:sp>
        <p:nvSpPr>
          <p:cNvPr id="655" name="Google Shape;655;p32"/>
          <p:cNvSpPr/>
          <p:nvPr/>
        </p:nvSpPr>
        <p:spPr>
          <a:xfrm>
            <a:off x="1163850" y="825975"/>
            <a:ext cx="4159777" cy="2733175"/>
          </a:xfrm>
          <a:custGeom>
            <a:rect b="b" l="l" r="r" t="t"/>
            <a:pathLst>
              <a:path extrusionOk="0" h="109327" w="181412">
                <a:moveTo>
                  <a:pt x="0" y="109327"/>
                </a:moveTo>
                <a:cubicBezTo>
                  <a:pt x="4856" y="105673"/>
                  <a:pt x="17270" y="102369"/>
                  <a:pt x="29134" y="87401"/>
                </a:cubicBezTo>
                <a:cubicBezTo>
                  <a:pt x="40998" y="72434"/>
                  <a:pt x="45803" y="34089"/>
                  <a:pt x="71183" y="19522"/>
                </a:cubicBezTo>
                <a:cubicBezTo>
                  <a:pt x="96563" y="4955"/>
                  <a:pt x="163041" y="3254"/>
                  <a:pt x="181412" y="0"/>
                </a:cubicBezTo>
              </a:path>
            </a:pathLst>
          </a:custGeom>
          <a:noFill/>
          <a:ln cap="flat" cmpd="sng" w="9525">
            <a:solidFill>
              <a:srgbClr val="0000FF"/>
            </a:solidFill>
            <a:prstDash val="solid"/>
            <a:round/>
            <a:headEnd len="med" w="med" type="none"/>
            <a:tailEnd len="med" w="med" type="none"/>
          </a:ln>
        </p:spPr>
      </p:sp>
      <p:sp>
        <p:nvSpPr>
          <p:cNvPr id="656" name="Google Shape;656;p32"/>
          <p:cNvSpPr/>
          <p:nvPr/>
        </p:nvSpPr>
        <p:spPr>
          <a:xfrm>
            <a:off x="1155225" y="1569325"/>
            <a:ext cx="4077275" cy="1989739"/>
          </a:xfrm>
          <a:custGeom>
            <a:rect b="b" l="l" r="r" t="t"/>
            <a:pathLst>
              <a:path extrusionOk="0" h="86501" w="163091">
                <a:moveTo>
                  <a:pt x="0" y="86501"/>
                </a:moveTo>
                <a:cubicBezTo>
                  <a:pt x="4756" y="83748"/>
                  <a:pt x="16920" y="82096"/>
                  <a:pt x="28534" y="69982"/>
                </a:cubicBezTo>
                <a:cubicBezTo>
                  <a:pt x="40148" y="57868"/>
                  <a:pt x="47256" y="25480"/>
                  <a:pt x="69682" y="13816"/>
                </a:cubicBezTo>
                <a:cubicBezTo>
                  <a:pt x="92108" y="2152"/>
                  <a:pt x="147523" y="2303"/>
                  <a:pt x="163091" y="0"/>
                </a:cubicBezTo>
              </a:path>
            </a:pathLst>
          </a:custGeom>
          <a:noFill/>
          <a:ln cap="flat" cmpd="sng" w="9525">
            <a:solidFill>
              <a:srgbClr val="FF0000"/>
            </a:solidFill>
            <a:prstDash val="solid"/>
            <a:round/>
            <a:headEnd len="med" w="med" type="none"/>
            <a:tailEnd len="med" w="med" type="none"/>
          </a:ln>
        </p:spPr>
      </p:sp>
      <p:sp>
        <p:nvSpPr>
          <p:cNvPr id="657" name="Google Shape;657;p32"/>
          <p:cNvSpPr/>
          <p:nvPr/>
        </p:nvSpPr>
        <p:spPr>
          <a:xfrm>
            <a:off x="1193900" y="2042375"/>
            <a:ext cx="4039700" cy="1501750"/>
          </a:xfrm>
          <a:custGeom>
            <a:rect b="b" l="l" r="r" t="t"/>
            <a:pathLst>
              <a:path extrusionOk="0" h="60070" w="161588">
                <a:moveTo>
                  <a:pt x="0" y="60070"/>
                </a:moveTo>
                <a:cubicBezTo>
                  <a:pt x="5356" y="58418"/>
                  <a:pt x="20824" y="59119"/>
                  <a:pt x="32137" y="50159"/>
                </a:cubicBezTo>
                <a:cubicBezTo>
                  <a:pt x="43450" y="41199"/>
                  <a:pt x="46304" y="14668"/>
                  <a:pt x="67879" y="6308"/>
                </a:cubicBezTo>
                <a:cubicBezTo>
                  <a:pt x="89454" y="-2052"/>
                  <a:pt x="145970" y="1051"/>
                  <a:pt x="161588" y="0"/>
                </a:cubicBezTo>
              </a:path>
            </a:pathLst>
          </a:custGeom>
          <a:noFill/>
          <a:ln cap="flat" cmpd="sng" w="9525">
            <a:solidFill>
              <a:srgbClr val="6AA84F"/>
            </a:solidFill>
            <a:prstDash val="solid"/>
            <a:round/>
            <a:headEnd len="med" w="med" type="none"/>
            <a:tailEnd len="med" w="med" type="none"/>
          </a:ln>
        </p:spPr>
      </p:sp>
      <p:sp>
        <p:nvSpPr>
          <p:cNvPr id="658" name="Google Shape;658;p32"/>
          <p:cNvSpPr/>
          <p:nvPr/>
        </p:nvSpPr>
        <p:spPr>
          <a:xfrm>
            <a:off x="1201400" y="2571750"/>
            <a:ext cx="4009675" cy="987396"/>
          </a:xfrm>
          <a:custGeom>
            <a:rect b="b" l="l" r="r" t="t"/>
            <a:pathLst>
              <a:path extrusionOk="0" h="38657" w="160387">
                <a:moveTo>
                  <a:pt x="0" y="38657"/>
                </a:moveTo>
                <a:cubicBezTo>
                  <a:pt x="6658" y="37556"/>
                  <a:pt x="28434" y="38106"/>
                  <a:pt x="39947" y="32049"/>
                </a:cubicBezTo>
                <a:cubicBezTo>
                  <a:pt x="51461" y="25992"/>
                  <a:pt x="49008" y="7321"/>
                  <a:pt x="69081" y="2315"/>
                </a:cubicBezTo>
                <a:cubicBezTo>
                  <a:pt x="89154" y="-2691"/>
                  <a:pt x="145169" y="2064"/>
                  <a:pt x="160387" y="2014"/>
                </a:cubicBezTo>
              </a:path>
            </a:pathLst>
          </a:custGeom>
          <a:noFill/>
          <a:ln cap="flat" cmpd="sng" w="9525">
            <a:solidFill>
              <a:schemeClr val="dk2"/>
            </a:solidFill>
            <a:prstDash val="lgDash"/>
            <a:round/>
            <a:headEnd len="med" w="med" type="none"/>
            <a:tailEnd len="med" w="med" type="none"/>
          </a:ln>
        </p:spPr>
      </p:sp>
      <p:sp>
        <p:nvSpPr>
          <p:cNvPr id="659" name="Google Shape;659;p32"/>
          <p:cNvSpPr txBox="1"/>
          <p:nvPr/>
        </p:nvSpPr>
        <p:spPr>
          <a:xfrm>
            <a:off x="5481400" y="675800"/>
            <a:ext cx="1081200" cy="3003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anum Gothic"/>
                <a:ea typeface="Nanum Gothic"/>
                <a:cs typeface="Nanum Gothic"/>
                <a:sym typeface="Nanum Gothic"/>
              </a:rPr>
              <a:t>Large NN</a:t>
            </a:r>
            <a:endParaRPr>
              <a:latin typeface="Nanum Gothic"/>
              <a:ea typeface="Nanum Gothic"/>
              <a:cs typeface="Nanum Gothic"/>
              <a:sym typeface="Nanum Gothic"/>
            </a:endParaRPr>
          </a:p>
        </p:txBody>
      </p:sp>
      <p:sp>
        <p:nvSpPr>
          <p:cNvPr id="660" name="Google Shape;660;p32"/>
          <p:cNvSpPr txBox="1"/>
          <p:nvPr/>
        </p:nvSpPr>
        <p:spPr>
          <a:xfrm>
            <a:off x="5481400" y="1383850"/>
            <a:ext cx="1081200" cy="30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anum Gothic"/>
                <a:ea typeface="Nanum Gothic"/>
                <a:cs typeface="Nanum Gothic"/>
                <a:sym typeface="Nanum Gothic"/>
              </a:rPr>
              <a:t>Med</a:t>
            </a:r>
            <a:r>
              <a:rPr lang="en">
                <a:latin typeface="Nanum Gothic"/>
                <a:ea typeface="Nanum Gothic"/>
                <a:cs typeface="Nanum Gothic"/>
                <a:sym typeface="Nanum Gothic"/>
              </a:rPr>
              <a:t> NN</a:t>
            </a:r>
            <a:endParaRPr>
              <a:latin typeface="Nanum Gothic"/>
              <a:ea typeface="Nanum Gothic"/>
              <a:cs typeface="Nanum Gothic"/>
              <a:sym typeface="Nanum Gothic"/>
            </a:endParaRPr>
          </a:p>
        </p:txBody>
      </p:sp>
      <p:sp>
        <p:nvSpPr>
          <p:cNvPr id="661" name="Google Shape;661;p32"/>
          <p:cNvSpPr txBox="1"/>
          <p:nvPr/>
        </p:nvSpPr>
        <p:spPr>
          <a:xfrm>
            <a:off x="5481400" y="1949225"/>
            <a:ext cx="1081200" cy="300300"/>
          </a:xfrm>
          <a:prstGeom prst="rect">
            <a:avLst/>
          </a:prstGeom>
          <a:no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anum Gothic"/>
                <a:ea typeface="Nanum Gothic"/>
                <a:cs typeface="Nanum Gothic"/>
                <a:sym typeface="Nanum Gothic"/>
              </a:rPr>
              <a:t>Small</a:t>
            </a:r>
            <a:r>
              <a:rPr lang="en">
                <a:latin typeface="Nanum Gothic"/>
                <a:ea typeface="Nanum Gothic"/>
                <a:cs typeface="Nanum Gothic"/>
                <a:sym typeface="Nanum Gothic"/>
              </a:rPr>
              <a:t> NN</a:t>
            </a:r>
            <a:endParaRPr>
              <a:latin typeface="Nanum Gothic"/>
              <a:ea typeface="Nanum Gothic"/>
              <a:cs typeface="Nanum Gothic"/>
              <a:sym typeface="Nanum Gothic"/>
            </a:endParaRPr>
          </a:p>
        </p:txBody>
      </p:sp>
      <p:sp>
        <p:nvSpPr>
          <p:cNvPr id="662" name="Google Shape;662;p32"/>
          <p:cNvSpPr txBox="1"/>
          <p:nvPr/>
        </p:nvSpPr>
        <p:spPr>
          <a:xfrm>
            <a:off x="5481400" y="2571750"/>
            <a:ext cx="1081200" cy="48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anum Gothic"/>
                <a:ea typeface="Nanum Gothic"/>
                <a:cs typeface="Nanum Gothic"/>
                <a:sym typeface="Nanum Gothic"/>
              </a:rPr>
              <a:t>SVM,LR etc</a:t>
            </a:r>
            <a:endParaRPr>
              <a:latin typeface="Nanum Gothic"/>
              <a:ea typeface="Nanum Gothic"/>
              <a:cs typeface="Nanum Gothic"/>
              <a:sym typeface="Nanum Gothic"/>
            </a:endParaRPr>
          </a:p>
        </p:txBody>
      </p:sp>
      <p:sp>
        <p:nvSpPr>
          <p:cNvPr id="663" name="Google Shape;663;p32"/>
          <p:cNvSpPr txBox="1"/>
          <p:nvPr/>
        </p:nvSpPr>
        <p:spPr>
          <a:xfrm>
            <a:off x="633700" y="1892200"/>
            <a:ext cx="470700" cy="3003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anum Gothic"/>
                <a:ea typeface="Nanum Gothic"/>
                <a:cs typeface="Nanum Gothic"/>
                <a:sym typeface="Nanum Gothic"/>
              </a:rPr>
              <a:t>η</a:t>
            </a:r>
            <a:endParaRPr>
              <a:latin typeface="Nanum Gothic"/>
              <a:ea typeface="Nanum Gothic"/>
              <a:cs typeface="Nanum Gothic"/>
              <a:sym typeface="Nanum Gothic"/>
            </a:endParaRPr>
          </a:p>
        </p:txBody>
      </p:sp>
      <p:sp>
        <p:nvSpPr>
          <p:cNvPr id="664" name="Google Shape;664;p32"/>
          <p:cNvSpPr txBox="1"/>
          <p:nvPr/>
        </p:nvSpPr>
        <p:spPr>
          <a:xfrm>
            <a:off x="3188900" y="3696525"/>
            <a:ext cx="1549200" cy="3003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anum Gothic"/>
                <a:ea typeface="Nanum Gothic"/>
                <a:cs typeface="Nanum Gothic"/>
                <a:sym typeface="Nanum Gothic"/>
              </a:rPr>
              <a:t>Amount of Data</a:t>
            </a:r>
            <a:endParaRPr>
              <a:latin typeface="Nanum Gothic"/>
              <a:ea typeface="Nanum Gothic"/>
              <a:cs typeface="Nanum Gothic"/>
              <a:sym typeface="Nanum Gothic"/>
            </a:endParaRPr>
          </a:p>
        </p:txBody>
      </p:sp>
      <p:sp>
        <p:nvSpPr>
          <p:cNvPr id="665" name="Google Shape;665;p32"/>
          <p:cNvSpPr txBox="1"/>
          <p:nvPr/>
        </p:nvSpPr>
        <p:spPr>
          <a:xfrm>
            <a:off x="2852800" y="4290400"/>
            <a:ext cx="30330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Why does Deep learning work?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33"/>
          <p:cNvSpPr/>
          <p:nvPr/>
        </p:nvSpPr>
        <p:spPr>
          <a:xfrm>
            <a:off x="4485958" y="899991"/>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1</a:t>
            </a:r>
            <a:endParaRPr baseline="-25000" sz="1200"/>
          </a:p>
        </p:txBody>
      </p:sp>
      <p:sp>
        <p:nvSpPr>
          <p:cNvPr id="671" name="Google Shape;671;p33"/>
          <p:cNvSpPr/>
          <p:nvPr/>
        </p:nvSpPr>
        <p:spPr>
          <a:xfrm>
            <a:off x="4485958" y="1790663"/>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2</a:t>
            </a:r>
            <a:endParaRPr sz="1600">
              <a:solidFill>
                <a:schemeClr val="dk1"/>
              </a:solidFill>
            </a:endParaRPr>
          </a:p>
        </p:txBody>
      </p:sp>
      <p:sp>
        <p:nvSpPr>
          <p:cNvPr id="672" name="Google Shape;672;p33"/>
          <p:cNvSpPr/>
          <p:nvPr/>
        </p:nvSpPr>
        <p:spPr>
          <a:xfrm>
            <a:off x="4485958" y="2681336"/>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3</a:t>
            </a:r>
            <a:endParaRPr sz="1600">
              <a:solidFill>
                <a:schemeClr val="dk1"/>
              </a:solidFill>
            </a:endParaRPr>
          </a:p>
        </p:txBody>
      </p:sp>
      <p:sp>
        <p:nvSpPr>
          <p:cNvPr id="673" name="Google Shape;673;p33"/>
          <p:cNvSpPr txBox="1"/>
          <p:nvPr/>
        </p:nvSpPr>
        <p:spPr>
          <a:xfrm>
            <a:off x="2892936" y="523808"/>
            <a:ext cx="8184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Input</a:t>
            </a:r>
            <a:endParaRPr sz="1200">
              <a:latin typeface="Consolas"/>
              <a:ea typeface="Consolas"/>
              <a:cs typeface="Consolas"/>
              <a:sym typeface="Consolas"/>
            </a:endParaRPr>
          </a:p>
        </p:txBody>
      </p:sp>
      <p:sp>
        <p:nvSpPr>
          <p:cNvPr id="674" name="Google Shape;674;p33"/>
          <p:cNvSpPr txBox="1"/>
          <p:nvPr/>
        </p:nvSpPr>
        <p:spPr>
          <a:xfrm>
            <a:off x="4346283" y="313350"/>
            <a:ext cx="8184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Hidden</a:t>
            </a:r>
            <a:endParaRPr sz="1200">
              <a:latin typeface="Consolas"/>
              <a:ea typeface="Consolas"/>
              <a:cs typeface="Consolas"/>
              <a:sym typeface="Consolas"/>
            </a:endParaRPr>
          </a:p>
        </p:txBody>
      </p:sp>
      <p:sp>
        <p:nvSpPr>
          <p:cNvPr id="675" name="Google Shape;675;p33"/>
          <p:cNvSpPr txBox="1"/>
          <p:nvPr/>
        </p:nvSpPr>
        <p:spPr>
          <a:xfrm>
            <a:off x="5799631" y="523808"/>
            <a:ext cx="8184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Output</a:t>
            </a:r>
            <a:endParaRPr sz="1200">
              <a:latin typeface="Consolas"/>
              <a:ea typeface="Consolas"/>
              <a:cs typeface="Consolas"/>
              <a:sym typeface="Consolas"/>
            </a:endParaRPr>
          </a:p>
        </p:txBody>
      </p:sp>
      <p:sp>
        <p:nvSpPr>
          <p:cNvPr id="676" name="Google Shape;676;p33"/>
          <p:cNvSpPr txBox="1"/>
          <p:nvPr/>
        </p:nvSpPr>
        <p:spPr>
          <a:xfrm>
            <a:off x="2486078" y="4362875"/>
            <a:ext cx="9126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 = A</a:t>
            </a:r>
            <a:r>
              <a:rPr baseline="30000" lang="en">
                <a:latin typeface="Consolas"/>
                <a:ea typeface="Consolas"/>
                <a:cs typeface="Consolas"/>
                <a:sym typeface="Consolas"/>
              </a:rPr>
              <a:t>[0]</a:t>
            </a:r>
            <a:endParaRPr baseline="30000">
              <a:latin typeface="Consolas"/>
              <a:ea typeface="Consolas"/>
              <a:cs typeface="Consolas"/>
              <a:sym typeface="Consolas"/>
            </a:endParaRPr>
          </a:p>
        </p:txBody>
      </p:sp>
      <p:sp>
        <p:nvSpPr>
          <p:cNvPr id="677" name="Google Shape;677;p33"/>
          <p:cNvSpPr/>
          <p:nvPr/>
        </p:nvSpPr>
        <p:spPr>
          <a:xfrm>
            <a:off x="4485958" y="3572009"/>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4</a:t>
            </a:r>
            <a:endParaRPr sz="1600">
              <a:solidFill>
                <a:schemeClr val="dk1"/>
              </a:solidFill>
            </a:endParaRPr>
          </a:p>
        </p:txBody>
      </p:sp>
      <p:sp>
        <p:nvSpPr>
          <p:cNvPr id="678" name="Google Shape;678;p33"/>
          <p:cNvSpPr/>
          <p:nvPr/>
        </p:nvSpPr>
        <p:spPr>
          <a:xfrm>
            <a:off x="2900281" y="2255806"/>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3"/>
          <p:cNvSpPr/>
          <p:nvPr/>
        </p:nvSpPr>
        <p:spPr>
          <a:xfrm>
            <a:off x="2900281" y="2523294"/>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3"/>
          <p:cNvSpPr/>
          <p:nvPr/>
        </p:nvSpPr>
        <p:spPr>
          <a:xfrm>
            <a:off x="2900281" y="2790781"/>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3"/>
          <p:cNvSpPr/>
          <p:nvPr/>
        </p:nvSpPr>
        <p:spPr>
          <a:xfrm>
            <a:off x="5952022" y="2280801"/>
            <a:ext cx="538800" cy="5577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[2]</a:t>
            </a:r>
            <a:endParaRPr sz="1600">
              <a:solidFill>
                <a:schemeClr val="dk1"/>
              </a:solidFill>
            </a:endParaRPr>
          </a:p>
        </p:txBody>
      </p:sp>
      <p:cxnSp>
        <p:nvCxnSpPr>
          <p:cNvPr id="682" name="Google Shape;682;p33"/>
          <p:cNvCxnSpPr>
            <a:stCxn id="678" idx="6"/>
            <a:endCxn id="670" idx="2"/>
          </p:cNvCxnSpPr>
          <p:nvPr/>
        </p:nvCxnSpPr>
        <p:spPr>
          <a:xfrm flipH="1" rot="10800000">
            <a:off x="2979781" y="1205806"/>
            <a:ext cx="1506300" cy="1084200"/>
          </a:xfrm>
          <a:prstGeom prst="straightConnector1">
            <a:avLst/>
          </a:prstGeom>
          <a:noFill/>
          <a:ln cap="flat" cmpd="sng" w="9525">
            <a:solidFill>
              <a:schemeClr val="dk2"/>
            </a:solidFill>
            <a:prstDash val="solid"/>
            <a:round/>
            <a:headEnd len="med" w="med" type="none"/>
            <a:tailEnd len="med" w="med" type="triangle"/>
          </a:ln>
        </p:spPr>
      </p:cxnSp>
      <p:cxnSp>
        <p:nvCxnSpPr>
          <p:cNvPr id="683" name="Google Shape;683;p33"/>
          <p:cNvCxnSpPr>
            <a:stCxn id="679" idx="6"/>
            <a:endCxn id="670" idx="2"/>
          </p:cNvCxnSpPr>
          <p:nvPr/>
        </p:nvCxnSpPr>
        <p:spPr>
          <a:xfrm flipH="1" rot="10800000">
            <a:off x="2979781" y="1205694"/>
            <a:ext cx="1506300" cy="1351800"/>
          </a:xfrm>
          <a:prstGeom prst="straightConnector1">
            <a:avLst/>
          </a:prstGeom>
          <a:noFill/>
          <a:ln cap="flat" cmpd="sng" w="9525">
            <a:solidFill>
              <a:schemeClr val="dk2"/>
            </a:solidFill>
            <a:prstDash val="solid"/>
            <a:round/>
            <a:headEnd len="med" w="med" type="none"/>
            <a:tailEnd len="med" w="med" type="triangle"/>
          </a:ln>
        </p:spPr>
      </p:cxnSp>
      <p:cxnSp>
        <p:nvCxnSpPr>
          <p:cNvPr id="684" name="Google Shape;684;p33"/>
          <p:cNvCxnSpPr>
            <a:stCxn id="680" idx="6"/>
            <a:endCxn id="670" idx="2"/>
          </p:cNvCxnSpPr>
          <p:nvPr/>
        </p:nvCxnSpPr>
        <p:spPr>
          <a:xfrm flipH="1" rot="10800000">
            <a:off x="2979781" y="1205881"/>
            <a:ext cx="1506300" cy="1619100"/>
          </a:xfrm>
          <a:prstGeom prst="straightConnector1">
            <a:avLst/>
          </a:prstGeom>
          <a:noFill/>
          <a:ln cap="flat" cmpd="sng" w="9525">
            <a:solidFill>
              <a:schemeClr val="dk2"/>
            </a:solidFill>
            <a:prstDash val="solid"/>
            <a:round/>
            <a:headEnd len="med" w="med" type="none"/>
            <a:tailEnd len="med" w="med" type="triangle"/>
          </a:ln>
        </p:spPr>
      </p:cxnSp>
      <p:cxnSp>
        <p:nvCxnSpPr>
          <p:cNvPr id="685" name="Google Shape;685;p33"/>
          <p:cNvCxnSpPr>
            <a:stCxn id="678" idx="6"/>
            <a:endCxn id="671" idx="2"/>
          </p:cNvCxnSpPr>
          <p:nvPr/>
        </p:nvCxnSpPr>
        <p:spPr>
          <a:xfrm flipH="1" rot="10800000">
            <a:off x="2979781" y="2096506"/>
            <a:ext cx="1506300" cy="193500"/>
          </a:xfrm>
          <a:prstGeom prst="straightConnector1">
            <a:avLst/>
          </a:prstGeom>
          <a:noFill/>
          <a:ln cap="flat" cmpd="sng" w="9525">
            <a:solidFill>
              <a:schemeClr val="dk2"/>
            </a:solidFill>
            <a:prstDash val="solid"/>
            <a:round/>
            <a:headEnd len="med" w="med" type="none"/>
            <a:tailEnd len="med" w="med" type="triangle"/>
          </a:ln>
        </p:spPr>
      </p:cxnSp>
      <p:cxnSp>
        <p:nvCxnSpPr>
          <p:cNvPr id="686" name="Google Shape;686;p33"/>
          <p:cNvCxnSpPr>
            <a:stCxn id="678" idx="6"/>
            <a:endCxn id="672" idx="2"/>
          </p:cNvCxnSpPr>
          <p:nvPr/>
        </p:nvCxnSpPr>
        <p:spPr>
          <a:xfrm>
            <a:off x="2979781" y="2290006"/>
            <a:ext cx="1506300" cy="697200"/>
          </a:xfrm>
          <a:prstGeom prst="straightConnector1">
            <a:avLst/>
          </a:prstGeom>
          <a:noFill/>
          <a:ln cap="flat" cmpd="sng" w="9525">
            <a:solidFill>
              <a:schemeClr val="dk2"/>
            </a:solidFill>
            <a:prstDash val="solid"/>
            <a:round/>
            <a:headEnd len="med" w="med" type="none"/>
            <a:tailEnd len="med" w="med" type="triangle"/>
          </a:ln>
        </p:spPr>
      </p:cxnSp>
      <p:cxnSp>
        <p:nvCxnSpPr>
          <p:cNvPr id="687" name="Google Shape;687;p33"/>
          <p:cNvCxnSpPr>
            <a:stCxn id="678" idx="5"/>
            <a:endCxn id="677" idx="2"/>
          </p:cNvCxnSpPr>
          <p:nvPr/>
        </p:nvCxnSpPr>
        <p:spPr>
          <a:xfrm>
            <a:off x="2968138" y="2314189"/>
            <a:ext cx="1517700" cy="1563600"/>
          </a:xfrm>
          <a:prstGeom prst="straightConnector1">
            <a:avLst/>
          </a:prstGeom>
          <a:noFill/>
          <a:ln cap="flat" cmpd="sng" w="9525">
            <a:solidFill>
              <a:schemeClr val="dk2"/>
            </a:solidFill>
            <a:prstDash val="solid"/>
            <a:round/>
            <a:headEnd len="med" w="med" type="none"/>
            <a:tailEnd len="med" w="med" type="triangle"/>
          </a:ln>
        </p:spPr>
      </p:cxnSp>
      <p:cxnSp>
        <p:nvCxnSpPr>
          <p:cNvPr id="688" name="Google Shape;688;p33"/>
          <p:cNvCxnSpPr>
            <a:stCxn id="679" idx="6"/>
            <a:endCxn id="671" idx="2"/>
          </p:cNvCxnSpPr>
          <p:nvPr/>
        </p:nvCxnSpPr>
        <p:spPr>
          <a:xfrm flipH="1" rot="10800000">
            <a:off x="2979781" y="2096394"/>
            <a:ext cx="1506300" cy="461100"/>
          </a:xfrm>
          <a:prstGeom prst="straightConnector1">
            <a:avLst/>
          </a:prstGeom>
          <a:noFill/>
          <a:ln cap="flat" cmpd="sng" w="9525">
            <a:solidFill>
              <a:schemeClr val="dk2"/>
            </a:solidFill>
            <a:prstDash val="solid"/>
            <a:round/>
            <a:headEnd len="med" w="med" type="none"/>
            <a:tailEnd len="med" w="med" type="triangle"/>
          </a:ln>
        </p:spPr>
      </p:cxnSp>
      <p:cxnSp>
        <p:nvCxnSpPr>
          <p:cNvPr id="689" name="Google Shape;689;p33"/>
          <p:cNvCxnSpPr>
            <a:stCxn id="679" idx="6"/>
            <a:endCxn id="672" idx="2"/>
          </p:cNvCxnSpPr>
          <p:nvPr/>
        </p:nvCxnSpPr>
        <p:spPr>
          <a:xfrm>
            <a:off x="2979781" y="2557494"/>
            <a:ext cx="1506300" cy="429600"/>
          </a:xfrm>
          <a:prstGeom prst="straightConnector1">
            <a:avLst/>
          </a:prstGeom>
          <a:noFill/>
          <a:ln cap="flat" cmpd="sng" w="9525">
            <a:solidFill>
              <a:schemeClr val="dk2"/>
            </a:solidFill>
            <a:prstDash val="solid"/>
            <a:round/>
            <a:headEnd len="med" w="med" type="none"/>
            <a:tailEnd len="med" w="med" type="triangle"/>
          </a:ln>
        </p:spPr>
      </p:cxnSp>
      <p:cxnSp>
        <p:nvCxnSpPr>
          <p:cNvPr id="690" name="Google Shape;690;p33"/>
          <p:cNvCxnSpPr>
            <a:stCxn id="679" idx="6"/>
            <a:endCxn id="677" idx="2"/>
          </p:cNvCxnSpPr>
          <p:nvPr/>
        </p:nvCxnSpPr>
        <p:spPr>
          <a:xfrm>
            <a:off x="2979781" y="2557494"/>
            <a:ext cx="1506300" cy="1320300"/>
          </a:xfrm>
          <a:prstGeom prst="straightConnector1">
            <a:avLst/>
          </a:prstGeom>
          <a:noFill/>
          <a:ln cap="flat" cmpd="sng" w="9525">
            <a:solidFill>
              <a:schemeClr val="dk2"/>
            </a:solidFill>
            <a:prstDash val="solid"/>
            <a:round/>
            <a:headEnd len="med" w="med" type="none"/>
            <a:tailEnd len="med" w="med" type="triangle"/>
          </a:ln>
        </p:spPr>
      </p:cxnSp>
      <p:cxnSp>
        <p:nvCxnSpPr>
          <p:cNvPr id="691" name="Google Shape;691;p33"/>
          <p:cNvCxnSpPr>
            <a:stCxn id="680" idx="6"/>
            <a:endCxn id="671" idx="2"/>
          </p:cNvCxnSpPr>
          <p:nvPr/>
        </p:nvCxnSpPr>
        <p:spPr>
          <a:xfrm flipH="1" rot="10800000">
            <a:off x="2979781" y="2096581"/>
            <a:ext cx="1506300" cy="728400"/>
          </a:xfrm>
          <a:prstGeom prst="straightConnector1">
            <a:avLst/>
          </a:prstGeom>
          <a:noFill/>
          <a:ln cap="flat" cmpd="sng" w="9525">
            <a:solidFill>
              <a:schemeClr val="dk2"/>
            </a:solidFill>
            <a:prstDash val="solid"/>
            <a:round/>
            <a:headEnd len="med" w="med" type="none"/>
            <a:tailEnd len="med" w="med" type="triangle"/>
          </a:ln>
        </p:spPr>
      </p:cxnSp>
      <p:cxnSp>
        <p:nvCxnSpPr>
          <p:cNvPr id="692" name="Google Shape;692;p33"/>
          <p:cNvCxnSpPr>
            <a:stCxn id="680" idx="6"/>
            <a:endCxn id="672" idx="2"/>
          </p:cNvCxnSpPr>
          <p:nvPr/>
        </p:nvCxnSpPr>
        <p:spPr>
          <a:xfrm>
            <a:off x="2979781" y="2824981"/>
            <a:ext cx="1506300" cy="162300"/>
          </a:xfrm>
          <a:prstGeom prst="straightConnector1">
            <a:avLst/>
          </a:prstGeom>
          <a:noFill/>
          <a:ln cap="flat" cmpd="sng" w="9525">
            <a:solidFill>
              <a:schemeClr val="dk2"/>
            </a:solidFill>
            <a:prstDash val="solid"/>
            <a:round/>
            <a:headEnd len="med" w="med" type="none"/>
            <a:tailEnd len="med" w="med" type="triangle"/>
          </a:ln>
        </p:spPr>
      </p:cxnSp>
      <p:cxnSp>
        <p:nvCxnSpPr>
          <p:cNvPr id="693" name="Google Shape;693;p33"/>
          <p:cNvCxnSpPr>
            <a:stCxn id="680" idx="6"/>
            <a:endCxn id="677" idx="2"/>
          </p:cNvCxnSpPr>
          <p:nvPr/>
        </p:nvCxnSpPr>
        <p:spPr>
          <a:xfrm>
            <a:off x="2979781" y="2824981"/>
            <a:ext cx="1506300" cy="1053000"/>
          </a:xfrm>
          <a:prstGeom prst="straightConnector1">
            <a:avLst/>
          </a:prstGeom>
          <a:noFill/>
          <a:ln cap="flat" cmpd="sng" w="9525">
            <a:solidFill>
              <a:schemeClr val="dk2"/>
            </a:solidFill>
            <a:prstDash val="solid"/>
            <a:round/>
            <a:headEnd len="med" w="med" type="none"/>
            <a:tailEnd len="med" w="med" type="triangle"/>
          </a:ln>
        </p:spPr>
      </p:cxnSp>
      <p:cxnSp>
        <p:nvCxnSpPr>
          <p:cNvPr id="694" name="Google Shape;694;p33"/>
          <p:cNvCxnSpPr>
            <a:stCxn id="681" idx="6"/>
            <a:endCxn id="695" idx="1"/>
          </p:cNvCxnSpPr>
          <p:nvPr/>
        </p:nvCxnSpPr>
        <p:spPr>
          <a:xfrm flipH="1" rot="10800000">
            <a:off x="6490822" y="2557551"/>
            <a:ext cx="683700" cy="2100"/>
          </a:xfrm>
          <a:prstGeom prst="straightConnector1">
            <a:avLst/>
          </a:prstGeom>
          <a:noFill/>
          <a:ln cap="flat" cmpd="sng" w="19050">
            <a:solidFill>
              <a:schemeClr val="dk2"/>
            </a:solidFill>
            <a:prstDash val="solid"/>
            <a:round/>
            <a:headEnd len="med" w="med" type="none"/>
            <a:tailEnd len="med" w="med" type="triangle"/>
          </a:ln>
        </p:spPr>
      </p:cxnSp>
      <p:sp>
        <p:nvSpPr>
          <p:cNvPr id="696" name="Google Shape;696;p33"/>
          <p:cNvSpPr txBox="1"/>
          <p:nvPr/>
        </p:nvSpPr>
        <p:spPr>
          <a:xfrm>
            <a:off x="4217647" y="4362875"/>
            <a:ext cx="9126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[1]</a:t>
            </a:r>
            <a:endParaRPr baseline="30000">
              <a:latin typeface="Consolas"/>
              <a:ea typeface="Consolas"/>
              <a:cs typeface="Consolas"/>
              <a:sym typeface="Consolas"/>
            </a:endParaRPr>
          </a:p>
        </p:txBody>
      </p:sp>
      <p:sp>
        <p:nvSpPr>
          <p:cNvPr id="697" name="Google Shape;697;p33"/>
          <p:cNvSpPr txBox="1"/>
          <p:nvPr/>
        </p:nvSpPr>
        <p:spPr>
          <a:xfrm>
            <a:off x="6076972" y="4362875"/>
            <a:ext cx="9126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[2]</a:t>
            </a:r>
            <a:endParaRPr baseline="30000">
              <a:latin typeface="Consolas"/>
              <a:ea typeface="Consolas"/>
              <a:cs typeface="Consolas"/>
              <a:sym typeface="Consolas"/>
            </a:endParaRPr>
          </a:p>
        </p:txBody>
      </p:sp>
      <p:sp>
        <p:nvSpPr>
          <p:cNvPr id="698" name="Google Shape;698;p33"/>
          <p:cNvSpPr/>
          <p:nvPr/>
        </p:nvSpPr>
        <p:spPr>
          <a:xfrm>
            <a:off x="2795108" y="1609101"/>
            <a:ext cx="347100" cy="19710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txBox="1"/>
          <p:nvPr/>
        </p:nvSpPr>
        <p:spPr>
          <a:xfrm>
            <a:off x="2280100" y="2371550"/>
            <a:ext cx="4521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Consolas"/>
                <a:ea typeface="Consolas"/>
                <a:cs typeface="Consolas"/>
                <a:sym typeface="Consolas"/>
              </a:rPr>
              <a:t>X</a:t>
            </a:r>
            <a:endParaRPr b="1" sz="1200">
              <a:latin typeface="Consolas"/>
              <a:ea typeface="Consolas"/>
              <a:cs typeface="Consolas"/>
              <a:sym typeface="Consolas"/>
            </a:endParaRPr>
          </a:p>
        </p:txBody>
      </p:sp>
      <p:cxnSp>
        <p:nvCxnSpPr>
          <p:cNvPr id="700" name="Google Shape;700;p33"/>
          <p:cNvCxnSpPr>
            <a:stCxn id="677" idx="6"/>
            <a:endCxn id="681" idx="2"/>
          </p:cNvCxnSpPr>
          <p:nvPr/>
        </p:nvCxnSpPr>
        <p:spPr>
          <a:xfrm flipH="1" rot="10800000">
            <a:off x="5079058" y="2559659"/>
            <a:ext cx="873000" cy="1318200"/>
          </a:xfrm>
          <a:prstGeom prst="straightConnector1">
            <a:avLst/>
          </a:prstGeom>
          <a:noFill/>
          <a:ln cap="flat" cmpd="sng" w="9525">
            <a:solidFill>
              <a:schemeClr val="dk2"/>
            </a:solidFill>
            <a:prstDash val="solid"/>
            <a:round/>
            <a:headEnd len="med" w="med" type="none"/>
            <a:tailEnd len="med" w="med" type="triangle"/>
          </a:ln>
        </p:spPr>
      </p:cxnSp>
      <p:cxnSp>
        <p:nvCxnSpPr>
          <p:cNvPr id="701" name="Google Shape;701;p33"/>
          <p:cNvCxnSpPr>
            <a:stCxn id="672" idx="6"/>
            <a:endCxn id="681" idx="2"/>
          </p:cNvCxnSpPr>
          <p:nvPr/>
        </p:nvCxnSpPr>
        <p:spPr>
          <a:xfrm flipH="1" rot="10800000">
            <a:off x="5079058" y="2559686"/>
            <a:ext cx="873000" cy="427500"/>
          </a:xfrm>
          <a:prstGeom prst="straightConnector1">
            <a:avLst/>
          </a:prstGeom>
          <a:noFill/>
          <a:ln cap="flat" cmpd="sng" w="9525">
            <a:solidFill>
              <a:schemeClr val="dk2"/>
            </a:solidFill>
            <a:prstDash val="solid"/>
            <a:round/>
            <a:headEnd len="med" w="med" type="none"/>
            <a:tailEnd len="med" w="med" type="triangle"/>
          </a:ln>
        </p:spPr>
      </p:cxnSp>
      <p:cxnSp>
        <p:nvCxnSpPr>
          <p:cNvPr id="702" name="Google Shape;702;p33"/>
          <p:cNvCxnSpPr>
            <a:stCxn id="671" idx="6"/>
            <a:endCxn id="681" idx="2"/>
          </p:cNvCxnSpPr>
          <p:nvPr/>
        </p:nvCxnSpPr>
        <p:spPr>
          <a:xfrm>
            <a:off x="5079058" y="2096513"/>
            <a:ext cx="873000" cy="463200"/>
          </a:xfrm>
          <a:prstGeom prst="straightConnector1">
            <a:avLst/>
          </a:prstGeom>
          <a:noFill/>
          <a:ln cap="flat" cmpd="sng" w="9525">
            <a:solidFill>
              <a:schemeClr val="dk2"/>
            </a:solidFill>
            <a:prstDash val="solid"/>
            <a:round/>
            <a:headEnd len="med" w="med" type="none"/>
            <a:tailEnd len="med" w="med" type="triangle"/>
          </a:ln>
        </p:spPr>
      </p:cxnSp>
      <p:cxnSp>
        <p:nvCxnSpPr>
          <p:cNvPr id="703" name="Google Shape;703;p33"/>
          <p:cNvCxnSpPr>
            <a:stCxn id="670" idx="6"/>
            <a:endCxn id="681" idx="2"/>
          </p:cNvCxnSpPr>
          <p:nvPr/>
        </p:nvCxnSpPr>
        <p:spPr>
          <a:xfrm>
            <a:off x="5079058" y="1205841"/>
            <a:ext cx="873000" cy="1353900"/>
          </a:xfrm>
          <a:prstGeom prst="straightConnector1">
            <a:avLst/>
          </a:prstGeom>
          <a:noFill/>
          <a:ln cap="flat" cmpd="sng" w="9525">
            <a:solidFill>
              <a:schemeClr val="dk2"/>
            </a:solidFill>
            <a:prstDash val="solid"/>
            <a:round/>
            <a:headEnd len="med" w="med" type="none"/>
            <a:tailEnd len="med" w="med" type="triangle"/>
          </a:ln>
        </p:spPr>
      </p:cxnSp>
      <p:sp>
        <p:nvSpPr>
          <p:cNvPr id="695" name="Google Shape;695;p33"/>
          <p:cNvSpPr txBox="1"/>
          <p:nvPr/>
        </p:nvSpPr>
        <p:spPr>
          <a:xfrm>
            <a:off x="7174525" y="2369400"/>
            <a:ext cx="4521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latin typeface="Consolas"/>
                <a:ea typeface="Consolas"/>
                <a:cs typeface="Consolas"/>
                <a:sym typeface="Consolas"/>
              </a:rPr>
              <a:t>Ŷ</a:t>
            </a:r>
            <a:endParaRPr b="1" sz="1200">
              <a:latin typeface="Consolas"/>
              <a:ea typeface="Consolas"/>
              <a:cs typeface="Consolas"/>
              <a:sym typeface="Consolas"/>
            </a:endParaRPr>
          </a:p>
        </p:txBody>
      </p:sp>
      <p:sp>
        <p:nvSpPr>
          <p:cNvPr id="704" name="Google Shape;704;p33"/>
          <p:cNvSpPr txBox="1"/>
          <p:nvPr/>
        </p:nvSpPr>
        <p:spPr>
          <a:xfrm rot="-5400000">
            <a:off x="180150" y="2162700"/>
            <a:ext cx="30330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One hidden layer neural network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Google Shape;709;p34"/>
          <p:cNvSpPr/>
          <p:nvPr/>
        </p:nvSpPr>
        <p:spPr>
          <a:xfrm>
            <a:off x="3876358" y="419063"/>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1</a:t>
            </a:r>
            <a:endParaRPr sz="1600">
              <a:solidFill>
                <a:schemeClr val="dk1"/>
              </a:solidFill>
            </a:endParaRPr>
          </a:p>
        </p:txBody>
      </p:sp>
      <p:sp>
        <p:nvSpPr>
          <p:cNvPr id="710" name="Google Shape;710;p34"/>
          <p:cNvSpPr/>
          <p:nvPr/>
        </p:nvSpPr>
        <p:spPr>
          <a:xfrm>
            <a:off x="3876358" y="1374011"/>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2</a:t>
            </a:r>
            <a:endParaRPr sz="1600">
              <a:solidFill>
                <a:schemeClr val="dk1"/>
              </a:solidFill>
            </a:endParaRPr>
          </a:p>
        </p:txBody>
      </p:sp>
      <p:sp>
        <p:nvSpPr>
          <p:cNvPr id="711" name="Google Shape;711;p34"/>
          <p:cNvSpPr txBox="1"/>
          <p:nvPr/>
        </p:nvSpPr>
        <p:spPr>
          <a:xfrm>
            <a:off x="2280176" y="536825"/>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[1]</a:t>
            </a:r>
            <a:endParaRPr baseline="-25000">
              <a:latin typeface="Consolas"/>
              <a:ea typeface="Consolas"/>
              <a:cs typeface="Consolas"/>
              <a:sym typeface="Consolas"/>
            </a:endParaRPr>
          </a:p>
        </p:txBody>
      </p:sp>
      <p:sp>
        <p:nvSpPr>
          <p:cNvPr id="712" name="Google Shape;712;p34"/>
          <p:cNvSpPr/>
          <p:nvPr/>
        </p:nvSpPr>
        <p:spPr>
          <a:xfrm>
            <a:off x="5206047" y="921301"/>
            <a:ext cx="538800" cy="5577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[2]</a:t>
            </a:r>
            <a:endParaRPr sz="1600">
              <a:solidFill>
                <a:schemeClr val="dk1"/>
              </a:solidFill>
            </a:endParaRPr>
          </a:p>
        </p:txBody>
      </p:sp>
      <p:cxnSp>
        <p:nvCxnSpPr>
          <p:cNvPr id="713" name="Google Shape;713;p34"/>
          <p:cNvCxnSpPr>
            <a:stCxn id="712" idx="6"/>
            <a:endCxn id="714" idx="1"/>
          </p:cNvCxnSpPr>
          <p:nvPr/>
        </p:nvCxnSpPr>
        <p:spPr>
          <a:xfrm>
            <a:off x="5744847" y="1200151"/>
            <a:ext cx="501900" cy="0"/>
          </a:xfrm>
          <a:prstGeom prst="straightConnector1">
            <a:avLst/>
          </a:prstGeom>
          <a:noFill/>
          <a:ln cap="flat" cmpd="sng" w="9525">
            <a:solidFill>
              <a:schemeClr val="dk2"/>
            </a:solidFill>
            <a:prstDash val="solid"/>
            <a:round/>
            <a:headEnd len="med" w="med" type="none"/>
            <a:tailEnd len="med" w="med" type="triangle"/>
          </a:ln>
        </p:spPr>
      </p:cxnSp>
      <p:cxnSp>
        <p:nvCxnSpPr>
          <p:cNvPr id="715" name="Google Shape;715;p34"/>
          <p:cNvCxnSpPr>
            <a:stCxn id="710" idx="6"/>
            <a:endCxn id="712" idx="2"/>
          </p:cNvCxnSpPr>
          <p:nvPr/>
        </p:nvCxnSpPr>
        <p:spPr>
          <a:xfrm flipH="1" rot="10800000">
            <a:off x="4469458" y="1200161"/>
            <a:ext cx="736500" cy="479700"/>
          </a:xfrm>
          <a:prstGeom prst="straightConnector1">
            <a:avLst/>
          </a:prstGeom>
          <a:noFill/>
          <a:ln cap="flat" cmpd="sng" w="9525">
            <a:solidFill>
              <a:schemeClr val="dk2"/>
            </a:solidFill>
            <a:prstDash val="solid"/>
            <a:round/>
            <a:headEnd len="med" w="med" type="none"/>
            <a:tailEnd len="med" w="med" type="triangle"/>
          </a:ln>
        </p:spPr>
      </p:cxnSp>
      <p:cxnSp>
        <p:nvCxnSpPr>
          <p:cNvPr id="716" name="Google Shape;716;p34"/>
          <p:cNvCxnSpPr>
            <a:stCxn id="709" idx="6"/>
            <a:endCxn id="712" idx="2"/>
          </p:cNvCxnSpPr>
          <p:nvPr/>
        </p:nvCxnSpPr>
        <p:spPr>
          <a:xfrm>
            <a:off x="4469458" y="724913"/>
            <a:ext cx="736500" cy="475200"/>
          </a:xfrm>
          <a:prstGeom prst="straightConnector1">
            <a:avLst/>
          </a:prstGeom>
          <a:noFill/>
          <a:ln cap="flat" cmpd="sng" w="9525">
            <a:solidFill>
              <a:schemeClr val="dk2"/>
            </a:solidFill>
            <a:prstDash val="solid"/>
            <a:round/>
            <a:headEnd len="med" w="med" type="none"/>
            <a:tailEnd len="med" w="med" type="triangle"/>
          </a:ln>
        </p:spPr>
      </p:cxnSp>
      <p:sp>
        <p:nvSpPr>
          <p:cNvPr id="717" name="Google Shape;717;p34"/>
          <p:cNvSpPr txBox="1"/>
          <p:nvPr/>
        </p:nvSpPr>
        <p:spPr>
          <a:xfrm>
            <a:off x="2280176" y="14917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[2]</a:t>
            </a:r>
            <a:endParaRPr baseline="-25000">
              <a:latin typeface="Consolas"/>
              <a:ea typeface="Consolas"/>
              <a:cs typeface="Consolas"/>
              <a:sym typeface="Consolas"/>
            </a:endParaRPr>
          </a:p>
        </p:txBody>
      </p:sp>
      <p:cxnSp>
        <p:nvCxnSpPr>
          <p:cNvPr id="718" name="Google Shape;718;p34"/>
          <p:cNvCxnSpPr>
            <a:stCxn id="711" idx="3"/>
            <a:endCxn id="709" idx="2"/>
          </p:cNvCxnSpPr>
          <p:nvPr/>
        </p:nvCxnSpPr>
        <p:spPr>
          <a:xfrm>
            <a:off x="2818976" y="724925"/>
            <a:ext cx="1057500" cy="0"/>
          </a:xfrm>
          <a:prstGeom prst="straightConnector1">
            <a:avLst/>
          </a:prstGeom>
          <a:noFill/>
          <a:ln cap="flat" cmpd="sng" w="9525">
            <a:solidFill>
              <a:schemeClr val="dk2"/>
            </a:solidFill>
            <a:prstDash val="solid"/>
            <a:round/>
            <a:headEnd len="med" w="med" type="none"/>
            <a:tailEnd len="med" w="med" type="triangle"/>
          </a:ln>
        </p:spPr>
      </p:cxnSp>
      <p:cxnSp>
        <p:nvCxnSpPr>
          <p:cNvPr id="719" name="Google Shape;719;p34"/>
          <p:cNvCxnSpPr>
            <a:stCxn id="717" idx="3"/>
            <a:endCxn id="710" idx="2"/>
          </p:cNvCxnSpPr>
          <p:nvPr/>
        </p:nvCxnSpPr>
        <p:spPr>
          <a:xfrm>
            <a:off x="2818976" y="1679850"/>
            <a:ext cx="1057500" cy="0"/>
          </a:xfrm>
          <a:prstGeom prst="straightConnector1">
            <a:avLst/>
          </a:prstGeom>
          <a:noFill/>
          <a:ln cap="flat" cmpd="sng" w="9525">
            <a:solidFill>
              <a:schemeClr val="dk2"/>
            </a:solidFill>
            <a:prstDash val="solid"/>
            <a:round/>
            <a:headEnd len="med" w="med" type="none"/>
            <a:tailEnd len="med" w="med" type="triangle"/>
          </a:ln>
        </p:spPr>
      </p:cxnSp>
      <p:cxnSp>
        <p:nvCxnSpPr>
          <p:cNvPr id="720" name="Google Shape;720;p34"/>
          <p:cNvCxnSpPr>
            <a:stCxn id="711" idx="3"/>
            <a:endCxn id="710" idx="2"/>
          </p:cNvCxnSpPr>
          <p:nvPr/>
        </p:nvCxnSpPr>
        <p:spPr>
          <a:xfrm>
            <a:off x="2818976" y="724925"/>
            <a:ext cx="1057500" cy="954900"/>
          </a:xfrm>
          <a:prstGeom prst="straightConnector1">
            <a:avLst/>
          </a:prstGeom>
          <a:noFill/>
          <a:ln cap="flat" cmpd="sng" w="9525">
            <a:solidFill>
              <a:schemeClr val="dk2"/>
            </a:solidFill>
            <a:prstDash val="solid"/>
            <a:round/>
            <a:headEnd len="med" w="med" type="none"/>
            <a:tailEnd len="med" w="med" type="triangle"/>
          </a:ln>
        </p:spPr>
      </p:cxnSp>
      <p:cxnSp>
        <p:nvCxnSpPr>
          <p:cNvPr id="721" name="Google Shape;721;p34"/>
          <p:cNvCxnSpPr>
            <a:stCxn id="717" idx="3"/>
            <a:endCxn id="709" idx="2"/>
          </p:cNvCxnSpPr>
          <p:nvPr/>
        </p:nvCxnSpPr>
        <p:spPr>
          <a:xfrm flipH="1" rot="10800000">
            <a:off x="2818976" y="724950"/>
            <a:ext cx="1057500" cy="954900"/>
          </a:xfrm>
          <a:prstGeom prst="straightConnector1">
            <a:avLst/>
          </a:prstGeom>
          <a:noFill/>
          <a:ln cap="flat" cmpd="sng" w="9525">
            <a:solidFill>
              <a:schemeClr val="dk2"/>
            </a:solidFill>
            <a:prstDash val="solid"/>
            <a:round/>
            <a:headEnd len="med" w="med" type="none"/>
            <a:tailEnd len="med" w="med" type="triangle"/>
          </a:ln>
        </p:spPr>
      </p:cxnSp>
      <p:grpSp>
        <p:nvGrpSpPr>
          <p:cNvPr id="722" name="Google Shape;722;p34"/>
          <p:cNvGrpSpPr/>
          <p:nvPr/>
        </p:nvGrpSpPr>
        <p:grpSpPr>
          <a:xfrm>
            <a:off x="1283000" y="2571753"/>
            <a:ext cx="6225127" cy="1733100"/>
            <a:chOff x="1283000" y="2571753"/>
            <a:chExt cx="6225127" cy="1733100"/>
          </a:xfrm>
        </p:grpSpPr>
        <p:sp>
          <p:nvSpPr>
            <p:cNvPr id="723" name="Google Shape;723;p34"/>
            <p:cNvSpPr/>
            <p:nvPr/>
          </p:nvSpPr>
          <p:spPr>
            <a:xfrm>
              <a:off x="2185252"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724" name="Google Shape;724;p34"/>
            <p:cNvSpPr/>
            <p:nvPr/>
          </p:nvSpPr>
          <p:spPr>
            <a:xfrm>
              <a:off x="2185252"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725" name="Google Shape;725;p34"/>
            <p:cNvSpPr/>
            <p:nvPr/>
          </p:nvSpPr>
          <p:spPr>
            <a:xfrm>
              <a:off x="2186602"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726" name="Google Shape;726;p34"/>
            <p:cNvSpPr/>
            <p:nvPr/>
          </p:nvSpPr>
          <p:spPr>
            <a:xfrm>
              <a:off x="3123571"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727" name="Google Shape;727;p34"/>
            <p:cNvSpPr/>
            <p:nvPr/>
          </p:nvSpPr>
          <p:spPr>
            <a:xfrm>
              <a:off x="3123571"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728" name="Google Shape;728;p34"/>
            <p:cNvSpPr/>
            <p:nvPr/>
          </p:nvSpPr>
          <p:spPr>
            <a:xfrm>
              <a:off x="3124921"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729" name="Google Shape;729;p34"/>
            <p:cNvSpPr/>
            <p:nvPr/>
          </p:nvSpPr>
          <p:spPr>
            <a:xfrm>
              <a:off x="4061889"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730" name="Google Shape;730;p34"/>
            <p:cNvSpPr/>
            <p:nvPr/>
          </p:nvSpPr>
          <p:spPr>
            <a:xfrm>
              <a:off x="4061889"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731" name="Google Shape;731;p34"/>
            <p:cNvSpPr/>
            <p:nvPr/>
          </p:nvSpPr>
          <p:spPr>
            <a:xfrm>
              <a:off x="4063239"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732" name="Google Shape;732;p34"/>
            <p:cNvSpPr/>
            <p:nvPr/>
          </p:nvSpPr>
          <p:spPr>
            <a:xfrm>
              <a:off x="5000208"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733" name="Google Shape;733;p34"/>
            <p:cNvSpPr/>
            <p:nvPr/>
          </p:nvSpPr>
          <p:spPr>
            <a:xfrm>
              <a:off x="5000208"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734" name="Google Shape;734;p34"/>
            <p:cNvSpPr/>
            <p:nvPr/>
          </p:nvSpPr>
          <p:spPr>
            <a:xfrm>
              <a:off x="5001558"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735" name="Google Shape;735;p34"/>
            <p:cNvSpPr/>
            <p:nvPr/>
          </p:nvSpPr>
          <p:spPr>
            <a:xfrm>
              <a:off x="5938527"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736" name="Google Shape;736;p34"/>
            <p:cNvSpPr/>
            <p:nvPr/>
          </p:nvSpPr>
          <p:spPr>
            <a:xfrm>
              <a:off x="5938527"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737" name="Google Shape;737;p34"/>
            <p:cNvSpPr/>
            <p:nvPr/>
          </p:nvSpPr>
          <p:spPr>
            <a:xfrm>
              <a:off x="5939877"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738" name="Google Shape;738;p34"/>
            <p:cNvCxnSpPr>
              <a:stCxn id="723" idx="6"/>
              <a:endCxn id="726" idx="2"/>
            </p:cNvCxnSpPr>
            <p:nvPr/>
          </p:nvCxnSpPr>
          <p:spPr>
            <a:xfrm>
              <a:off x="2652652" y="28093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739" name="Google Shape;739;p34"/>
            <p:cNvCxnSpPr>
              <a:stCxn id="723" idx="6"/>
              <a:endCxn id="727" idx="2"/>
            </p:cNvCxnSpPr>
            <p:nvPr/>
          </p:nvCxnSpPr>
          <p:spPr>
            <a:xfrm>
              <a:off x="2652652" y="280935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740" name="Google Shape;740;p34"/>
            <p:cNvCxnSpPr>
              <a:endCxn id="728" idx="2"/>
            </p:cNvCxnSpPr>
            <p:nvPr/>
          </p:nvCxnSpPr>
          <p:spPr>
            <a:xfrm>
              <a:off x="2652721" y="280935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741" name="Google Shape;741;p34"/>
            <p:cNvCxnSpPr>
              <a:stCxn id="724" idx="6"/>
              <a:endCxn id="726" idx="2"/>
            </p:cNvCxnSpPr>
            <p:nvPr/>
          </p:nvCxnSpPr>
          <p:spPr>
            <a:xfrm flipH="1" rot="10800000">
              <a:off x="2652652" y="28095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742" name="Google Shape;742;p34"/>
            <p:cNvCxnSpPr>
              <a:stCxn id="724" idx="6"/>
              <a:endCxn id="727" idx="2"/>
            </p:cNvCxnSpPr>
            <p:nvPr/>
          </p:nvCxnSpPr>
          <p:spPr>
            <a:xfrm>
              <a:off x="2652652" y="34383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743" name="Google Shape;743;p34"/>
            <p:cNvCxnSpPr>
              <a:stCxn id="724" idx="6"/>
              <a:endCxn id="728" idx="2"/>
            </p:cNvCxnSpPr>
            <p:nvPr/>
          </p:nvCxnSpPr>
          <p:spPr>
            <a:xfrm>
              <a:off x="2652652" y="343830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744" name="Google Shape;744;p34"/>
            <p:cNvCxnSpPr>
              <a:stCxn id="725" idx="6"/>
              <a:endCxn id="726" idx="2"/>
            </p:cNvCxnSpPr>
            <p:nvPr/>
          </p:nvCxnSpPr>
          <p:spPr>
            <a:xfrm flipH="1" rot="10800000">
              <a:off x="2654002" y="280935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745" name="Google Shape;745;p34"/>
            <p:cNvCxnSpPr>
              <a:stCxn id="725" idx="6"/>
              <a:endCxn id="727" idx="2"/>
            </p:cNvCxnSpPr>
            <p:nvPr/>
          </p:nvCxnSpPr>
          <p:spPr>
            <a:xfrm flipH="1" rot="10800000">
              <a:off x="2654002" y="343815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746" name="Google Shape;746;p34"/>
            <p:cNvCxnSpPr>
              <a:stCxn id="725" idx="6"/>
              <a:endCxn id="728" idx="2"/>
            </p:cNvCxnSpPr>
            <p:nvPr/>
          </p:nvCxnSpPr>
          <p:spPr>
            <a:xfrm>
              <a:off x="2654002" y="40672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747" name="Google Shape;747;p34"/>
            <p:cNvCxnSpPr/>
            <p:nvPr/>
          </p:nvCxnSpPr>
          <p:spPr>
            <a:xfrm>
              <a:off x="3591602"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748" name="Google Shape;748;p34"/>
            <p:cNvCxnSpPr/>
            <p:nvPr/>
          </p:nvCxnSpPr>
          <p:spPr>
            <a:xfrm>
              <a:off x="3591602"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749" name="Google Shape;749;p34"/>
            <p:cNvCxnSpPr/>
            <p:nvPr/>
          </p:nvCxnSpPr>
          <p:spPr>
            <a:xfrm>
              <a:off x="3591671"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750" name="Google Shape;750;p34"/>
            <p:cNvCxnSpPr/>
            <p:nvPr/>
          </p:nvCxnSpPr>
          <p:spPr>
            <a:xfrm flipH="1" rot="10800000">
              <a:off x="3591602"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751" name="Google Shape;751;p34"/>
            <p:cNvCxnSpPr/>
            <p:nvPr/>
          </p:nvCxnSpPr>
          <p:spPr>
            <a:xfrm>
              <a:off x="3591602"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752" name="Google Shape;752;p34"/>
            <p:cNvCxnSpPr/>
            <p:nvPr/>
          </p:nvCxnSpPr>
          <p:spPr>
            <a:xfrm>
              <a:off x="3591602"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753" name="Google Shape;753;p34"/>
            <p:cNvCxnSpPr/>
            <p:nvPr/>
          </p:nvCxnSpPr>
          <p:spPr>
            <a:xfrm flipH="1" rot="10800000">
              <a:off x="3592952"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754" name="Google Shape;754;p34"/>
            <p:cNvCxnSpPr/>
            <p:nvPr/>
          </p:nvCxnSpPr>
          <p:spPr>
            <a:xfrm flipH="1" rot="10800000">
              <a:off x="3592952"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755" name="Google Shape;755;p34"/>
            <p:cNvCxnSpPr/>
            <p:nvPr/>
          </p:nvCxnSpPr>
          <p:spPr>
            <a:xfrm>
              <a:off x="3592952" y="40671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756" name="Google Shape;756;p34"/>
            <p:cNvCxnSpPr/>
            <p:nvPr/>
          </p:nvCxnSpPr>
          <p:spPr>
            <a:xfrm>
              <a:off x="4529927"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757" name="Google Shape;757;p34"/>
            <p:cNvCxnSpPr/>
            <p:nvPr/>
          </p:nvCxnSpPr>
          <p:spPr>
            <a:xfrm>
              <a:off x="4529927"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758" name="Google Shape;758;p34"/>
            <p:cNvCxnSpPr/>
            <p:nvPr/>
          </p:nvCxnSpPr>
          <p:spPr>
            <a:xfrm>
              <a:off x="4529996"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759" name="Google Shape;759;p34"/>
            <p:cNvCxnSpPr/>
            <p:nvPr/>
          </p:nvCxnSpPr>
          <p:spPr>
            <a:xfrm flipH="1" rot="10800000">
              <a:off x="4529927"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760" name="Google Shape;760;p34"/>
            <p:cNvCxnSpPr/>
            <p:nvPr/>
          </p:nvCxnSpPr>
          <p:spPr>
            <a:xfrm>
              <a:off x="4529927"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761" name="Google Shape;761;p34"/>
            <p:cNvCxnSpPr/>
            <p:nvPr/>
          </p:nvCxnSpPr>
          <p:spPr>
            <a:xfrm>
              <a:off x="4529927"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762" name="Google Shape;762;p34"/>
            <p:cNvCxnSpPr/>
            <p:nvPr/>
          </p:nvCxnSpPr>
          <p:spPr>
            <a:xfrm flipH="1" rot="10800000">
              <a:off x="4531277"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763" name="Google Shape;763;p34"/>
            <p:cNvCxnSpPr/>
            <p:nvPr/>
          </p:nvCxnSpPr>
          <p:spPr>
            <a:xfrm flipH="1" rot="10800000">
              <a:off x="4531277"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764" name="Google Shape;764;p34"/>
            <p:cNvCxnSpPr/>
            <p:nvPr/>
          </p:nvCxnSpPr>
          <p:spPr>
            <a:xfrm>
              <a:off x="4531277" y="40671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765" name="Google Shape;765;p34"/>
            <p:cNvCxnSpPr/>
            <p:nvPr/>
          </p:nvCxnSpPr>
          <p:spPr>
            <a:xfrm>
              <a:off x="5468327" y="28092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766" name="Google Shape;766;p34"/>
            <p:cNvCxnSpPr/>
            <p:nvPr/>
          </p:nvCxnSpPr>
          <p:spPr>
            <a:xfrm>
              <a:off x="5468327" y="28092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767" name="Google Shape;767;p34"/>
            <p:cNvCxnSpPr/>
            <p:nvPr/>
          </p:nvCxnSpPr>
          <p:spPr>
            <a:xfrm>
              <a:off x="5468396" y="280920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768" name="Google Shape;768;p34"/>
            <p:cNvCxnSpPr/>
            <p:nvPr/>
          </p:nvCxnSpPr>
          <p:spPr>
            <a:xfrm flipH="1" rot="10800000">
              <a:off x="5468327" y="280935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769" name="Google Shape;769;p34"/>
            <p:cNvCxnSpPr/>
            <p:nvPr/>
          </p:nvCxnSpPr>
          <p:spPr>
            <a:xfrm>
              <a:off x="5468327" y="34381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770" name="Google Shape;770;p34"/>
            <p:cNvCxnSpPr/>
            <p:nvPr/>
          </p:nvCxnSpPr>
          <p:spPr>
            <a:xfrm>
              <a:off x="5468327" y="343815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771" name="Google Shape;771;p34"/>
            <p:cNvCxnSpPr/>
            <p:nvPr/>
          </p:nvCxnSpPr>
          <p:spPr>
            <a:xfrm flipH="1" rot="10800000">
              <a:off x="5469677" y="280920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772" name="Google Shape;772;p34"/>
            <p:cNvCxnSpPr/>
            <p:nvPr/>
          </p:nvCxnSpPr>
          <p:spPr>
            <a:xfrm flipH="1" rot="10800000">
              <a:off x="5469677" y="343800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773" name="Google Shape;773;p34"/>
            <p:cNvCxnSpPr/>
            <p:nvPr/>
          </p:nvCxnSpPr>
          <p:spPr>
            <a:xfrm>
              <a:off x="5469677" y="40671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774" name="Google Shape;774;p34"/>
            <p:cNvCxnSpPr/>
            <p:nvPr/>
          </p:nvCxnSpPr>
          <p:spPr>
            <a:xfrm>
              <a:off x="1712827"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775" name="Google Shape;775;p34"/>
            <p:cNvCxnSpPr/>
            <p:nvPr/>
          </p:nvCxnSpPr>
          <p:spPr>
            <a:xfrm>
              <a:off x="1712827"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776" name="Google Shape;776;p34"/>
            <p:cNvCxnSpPr/>
            <p:nvPr/>
          </p:nvCxnSpPr>
          <p:spPr>
            <a:xfrm>
              <a:off x="1712896"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777" name="Google Shape;777;p34"/>
            <p:cNvCxnSpPr/>
            <p:nvPr/>
          </p:nvCxnSpPr>
          <p:spPr>
            <a:xfrm flipH="1" rot="10800000">
              <a:off x="1712827"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778" name="Google Shape;778;p34"/>
            <p:cNvCxnSpPr/>
            <p:nvPr/>
          </p:nvCxnSpPr>
          <p:spPr>
            <a:xfrm>
              <a:off x="1712827"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779" name="Google Shape;779;p34"/>
            <p:cNvCxnSpPr/>
            <p:nvPr/>
          </p:nvCxnSpPr>
          <p:spPr>
            <a:xfrm>
              <a:off x="1712827"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780" name="Google Shape;780;p34"/>
            <p:cNvCxnSpPr/>
            <p:nvPr/>
          </p:nvCxnSpPr>
          <p:spPr>
            <a:xfrm flipH="1" rot="10800000">
              <a:off x="1714177"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781" name="Google Shape;781;p34"/>
            <p:cNvCxnSpPr/>
            <p:nvPr/>
          </p:nvCxnSpPr>
          <p:spPr>
            <a:xfrm flipH="1" rot="10800000">
              <a:off x="1714177"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782" name="Google Shape;782;p34"/>
            <p:cNvCxnSpPr/>
            <p:nvPr/>
          </p:nvCxnSpPr>
          <p:spPr>
            <a:xfrm>
              <a:off x="1714177" y="4067178"/>
              <a:ext cx="471000" cy="0"/>
            </a:xfrm>
            <a:prstGeom prst="straightConnector1">
              <a:avLst/>
            </a:prstGeom>
            <a:noFill/>
            <a:ln cap="flat" cmpd="sng" w="9525">
              <a:solidFill>
                <a:schemeClr val="dk2"/>
              </a:solidFill>
              <a:prstDash val="solid"/>
              <a:round/>
              <a:headEnd len="med" w="med" type="none"/>
              <a:tailEnd len="med" w="med" type="triangle"/>
            </a:ln>
          </p:spPr>
        </p:cxnSp>
        <p:sp>
          <p:nvSpPr>
            <p:cNvPr id="783" name="Google Shape;783;p34"/>
            <p:cNvSpPr/>
            <p:nvPr/>
          </p:nvSpPr>
          <p:spPr>
            <a:xfrm>
              <a:off x="6711627" y="3200553"/>
              <a:ext cx="467400" cy="475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784" name="Google Shape;784;p34"/>
            <p:cNvCxnSpPr>
              <a:stCxn id="735" idx="6"/>
              <a:endCxn id="783" idx="1"/>
            </p:cNvCxnSpPr>
            <p:nvPr/>
          </p:nvCxnSpPr>
          <p:spPr>
            <a:xfrm>
              <a:off x="6405927" y="2809353"/>
              <a:ext cx="374100" cy="460800"/>
            </a:xfrm>
            <a:prstGeom prst="straightConnector1">
              <a:avLst/>
            </a:prstGeom>
            <a:noFill/>
            <a:ln cap="flat" cmpd="sng" w="9525">
              <a:solidFill>
                <a:schemeClr val="dk2"/>
              </a:solidFill>
              <a:prstDash val="solid"/>
              <a:round/>
              <a:headEnd len="med" w="med" type="none"/>
              <a:tailEnd len="med" w="med" type="triangle"/>
            </a:ln>
          </p:spPr>
        </p:cxnSp>
        <p:cxnSp>
          <p:nvCxnSpPr>
            <p:cNvPr id="785" name="Google Shape;785;p34"/>
            <p:cNvCxnSpPr>
              <a:stCxn id="736" idx="6"/>
              <a:endCxn id="783" idx="2"/>
            </p:cNvCxnSpPr>
            <p:nvPr/>
          </p:nvCxnSpPr>
          <p:spPr>
            <a:xfrm>
              <a:off x="6405927" y="3438303"/>
              <a:ext cx="305700" cy="0"/>
            </a:xfrm>
            <a:prstGeom prst="straightConnector1">
              <a:avLst/>
            </a:prstGeom>
            <a:noFill/>
            <a:ln cap="flat" cmpd="sng" w="9525">
              <a:solidFill>
                <a:schemeClr val="dk2"/>
              </a:solidFill>
              <a:prstDash val="solid"/>
              <a:round/>
              <a:headEnd len="med" w="med" type="none"/>
              <a:tailEnd len="med" w="med" type="triangle"/>
            </a:ln>
          </p:spPr>
        </p:cxnSp>
        <p:cxnSp>
          <p:nvCxnSpPr>
            <p:cNvPr id="786" name="Google Shape;786;p34"/>
            <p:cNvCxnSpPr>
              <a:stCxn id="737" idx="6"/>
              <a:endCxn id="783" idx="3"/>
            </p:cNvCxnSpPr>
            <p:nvPr/>
          </p:nvCxnSpPr>
          <p:spPr>
            <a:xfrm flipH="1" rot="10800000">
              <a:off x="6407277" y="3606153"/>
              <a:ext cx="372900" cy="461100"/>
            </a:xfrm>
            <a:prstGeom prst="straightConnector1">
              <a:avLst/>
            </a:prstGeom>
            <a:noFill/>
            <a:ln cap="flat" cmpd="sng" w="9525">
              <a:solidFill>
                <a:schemeClr val="dk2"/>
              </a:solidFill>
              <a:prstDash val="solid"/>
              <a:round/>
              <a:headEnd len="med" w="med" type="none"/>
              <a:tailEnd len="med" w="med" type="triangle"/>
            </a:ln>
          </p:spPr>
        </p:cxnSp>
        <p:cxnSp>
          <p:nvCxnSpPr>
            <p:cNvPr id="787" name="Google Shape;787;p34"/>
            <p:cNvCxnSpPr>
              <a:stCxn id="783" idx="6"/>
            </p:cNvCxnSpPr>
            <p:nvPr/>
          </p:nvCxnSpPr>
          <p:spPr>
            <a:xfrm flipH="1" rot="10800000">
              <a:off x="7179027" y="3431553"/>
              <a:ext cx="329100" cy="6600"/>
            </a:xfrm>
            <a:prstGeom prst="straightConnector1">
              <a:avLst/>
            </a:prstGeom>
            <a:noFill/>
            <a:ln cap="flat" cmpd="sng" w="9525">
              <a:solidFill>
                <a:schemeClr val="dk2"/>
              </a:solidFill>
              <a:prstDash val="solid"/>
              <a:round/>
              <a:headEnd len="med" w="med" type="none"/>
              <a:tailEnd len="med" w="med" type="triangle"/>
            </a:ln>
          </p:spPr>
        </p:cxnSp>
        <p:sp>
          <p:nvSpPr>
            <p:cNvPr id="788" name="Google Shape;788;p34"/>
            <p:cNvSpPr txBox="1"/>
            <p:nvPr/>
          </p:nvSpPr>
          <p:spPr>
            <a:xfrm>
              <a:off x="1283000" y="33672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[2]</a:t>
              </a:r>
              <a:endParaRPr baseline="-25000" sz="1100">
                <a:latin typeface="Consolas"/>
                <a:ea typeface="Consolas"/>
                <a:cs typeface="Consolas"/>
                <a:sym typeface="Consolas"/>
              </a:endParaRPr>
            </a:p>
          </p:txBody>
        </p:sp>
        <p:sp>
          <p:nvSpPr>
            <p:cNvPr id="789" name="Google Shape;789;p34"/>
            <p:cNvSpPr txBox="1"/>
            <p:nvPr/>
          </p:nvSpPr>
          <p:spPr>
            <a:xfrm>
              <a:off x="1283000" y="3936225"/>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[3]</a:t>
              </a:r>
              <a:endParaRPr baseline="-25000" sz="1100">
                <a:latin typeface="Consolas"/>
                <a:ea typeface="Consolas"/>
                <a:cs typeface="Consolas"/>
                <a:sym typeface="Consolas"/>
              </a:endParaRPr>
            </a:p>
          </p:txBody>
        </p:sp>
        <p:sp>
          <p:nvSpPr>
            <p:cNvPr id="790" name="Google Shape;790;p34"/>
            <p:cNvSpPr txBox="1"/>
            <p:nvPr/>
          </p:nvSpPr>
          <p:spPr>
            <a:xfrm>
              <a:off x="1283000" y="27417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[1]</a:t>
              </a:r>
              <a:endParaRPr baseline="-25000" sz="1100">
                <a:latin typeface="Consolas"/>
                <a:ea typeface="Consolas"/>
                <a:cs typeface="Consolas"/>
                <a:sym typeface="Consolas"/>
              </a:endParaRPr>
            </a:p>
          </p:txBody>
        </p:sp>
      </p:grpSp>
      <p:sp>
        <p:nvSpPr>
          <p:cNvPr id="791" name="Google Shape;791;p34"/>
          <p:cNvSpPr txBox="1"/>
          <p:nvPr/>
        </p:nvSpPr>
        <p:spPr>
          <a:xfrm>
            <a:off x="2818975" y="4457050"/>
            <a:ext cx="3033000" cy="5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Neural network templates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grpSp>
        <p:nvGrpSpPr>
          <p:cNvPr id="796" name="Google Shape;796;p35"/>
          <p:cNvGrpSpPr/>
          <p:nvPr/>
        </p:nvGrpSpPr>
        <p:grpSpPr>
          <a:xfrm>
            <a:off x="1949500" y="786025"/>
            <a:ext cx="5590500" cy="378900"/>
            <a:chOff x="954475" y="734775"/>
            <a:chExt cx="5590500" cy="378900"/>
          </a:xfrm>
        </p:grpSpPr>
        <p:sp>
          <p:nvSpPr>
            <p:cNvPr id="797" name="Google Shape;797;p35"/>
            <p:cNvSpPr/>
            <p:nvPr/>
          </p:nvSpPr>
          <p:spPr>
            <a:xfrm>
              <a:off x="954475" y="734775"/>
              <a:ext cx="3522300" cy="378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Train</a:t>
              </a:r>
              <a:endParaRPr>
                <a:latin typeface="Consolas"/>
                <a:ea typeface="Consolas"/>
                <a:cs typeface="Consolas"/>
                <a:sym typeface="Consolas"/>
              </a:endParaRPr>
            </a:p>
          </p:txBody>
        </p:sp>
        <p:sp>
          <p:nvSpPr>
            <p:cNvPr id="798" name="Google Shape;798;p35"/>
            <p:cNvSpPr/>
            <p:nvPr/>
          </p:nvSpPr>
          <p:spPr>
            <a:xfrm>
              <a:off x="4476775" y="734775"/>
              <a:ext cx="1287900" cy="378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Valid</a:t>
              </a:r>
              <a:endParaRPr>
                <a:solidFill>
                  <a:schemeClr val="dk1"/>
                </a:solidFill>
                <a:latin typeface="Consolas"/>
                <a:ea typeface="Consolas"/>
                <a:cs typeface="Consolas"/>
                <a:sym typeface="Consolas"/>
              </a:endParaRPr>
            </a:p>
          </p:txBody>
        </p:sp>
        <p:sp>
          <p:nvSpPr>
            <p:cNvPr id="799" name="Google Shape;799;p35"/>
            <p:cNvSpPr/>
            <p:nvPr/>
          </p:nvSpPr>
          <p:spPr>
            <a:xfrm>
              <a:off x="5764675" y="734775"/>
              <a:ext cx="780300" cy="378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onsolas"/>
                  <a:ea typeface="Consolas"/>
                  <a:cs typeface="Consolas"/>
                  <a:sym typeface="Consolas"/>
                </a:rPr>
                <a:t>Test</a:t>
              </a:r>
              <a:endParaRPr/>
            </a:p>
          </p:txBody>
        </p:sp>
      </p:grpSp>
      <p:grpSp>
        <p:nvGrpSpPr>
          <p:cNvPr id="800" name="Google Shape;800;p35"/>
          <p:cNvGrpSpPr/>
          <p:nvPr/>
        </p:nvGrpSpPr>
        <p:grpSpPr>
          <a:xfrm>
            <a:off x="27550" y="2048825"/>
            <a:ext cx="2929595" cy="2543725"/>
            <a:chOff x="27550" y="1439225"/>
            <a:chExt cx="2929595" cy="2543725"/>
          </a:xfrm>
        </p:grpSpPr>
        <p:cxnSp>
          <p:nvCxnSpPr>
            <p:cNvPr id="801" name="Google Shape;801;p35"/>
            <p:cNvCxnSpPr/>
            <p:nvPr/>
          </p:nvCxnSpPr>
          <p:spPr>
            <a:xfrm rot="10800000">
              <a:off x="213945" y="37060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802" name="Google Shape;802;p35"/>
            <p:cNvSpPr/>
            <p:nvPr/>
          </p:nvSpPr>
          <p:spPr>
            <a:xfrm>
              <a:off x="744550" y="32173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958334" y="3394467"/>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1095918" y="3441536"/>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989380" y="32061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973857" y="30179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6253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7170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487732" y="2719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txBox="1"/>
            <p:nvPr/>
          </p:nvSpPr>
          <p:spPr>
            <a:xfrm>
              <a:off x="2351625" y="3629850"/>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811" name="Google Shape;811;p35"/>
            <p:cNvSpPr txBox="1"/>
            <p:nvPr/>
          </p:nvSpPr>
          <p:spPr>
            <a:xfrm rot="-5400000">
              <a:off x="-81800" y="1639875"/>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812" name="Google Shape;812;p35"/>
            <p:cNvCxnSpPr/>
            <p:nvPr/>
          </p:nvCxnSpPr>
          <p:spPr>
            <a:xfrm rot="10800000">
              <a:off x="367075" y="1888775"/>
              <a:ext cx="2027100" cy="1725000"/>
            </a:xfrm>
            <a:prstGeom prst="straightConnector1">
              <a:avLst/>
            </a:prstGeom>
            <a:noFill/>
            <a:ln cap="flat" cmpd="sng" w="19050">
              <a:solidFill>
                <a:srgbClr val="6AA84F"/>
              </a:solidFill>
              <a:prstDash val="dash"/>
              <a:round/>
              <a:headEnd len="med" w="med" type="none"/>
              <a:tailEnd len="med" w="med" type="none"/>
            </a:ln>
          </p:spPr>
        </p:cxnSp>
        <p:cxnSp>
          <p:nvCxnSpPr>
            <p:cNvPr id="813" name="Google Shape;813;p35"/>
            <p:cNvCxnSpPr/>
            <p:nvPr/>
          </p:nvCxnSpPr>
          <p:spPr>
            <a:xfrm flipH="1" rot="10800000">
              <a:off x="298075" y="1439225"/>
              <a:ext cx="7500" cy="2386200"/>
            </a:xfrm>
            <a:prstGeom prst="straightConnector1">
              <a:avLst/>
            </a:prstGeom>
            <a:noFill/>
            <a:ln cap="flat" cmpd="sng" w="9525">
              <a:solidFill>
                <a:schemeClr val="dk2"/>
              </a:solidFill>
              <a:prstDash val="solid"/>
              <a:round/>
              <a:headEnd len="med" w="med" type="none"/>
              <a:tailEnd len="med" w="med" type="triangle"/>
            </a:ln>
          </p:spPr>
        </p:cxnSp>
        <p:sp>
          <p:nvSpPr>
            <p:cNvPr id="814" name="Google Shape;814;p35"/>
            <p:cNvSpPr/>
            <p:nvPr/>
          </p:nvSpPr>
          <p:spPr>
            <a:xfrm>
              <a:off x="1141780" y="33585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1278582" y="32173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7163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930116" y="2690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1021839" y="25495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1021132" y="2872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13111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14028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5"/>
            <p:cNvSpPr/>
            <p:nvPr/>
          </p:nvSpPr>
          <p:spPr>
            <a:xfrm>
              <a:off x="14021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5"/>
            <p:cNvSpPr/>
            <p:nvPr/>
          </p:nvSpPr>
          <p:spPr>
            <a:xfrm>
              <a:off x="12349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5"/>
            <p:cNvSpPr/>
            <p:nvPr/>
          </p:nvSpPr>
          <p:spPr>
            <a:xfrm>
              <a:off x="1325932" y="2491259"/>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5"/>
            <p:cNvSpPr/>
            <p:nvPr/>
          </p:nvSpPr>
          <p:spPr>
            <a:xfrm>
              <a:off x="10063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5"/>
            <p:cNvSpPr/>
            <p:nvPr/>
          </p:nvSpPr>
          <p:spPr>
            <a:xfrm>
              <a:off x="7777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5"/>
            <p:cNvSpPr/>
            <p:nvPr/>
          </p:nvSpPr>
          <p:spPr>
            <a:xfrm>
              <a:off x="8694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5"/>
            <p:cNvSpPr/>
            <p:nvPr/>
          </p:nvSpPr>
          <p:spPr>
            <a:xfrm>
              <a:off x="669057" y="24845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p:nvPr/>
          </p:nvSpPr>
          <p:spPr>
            <a:xfrm>
              <a:off x="701516" y="2309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5"/>
            <p:cNvSpPr/>
            <p:nvPr/>
          </p:nvSpPr>
          <p:spPr>
            <a:xfrm>
              <a:off x="792532" y="2491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5"/>
            <p:cNvSpPr/>
            <p:nvPr/>
          </p:nvSpPr>
          <p:spPr>
            <a:xfrm>
              <a:off x="869439" y="2549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5"/>
            <p:cNvSpPr/>
            <p:nvPr/>
          </p:nvSpPr>
          <p:spPr>
            <a:xfrm>
              <a:off x="20124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5"/>
            <p:cNvSpPr/>
            <p:nvPr/>
          </p:nvSpPr>
          <p:spPr>
            <a:xfrm>
              <a:off x="17838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5"/>
            <p:cNvSpPr/>
            <p:nvPr/>
          </p:nvSpPr>
          <p:spPr>
            <a:xfrm>
              <a:off x="1615916" y="2385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5"/>
            <p:cNvSpPr/>
            <p:nvPr/>
          </p:nvSpPr>
          <p:spPr>
            <a:xfrm>
              <a:off x="1783839" y="2168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a:off x="1539716" y="2919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5"/>
            <p:cNvSpPr/>
            <p:nvPr/>
          </p:nvSpPr>
          <p:spPr>
            <a:xfrm>
              <a:off x="1707639" y="28543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1615916" y="2766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5"/>
            <p:cNvSpPr/>
            <p:nvPr/>
          </p:nvSpPr>
          <p:spPr>
            <a:xfrm>
              <a:off x="1707639" y="2625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5"/>
            <p:cNvSpPr/>
            <p:nvPr/>
          </p:nvSpPr>
          <p:spPr>
            <a:xfrm>
              <a:off x="1294180" y="34347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5"/>
            <p:cNvSpPr/>
            <p:nvPr/>
          </p:nvSpPr>
          <p:spPr>
            <a:xfrm>
              <a:off x="1507182" y="34459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5"/>
            <p:cNvSpPr/>
            <p:nvPr/>
          </p:nvSpPr>
          <p:spPr>
            <a:xfrm>
              <a:off x="1507257" y="3170313"/>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1478332" y="3329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1402839" y="3082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5"/>
            <p:cNvSpPr/>
            <p:nvPr/>
          </p:nvSpPr>
          <p:spPr>
            <a:xfrm>
              <a:off x="1082516" y="2157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a:off x="1174239" y="2016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16921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14635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1158716" y="1852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1326639" y="1863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1158716" y="2614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19207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15397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a:off x="16314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a:off x="820750" y="33697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625316" y="2995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a:off x="869439" y="27781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868732" y="3100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1174239" y="3006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35"/>
          <p:cNvGrpSpPr/>
          <p:nvPr/>
        </p:nvGrpSpPr>
        <p:grpSpPr>
          <a:xfrm>
            <a:off x="3075550" y="2048825"/>
            <a:ext cx="2929595" cy="2543725"/>
            <a:chOff x="2846950" y="1439225"/>
            <a:chExt cx="2929595" cy="2543725"/>
          </a:xfrm>
        </p:grpSpPr>
        <p:cxnSp>
          <p:nvCxnSpPr>
            <p:cNvPr id="861" name="Google Shape;861;p35"/>
            <p:cNvCxnSpPr/>
            <p:nvPr/>
          </p:nvCxnSpPr>
          <p:spPr>
            <a:xfrm rot="10800000">
              <a:off x="3033345" y="37060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862" name="Google Shape;862;p35"/>
            <p:cNvSpPr/>
            <p:nvPr/>
          </p:nvSpPr>
          <p:spPr>
            <a:xfrm>
              <a:off x="3563950" y="32173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a:off x="3777734" y="3394467"/>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5"/>
            <p:cNvSpPr/>
            <p:nvPr/>
          </p:nvSpPr>
          <p:spPr>
            <a:xfrm>
              <a:off x="3915318" y="3441536"/>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3808780" y="32061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3793257" y="30179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34447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35364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a:off x="3307132" y="2719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txBox="1"/>
            <p:nvPr/>
          </p:nvSpPr>
          <p:spPr>
            <a:xfrm>
              <a:off x="5171025" y="3629850"/>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871" name="Google Shape;871;p35"/>
            <p:cNvSpPr txBox="1"/>
            <p:nvPr/>
          </p:nvSpPr>
          <p:spPr>
            <a:xfrm rot="-5400000">
              <a:off x="2737600" y="1716075"/>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872" name="Google Shape;872;p35"/>
            <p:cNvCxnSpPr/>
            <p:nvPr/>
          </p:nvCxnSpPr>
          <p:spPr>
            <a:xfrm flipH="1" rot="10800000">
              <a:off x="3117475" y="1439225"/>
              <a:ext cx="7500" cy="2386200"/>
            </a:xfrm>
            <a:prstGeom prst="straightConnector1">
              <a:avLst/>
            </a:prstGeom>
            <a:noFill/>
            <a:ln cap="flat" cmpd="sng" w="9525">
              <a:solidFill>
                <a:schemeClr val="dk2"/>
              </a:solidFill>
              <a:prstDash val="solid"/>
              <a:round/>
              <a:headEnd len="med" w="med" type="none"/>
              <a:tailEnd len="med" w="med" type="triangle"/>
            </a:ln>
          </p:spPr>
        </p:cxnSp>
        <p:sp>
          <p:nvSpPr>
            <p:cNvPr id="873" name="Google Shape;873;p35"/>
            <p:cNvSpPr/>
            <p:nvPr/>
          </p:nvSpPr>
          <p:spPr>
            <a:xfrm>
              <a:off x="3961180" y="33585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4097982" y="32173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35357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3749516" y="2690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3841239" y="25495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3840532" y="2872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41305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a:off x="42222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a:off x="42215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a:off x="40543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a:off x="4145332" y="2491259"/>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5"/>
            <p:cNvSpPr/>
            <p:nvPr/>
          </p:nvSpPr>
          <p:spPr>
            <a:xfrm>
              <a:off x="38257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5"/>
            <p:cNvSpPr/>
            <p:nvPr/>
          </p:nvSpPr>
          <p:spPr>
            <a:xfrm>
              <a:off x="35971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5"/>
            <p:cNvSpPr/>
            <p:nvPr/>
          </p:nvSpPr>
          <p:spPr>
            <a:xfrm>
              <a:off x="36888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5"/>
            <p:cNvSpPr/>
            <p:nvPr/>
          </p:nvSpPr>
          <p:spPr>
            <a:xfrm>
              <a:off x="3488457" y="24845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5"/>
            <p:cNvSpPr/>
            <p:nvPr/>
          </p:nvSpPr>
          <p:spPr>
            <a:xfrm>
              <a:off x="3520916" y="2309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5"/>
            <p:cNvSpPr/>
            <p:nvPr/>
          </p:nvSpPr>
          <p:spPr>
            <a:xfrm>
              <a:off x="3611932" y="2491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5"/>
            <p:cNvSpPr/>
            <p:nvPr/>
          </p:nvSpPr>
          <p:spPr>
            <a:xfrm>
              <a:off x="3688839" y="2549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5"/>
            <p:cNvSpPr/>
            <p:nvPr/>
          </p:nvSpPr>
          <p:spPr>
            <a:xfrm>
              <a:off x="48318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5"/>
            <p:cNvSpPr/>
            <p:nvPr/>
          </p:nvSpPr>
          <p:spPr>
            <a:xfrm>
              <a:off x="46032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5"/>
            <p:cNvSpPr/>
            <p:nvPr/>
          </p:nvSpPr>
          <p:spPr>
            <a:xfrm>
              <a:off x="4435316" y="2385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5"/>
            <p:cNvSpPr/>
            <p:nvPr/>
          </p:nvSpPr>
          <p:spPr>
            <a:xfrm>
              <a:off x="4603239" y="2168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5"/>
            <p:cNvSpPr/>
            <p:nvPr/>
          </p:nvSpPr>
          <p:spPr>
            <a:xfrm>
              <a:off x="4359116" y="2919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5"/>
            <p:cNvSpPr/>
            <p:nvPr/>
          </p:nvSpPr>
          <p:spPr>
            <a:xfrm>
              <a:off x="4527039" y="28543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5"/>
            <p:cNvSpPr/>
            <p:nvPr/>
          </p:nvSpPr>
          <p:spPr>
            <a:xfrm>
              <a:off x="4435316" y="2766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5"/>
            <p:cNvSpPr/>
            <p:nvPr/>
          </p:nvSpPr>
          <p:spPr>
            <a:xfrm>
              <a:off x="4527039" y="2625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5"/>
            <p:cNvSpPr/>
            <p:nvPr/>
          </p:nvSpPr>
          <p:spPr>
            <a:xfrm>
              <a:off x="4113580" y="34347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5"/>
            <p:cNvSpPr/>
            <p:nvPr/>
          </p:nvSpPr>
          <p:spPr>
            <a:xfrm>
              <a:off x="4326582" y="34459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5"/>
            <p:cNvSpPr/>
            <p:nvPr/>
          </p:nvSpPr>
          <p:spPr>
            <a:xfrm>
              <a:off x="4326657" y="3170313"/>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5"/>
            <p:cNvSpPr/>
            <p:nvPr/>
          </p:nvSpPr>
          <p:spPr>
            <a:xfrm>
              <a:off x="4297732" y="3329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5"/>
            <p:cNvSpPr/>
            <p:nvPr/>
          </p:nvSpPr>
          <p:spPr>
            <a:xfrm>
              <a:off x="4222239" y="3082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5"/>
            <p:cNvSpPr/>
            <p:nvPr/>
          </p:nvSpPr>
          <p:spPr>
            <a:xfrm>
              <a:off x="3901916" y="2157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5"/>
            <p:cNvSpPr/>
            <p:nvPr/>
          </p:nvSpPr>
          <p:spPr>
            <a:xfrm>
              <a:off x="3993639" y="2016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5"/>
            <p:cNvSpPr/>
            <p:nvPr/>
          </p:nvSpPr>
          <p:spPr>
            <a:xfrm>
              <a:off x="45115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5"/>
            <p:cNvSpPr/>
            <p:nvPr/>
          </p:nvSpPr>
          <p:spPr>
            <a:xfrm>
              <a:off x="42829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5"/>
            <p:cNvSpPr/>
            <p:nvPr/>
          </p:nvSpPr>
          <p:spPr>
            <a:xfrm>
              <a:off x="3978116" y="1852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5"/>
            <p:cNvSpPr/>
            <p:nvPr/>
          </p:nvSpPr>
          <p:spPr>
            <a:xfrm>
              <a:off x="3978116" y="2614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5"/>
            <p:cNvSpPr/>
            <p:nvPr/>
          </p:nvSpPr>
          <p:spPr>
            <a:xfrm>
              <a:off x="47401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5"/>
            <p:cNvSpPr/>
            <p:nvPr/>
          </p:nvSpPr>
          <p:spPr>
            <a:xfrm>
              <a:off x="43591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5"/>
            <p:cNvSpPr/>
            <p:nvPr/>
          </p:nvSpPr>
          <p:spPr>
            <a:xfrm>
              <a:off x="44508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5"/>
            <p:cNvSpPr/>
            <p:nvPr/>
          </p:nvSpPr>
          <p:spPr>
            <a:xfrm>
              <a:off x="3640150" y="33697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5"/>
            <p:cNvSpPr/>
            <p:nvPr/>
          </p:nvSpPr>
          <p:spPr>
            <a:xfrm>
              <a:off x="3444716" y="2995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5"/>
            <p:cNvSpPr/>
            <p:nvPr/>
          </p:nvSpPr>
          <p:spPr>
            <a:xfrm>
              <a:off x="3688839" y="27781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5"/>
            <p:cNvSpPr/>
            <p:nvPr/>
          </p:nvSpPr>
          <p:spPr>
            <a:xfrm>
              <a:off x="3688132" y="3100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7" name="Google Shape;917;p35"/>
            <p:cNvCxnSpPr/>
            <p:nvPr/>
          </p:nvCxnSpPr>
          <p:spPr>
            <a:xfrm>
              <a:off x="3181550" y="2143750"/>
              <a:ext cx="1908900" cy="1227300"/>
            </a:xfrm>
            <a:prstGeom prst="curvedConnector3">
              <a:avLst>
                <a:gd fmla="val 50000" name="adj1"/>
              </a:avLst>
            </a:prstGeom>
            <a:noFill/>
            <a:ln cap="flat" cmpd="sng" w="19050">
              <a:solidFill>
                <a:srgbClr val="6AA84F"/>
              </a:solidFill>
              <a:prstDash val="lgDash"/>
              <a:round/>
              <a:headEnd len="med" w="med" type="none"/>
              <a:tailEnd len="med" w="med" type="none"/>
            </a:ln>
          </p:spPr>
        </p:cxnSp>
        <p:sp>
          <p:nvSpPr>
            <p:cNvPr id="918" name="Google Shape;918;p35"/>
            <p:cNvSpPr/>
            <p:nvPr/>
          </p:nvSpPr>
          <p:spPr>
            <a:xfrm>
              <a:off x="3993639" y="3006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9" name="Google Shape;919;p35"/>
          <p:cNvGrpSpPr/>
          <p:nvPr/>
        </p:nvGrpSpPr>
        <p:grpSpPr>
          <a:xfrm>
            <a:off x="6123550" y="2048825"/>
            <a:ext cx="2929595" cy="2543725"/>
            <a:chOff x="5666350" y="1439225"/>
            <a:chExt cx="2929595" cy="2543725"/>
          </a:xfrm>
        </p:grpSpPr>
        <p:cxnSp>
          <p:nvCxnSpPr>
            <p:cNvPr id="920" name="Google Shape;920;p35"/>
            <p:cNvCxnSpPr/>
            <p:nvPr/>
          </p:nvCxnSpPr>
          <p:spPr>
            <a:xfrm rot="10800000">
              <a:off x="5852745" y="37060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921" name="Google Shape;921;p35"/>
            <p:cNvSpPr/>
            <p:nvPr/>
          </p:nvSpPr>
          <p:spPr>
            <a:xfrm>
              <a:off x="6383350" y="32173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5"/>
            <p:cNvSpPr/>
            <p:nvPr/>
          </p:nvSpPr>
          <p:spPr>
            <a:xfrm>
              <a:off x="6597134" y="3394467"/>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5"/>
            <p:cNvSpPr/>
            <p:nvPr/>
          </p:nvSpPr>
          <p:spPr>
            <a:xfrm>
              <a:off x="6734718" y="3441536"/>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5"/>
            <p:cNvSpPr/>
            <p:nvPr/>
          </p:nvSpPr>
          <p:spPr>
            <a:xfrm>
              <a:off x="6628180" y="32061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5"/>
            <p:cNvSpPr/>
            <p:nvPr/>
          </p:nvSpPr>
          <p:spPr>
            <a:xfrm>
              <a:off x="6612657" y="30179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5"/>
            <p:cNvSpPr/>
            <p:nvPr/>
          </p:nvSpPr>
          <p:spPr>
            <a:xfrm>
              <a:off x="62641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5"/>
            <p:cNvSpPr/>
            <p:nvPr/>
          </p:nvSpPr>
          <p:spPr>
            <a:xfrm>
              <a:off x="63558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5"/>
            <p:cNvSpPr/>
            <p:nvPr/>
          </p:nvSpPr>
          <p:spPr>
            <a:xfrm>
              <a:off x="6126532" y="2719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5"/>
            <p:cNvSpPr txBox="1"/>
            <p:nvPr/>
          </p:nvSpPr>
          <p:spPr>
            <a:xfrm>
              <a:off x="7990425" y="3629850"/>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930" name="Google Shape;930;p35"/>
            <p:cNvSpPr txBox="1"/>
            <p:nvPr/>
          </p:nvSpPr>
          <p:spPr>
            <a:xfrm rot="-5400000">
              <a:off x="5557000" y="1716075"/>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931" name="Google Shape;931;p35"/>
            <p:cNvCxnSpPr/>
            <p:nvPr/>
          </p:nvCxnSpPr>
          <p:spPr>
            <a:xfrm flipH="1" rot="10800000">
              <a:off x="5936875" y="1439225"/>
              <a:ext cx="7500" cy="2386200"/>
            </a:xfrm>
            <a:prstGeom prst="straightConnector1">
              <a:avLst/>
            </a:prstGeom>
            <a:noFill/>
            <a:ln cap="flat" cmpd="sng" w="9525">
              <a:solidFill>
                <a:schemeClr val="dk2"/>
              </a:solidFill>
              <a:prstDash val="solid"/>
              <a:round/>
              <a:headEnd len="med" w="med" type="none"/>
              <a:tailEnd len="med" w="med" type="triangle"/>
            </a:ln>
          </p:spPr>
        </p:cxnSp>
        <p:sp>
          <p:nvSpPr>
            <p:cNvPr id="932" name="Google Shape;932;p35"/>
            <p:cNvSpPr/>
            <p:nvPr/>
          </p:nvSpPr>
          <p:spPr>
            <a:xfrm>
              <a:off x="6780580" y="33585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5"/>
            <p:cNvSpPr/>
            <p:nvPr/>
          </p:nvSpPr>
          <p:spPr>
            <a:xfrm>
              <a:off x="6917382" y="32173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5"/>
            <p:cNvSpPr/>
            <p:nvPr/>
          </p:nvSpPr>
          <p:spPr>
            <a:xfrm>
              <a:off x="63551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5"/>
            <p:cNvSpPr/>
            <p:nvPr/>
          </p:nvSpPr>
          <p:spPr>
            <a:xfrm>
              <a:off x="6568916" y="2690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5"/>
            <p:cNvSpPr/>
            <p:nvPr/>
          </p:nvSpPr>
          <p:spPr>
            <a:xfrm>
              <a:off x="6660639" y="25495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5"/>
            <p:cNvSpPr/>
            <p:nvPr/>
          </p:nvSpPr>
          <p:spPr>
            <a:xfrm>
              <a:off x="6659932" y="2872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5"/>
            <p:cNvSpPr/>
            <p:nvPr/>
          </p:nvSpPr>
          <p:spPr>
            <a:xfrm>
              <a:off x="69499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5"/>
            <p:cNvSpPr/>
            <p:nvPr/>
          </p:nvSpPr>
          <p:spPr>
            <a:xfrm>
              <a:off x="70416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5"/>
            <p:cNvSpPr/>
            <p:nvPr/>
          </p:nvSpPr>
          <p:spPr>
            <a:xfrm>
              <a:off x="70409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5"/>
            <p:cNvSpPr/>
            <p:nvPr/>
          </p:nvSpPr>
          <p:spPr>
            <a:xfrm>
              <a:off x="68737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5"/>
            <p:cNvSpPr/>
            <p:nvPr/>
          </p:nvSpPr>
          <p:spPr>
            <a:xfrm>
              <a:off x="6964732" y="2491259"/>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5"/>
            <p:cNvSpPr/>
            <p:nvPr/>
          </p:nvSpPr>
          <p:spPr>
            <a:xfrm>
              <a:off x="66451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5"/>
            <p:cNvSpPr/>
            <p:nvPr/>
          </p:nvSpPr>
          <p:spPr>
            <a:xfrm>
              <a:off x="64165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5"/>
            <p:cNvSpPr/>
            <p:nvPr/>
          </p:nvSpPr>
          <p:spPr>
            <a:xfrm>
              <a:off x="65082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5"/>
            <p:cNvSpPr/>
            <p:nvPr/>
          </p:nvSpPr>
          <p:spPr>
            <a:xfrm>
              <a:off x="6307857" y="24845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5"/>
            <p:cNvSpPr/>
            <p:nvPr/>
          </p:nvSpPr>
          <p:spPr>
            <a:xfrm>
              <a:off x="6340316" y="2309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5"/>
            <p:cNvSpPr/>
            <p:nvPr/>
          </p:nvSpPr>
          <p:spPr>
            <a:xfrm>
              <a:off x="6431332" y="2491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5"/>
            <p:cNvSpPr/>
            <p:nvPr/>
          </p:nvSpPr>
          <p:spPr>
            <a:xfrm>
              <a:off x="6508239" y="2549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5"/>
            <p:cNvSpPr/>
            <p:nvPr/>
          </p:nvSpPr>
          <p:spPr>
            <a:xfrm>
              <a:off x="76512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5"/>
            <p:cNvSpPr/>
            <p:nvPr/>
          </p:nvSpPr>
          <p:spPr>
            <a:xfrm>
              <a:off x="74226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5"/>
            <p:cNvSpPr/>
            <p:nvPr/>
          </p:nvSpPr>
          <p:spPr>
            <a:xfrm>
              <a:off x="7254716" y="2385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5"/>
            <p:cNvSpPr/>
            <p:nvPr/>
          </p:nvSpPr>
          <p:spPr>
            <a:xfrm>
              <a:off x="7422639" y="2168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5"/>
            <p:cNvSpPr/>
            <p:nvPr/>
          </p:nvSpPr>
          <p:spPr>
            <a:xfrm>
              <a:off x="7178516" y="2919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5"/>
            <p:cNvSpPr/>
            <p:nvPr/>
          </p:nvSpPr>
          <p:spPr>
            <a:xfrm>
              <a:off x="7346439" y="28543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5"/>
            <p:cNvSpPr/>
            <p:nvPr/>
          </p:nvSpPr>
          <p:spPr>
            <a:xfrm>
              <a:off x="7178516" y="2690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5"/>
            <p:cNvSpPr/>
            <p:nvPr/>
          </p:nvSpPr>
          <p:spPr>
            <a:xfrm>
              <a:off x="7346439" y="2625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5"/>
            <p:cNvSpPr/>
            <p:nvPr/>
          </p:nvSpPr>
          <p:spPr>
            <a:xfrm>
              <a:off x="6932980" y="34347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5"/>
            <p:cNvSpPr/>
            <p:nvPr/>
          </p:nvSpPr>
          <p:spPr>
            <a:xfrm>
              <a:off x="7145982" y="34459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5"/>
            <p:cNvSpPr/>
            <p:nvPr/>
          </p:nvSpPr>
          <p:spPr>
            <a:xfrm>
              <a:off x="7146057" y="3170313"/>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5"/>
            <p:cNvSpPr/>
            <p:nvPr/>
          </p:nvSpPr>
          <p:spPr>
            <a:xfrm>
              <a:off x="7117132" y="3329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5"/>
            <p:cNvSpPr/>
            <p:nvPr/>
          </p:nvSpPr>
          <p:spPr>
            <a:xfrm>
              <a:off x="7041639" y="3082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5"/>
            <p:cNvSpPr/>
            <p:nvPr/>
          </p:nvSpPr>
          <p:spPr>
            <a:xfrm>
              <a:off x="6721316" y="2157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5"/>
            <p:cNvSpPr/>
            <p:nvPr/>
          </p:nvSpPr>
          <p:spPr>
            <a:xfrm>
              <a:off x="6813039" y="2016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5"/>
            <p:cNvSpPr/>
            <p:nvPr/>
          </p:nvSpPr>
          <p:spPr>
            <a:xfrm>
              <a:off x="73309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5"/>
            <p:cNvSpPr/>
            <p:nvPr/>
          </p:nvSpPr>
          <p:spPr>
            <a:xfrm>
              <a:off x="71023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5"/>
            <p:cNvSpPr/>
            <p:nvPr/>
          </p:nvSpPr>
          <p:spPr>
            <a:xfrm>
              <a:off x="6797516" y="1852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5"/>
            <p:cNvSpPr/>
            <p:nvPr/>
          </p:nvSpPr>
          <p:spPr>
            <a:xfrm>
              <a:off x="6965439" y="1863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5"/>
            <p:cNvSpPr/>
            <p:nvPr/>
          </p:nvSpPr>
          <p:spPr>
            <a:xfrm>
              <a:off x="6797516" y="2614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5"/>
            <p:cNvSpPr/>
            <p:nvPr/>
          </p:nvSpPr>
          <p:spPr>
            <a:xfrm>
              <a:off x="75595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5"/>
            <p:cNvSpPr/>
            <p:nvPr/>
          </p:nvSpPr>
          <p:spPr>
            <a:xfrm>
              <a:off x="71785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5"/>
            <p:cNvSpPr/>
            <p:nvPr/>
          </p:nvSpPr>
          <p:spPr>
            <a:xfrm>
              <a:off x="72702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5"/>
            <p:cNvSpPr/>
            <p:nvPr/>
          </p:nvSpPr>
          <p:spPr>
            <a:xfrm>
              <a:off x="6459550" y="33697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5"/>
            <p:cNvSpPr/>
            <p:nvPr/>
          </p:nvSpPr>
          <p:spPr>
            <a:xfrm>
              <a:off x="6264116" y="2995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5"/>
            <p:cNvSpPr/>
            <p:nvPr/>
          </p:nvSpPr>
          <p:spPr>
            <a:xfrm>
              <a:off x="6508239" y="27781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5"/>
            <p:cNvSpPr/>
            <p:nvPr/>
          </p:nvSpPr>
          <p:spPr>
            <a:xfrm>
              <a:off x="6507532" y="3100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5"/>
            <p:cNvSpPr/>
            <p:nvPr/>
          </p:nvSpPr>
          <p:spPr>
            <a:xfrm>
              <a:off x="6813039" y="3006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8" name="Google Shape;978;p35"/>
            <p:cNvCxnSpPr>
              <a:endCxn id="941" idx="3"/>
            </p:cNvCxnSpPr>
            <p:nvPr/>
          </p:nvCxnSpPr>
          <p:spPr>
            <a:xfrm>
              <a:off x="6059991" y="2106013"/>
              <a:ext cx="822600" cy="268500"/>
            </a:xfrm>
            <a:prstGeom prst="curvedConnector4">
              <a:avLst>
                <a:gd fmla="val 49461" name="adj1"/>
                <a:gd fmla="val 157937" name="adj2"/>
              </a:avLst>
            </a:prstGeom>
            <a:noFill/>
            <a:ln cap="flat" cmpd="sng" w="19050">
              <a:solidFill>
                <a:srgbClr val="6AA84F"/>
              </a:solidFill>
              <a:prstDash val="lgDash"/>
              <a:round/>
              <a:headEnd len="med" w="med" type="none"/>
              <a:tailEnd len="med" w="med" type="none"/>
            </a:ln>
          </p:spPr>
        </p:cxnSp>
        <p:cxnSp>
          <p:nvCxnSpPr>
            <p:cNvPr id="979" name="Google Shape;979;p35"/>
            <p:cNvCxnSpPr>
              <a:stCxn id="941" idx="4"/>
              <a:endCxn id="956" idx="1"/>
            </p:cNvCxnSpPr>
            <p:nvPr/>
          </p:nvCxnSpPr>
          <p:spPr>
            <a:xfrm flipH="1" rot="-5400000">
              <a:off x="6887666" y="2401978"/>
              <a:ext cx="316200" cy="283500"/>
            </a:xfrm>
            <a:prstGeom prst="curvedConnector3">
              <a:avLst>
                <a:gd fmla="val 48245" name="adj1"/>
              </a:avLst>
            </a:prstGeom>
            <a:noFill/>
            <a:ln cap="flat" cmpd="sng" w="19050">
              <a:solidFill>
                <a:srgbClr val="6AA84F"/>
              </a:solidFill>
              <a:prstDash val="lgDash"/>
              <a:round/>
              <a:headEnd len="med" w="med" type="none"/>
              <a:tailEnd len="med" w="med" type="none"/>
            </a:ln>
          </p:spPr>
        </p:cxnSp>
        <p:cxnSp>
          <p:nvCxnSpPr>
            <p:cNvPr id="980" name="Google Shape;980;p35"/>
            <p:cNvCxnSpPr>
              <a:stCxn id="956" idx="6"/>
              <a:endCxn id="954" idx="2"/>
            </p:cNvCxnSpPr>
            <p:nvPr/>
          </p:nvCxnSpPr>
          <p:spPr>
            <a:xfrm flipH="1">
              <a:off x="7178516" y="2728678"/>
              <a:ext cx="60600" cy="228600"/>
            </a:xfrm>
            <a:prstGeom prst="curvedConnector5">
              <a:avLst>
                <a:gd fmla="val -392946" name="adj1"/>
                <a:gd fmla="val 50000" name="adj2"/>
                <a:gd fmla="val 492946" name="adj3"/>
              </a:avLst>
            </a:prstGeom>
            <a:noFill/>
            <a:ln cap="flat" cmpd="sng" w="19050">
              <a:solidFill>
                <a:srgbClr val="6AA84F"/>
              </a:solidFill>
              <a:prstDash val="lgDash"/>
              <a:round/>
              <a:headEnd len="med" w="med" type="none"/>
              <a:tailEnd len="med" w="med" type="none"/>
            </a:ln>
          </p:spPr>
        </p:cxnSp>
        <p:cxnSp>
          <p:nvCxnSpPr>
            <p:cNvPr id="981" name="Google Shape;981;p35"/>
            <p:cNvCxnSpPr>
              <a:stCxn id="954" idx="5"/>
              <a:endCxn id="960" idx="2"/>
            </p:cNvCxnSpPr>
            <p:nvPr/>
          </p:nvCxnSpPr>
          <p:spPr>
            <a:xfrm rot="5400000">
              <a:off x="7076041" y="3054013"/>
              <a:ext cx="224100" cy="84300"/>
            </a:xfrm>
            <a:prstGeom prst="curvedConnector4">
              <a:avLst>
                <a:gd fmla="val 44024" name="adj1"/>
                <a:gd fmla="val 382336" name="adj2"/>
              </a:avLst>
            </a:prstGeom>
            <a:noFill/>
            <a:ln cap="flat" cmpd="sng" w="19050">
              <a:solidFill>
                <a:srgbClr val="6AA84F"/>
              </a:solidFill>
              <a:prstDash val="lgDash"/>
              <a:round/>
              <a:headEnd len="med" w="med" type="none"/>
              <a:tailEnd len="med" w="med" type="none"/>
            </a:ln>
          </p:spPr>
        </p:cxnSp>
        <p:cxnSp>
          <p:nvCxnSpPr>
            <p:cNvPr id="982" name="Google Shape;982;p35"/>
            <p:cNvCxnSpPr>
              <a:stCxn id="960" idx="6"/>
            </p:cNvCxnSpPr>
            <p:nvPr/>
          </p:nvCxnSpPr>
          <p:spPr>
            <a:xfrm>
              <a:off x="7206657" y="3208263"/>
              <a:ext cx="103200" cy="359700"/>
            </a:xfrm>
            <a:prstGeom prst="curvedConnector2">
              <a:avLst/>
            </a:prstGeom>
            <a:noFill/>
            <a:ln cap="flat" cmpd="sng" w="19050">
              <a:solidFill>
                <a:srgbClr val="6AA84F"/>
              </a:solidFill>
              <a:prstDash val="lgDash"/>
              <a:round/>
              <a:headEnd len="med" w="med" type="none"/>
              <a:tailEnd len="med" w="med" type="none"/>
            </a:ln>
          </p:spPr>
        </p:cxnSp>
      </p:grpSp>
      <p:sp>
        <p:nvSpPr>
          <p:cNvPr id="983" name="Google Shape;983;p35"/>
          <p:cNvSpPr txBox="1"/>
          <p:nvPr/>
        </p:nvSpPr>
        <p:spPr>
          <a:xfrm>
            <a:off x="2834125" y="4540375"/>
            <a:ext cx="3033000" cy="5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Train-Dev-Test vs. Model fitting</a:t>
            </a:r>
            <a:endParaRPr/>
          </a:p>
        </p:txBody>
      </p:sp>
      <p:sp>
        <p:nvSpPr>
          <p:cNvPr id="984" name="Google Shape;984;p35"/>
          <p:cNvSpPr txBox="1"/>
          <p:nvPr/>
        </p:nvSpPr>
        <p:spPr>
          <a:xfrm>
            <a:off x="871125" y="1905125"/>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Underfitting</a:t>
            </a:r>
            <a:endParaRPr>
              <a:latin typeface="Consolas"/>
              <a:ea typeface="Consolas"/>
              <a:cs typeface="Consolas"/>
              <a:sym typeface="Consolas"/>
            </a:endParaRPr>
          </a:p>
        </p:txBody>
      </p:sp>
      <p:sp>
        <p:nvSpPr>
          <p:cNvPr id="985" name="Google Shape;985;p35"/>
          <p:cNvSpPr txBox="1"/>
          <p:nvPr/>
        </p:nvSpPr>
        <p:spPr>
          <a:xfrm>
            <a:off x="3849050" y="1905125"/>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Good fit</a:t>
            </a:r>
            <a:endParaRPr>
              <a:latin typeface="Consolas"/>
              <a:ea typeface="Consolas"/>
              <a:cs typeface="Consolas"/>
              <a:sym typeface="Consolas"/>
            </a:endParaRPr>
          </a:p>
        </p:txBody>
      </p:sp>
      <p:sp>
        <p:nvSpPr>
          <p:cNvPr id="986" name="Google Shape;986;p35"/>
          <p:cNvSpPr txBox="1"/>
          <p:nvPr/>
        </p:nvSpPr>
        <p:spPr>
          <a:xfrm>
            <a:off x="6940600" y="1905125"/>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Overfitting</a:t>
            </a:r>
            <a:endParaRPr>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0" name="Shape 990"/>
        <p:cNvGrpSpPr/>
        <p:nvPr/>
      </p:nvGrpSpPr>
      <p:grpSpPr>
        <a:xfrm>
          <a:off x="0" y="0"/>
          <a:ext cx="0" cy="0"/>
          <a:chOff x="0" y="0"/>
          <a:chExt cx="0" cy="0"/>
        </a:xfrm>
      </p:grpSpPr>
      <p:grpSp>
        <p:nvGrpSpPr>
          <p:cNvPr id="991" name="Google Shape;991;p36"/>
          <p:cNvGrpSpPr/>
          <p:nvPr/>
        </p:nvGrpSpPr>
        <p:grpSpPr>
          <a:xfrm>
            <a:off x="216200" y="209553"/>
            <a:ext cx="6225127" cy="1733100"/>
            <a:chOff x="1283000" y="2571753"/>
            <a:chExt cx="6225127" cy="1733100"/>
          </a:xfrm>
        </p:grpSpPr>
        <p:sp>
          <p:nvSpPr>
            <p:cNvPr id="992" name="Google Shape;992;p36"/>
            <p:cNvSpPr/>
            <p:nvPr/>
          </p:nvSpPr>
          <p:spPr>
            <a:xfrm>
              <a:off x="2185252" y="25717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993" name="Google Shape;993;p36"/>
            <p:cNvSpPr/>
            <p:nvPr/>
          </p:nvSpPr>
          <p:spPr>
            <a:xfrm>
              <a:off x="2185252"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994" name="Google Shape;994;p36"/>
            <p:cNvSpPr/>
            <p:nvPr/>
          </p:nvSpPr>
          <p:spPr>
            <a:xfrm>
              <a:off x="2186602" y="38296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995" name="Google Shape;995;p36"/>
            <p:cNvSpPr/>
            <p:nvPr/>
          </p:nvSpPr>
          <p:spPr>
            <a:xfrm>
              <a:off x="3123571" y="25717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996" name="Google Shape;996;p36"/>
            <p:cNvSpPr/>
            <p:nvPr/>
          </p:nvSpPr>
          <p:spPr>
            <a:xfrm>
              <a:off x="3123571"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997" name="Google Shape;997;p36"/>
            <p:cNvSpPr/>
            <p:nvPr/>
          </p:nvSpPr>
          <p:spPr>
            <a:xfrm>
              <a:off x="3124921" y="3829653"/>
              <a:ext cx="467400" cy="475200"/>
            </a:xfrm>
            <a:prstGeom prst="ellipse">
              <a:avLst/>
            </a:prstGeom>
            <a:gradFill>
              <a:gsLst>
                <a:gs pos="0">
                  <a:srgbClr val="FDECDB"/>
                </a:gs>
                <a:gs pos="100000">
                  <a:srgbClr val="F0A963"/>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998" name="Google Shape;998;p36"/>
            <p:cNvSpPr/>
            <p:nvPr/>
          </p:nvSpPr>
          <p:spPr>
            <a:xfrm>
              <a:off x="4061889" y="2571753"/>
              <a:ext cx="467400" cy="475200"/>
            </a:xfrm>
            <a:prstGeom prst="ellipse">
              <a:avLst/>
            </a:prstGeom>
            <a:gradFill>
              <a:gsLst>
                <a:gs pos="0">
                  <a:srgbClr val="FDECDB"/>
                </a:gs>
                <a:gs pos="100000">
                  <a:srgbClr val="F0A963"/>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999" name="Google Shape;999;p36"/>
            <p:cNvSpPr/>
            <p:nvPr/>
          </p:nvSpPr>
          <p:spPr>
            <a:xfrm>
              <a:off x="4061889"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000" name="Google Shape;1000;p36"/>
            <p:cNvSpPr/>
            <p:nvPr/>
          </p:nvSpPr>
          <p:spPr>
            <a:xfrm>
              <a:off x="4063239" y="38296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001" name="Google Shape;1001;p36"/>
            <p:cNvSpPr/>
            <p:nvPr/>
          </p:nvSpPr>
          <p:spPr>
            <a:xfrm>
              <a:off x="5000208" y="2571753"/>
              <a:ext cx="467400" cy="475200"/>
            </a:xfrm>
            <a:prstGeom prst="ellipse">
              <a:avLst/>
            </a:prstGeom>
            <a:gradFill>
              <a:gsLst>
                <a:gs pos="0">
                  <a:srgbClr val="FDECDB"/>
                </a:gs>
                <a:gs pos="100000">
                  <a:srgbClr val="F0A963"/>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002" name="Google Shape;1002;p36"/>
            <p:cNvSpPr/>
            <p:nvPr/>
          </p:nvSpPr>
          <p:spPr>
            <a:xfrm>
              <a:off x="5000208"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003" name="Google Shape;1003;p36"/>
            <p:cNvSpPr/>
            <p:nvPr/>
          </p:nvSpPr>
          <p:spPr>
            <a:xfrm>
              <a:off x="5001558" y="38296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004" name="Google Shape;1004;p36"/>
            <p:cNvSpPr/>
            <p:nvPr/>
          </p:nvSpPr>
          <p:spPr>
            <a:xfrm>
              <a:off x="5938527" y="25717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005" name="Google Shape;1005;p36"/>
            <p:cNvSpPr/>
            <p:nvPr/>
          </p:nvSpPr>
          <p:spPr>
            <a:xfrm>
              <a:off x="5938527"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006" name="Google Shape;1006;p36"/>
            <p:cNvSpPr/>
            <p:nvPr/>
          </p:nvSpPr>
          <p:spPr>
            <a:xfrm>
              <a:off x="5939877" y="38296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1007" name="Google Shape;1007;p36"/>
            <p:cNvCxnSpPr>
              <a:stCxn id="992" idx="6"/>
              <a:endCxn id="995" idx="2"/>
            </p:cNvCxnSpPr>
            <p:nvPr/>
          </p:nvCxnSpPr>
          <p:spPr>
            <a:xfrm>
              <a:off x="2652652" y="2809353"/>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1008" name="Google Shape;1008;p36"/>
            <p:cNvCxnSpPr>
              <a:stCxn id="992" idx="6"/>
              <a:endCxn id="996" idx="2"/>
            </p:cNvCxnSpPr>
            <p:nvPr/>
          </p:nvCxnSpPr>
          <p:spPr>
            <a:xfrm>
              <a:off x="2652652" y="2809353"/>
              <a:ext cx="471000" cy="629100"/>
            </a:xfrm>
            <a:prstGeom prst="straightConnector1">
              <a:avLst/>
            </a:prstGeom>
            <a:noFill/>
            <a:ln cap="flat" cmpd="sng" w="9525">
              <a:solidFill>
                <a:srgbClr val="000000"/>
              </a:solidFill>
              <a:prstDash val="solid"/>
              <a:round/>
              <a:headEnd len="med" w="med" type="none"/>
              <a:tailEnd len="med" w="med" type="triangle"/>
            </a:ln>
          </p:spPr>
        </p:cxnSp>
        <p:cxnSp>
          <p:nvCxnSpPr>
            <p:cNvPr id="1009" name="Google Shape;1009;p36"/>
            <p:cNvCxnSpPr>
              <a:stCxn id="993" idx="6"/>
              <a:endCxn id="995" idx="2"/>
            </p:cNvCxnSpPr>
            <p:nvPr/>
          </p:nvCxnSpPr>
          <p:spPr>
            <a:xfrm flipH="1" rot="10800000">
              <a:off x="2652652" y="2809503"/>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1010" name="Google Shape;1010;p36"/>
            <p:cNvCxnSpPr>
              <a:stCxn id="993" idx="6"/>
              <a:endCxn id="996" idx="2"/>
            </p:cNvCxnSpPr>
            <p:nvPr/>
          </p:nvCxnSpPr>
          <p:spPr>
            <a:xfrm>
              <a:off x="2652652" y="3438303"/>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1011" name="Google Shape;1011;p36"/>
            <p:cNvCxnSpPr>
              <a:stCxn id="993" idx="6"/>
              <a:endCxn id="997" idx="2"/>
            </p:cNvCxnSpPr>
            <p:nvPr/>
          </p:nvCxnSpPr>
          <p:spPr>
            <a:xfrm>
              <a:off x="2652652" y="3438303"/>
              <a:ext cx="472200" cy="629100"/>
            </a:xfrm>
            <a:prstGeom prst="straightConnector1">
              <a:avLst/>
            </a:prstGeom>
            <a:noFill/>
            <a:ln cap="flat" cmpd="sng" w="9525">
              <a:solidFill>
                <a:srgbClr val="F4CCCC"/>
              </a:solidFill>
              <a:prstDash val="dot"/>
              <a:round/>
              <a:headEnd len="med" w="med" type="none"/>
              <a:tailEnd len="med" w="med" type="none"/>
            </a:ln>
          </p:spPr>
        </p:cxnSp>
        <p:cxnSp>
          <p:nvCxnSpPr>
            <p:cNvPr id="1012" name="Google Shape;1012;p36"/>
            <p:cNvCxnSpPr>
              <a:stCxn id="994" idx="6"/>
              <a:endCxn id="995" idx="2"/>
            </p:cNvCxnSpPr>
            <p:nvPr/>
          </p:nvCxnSpPr>
          <p:spPr>
            <a:xfrm flipH="1" rot="10800000">
              <a:off x="2654002" y="2809353"/>
              <a:ext cx="469500" cy="1257900"/>
            </a:xfrm>
            <a:prstGeom prst="straightConnector1">
              <a:avLst/>
            </a:prstGeom>
            <a:noFill/>
            <a:ln cap="flat" cmpd="sng" w="9525">
              <a:solidFill>
                <a:srgbClr val="000000"/>
              </a:solidFill>
              <a:prstDash val="solid"/>
              <a:round/>
              <a:headEnd len="med" w="med" type="none"/>
              <a:tailEnd len="med" w="med" type="triangle"/>
            </a:ln>
          </p:spPr>
        </p:cxnSp>
        <p:cxnSp>
          <p:nvCxnSpPr>
            <p:cNvPr id="1013" name="Google Shape;1013;p36"/>
            <p:cNvCxnSpPr>
              <a:stCxn id="994" idx="6"/>
              <a:endCxn id="996" idx="2"/>
            </p:cNvCxnSpPr>
            <p:nvPr/>
          </p:nvCxnSpPr>
          <p:spPr>
            <a:xfrm flipH="1" rot="10800000">
              <a:off x="2654002" y="3438153"/>
              <a:ext cx="469500" cy="629100"/>
            </a:xfrm>
            <a:prstGeom prst="straightConnector1">
              <a:avLst/>
            </a:prstGeom>
            <a:noFill/>
            <a:ln cap="flat" cmpd="sng" w="9525">
              <a:solidFill>
                <a:srgbClr val="000000"/>
              </a:solidFill>
              <a:prstDash val="solid"/>
              <a:round/>
              <a:headEnd len="med" w="med" type="none"/>
              <a:tailEnd len="med" w="med" type="triangle"/>
            </a:ln>
          </p:spPr>
        </p:cxnSp>
        <p:cxnSp>
          <p:nvCxnSpPr>
            <p:cNvPr id="1014" name="Google Shape;1014;p36"/>
            <p:cNvCxnSpPr/>
            <p:nvPr/>
          </p:nvCxnSpPr>
          <p:spPr>
            <a:xfrm>
              <a:off x="3591602" y="2809278"/>
              <a:ext cx="471000" cy="0"/>
            </a:xfrm>
            <a:prstGeom prst="straightConnector1">
              <a:avLst/>
            </a:prstGeom>
            <a:noFill/>
            <a:ln cap="flat" cmpd="sng" w="9525">
              <a:solidFill>
                <a:srgbClr val="F4CCCC"/>
              </a:solidFill>
              <a:prstDash val="dot"/>
              <a:round/>
              <a:headEnd len="med" w="med" type="none"/>
              <a:tailEnd len="med" w="med" type="none"/>
            </a:ln>
          </p:spPr>
        </p:cxnSp>
        <p:cxnSp>
          <p:nvCxnSpPr>
            <p:cNvPr id="1015" name="Google Shape;1015;p36"/>
            <p:cNvCxnSpPr/>
            <p:nvPr/>
          </p:nvCxnSpPr>
          <p:spPr>
            <a:xfrm>
              <a:off x="3591602" y="2809278"/>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1016" name="Google Shape;1016;p36"/>
            <p:cNvCxnSpPr/>
            <p:nvPr/>
          </p:nvCxnSpPr>
          <p:spPr>
            <a:xfrm>
              <a:off x="3591671" y="2809278"/>
              <a:ext cx="472200" cy="1257900"/>
            </a:xfrm>
            <a:prstGeom prst="straightConnector1">
              <a:avLst/>
            </a:prstGeom>
            <a:noFill/>
            <a:ln cap="flat" cmpd="sng" w="9525">
              <a:solidFill>
                <a:srgbClr val="000000"/>
              </a:solidFill>
              <a:prstDash val="solid"/>
              <a:round/>
              <a:headEnd len="med" w="med" type="none"/>
              <a:tailEnd len="med" w="med" type="triangle"/>
            </a:ln>
          </p:spPr>
        </p:cxnSp>
        <p:cxnSp>
          <p:nvCxnSpPr>
            <p:cNvPr id="1017" name="Google Shape;1017;p36"/>
            <p:cNvCxnSpPr/>
            <p:nvPr/>
          </p:nvCxnSpPr>
          <p:spPr>
            <a:xfrm flipH="1" rot="10800000">
              <a:off x="3591602" y="2809428"/>
              <a:ext cx="471000" cy="628800"/>
            </a:xfrm>
            <a:prstGeom prst="straightConnector1">
              <a:avLst/>
            </a:prstGeom>
            <a:noFill/>
            <a:ln cap="flat" cmpd="sng" w="9525">
              <a:solidFill>
                <a:srgbClr val="F4CCCC"/>
              </a:solidFill>
              <a:prstDash val="dot"/>
              <a:round/>
              <a:headEnd len="med" w="med" type="none"/>
              <a:tailEnd len="med" w="med" type="none"/>
            </a:ln>
          </p:spPr>
        </p:cxnSp>
        <p:cxnSp>
          <p:nvCxnSpPr>
            <p:cNvPr id="1018" name="Google Shape;1018;p36"/>
            <p:cNvCxnSpPr/>
            <p:nvPr/>
          </p:nvCxnSpPr>
          <p:spPr>
            <a:xfrm>
              <a:off x="3591602" y="343822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1019" name="Google Shape;1019;p36"/>
            <p:cNvCxnSpPr/>
            <p:nvPr/>
          </p:nvCxnSpPr>
          <p:spPr>
            <a:xfrm>
              <a:off x="3591602" y="3438228"/>
              <a:ext cx="472200" cy="629100"/>
            </a:xfrm>
            <a:prstGeom prst="straightConnector1">
              <a:avLst/>
            </a:prstGeom>
            <a:noFill/>
            <a:ln cap="flat" cmpd="sng" w="9525">
              <a:solidFill>
                <a:srgbClr val="000000"/>
              </a:solidFill>
              <a:prstDash val="solid"/>
              <a:round/>
              <a:headEnd len="med" w="med" type="none"/>
              <a:tailEnd len="med" w="med" type="triangle"/>
            </a:ln>
          </p:spPr>
        </p:cxnSp>
        <p:cxnSp>
          <p:nvCxnSpPr>
            <p:cNvPr id="1020" name="Google Shape;1020;p36"/>
            <p:cNvCxnSpPr/>
            <p:nvPr/>
          </p:nvCxnSpPr>
          <p:spPr>
            <a:xfrm flipH="1" rot="10800000">
              <a:off x="3592952" y="2809278"/>
              <a:ext cx="469500" cy="1257900"/>
            </a:xfrm>
            <a:prstGeom prst="straightConnector1">
              <a:avLst/>
            </a:prstGeom>
            <a:noFill/>
            <a:ln cap="flat" cmpd="sng" w="9525">
              <a:solidFill>
                <a:srgbClr val="F4CCCC"/>
              </a:solidFill>
              <a:prstDash val="dot"/>
              <a:round/>
              <a:headEnd len="med" w="med" type="none"/>
              <a:tailEnd len="med" w="med" type="none"/>
            </a:ln>
          </p:spPr>
        </p:cxnSp>
        <p:cxnSp>
          <p:nvCxnSpPr>
            <p:cNvPr id="1021" name="Google Shape;1021;p36"/>
            <p:cNvCxnSpPr/>
            <p:nvPr/>
          </p:nvCxnSpPr>
          <p:spPr>
            <a:xfrm flipH="1" rot="10800000">
              <a:off x="3592952" y="3438078"/>
              <a:ext cx="469500" cy="629100"/>
            </a:xfrm>
            <a:prstGeom prst="straightConnector1">
              <a:avLst/>
            </a:prstGeom>
            <a:noFill/>
            <a:ln cap="flat" cmpd="sng" w="9525">
              <a:solidFill>
                <a:srgbClr val="F4CCCC"/>
              </a:solidFill>
              <a:prstDash val="dot"/>
              <a:round/>
              <a:headEnd len="med" w="med" type="none"/>
              <a:tailEnd len="med" w="med" type="none"/>
            </a:ln>
          </p:spPr>
        </p:cxnSp>
        <p:cxnSp>
          <p:nvCxnSpPr>
            <p:cNvPr id="1022" name="Google Shape;1022;p36"/>
            <p:cNvCxnSpPr/>
            <p:nvPr/>
          </p:nvCxnSpPr>
          <p:spPr>
            <a:xfrm>
              <a:off x="3592952" y="4067178"/>
              <a:ext cx="471000" cy="0"/>
            </a:xfrm>
            <a:prstGeom prst="straightConnector1">
              <a:avLst/>
            </a:prstGeom>
            <a:noFill/>
            <a:ln cap="flat" cmpd="sng" w="9525">
              <a:solidFill>
                <a:srgbClr val="F4CCCC"/>
              </a:solidFill>
              <a:prstDash val="dot"/>
              <a:round/>
              <a:headEnd len="med" w="med" type="none"/>
              <a:tailEnd len="med" w="med" type="none"/>
            </a:ln>
          </p:spPr>
        </p:cxnSp>
        <p:cxnSp>
          <p:nvCxnSpPr>
            <p:cNvPr id="1023" name="Google Shape;1023;p36"/>
            <p:cNvCxnSpPr/>
            <p:nvPr/>
          </p:nvCxnSpPr>
          <p:spPr>
            <a:xfrm>
              <a:off x="4529927" y="2809278"/>
              <a:ext cx="471000" cy="0"/>
            </a:xfrm>
            <a:prstGeom prst="straightConnector1">
              <a:avLst/>
            </a:prstGeom>
            <a:noFill/>
            <a:ln cap="flat" cmpd="sng" w="9525">
              <a:solidFill>
                <a:srgbClr val="F4CCCC"/>
              </a:solidFill>
              <a:prstDash val="dot"/>
              <a:round/>
              <a:headEnd len="med" w="med" type="none"/>
              <a:tailEnd len="med" w="med" type="none"/>
            </a:ln>
          </p:spPr>
        </p:cxnSp>
        <p:cxnSp>
          <p:nvCxnSpPr>
            <p:cNvPr id="1024" name="Google Shape;1024;p36"/>
            <p:cNvCxnSpPr/>
            <p:nvPr/>
          </p:nvCxnSpPr>
          <p:spPr>
            <a:xfrm>
              <a:off x="4529927" y="2809278"/>
              <a:ext cx="471000" cy="628800"/>
            </a:xfrm>
            <a:prstGeom prst="straightConnector1">
              <a:avLst/>
            </a:prstGeom>
            <a:noFill/>
            <a:ln cap="flat" cmpd="sng" w="9525">
              <a:solidFill>
                <a:srgbClr val="F4CCCC"/>
              </a:solidFill>
              <a:prstDash val="dot"/>
              <a:round/>
              <a:headEnd len="med" w="med" type="none"/>
              <a:tailEnd len="med" w="med" type="none"/>
            </a:ln>
          </p:spPr>
        </p:cxnSp>
        <p:cxnSp>
          <p:nvCxnSpPr>
            <p:cNvPr id="1025" name="Google Shape;1025;p36"/>
            <p:cNvCxnSpPr/>
            <p:nvPr/>
          </p:nvCxnSpPr>
          <p:spPr>
            <a:xfrm>
              <a:off x="4529996" y="2809278"/>
              <a:ext cx="472200" cy="1257900"/>
            </a:xfrm>
            <a:prstGeom prst="straightConnector1">
              <a:avLst/>
            </a:prstGeom>
            <a:noFill/>
            <a:ln cap="flat" cmpd="sng" w="9525">
              <a:solidFill>
                <a:srgbClr val="F4CCCC"/>
              </a:solidFill>
              <a:prstDash val="dot"/>
              <a:round/>
              <a:headEnd len="med" w="med" type="none"/>
              <a:tailEnd len="med" w="med" type="none"/>
            </a:ln>
          </p:spPr>
        </p:cxnSp>
        <p:cxnSp>
          <p:nvCxnSpPr>
            <p:cNvPr id="1026" name="Google Shape;1026;p36"/>
            <p:cNvCxnSpPr/>
            <p:nvPr/>
          </p:nvCxnSpPr>
          <p:spPr>
            <a:xfrm flipH="1" rot="10800000">
              <a:off x="4529927" y="2809428"/>
              <a:ext cx="471000" cy="628800"/>
            </a:xfrm>
            <a:prstGeom prst="straightConnector1">
              <a:avLst/>
            </a:prstGeom>
            <a:noFill/>
            <a:ln cap="flat" cmpd="sng" w="9525">
              <a:solidFill>
                <a:srgbClr val="F4CCCC"/>
              </a:solidFill>
              <a:prstDash val="dot"/>
              <a:round/>
              <a:headEnd len="med" w="med" type="none"/>
              <a:tailEnd len="med" w="med" type="none"/>
            </a:ln>
          </p:spPr>
        </p:cxnSp>
        <p:cxnSp>
          <p:nvCxnSpPr>
            <p:cNvPr id="1027" name="Google Shape;1027;p36"/>
            <p:cNvCxnSpPr/>
            <p:nvPr/>
          </p:nvCxnSpPr>
          <p:spPr>
            <a:xfrm>
              <a:off x="4529927" y="343822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1028" name="Google Shape;1028;p36"/>
            <p:cNvCxnSpPr/>
            <p:nvPr/>
          </p:nvCxnSpPr>
          <p:spPr>
            <a:xfrm>
              <a:off x="4529927" y="3438228"/>
              <a:ext cx="472200" cy="629100"/>
            </a:xfrm>
            <a:prstGeom prst="straightConnector1">
              <a:avLst/>
            </a:prstGeom>
            <a:noFill/>
            <a:ln cap="flat" cmpd="sng" w="9525">
              <a:solidFill>
                <a:srgbClr val="000000"/>
              </a:solidFill>
              <a:prstDash val="solid"/>
              <a:round/>
              <a:headEnd len="med" w="med" type="none"/>
              <a:tailEnd len="med" w="med" type="triangle"/>
            </a:ln>
          </p:spPr>
        </p:cxnSp>
        <p:cxnSp>
          <p:nvCxnSpPr>
            <p:cNvPr id="1029" name="Google Shape;1029;p36"/>
            <p:cNvCxnSpPr/>
            <p:nvPr/>
          </p:nvCxnSpPr>
          <p:spPr>
            <a:xfrm flipH="1" rot="10800000">
              <a:off x="4531277" y="2809278"/>
              <a:ext cx="469500" cy="1257900"/>
            </a:xfrm>
            <a:prstGeom prst="straightConnector1">
              <a:avLst/>
            </a:prstGeom>
            <a:noFill/>
            <a:ln cap="flat" cmpd="sng" w="9525">
              <a:solidFill>
                <a:srgbClr val="F4CCCC"/>
              </a:solidFill>
              <a:prstDash val="dot"/>
              <a:round/>
              <a:headEnd len="med" w="med" type="none"/>
              <a:tailEnd len="med" w="med" type="none"/>
            </a:ln>
          </p:spPr>
        </p:cxnSp>
        <p:cxnSp>
          <p:nvCxnSpPr>
            <p:cNvPr id="1030" name="Google Shape;1030;p36"/>
            <p:cNvCxnSpPr/>
            <p:nvPr/>
          </p:nvCxnSpPr>
          <p:spPr>
            <a:xfrm flipH="1" rot="10800000">
              <a:off x="4531277" y="3438078"/>
              <a:ext cx="469500" cy="629100"/>
            </a:xfrm>
            <a:prstGeom prst="straightConnector1">
              <a:avLst/>
            </a:prstGeom>
            <a:noFill/>
            <a:ln cap="flat" cmpd="sng" w="9525">
              <a:solidFill>
                <a:srgbClr val="000000"/>
              </a:solidFill>
              <a:prstDash val="solid"/>
              <a:round/>
              <a:headEnd len="med" w="med" type="none"/>
              <a:tailEnd len="med" w="med" type="triangle"/>
            </a:ln>
          </p:spPr>
        </p:cxnSp>
        <p:cxnSp>
          <p:nvCxnSpPr>
            <p:cNvPr id="1031" name="Google Shape;1031;p36"/>
            <p:cNvCxnSpPr/>
            <p:nvPr/>
          </p:nvCxnSpPr>
          <p:spPr>
            <a:xfrm>
              <a:off x="4531277" y="406717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1032" name="Google Shape;1032;p36"/>
            <p:cNvCxnSpPr/>
            <p:nvPr/>
          </p:nvCxnSpPr>
          <p:spPr>
            <a:xfrm>
              <a:off x="5468327" y="2809203"/>
              <a:ext cx="471000" cy="0"/>
            </a:xfrm>
            <a:prstGeom prst="straightConnector1">
              <a:avLst/>
            </a:prstGeom>
            <a:noFill/>
            <a:ln cap="flat" cmpd="sng" w="9525">
              <a:solidFill>
                <a:srgbClr val="F4CCCC"/>
              </a:solidFill>
              <a:prstDash val="dot"/>
              <a:round/>
              <a:headEnd len="med" w="med" type="none"/>
              <a:tailEnd len="med" w="med" type="none"/>
            </a:ln>
          </p:spPr>
        </p:cxnSp>
        <p:cxnSp>
          <p:nvCxnSpPr>
            <p:cNvPr id="1033" name="Google Shape;1033;p36"/>
            <p:cNvCxnSpPr/>
            <p:nvPr/>
          </p:nvCxnSpPr>
          <p:spPr>
            <a:xfrm>
              <a:off x="5468327" y="2809203"/>
              <a:ext cx="471000" cy="628800"/>
            </a:xfrm>
            <a:prstGeom prst="straightConnector1">
              <a:avLst/>
            </a:prstGeom>
            <a:noFill/>
            <a:ln cap="flat" cmpd="sng" w="9525">
              <a:solidFill>
                <a:srgbClr val="F4CCCC"/>
              </a:solidFill>
              <a:prstDash val="dot"/>
              <a:round/>
              <a:headEnd len="med" w="med" type="none"/>
              <a:tailEnd len="med" w="med" type="none"/>
            </a:ln>
          </p:spPr>
        </p:cxnSp>
        <p:cxnSp>
          <p:nvCxnSpPr>
            <p:cNvPr id="1034" name="Google Shape;1034;p36"/>
            <p:cNvCxnSpPr/>
            <p:nvPr/>
          </p:nvCxnSpPr>
          <p:spPr>
            <a:xfrm>
              <a:off x="5468396" y="2809203"/>
              <a:ext cx="472200" cy="1257900"/>
            </a:xfrm>
            <a:prstGeom prst="straightConnector1">
              <a:avLst/>
            </a:prstGeom>
            <a:noFill/>
            <a:ln cap="flat" cmpd="sng" w="9525">
              <a:solidFill>
                <a:srgbClr val="F4CCCC"/>
              </a:solidFill>
              <a:prstDash val="dot"/>
              <a:round/>
              <a:headEnd len="med" w="med" type="none"/>
              <a:tailEnd len="med" w="med" type="none"/>
            </a:ln>
          </p:spPr>
        </p:cxnSp>
        <p:cxnSp>
          <p:nvCxnSpPr>
            <p:cNvPr id="1035" name="Google Shape;1035;p36"/>
            <p:cNvCxnSpPr/>
            <p:nvPr/>
          </p:nvCxnSpPr>
          <p:spPr>
            <a:xfrm flipH="1" rot="10800000">
              <a:off x="5468327" y="2809353"/>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1036" name="Google Shape;1036;p36"/>
            <p:cNvCxnSpPr/>
            <p:nvPr/>
          </p:nvCxnSpPr>
          <p:spPr>
            <a:xfrm>
              <a:off x="5468327" y="3438153"/>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1037" name="Google Shape;1037;p36"/>
            <p:cNvCxnSpPr/>
            <p:nvPr/>
          </p:nvCxnSpPr>
          <p:spPr>
            <a:xfrm>
              <a:off x="5468327" y="3438153"/>
              <a:ext cx="472200" cy="629100"/>
            </a:xfrm>
            <a:prstGeom prst="straightConnector1">
              <a:avLst/>
            </a:prstGeom>
            <a:noFill/>
            <a:ln cap="flat" cmpd="sng" w="9525">
              <a:solidFill>
                <a:srgbClr val="000000"/>
              </a:solidFill>
              <a:prstDash val="solid"/>
              <a:round/>
              <a:headEnd len="med" w="med" type="none"/>
              <a:tailEnd len="med" w="med" type="triangle"/>
            </a:ln>
          </p:spPr>
        </p:cxnSp>
        <p:cxnSp>
          <p:nvCxnSpPr>
            <p:cNvPr id="1038" name="Google Shape;1038;p36"/>
            <p:cNvCxnSpPr/>
            <p:nvPr/>
          </p:nvCxnSpPr>
          <p:spPr>
            <a:xfrm flipH="1" rot="10800000">
              <a:off x="5469677" y="2809203"/>
              <a:ext cx="469500" cy="1257900"/>
            </a:xfrm>
            <a:prstGeom prst="straightConnector1">
              <a:avLst/>
            </a:prstGeom>
            <a:noFill/>
            <a:ln cap="flat" cmpd="sng" w="9525">
              <a:solidFill>
                <a:srgbClr val="000000"/>
              </a:solidFill>
              <a:prstDash val="solid"/>
              <a:round/>
              <a:headEnd len="med" w="med" type="none"/>
              <a:tailEnd len="med" w="med" type="triangle"/>
            </a:ln>
          </p:spPr>
        </p:cxnSp>
        <p:cxnSp>
          <p:nvCxnSpPr>
            <p:cNvPr id="1039" name="Google Shape;1039;p36"/>
            <p:cNvCxnSpPr/>
            <p:nvPr/>
          </p:nvCxnSpPr>
          <p:spPr>
            <a:xfrm flipH="1" rot="10800000">
              <a:off x="5469677" y="3438003"/>
              <a:ext cx="469500" cy="629100"/>
            </a:xfrm>
            <a:prstGeom prst="straightConnector1">
              <a:avLst/>
            </a:prstGeom>
            <a:noFill/>
            <a:ln cap="flat" cmpd="sng" w="9525">
              <a:solidFill>
                <a:srgbClr val="000000"/>
              </a:solidFill>
              <a:prstDash val="solid"/>
              <a:round/>
              <a:headEnd len="med" w="med" type="none"/>
              <a:tailEnd len="med" w="med" type="triangle"/>
            </a:ln>
          </p:spPr>
        </p:cxnSp>
        <p:cxnSp>
          <p:nvCxnSpPr>
            <p:cNvPr id="1040" name="Google Shape;1040;p36"/>
            <p:cNvCxnSpPr/>
            <p:nvPr/>
          </p:nvCxnSpPr>
          <p:spPr>
            <a:xfrm>
              <a:off x="5469677" y="4067103"/>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1041" name="Google Shape;1041;p36"/>
            <p:cNvCxnSpPr/>
            <p:nvPr/>
          </p:nvCxnSpPr>
          <p:spPr>
            <a:xfrm>
              <a:off x="1712827" y="280927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1042" name="Google Shape;1042;p36"/>
            <p:cNvCxnSpPr/>
            <p:nvPr/>
          </p:nvCxnSpPr>
          <p:spPr>
            <a:xfrm>
              <a:off x="1712827" y="2809278"/>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1043" name="Google Shape;1043;p36"/>
            <p:cNvCxnSpPr/>
            <p:nvPr/>
          </p:nvCxnSpPr>
          <p:spPr>
            <a:xfrm>
              <a:off x="1712896" y="2809278"/>
              <a:ext cx="472200" cy="1257900"/>
            </a:xfrm>
            <a:prstGeom prst="straightConnector1">
              <a:avLst/>
            </a:prstGeom>
            <a:noFill/>
            <a:ln cap="flat" cmpd="sng" w="9525">
              <a:solidFill>
                <a:srgbClr val="000000"/>
              </a:solidFill>
              <a:prstDash val="solid"/>
              <a:round/>
              <a:headEnd len="med" w="med" type="none"/>
              <a:tailEnd len="med" w="med" type="triangle"/>
            </a:ln>
          </p:spPr>
        </p:cxnSp>
        <p:cxnSp>
          <p:nvCxnSpPr>
            <p:cNvPr id="1044" name="Google Shape;1044;p36"/>
            <p:cNvCxnSpPr/>
            <p:nvPr/>
          </p:nvCxnSpPr>
          <p:spPr>
            <a:xfrm flipH="1" rot="10800000">
              <a:off x="1712827" y="2809428"/>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1045" name="Google Shape;1045;p36"/>
            <p:cNvCxnSpPr/>
            <p:nvPr/>
          </p:nvCxnSpPr>
          <p:spPr>
            <a:xfrm>
              <a:off x="1712827" y="343822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1046" name="Google Shape;1046;p36"/>
            <p:cNvCxnSpPr/>
            <p:nvPr/>
          </p:nvCxnSpPr>
          <p:spPr>
            <a:xfrm>
              <a:off x="1712827" y="3438228"/>
              <a:ext cx="472200" cy="629100"/>
            </a:xfrm>
            <a:prstGeom prst="straightConnector1">
              <a:avLst/>
            </a:prstGeom>
            <a:noFill/>
            <a:ln cap="flat" cmpd="sng" w="9525">
              <a:solidFill>
                <a:srgbClr val="000000"/>
              </a:solidFill>
              <a:prstDash val="solid"/>
              <a:round/>
              <a:headEnd len="med" w="med" type="none"/>
              <a:tailEnd len="med" w="med" type="triangle"/>
            </a:ln>
          </p:spPr>
        </p:cxnSp>
        <p:cxnSp>
          <p:nvCxnSpPr>
            <p:cNvPr id="1047" name="Google Shape;1047;p36"/>
            <p:cNvCxnSpPr/>
            <p:nvPr/>
          </p:nvCxnSpPr>
          <p:spPr>
            <a:xfrm flipH="1" rot="10800000">
              <a:off x="1714177" y="2809278"/>
              <a:ext cx="469500" cy="1257900"/>
            </a:xfrm>
            <a:prstGeom prst="straightConnector1">
              <a:avLst/>
            </a:prstGeom>
            <a:noFill/>
            <a:ln cap="flat" cmpd="sng" w="9525">
              <a:solidFill>
                <a:srgbClr val="000000"/>
              </a:solidFill>
              <a:prstDash val="solid"/>
              <a:round/>
              <a:headEnd len="med" w="med" type="none"/>
              <a:tailEnd len="med" w="med" type="triangle"/>
            </a:ln>
          </p:spPr>
        </p:cxnSp>
        <p:cxnSp>
          <p:nvCxnSpPr>
            <p:cNvPr id="1048" name="Google Shape;1048;p36"/>
            <p:cNvCxnSpPr/>
            <p:nvPr/>
          </p:nvCxnSpPr>
          <p:spPr>
            <a:xfrm flipH="1" rot="10800000">
              <a:off x="1714177" y="3438078"/>
              <a:ext cx="469500" cy="629100"/>
            </a:xfrm>
            <a:prstGeom prst="straightConnector1">
              <a:avLst/>
            </a:prstGeom>
            <a:noFill/>
            <a:ln cap="flat" cmpd="sng" w="9525">
              <a:solidFill>
                <a:srgbClr val="000000"/>
              </a:solidFill>
              <a:prstDash val="solid"/>
              <a:round/>
              <a:headEnd len="med" w="med" type="none"/>
              <a:tailEnd len="med" w="med" type="triangle"/>
            </a:ln>
          </p:spPr>
        </p:cxnSp>
        <p:cxnSp>
          <p:nvCxnSpPr>
            <p:cNvPr id="1049" name="Google Shape;1049;p36"/>
            <p:cNvCxnSpPr/>
            <p:nvPr/>
          </p:nvCxnSpPr>
          <p:spPr>
            <a:xfrm>
              <a:off x="1714177" y="4067178"/>
              <a:ext cx="471000" cy="0"/>
            </a:xfrm>
            <a:prstGeom prst="straightConnector1">
              <a:avLst/>
            </a:prstGeom>
            <a:noFill/>
            <a:ln cap="flat" cmpd="sng" w="9525">
              <a:solidFill>
                <a:srgbClr val="000000"/>
              </a:solidFill>
              <a:prstDash val="solid"/>
              <a:round/>
              <a:headEnd len="med" w="med" type="none"/>
              <a:tailEnd len="med" w="med" type="triangle"/>
            </a:ln>
          </p:spPr>
        </p:cxnSp>
        <p:sp>
          <p:nvSpPr>
            <p:cNvPr id="1050" name="Google Shape;1050;p36"/>
            <p:cNvSpPr/>
            <p:nvPr/>
          </p:nvSpPr>
          <p:spPr>
            <a:xfrm>
              <a:off x="6711627" y="3200553"/>
              <a:ext cx="467400" cy="4752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1051" name="Google Shape;1051;p36"/>
            <p:cNvCxnSpPr>
              <a:stCxn id="1004" idx="6"/>
              <a:endCxn id="1050" idx="1"/>
            </p:cNvCxnSpPr>
            <p:nvPr/>
          </p:nvCxnSpPr>
          <p:spPr>
            <a:xfrm>
              <a:off x="6405927" y="2809353"/>
              <a:ext cx="374100" cy="460800"/>
            </a:xfrm>
            <a:prstGeom prst="straightConnector1">
              <a:avLst/>
            </a:prstGeom>
            <a:noFill/>
            <a:ln cap="flat" cmpd="sng" w="9525">
              <a:solidFill>
                <a:srgbClr val="000000"/>
              </a:solidFill>
              <a:prstDash val="solid"/>
              <a:round/>
              <a:headEnd len="med" w="med" type="none"/>
              <a:tailEnd len="med" w="med" type="triangle"/>
            </a:ln>
          </p:spPr>
        </p:cxnSp>
        <p:cxnSp>
          <p:nvCxnSpPr>
            <p:cNvPr id="1052" name="Google Shape;1052;p36"/>
            <p:cNvCxnSpPr>
              <a:stCxn id="1005" idx="6"/>
              <a:endCxn id="1050" idx="2"/>
            </p:cNvCxnSpPr>
            <p:nvPr/>
          </p:nvCxnSpPr>
          <p:spPr>
            <a:xfrm>
              <a:off x="6405927" y="3438303"/>
              <a:ext cx="305700" cy="0"/>
            </a:xfrm>
            <a:prstGeom prst="straightConnector1">
              <a:avLst/>
            </a:prstGeom>
            <a:noFill/>
            <a:ln cap="flat" cmpd="sng" w="9525">
              <a:solidFill>
                <a:srgbClr val="000000"/>
              </a:solidFill>
              <a:prstDash val="solid"/>
              <a:round/>
              <a:headEnd len="med" w="med" type="none"/>
              <a:tailEnd len="med" w="med" type="triangle"/>
            </a:ln>
          </p:spPr>
        </p:cxnSp>
        <p:cxnSp>
          <p:nvCxnSpPr>
            <p:cNvPr id="1053" name="Google Shape;1053;p36"/>
            <p:cNvCxnSpPr>
              <a:stCxn id="1006" idx="6"/>
              <a:endCxn id="1050" idx="3"/>
            </p:cNvCxnSpPr>
            <p:nvPr/>
          </p:nvCxnSpPr>
          <p:spPr>
            <a:xfrm flipH="1" rot="10800000">
              <a:off x="6407277" y="3606153"/>
              <a:ext cx="372900" cy="461100"/>
            </a:xfrm>
            <a:prstGeom prst="straightConnector1">
              <a:avLst/>
            </a:prstGeom>
            <a:noFill/>
            <a:ln cap="flat" cmpd="sng" w="9525">
              <a:solidFill>
                <a:srgbClr val="000000"/>
              </a:solidFill>
              <a:prstDash val="solid"/>
              <a:round/>
              <a:headEnd len="med" w="med" type="none"/>
              <a:tailEnd len="med" w="med" type="triangle"/>
            </a:ln>
          </p:spPr>
        </p:cxnSp>
        <p:cxnSp>
          <p:nvCxnSpPr>
            <p:cNvPr id="1054" name="Google Shape;1054;p36"/>
            <p:cNvCxnSpPr>
              <a:stCxn id="1050" idx="6"/>
            </p:cNvCxnSpPr>
            <p:nvPr/>
          </p:nvCxnSpPr>
          <p:spPr>
            <a:xfrm flipH="1" rot="10800000">
              <a:off x="7179027" y="3431553"/>
              <a:ext cx="329100" cy="6600"/>
            </a:xfrm>
            <a:prstGeom prst="straightConnector1">
              <a:avLst/>
            </a:prstGeom>
            <a:noFill/>
            <a:ln cap="flat" cmpd="sng" w="9525">
              <a:solidFill>
                <a:srgbClr val="000000"/>
              </a:solidFill>
              <a:prstDash val="solid"/>
              <a:round/>
              <a:headEnd len="med" w="med" type="none"/>
              <a:tailEnd len="med" w="med" type="triangle"/>
            </a:ln>
          </p:spPr>
        </p:cxnSp>
        <p:sp>
          <p:nvSpPr>
            <p:cNvPr id="1055" name="Google Shape;1055;p36"/>
            <p:cNvSpPr txBox="1"/>
            <p:nvPr/>
          </p:nvSpPr>
          <p:spPr>
            <a:xfrm>
              <a:off x="1283000" y="33672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[2]</a:t>
              </a:r>
              <a:endParaRPr baseline="-25000" sz="1100">
                <a:latin typeface="Consolas"/>
                <a:ea typeface="Consolas"/>
                <a:cs typeface="Consolas"/>
                <a:sym typeface="Consolas"/>
              </a:endParaRPr>
            </a:p>
          </p:txBody>
        </p:sp>
        <p:sp>
          <p:nvSpPr>
            <p:cNvPr id="1056" name="Google Shape;1056;p36"/>
            <p:cNvSpPr txBox="1"/>
            <p:nvPr/>
          </p:nvSpPr>
          <p:spPr>
            <a:xfrm>
              <a:off x="1283000" y="3936225"/>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[3]</a:t>
              </a:r>
              <a:endParaRPr baseline="-25000" sz="1100">
                <a:latin typeface="Consolas"/>
                <a:ea typeface="Consolas"/>
                <a:cs typeface="Consolas"/>
                <a:sym typeface="Consolas"/>
              </a:endParaRPr>
            </a:p>
          </p:txBody>
        </p:sp>
        <p:sp>
          <p:nvSpPr>
            <p:cNvPr id="1057" name="Google Shape;1057;p36"/>
            <p:cNvSpPr txBox="1"/>
            <p:nvPr/>
          </p:nvSpPr>
          <p:spPr>
            <a:xfrm>
              <a:off x="1283000" y="27417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[1]</a:t>
              </a:r>
              <a:endParaRPr baseline="-25000" sz="1100">
                <a:latin typeface="Consolas"/>
                <a:ea typeface="Consolas"/>
                <a:cs typeface="Consolas"/>
                <a:sym typeface="Consolas"/>
              </a:endParaRPr>
            </a:p>
          </p:txBody>
        </p:sp>
        <p:cxnSp>
          <p:nvCxnSpPr>
            <p:cNvPr id="1058" name="Google Shape;1058;p36"/>
            <p:cNvCxnSpPr>
              <a:endCxn id="997" idx="2"/>
            </p:cNvCxnSpPr>
            <p:nvPr/>
          </p:nvCxnSpPr>
          <p:spPr>
            <a:xfrm>
              <a:off x="2652721" y="2809353"/>
              <a:ext cx="472200" cy="1257900"/>
            </a:xfrm>
            <a:prstGeom prst="straightConnector1">
              <a:avLst/>
            </a:prstGeom>
            <a:noFill/>
            <a:ln cap="flat" cmpd="sng" w="9525">
              <a:solidFill>
                <a:srgbClr val="F4CCCC"/>
              </a:solidFill>
              <a:prstDash val="dot"/>
              <a:round/>
              <a:headEnd len="med" w="med" type="none"/>
              <a:tailEnd len="med" w="med" type="none"/>
            </a:ln>
          </p:spPr>
        </p:cxnSp>
        <p:cxnSp>
          <p:nvCxnSpPr>
            <p:cNvPr id="1059" name="Google Shape;1059;p36"/>
            <p:cNvCxnSpPr>
              <a:stCxn id="994" idx="6"/>
              <a:endCxn id="997" idx="2"/>
            </p:cNvCxnSpPr>
            <p:nvPr/>
          </p:nvCxnSpPr>
          <p:spPr>
            <a:xfrm>
              <a:off x="2654002" y="4067253"/>
              <a:ext cx="471000" cy="0"/>
            </a:xfrm>
            <a:prstGeom prst="straightConnector1">
              <a:avLst/>
            </a:prstGeom>
            <a:noFill/>
            <a:ln cap="flat" cmpd="sng" w="9525">
              <a:solidFill>
                <a:srgbClr val="F4CCCC"/>
              </a:solidFill>
              <a:prstDash val="dot"/>
              <a:round/>
              <a:headEnd len="med" w="med" type="none"/>
              <a:tailEnd len="med" w="med" type="none"/>
            </a:ln>
          </p:spPr>
        </p:cxnSp>
      </p:grpSp>
      <p:sp>
        <p:nvSpPr>
          <p:cNvPr id="1060" name="Google Shape;1060;p36"/>
          <p:cNvSpPr txBox="1"/>
          <p:nvPr/>
        </p:nvSpPr>
        <p:spPr>
          <a:xfrm>
            <a:off x="6504425" y="93225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a</a:t>
            </a:r>
            <a:r>
              <a:rPr baseline="-25000" lang="en" sz="1100">
                <a:latin typeface="Consolas"/>
                <a:ea typeface="Consolas"/>
                <a:cs typeface="Consolas"/>
                <a:sym typeface="Consolas"/>
              </a:rPr>
              <a:t>[L]</a:t>
            </a:r>
            <a:endParaRPr baseline="-25000" sz="1100">
              <a:latin typeface="Consolas"/>
              <a:ea typeface="Consolas"/>
              <a:cs typeface="Consolas"/>
              <a:sym typeface="Consolas"/>
            </a:endParaRPr>
          </a:p>
        </p:txBody>
      </p:sp>
      <p:cxnSp>
        <p:nvCxnSpPr>
          <p:cNvPr id="1061" name="Google Shape;1061;p36"/>
          <p:cNvCxnSpPr/>
          <p:nvPr/>
        </p:nvCxnSpPr>
        <p:spPr>
          <a:xfrm rot="10800000">
            <a:off x="1814145" y="4620452"/>
            <a:ext cx="1828800" cy="9000"/>
          </a:xfrm>
          <a:prstGeom prst="straightConnector1">
            <a:avLst/>
          </a:prstGeom>
          <a:noFill/>
          <a:ln cap="flat" cmpd="sng" w="9525">
            <a:solidFill>
              <a:schemeClr val="dk2"/>
            </a:solidFill>
            <a:prstDash val="solid"/>
            <a:round/>
            <a:headEnd len="med" w="med" type="triangle"/>
            <a:tailEnd len="med" w="med" type="none"/>
          </a:ln>
        </p:spPr>
      </p:cxnSp>
      <p:sp>
        <p:nvSpPr>
          <p:cNvPr id="1062" name="Google Shape;1062;p36"/>
          <p:cNvSpPr/>
          <p:nvPr/>
        </p:nvSpPr>
        <p:spPr>
          <a:xfrm>
            <a:off x="2344750" y="4131782"/>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6"/>
          <p:cNvSpPr/>
          <p:nvPr/>
        </p:nvSpPr>
        <p:spPr>
          <a:xfrm>
            <a:off x="2589580" y="412059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6"/>
          <p:cNvSpPr/>
          <p:nvPr/>
        </p:nvSpPr>
        <p:spPr>
          <a:xfrm>
            <a:off x="2574057" y="393231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6"/>
          <p:cNvSpPr/>
          <p:nvPr/>
        </p:nvSpPr>
        <p:spPr>
          <a:xfrm>
            <a:off x="2225516" y="36813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6"/>
          <p:cNvSpPr/>
          <p:nvPr/>
        </p:nvSpPr>
        <p:spPr>
          <a:xfrm>
            <a:off x="2317239" y="3540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6"/>
          <p:cNvSpPr/>
          <p:nvPr/>
        </p:nvSpPr>
        <p:spPr>
          <a:xfrm>
            <a:off x="2087932" y="36342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6"/>
          <p:cNvSpPr txBox="1"/>
          <p:nvPr/>
        </p:nvSpPr>
        <p:spPr>
          <a:xfrm>
            <a:off x="2960525" y="4529328"/>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1069" name="Google Shape;1069;p36"/>
          <p:cNvSpPr txBox="1"/>
          <p:nvPr/>
        </p:nvSpPr>
        <p:spPr>
          <a:xfrm rot="-5400000">
            <a:off x="1518400" y="3316275"/>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1070" name="Google Shape;1070;p36"/>
          <p:cNvCxnSpPr/>
          <p:nvPr/>
        </p:nvCxnSpPr>
        <p:spPr>
          <a:xfrm flipH="1" rot="10800000">
            <a:off x="1898275" y="2498825"/>
            <a:ext cx="12000" cy="2241000"/>
          </a:xfrm>
          <a:prstGeom prst="straightConnector1">
            <a:avLst/>
          </a:prstGeom>
          <a:noFill/>
          <a:ln cap="flat" cmpd="sng" w="9525">
            <a:solidFill>
              <a:schemeClr val="dk2"/>
            </a:solidFill>
            <a:prstDash val="solid"/>
            <a:round/>
            <a:headEnd len="med" w="med" type="none"/>
            <a:tailEnd len="med" w="med" type="triangle"/>
          </a:ln>
        </p:spPr>
      </p:cxnSp>
      <p:sp>
        <p:nvSpPr>
          <p:cNvPr id="1071" name="Google Shape;1071;p36"/>
          <p:cNvSpPr/>
          <p:nvPr/>
        </p:nvSpPr>
        <p:spPr>
          <a:xfrm>
            <a:off x="2878782" y="413176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6"/>
          <p:cNvSpPr/>
          <p:nvPr/>
        </p:nvSpPr>
        <p:spPr>
          <a:xfrm>
            <a:off x="2316532" y="38628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6"/>
          <p:cNvSpPr/>
          <p:nvPr/>
        </p:nvSpPr>
        <p:spPr>
          <a:xfrm>
            <a:off x="2530316" y="3605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6"/>
          <p:cNvSpPr/>
          <p:nvPr/>
        </p:nvSpPr>
        <p:spPr>
          <a:xfrm>
            <a:off x="2622039" y="3463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6"/>
          <p:cNvSpPr/>
          <p:nvPr/>
        </p:nvSpPr>
        <p:spPr>
          <a:xfrm>
            <a:off x="2621332" y="3786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6"/>
          <p:cNvSpPr/>
          <p:nvPr/>
        </p:nvSpPr>
        <p:spPr>
          <a:xfrm>
            <a:off x="2911316" y="36813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6"/>
          <p:cNvSpPr/>
          <p:nvPr/>
        </p:nvSpPr>
        <p:spPr>
          <a:xfrm>
            <a:off x="3003039" y="3540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6"/>
          <p:cNvSpPr/>
          <p:nvPr/>
        </p:nvSpPr>
        <p:spPr>
          <a:xfrm>
            <a:off x="3002332" y="38628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6"/>
          <p:cNvSpPr/>
          <p:nvPr/>
        </p:nvSpPr>
        <p:spPr>
          <a:xfrm>
            <a:off x="2835116" y="3224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6"/>
          <p:cNvSpPr/>
          <p:nvPr/>
        </p:nvSpPr>
        <p:spPr>
          <a:xfrm>
            <a:off x="2926132" y="3405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6"/>
          <p:cNvSpPr/>
          <p:nvPr/>
        </p:nvSpPr>
        <p:spPr>
          <a:xfrm>
            <a:off x="2606516" y="3224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6"/>
          <p:cNvSpPr/>
          <p:nvPr/>
        </p:nvSpPr>
        <p:spPr>
          <a:xfrm>
            <a:off x="2454116" y="3147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6"/>
          <p:cNvSpPr/>
          <p:nvPr/>
        </p:nvSpPr>
        <p:spPr>
          <a:xfrm>
            <a:off x="2545839" y="3006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6"/>
          <p:cNvSpPr/>
          <p:nvPr/>
        </p:nvSpPr>
        <p:spPr>
          <a:xfrm>
            <a:off x="2269257" y="339891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6"/>
          <p:cNvSpPr/>
          <p:nvPr/>
        </p:nvSpPr>
        <p:spPr>
          <a:xfrm>
            <a:off x="2301716" y="3224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6"/>
          <p:cNvSpPr/>
          <p:nvPr/>
        </p:nvSpPr>
        <p:spPr>
          <a:xfrm>
            <a:off x="2392732" y="3405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6"/>
          <p:cNvSpPr/>
          <p:nvPr/>
        </p:nvSpPr>
        <p:spPr>
          <a:xfrm>
            <a:off x="2469639" y="3463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6"/>
          <p:cNvSpPr/>
          <p:nvPr/>
        </p:nvSpPr>
        <p:spPr>
          <a:xfrm>
            <a:off x="3307839" y="3463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6"/>
          <p:cNvSpPr/>
          <p:nvPr/>
        </p:nvSpPr>
        <p:spPr>
          <a:xfrm>
            <a:off x="3139916" y="3452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6"/>
          <p:cNvSpPr/>
          <p:nvPr/>
        </p:nvSpPr>
        <p:spPr>
          <a:xfrm>
            <a:off x="3307839" y="3235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6"/>
          <p:cNvSpPr/>
          <p:nvPr/>
        </p:nvSpPr>
        <p:spPr>
          <a:xfrm>
            <a:off x="3063716" y="3986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6"/>
          <p:cNvSpPr/>
          <p:nvPr/>
        </p:nvSpPr>
        <p:spPr>
          <a:xfrm>
            <a:off x="3231639" y="3921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6"/>
          <p:cNvSpPr/>
          <p:nvPr/>
        </p:nvSpPr>
        <p:spPr>
          <a:xfrm>
            <a:off x="3139916" y="3833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6"/>
          <p:cNvSpPr/>
          <p:nvPr/>
        </p:nvSpPr>
        <p:spPr>
          <a:xfrm>
            <a:off x="3231639" y="3692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6"/>
          <p:cNvSpPr/>
          <p:nvPr/>
        </p:nvSpPr>
        <p:spPr>
          <a:xfrm>
            <a:off x="3154732" y="4167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6"/>
          <p:cNvSpPr/>
          <p:nvPr/>
        </p:nvSpPr>
        <p:spPr>
          <a:xfrm>
            <a:off x="2926839" y="3997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6"/>
          <p:cNvSpPr/>
          <p:nvPr/>
        </p:nvSpPr>
        <p:spPr>
          <a:xfrm>
            <a:off x="2682716" y="3071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6"/>
          <p:cNvSpPr/>
          <p:nvPr/>
        </p:nvSpPr>
        <p:spPr>
          <a:xfrm>
            <a:off x="2850639" y="3006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6"/>
          <p:cNvSpPr/>
          <p:nvPr/>
        </p:nvSpPr>
        <p:spPr>
          <a:xfrm>
            <a:off x="3216116" y="33003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6"/>
          <p:cNvSpPr/>
          <p:nvPr/>
        </p:nvSpPr>
        <p:spPr>
          <a:xfrm>
            <a:off x="2987516" y="33003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6"/>
          <p:cNvSpPr/>
          <p:nvPr/>
        </p:nvSpPr>
        <p:spPr>
          <a:xfrm>
            <a:off x="2835116" y="2843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6"/>
          <p:cNvSpPr/>
          <p:nvPr/>
        </p:nvSpPr>
        <p:spPr>
          <a:xfrm>
            <a:off x="3003039" y="2854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6"/>
          <p:cNvSpPr/>
          <p:nvPr/>
        </p:nvSpPr>
        <p:spPr>
          <a:xfrm>
            <a:off x="2758916" y="3528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6"/>
          <p:cNvSpPr/>
          <p:nvPr/>
        </p:nvSpPr>
        <p:spPr>
          <a:xfrm>
            <a:off x="3063716" y="3147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6"/>
          <p:cNvSpPr/>
          <p:nvPr/>
        </p:nvSpPr>
        <p:spPr>
          <a:xfrm>
            <a:off x="3155439" y="3006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6"/>
          <p:cNvSpPr/>
          <p:nvPr/>
        </p:nvSpPr>
        <p:spPr>
          <a:xfrm>
            <a:off x="2225516" y="3909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6"/>
          <p:cNvSpPr/>
          <p:nvPr/>
        </p:nvSpPr>
        <p:spPr>
          <a:xfrm>
            <a:off x="2469639" y="3692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6"/>
          <p:cNvSpPr/>
          <p:nvPr/>
        </p:nvSpPr>
        <p:spPr>
          <a:xfrm>
            <a:off x="2468932" y="40152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6"/>
          <p:cNvSpPr/>
          <p:nvPr/>
        </p:nvSpPr>
        <p:spPr>
          <a:xfrm>
            <a:off x="2774439" y="3921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0" name="Google Shape;1110;p36"/>
          <p:cNvCxnSpPr/>
          <p:nvPr/>
        </p:nvCxnSpPr>
        <p:spPr>
          <a:xfrm>
            <a:off x="1849075" y="4347225"/>
            <a:ext cx="105900" cy="0"/>
          </a:xfrm>
          <a:prstGeom prst="straightConnector1">
            <a:avLst/>
          </a:prstGeom>
          <a:noFill/>
          <a:ln cap="flat" cmpd="sng" w="9525">
            <a:solidFill>
              <a:schemeClr val="dk2"/>
            </a:solidFill>
            <a:prstDash val="solid"/>
            <a:round/>
            <a:headEnd len="med" w="med" type="none"/>
            <a:tailEnd len="med" w="med" type="none"/>
          </a:ln>
        </p:spPr>
      </p:cxnSp>
      <p:cxnSp>
        <p:nvCxnSpPr>
          <p:cNvPr id="1111" name="Google Shape;1111;p36"/>
          <p:cNvCxnSpPr/>
          <p:nvPr/>
        </p:nvCxnSpPr>
        <p:spPr>
          <a:xfrm>
            <a:off x="1849075" y="2670825"/>
            <a:ext cx="105900" cy="0"/>
          </a:xfrm>
          <a:prstGeom prst="straightConnector1">
            <a:avLst/>
          </a:prstGeom>
          <a:noFill/>
          <a:ln cap="flat" cmpd="sng" w="9525">
            <a:solidFill>
              <a:schemeClr val="dk2"/>
            </a:solidFill>
            <a:prstDash val="solid"/>
            <a:round/>
            <a:headEnd len="med" w="med" type="none"/>
            <a:tailEnd len="med" w="med" type="none"/>
          </a:ln>
        </p:spPr>
      </p:cxnSp>
      <p:sp>
        <p:nvSpPr>
          <p:cNvPr id="1112" name="Google Shape;1112;p36"/>
          <p:cNvSpPr/>
          <p:nvPr/>
        </p:nvSpPr>
        <p:spPr>
          <a:xfrm>
            <a:off x="2004656" y="2764814"/>
            <a:ext cx="1455725" cy="1573875"/>
          </a:xfrm>
          <a:custGeom>
            <a:rect b="b" l="l" r="r" t="t"/>
            <a:pathLst>
              <a:path extrusionOk="0" h="62955" w="58229">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cap="flat" cmpd="sng" w="9525">
            <a:solidFill>
              <a:srgbClr val="0000FF"/>
            </a:solidFill>
            <a:prstDash val="dash"/>
            <a:round/>
            <a:headEnd len="med" w="med" type="none"/>
            <a:tailEnd len="med" w="med" type="none"/>
          </a:ln>
        </p:spPr>
      </p:sp>
      <p:cxnSp>
        <p:nvCxnSpPr>
          <p:cNvPr id="1113" name="Google Shape;1113;p36"/>
          <p:cNvCxnSpPr/>
          <p:nvPr/>
        </p:nvCxnSpPr>
        <p:spPr>
          <a:xfrm>
            <a:off x="2039100" y="4574475"/>
            <a:ext cx="0" cy="136500"/>
          </a:xfrm>
          <a:prstGeom prst="straightConnector1">
            <a:avLst/>
          </a:prstGeom>
          <a:noFill/>
          <a:ln cap="flat" cmpd="sng" w="9525">
            <a:solidFill>
              <a:schemeClr val="dk2"/>
            </a:solidFill>
            <a:prstDash val="solid"/>
            <a:round/>
            <a:headEnd len="med" w="med" type="none"/>
            <a:tailEnd len="med" w="med" type="none"/>
          </a:ln>
        </p:spPr>
      </p:cxnSp>
      <p:cxnSp>
        <p:nvCxnSpPr>
          <p:cNvPr id="1114" name="Google Shape;1114;p36"/>
          <p:cNvCxnSpPr/>
          <p:nvPr/>
        </p:nvCxnSpPr>
        <p:spPr>
          <a:xfrm>
            <a:off x="3410700" y="4574475"/>
            <a:ext cx="0" cy="136500"/>
          </a:xfrm>
          <a:prstGeom prst="straightConnector1">
            <a:avLst/>
          </a:prstGeom>
          <a:noFill/>
          <a:ln cap="flat" cmpd="sng" w="9525">
            <a:solidFill>
              <a:schemeClr val="dk2"/>
            </a:solidFill>
            <a:prstDash val="solid"/>
            <a:round/>
            <a:headEnd len="med" w="med" type="none"/>
            <a:tailEnd len="med" w="med" type="none"/>
          </a:ln>
        </p:spPr>
      </p:cxnSp>
      <p:grpSp>
        <p:nvGrpSpPr>
          <p:cNvPr id="1115" name="Google Shape;1115;p36"/>
          <p:cNvGrpSpPr/>
          <p:nvPr/>
        </p:nvGrpSpPr>
        <p:grpSpPr>
          <a:xfrm>
            <a:off x="4732470" y="2728665"/>
            <a:ext cx="1828800" cy="1828800"/>
            <a:chOff x="3185745" y="2892265"/>
            <a:chExt cx="1828800" cy="1828800"/>
          </a:xfrm>
        </p:grpSpPr>
        <p:cxnSp>
          <p:nvCxnSpPr>
            <p:cNvPr id="1116" name="Google Shape;1116;p36"/>
            <p:cNvCxnSpPr/>
            <p:nvPr/>
          </p:nvCxnSpPr>
          <p:spPr>
            <a:xfrm rot="10800000">
              <a:off x="3185745" y="3862276"/>
              <a:ext cx="1828800" cy="6900"/>
            </a:xfrm>
            <a:prstGeom prst="straightConnector1">
              <a:avLst/>
            </a:prstGeom>
            <a:noFill/>
            <a:ln cap="flat" cmpd="sng" w="9525">
              <a:solidFill>
                <a:schemeClr val="dk2"/>
              </a:solidFill>
              <a:prstDash val="solid"/>
              <a:round/>
              <a:headEnd len="med" w="med" type="stealth"/>
              <a:tailEnd len="med" w="med" type="stealth"/>
            </a:ln>
          </p:spPr>
        </p:cxnSp>
        <p:cxnSp>
          <p:nvCxnSpPr>
            <p:cNvPr id="1117" name="Google Shape;1117;p36"/>
            <p:cNvCxnSpPr/>
            <p:nvPr/>
          </p:nvCxnSpPr>
          <p:spPr>
            <a:xfrm flipH="1" rot="10800000">
              <a:off x="4096388" y="2892265"/>
              <a:ext cx="7500" cy="1828800"/>
            </a:xfrm>
            <a:prstGeom prst="straightConnector1">
              <a:avLst/>
            </a:prstGeom>
            <a:noFill/>
            <a:ln cap="flat" cmpd="sng" w="9525">
              <a:solidFill>
                <a:schemeClr val="dk2"/>
              </a:solidFill>
              <a:prstDash val="solid"/>
              <a:round/>
              <a:headEnd len="med" w="med" type="stealth"/>
              <a:tailEnd len="med" w="med" type="stealth"/>
            </a:ln>
          </p:spPr>
        </p:cxnSp>
      </p:grpSp>
      <p:grpSp>
        <p:nvGrpSpPr>
          <p:cNvPr id="1118" name="Google Shape;1118;p36"/>
          <p:cNvGrpSpPr/>
          <p:nvPr/>
        </p:nvGrpSpPr>
        <p:grpSpPr>
          <a:xfrm>
            <a:off x="5100981" y="3145578"/>
            <a:ext cx="1091794" cy="995004"/>
            <a:chOff x="3376256" y="3069614"/>
            <a:chExt cx="1455725" cy="1573875"/>
          </a:xfrm>
        </p:grpSpPr>
        <p:sp>
          <p:nvSpPr>
            <p:cNvPr id="1119" name="Google Shape;1119;p36"/>
            <p:cNvSpPr/>
            <p:nvPr/>
          </p:nvSpPr>
          <p:spPr>
            <a:xfrm>
              <a:off x="3716350" y="4436582"/>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6"/>
            <p:cNvSpPr/>
            <p:nvPr/>
          </p:nvSpPr>
          <p:spPr>
            <a:xfrm>
              <a:off x="3961180" y="442539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6"/>
            <p:cNvSpPr/>
            <p:nvPr/>
          </p:nvSpPr>
          <p:spPr>
            <a:xfrm>
              <a:off x="3945657" y="423711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6"/>
            <p:cNvSpPr/>
            <p:nvPr/>
          </p:nvSpPr>
          <p:spPr>
            <a:xfrm>
              <a:off x="3597116" y="3986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6"/>
            <p:cNvSpPr/>
            <p:nvPr/>
          </p:nvSpPr>
          <p:spPr>
            <a:xfrm>
              <a:off x="3688839" y="3844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6"/>
            <p:cNvSpPr/>
            <p:nvPr/>
          </p:nvSpPr>
          <p:spPr>
            <a:xfrm>
              <a:off x="3459532" y="39390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6"/>
            <p:cNvSpPr/>
            <p:nvPr/>
          </p:nvSpPr>
          <p:spPr>
            <a:xfrm>
              <a:off x="4250382" y="443656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6"/>
            <p:cNvSpPr/>
            <p:nvPr/>
          </p:nvSpPr>
          <p:spPr>
            <a:xfrm>
              <a:off x="3688132" y="4167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6"/>
            <p:cNvSpPr/>
            <p:nvPr/>
          </p:nvSpPr>
          <p:spPr>
            <a:xfrm>
              <a:off x="3901916" y="3909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6"/>
            <p:cNvSpPr/>
            <p:nvPr/>
          </p:nvSpPr>
          <p:spPr>
            <a:xfrm>
              <a:off x="3993639" y="3768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6"/>
            <p:cNvSpPr/>
            <p:nvPr/>
          </p:nvSpPr>
          <p:spPr>
            <a:xfrm>
              <a:off x="3992932" y="40914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6"/>
            <p:cNvSpPr/>
            <p:nvPr/>
          </p:nvSpPr>
          <p:spPr>
            <a:xfrm>
              <a:off x="4282916" y="3986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6"/>
            <p:cNvSpPr/>
            <p:nvPr/>
          </p:nvSpPr>
          <p:spPr>
            <a:xfrm>
              <a:off x="4374639" y="3844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6"/>
            <p:cNvSpPr/>
            <p:nvPr/>
          </p:nvSpPr>
          <p:spPr>
            <a:xfrm>
              <a:off x="4373932" y="4167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6"/>
            <p:cNvSpPr/>
            <p:nvPr/>
          </p:nvSpPr>
          <p:spPr>
            <a:xfrm>
              <a:off x="4206716" y="3528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6"/>
            <p:cNvSpPr/>
            <p:nvPr/>
          </p:nvSpPr>
          <p:spPr>
            <a:xfrm>
              <a:off x="4297732" y="37104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6"/>
            <p:cNvSpPr/>
            <p:nvPr/>
          </p:nvSpPr>
          <p:spPr>
            <a:xfrm>
              <a:off x="3978116" y="3528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6"/>
            <p:cNvSpPr/>
            <p:nvPr/>
          </p:nvSpPr>
          <p:spPr>
            <a:xfrm>
              <a:off x="3825716" y="3452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6"/>
            <p:cNvSpPr/>
            <p:nvPr/>
          </p:nvSpPr>
          <p:spPr>
            <a:xfrm>
              <a:off x="3917439" y="3311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6"/>
            <p:cNvSpPr/>
            <p:nvPr/>
          </p:nvSpPr>
          <p:spPr>
            <a:xfrm>
              <a:off x="3640857" y="370371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6"/>
            <p:cNvSpPr/>
            <p:nvPr/>
          </p:nvSpPr>
          <p:spPr>
            <a:xfrm>
              <a:off x="3673316" y="3528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6"/>
            <p:cNvSpPr/>
            <p:nvPr/>
          </p:nvSpPr>
          <p:spPr>
            <a:xfrm>
              <a:off x="3764332" y="37104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6"/>
            <p:cNvSpPr/>
            <p:nvPr/>
          </p:nvSpPr>
          <p:spPr>
            <a:xfrm>
              <a:off x="3841239" y="3768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6"/>
            <p:cNvSpPr/>
            <p:nvPr/>
          </p:nvSpPr>
          <p:spPr>
            <a:xfrm>
              <a:off x="4679439" y="3768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6"/>
            <p:cNvSpPr/>
            <p:nvPr/>
          </p:nvSpPr>
          <p:spPr>
            <a:xfrm>
              <a:off x="4511516" y="37575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6"/>
            <p:cNvSpPr/>
            <p:nvPr/>
          </p:nvSpPr>
          <p:spPr>
            <a:xfrm>
              <a:off x="4679439" y="3540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6"/>
            <p:cNvSpPr/>
            <p:nvPr/>
          </p:nvSpPr>
          <p:spPr>
            <a:xfrm>
              <a:off x="4435316" y="4290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6"/>
            <p:cNvSpPr/>
            <p:nvPr/>
          </p:nvSpPr>
          <p:spPr>
            <a:xfrm>
              <a:off x="4603239" y="4225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6"/>
            <p:cNvSpPr/>
            <p:nvPr/>
          </p:nvSpPr>
          <p:spPr>
            <a:xfrm>
              <a:off x="4511516" y="41385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6"/>
            <p:cNvSpPr/>
            <p:nvPr/>
          </p:nvSpPr>
          <p:spPr>
            <a:xfrm>
              <a:off x="4603239" y="3997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6"/>
            <p:cNvSpPr/>
            <p:nvPr/>
          </p:nvSpPr>
          <p:spPr>
            <a:xfrm>
              <a:off x="4526332" y="44724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6"/>
            <p:cNvSpPr/>
            <p:nvPr/>
          </p:nvSpPr>
          <p:spPr>
            <a:xfrm>
              <a:off x="4298439" y="4302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6"/>
            <p:cNvSpPr/>
            <p:nvPr/>
          </p:nvSpPr>
          <p:spPr>
            <a:xfrm>
              <a:off x="4054316" y="33765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6"/>
            <p:cNvSpPr/>
            <p:nvPr/>
          </p:nvSpPr>
          <p:spPr>
            <a:xfrm>
              <a:off x="4222239" y="3311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6"/>
            <p:cNvSpPr/>
            <p:nvPr/>
          </p:nvSpPr>
          <p:spPr>
            <a:xfrm>
              <a:off x="4587716" y="3605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6"/>
            <p:cNvSpPr/>
            <p:nvPr/>
          </p:nvSpPr>
          <p:spPr>
            <a:xfrm>
              <a:off x="4359116" y="3605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6"/>
            <p:cNvSpPr/>
            <p:nvPr/>
          </p:nvSpPr>
          <p:spPr>
            <a:xfrm>
              <a:off x="4206716" y="3147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6"/>
            <p:cNvSpPr/>
            <p:nvPr/>
          </p:nvSpPr>
          <p:spPr>
            <a:xfrm>
              <a:off x="4374639" y="3159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6"/>
            <p:cNvSpPr/>
            <p:nvPr/>
          </p:nvSpPr>
          <p:spPr>
            <a:xfrm>
              <a:off x="4130516" y="3833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6"/>
            <p:cNvSpPr/>
            <p:nvPr/>
          </p:nvSpPr>
          <p:spPr>
            <a:xfrm>
              <a:off x="4435316" y="3452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6"/>
            <p:cNvSpPr/>
            <p:nvPr/>
          </p:nvSpPr>
          <p:spPr>
            <a:xfrm>
              <a:off x="4527039" y="3311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6"/>
            <p:cNvSpPr/>
            <p:nvPr/>
          </p:nvSpPr>
          <p:spPr>
            <a:xfrm>
              <a:off x="3597116" y="4214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6"/>
            <p:cNvSpPr/>
            <p:nvPr/>
          </p:nvSpPr>
          <p:spPr>
            <a:xfrm>
              <a:off x="3841239" y="3997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6"/>
            <p:cNvSpPr/>
            <p:nvPr/>
          </p:nvSpPr>
          <p:spPr>
            <a:xfrm>
              <a:off x="3840532" y="43200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6"/>
            <p:cNvSpPr/>
            <p:nvPr/>
          </p:nvSpPr>
          <p:spPr>
            <a:xfrm>
              <a:off x="4146039" y="4225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6"/>
            <p:cNvSpPr/>
            <p:nvPr/>
          </p:nvSpPr>
          <p:spPr>
            <a:xfrm>
              <a:off x="3376256" y="3069614"/>
              <a:ext cx="1455725" cy="1573875"/>
            </a:xfrm>
            <a:custGeom>
              <a:rect b="b" l="l" r="r" t="t"/>
              <a:pathLst>
                <a:path extrusionOk="0" h="62955" w="58229">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cap="flat" cmpd="sng" w="9525">
              <a:solidFill>
                <a:srgbClr val="0000FF"/>
              </a:solidFill>
              <a:prstDash val="dash"/>
              <a:round/>
              <a:headEnd len="med" w="med" type="none"/>
              <a:tailEnd len="med" w="med" type="none"/>
            </a:ln>
          </p:spPr>
        </p:sp>
      </p:grpSp>
      <p:sp>
        <p:nvSpPr>
          <p:cNvPr id="1165" name="Google Shape;1165;p36"/>
          <p:cNvSpPr/>
          <p:nvPr/>
        </p:nvSpPr>
        <p:spPr>
          <a:xfrm>
            <a:off x="4993025" y="2989225"/>
            <a:ext cx="1307700" cy="1307700"/>
          </a:xfrm>
          <a:prstGeom prst="ellipse">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6"/>
          <p:cNvSpPr txBox="1"/>
          <p:nvPr/>
        </p:nvSpPr>
        <p:spPr>
          <a:xfrm>
            <a:off x="5779375" y="2670828"/>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200">
                <a:solidFill>
                  <a:srgbClr val="0000FF"/>
                </a:solidFill>
                <a:latin typeface="Consolas"/>
                <a:ea typeface="Consolas"/>
                <a:cs typeface="Consolas"/>
                <a:sym typeface="Consolas"/>
              </a:rPr>
              <a:t>r=</a:t>
            </a:r>
            <a:r>
              <a:rPr i="1" lang="en" sz="1200">
                <a:solidFill>
                  <a:srgbClr val="0000FF"/>
                </a:solidFill>
                <a:latin typeface="Consolas"/>
                <a:ea typeface="Consolas"/>
                <a:cs typeface="Consolas"/>
                <a:sym typeface="Consolas"/>
              </a:rPr>
              <a:t>1</a:t>
            </a:r>
            <a:endParaRPr i="1" sz="1200">
              <a:solidFill>
                <a:srgbClr val="0000FF"/>
              </a:solidFill>
              <a:latin typeface="Consolas"/>
              <a:ea typeface="Consolas"/>
              <a:cs typeface="Consolas"/>
              <a:sym typeface="Consolas"/>
            </a:endParaRPr>
          </a:p>
        </p:txBody>
      </p:sp>
      <p:sp>
        <p:nvSpPr>
          <p:cNvPr id="1167" name="Google Shape;1167;p36"/>
          <p:cNvSpPr/>
          <p:nvPr/>
        </p:nvSpPr>
        <p:spPr>
          <a:xfrm>
            <a:off x="3816600" y="3566525"/>
            <a:ext cx="709800" cy="136500"/>
          </a:xfrm>
          <a:prstGeom prst="striped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6"/>
          <p:cNvSpPr txBox="1"/>
          <p:nvPr/>
        </p:nvSpPr>
        <p:spPr>
          <a:xfrm>
            <a:off x="6148775" y="3681328"/>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Consolas"/>
                <a:ea typeface="Consolas"/>
                <a:cs typeface="Consolas"/>
                <a:sym typeface="Consolas"/>
              </a:rPr>
              <a:t>x1</a:t>
            </a:r>
            <a:endParaRPr i="1" sz="1000">
              <a:latin typeface="Consolas"/>
              <a:ea typeface="Consolas"/>
              <a:cs typeface="Consolas"/>
              <a:sym typeface="Consolas"/>
            </a:endParaRPr>
          </a:p>
        </p:txBody>
      </p:sp>
      <p:sp>
        <p:nvSpPr>
          <p:cNvPr id="1169" name="Google Shape;1169;p36"/>
          <p:cNvSpPr txBox="1"/>
          <p:nvPr/>
        </p:nvSpPr>
        <p:spPr>
          <a:xfrm rot="-5400000">
            <a:off x="5204275" y="2670825"/>
            <a:ext cx="4929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x2</a:t>
            </a:r>
            <a:endParaRPr sz="1000">
              <a:latin typeface="Consolas"/>
              <a:ea typeface="Consolas"/>
              <a:cs typeface="Consolas"/>
              <a:sym typeface="Consolas"/>
            </a:endParaRPr>
          </a:p>
        </p:txBody>
      </p:sp>
      <p:sp>
        <p:nvSpPr>
          <p:cNvPr id="1170" name="Google Shape;1170;p36"/>
          <p:cNvSpPr txBox="1"/>
          <p:nvPr/>
        </p:nvSpPr>
        <p:spPr>
          <a:xfrm>
            <a:off x="7034925" y="932250"/>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DropOut</a:t>
            </a:r>
            <a:endParaRPr>
              <a:latin typeface="Consolas"/>
              <a:ea typeface="Consolas"/>
              <a:cs typeface="Consolas"/>
              <a:sym typeface="Consolas"/>
            </a:endParaRPr>
          </a:p>
        </p:txBody>
      </p:sp>
      <p:sp>
        <p:nvSpPr>
          <p:cNvPr id="1171" name="Google Shape;1171;p36"/>
          <p:cNvSpPr txBox="1"/>
          <p:nvPr/>
        </p:nvSpPr>
        <p:spPr>
          <a:xfrm>
            <a:off x="7034925" y="3552950"/>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Normalization</a:t>
            </a:r>
            <a:endParaRPr>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5" name="Shape 1175"/>
        <p:cNvGrpSpPr/>
        <p:nvPr/>
      </p:nvGrpSpPr>
      <p:grpSpPr>
        <a:xfrm>
          <a:off x="0" y="0"/>
          <a:ext cx="0" cy="0"/>
          <a:chOff x="0" y="0"/>
          <a:chExt cx="0" cy="0"/>
        </a:xfrm>
      </p:grpSpPr>
      <p:cxnSp>
        <p:nvCxnSpPr>
          <p:cNvPr id="1176" name="Google Shape;1176;p37"/>
          <p:cNvCxnSpPr/>
          <p:nvPr/>
        </p:nvCxnSpPr>
        <p:spPr>
          <a:xfrm rot="10800000">
            <a:off x="1340938" y="1572925"/>
            <a:ext cx="1307700" cy="9300"/>
          </a:xfrm>
          <a:prstGeom prst="straightConnector1">
            <a:avLst/>
          </a:prstGeom>
          <a:noFill/>
          <a:ln cap="flat" cmpd="sng" w="9525">
            <a:solidFill>
              <a:schemeClr val="dk2"/>
            </a:solidFill>
            <a:prstDash val="solid"/>
            <a:round/>
            <a:headEnd len="med" w="med" type="stealth"/>
            <a:tailEnd len="med" w="med" type="none"/>
          </a:ln>
        </p:spPr>
      </p:cxnSp>
      <p:cxnSp>
        <p:nvCxnSpPr>
          <p:cNvPr id="1177" name="Google Shape;1177;p37"/>
          <p:cNvCxnSpPr/>
          <p:nvPr/>
        </p:nvCxnSpPr>
        <p:spPr>
          <a:xfrm flipH="1" rot="10800000">
            <a:off x="1375913" y="277665"/>
            <a:ext cx="2700" cy="1308000"/>
          </a:xfrm>
          <a:prstGeom prst="straightConnector1">
            <a:avLst/>
          </a:prstGeom>
          <a:noFill/>
          <a:ln cap="flat" cmpd="sng" w="9525">
            <a:solidFill>
              <a:schemeClr val="dk2"/>
            </a:solidFill>
            <a:prstDash val="solid"/>
            <a:round/>
            <a:headEnd len="med" w="med" type="none"/>
            <a:tailEnd len="med" w="med" type="stealth"/>
          </a:ln>
        </p:spPr>
      </p:cxnSp>
      <p:cxnSp>
        <p:nvCxnSpPr>
          <p:cNvPr id="1178" name="Google Shape;1178;p37"/>
          <p:cNvCxnSpPr/>
          <p:nvPr/>
        </p:nvCxnSpPr>
        <p:spPr>
          <a:xfrm flipH="1" rot="10800000">
            <a:off x="786950" y="1565125"/>
            <a:ext cx="588000" cy="676800"/>
          </a:xfrm>
          <a:prstGeom prst="straightConnector1">
            <a:avLst/>
          </a:prstGeom>
          <a:noFill/>
          <a:ln cap="flat" cmpd="sng" w="9525">
            <a:solidFill>
              <a:schemeClr val="dk2"/>
            </a:solidFill>
            <a:prstDash val="solid"/>
            <a:round/>
            <a:headEnd len="med" w="med" type="stealth"/>
            <a:tailEnd len="med" w="med" type="none"/>
          </a:ln>
        </p:spPr>
      </p:cxnSp>
      <p:sp>
        <p:nvSpPr>
          <p:cNvPr id="1179" name="Google Shape;1179;p37"/>
          <p:cNvSpPr/>
          <p:nvPr/>
        </p:nvSpPr>
        <p:spPr>
          <a:xfrm rot="-2308403">
            <a:off x="825188" y="1077218"/>
            <a:ext cx="1468775" cy="416564"/>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0" name="Google Shape;1180;p37"/>
          <p:cNvCxnSpPr>
            <a:stCxn id="1179" idx="2"/>
            <a:endCxn id="1179" idx="6"/>
          </p:cNvCxnSpPr>
          <p:nvPr/>
        </p:nvCxnSpPr>
        <p:spPr>
          <a:xfrm flipH="1" rot="10800000">
            <a:off x="984625" y="828600"/>
            <a:ext cx="1149900" cy="913800"/>
          </a:xfrm>
          <a:prstGeom prst="curvedConnector5">
            <a:avLst>
              <a:gd fmla="val 11366" name="adj1"/>
              <a:gd fmla="val -29162" name="adj2"/>
              <a:gd fmla="val 114793" name="adj3"/>
            </a:avLst>
          </a:prstGeom>
          <a:noFill/>
          <a:ln cap="flat" cmpd="sng" w="9525">
            <a:solidFill>
              <a:srgbClr val="0000FF"/>
            </a:solidFill>
            <a:prstDash val="lgDash"/>
            <a:round/>
            <a:headEnd len="med" w="med" type="none"/>
            <a:tailEnd len="med" w="med" type="none"/>
          </a:ln>
        </p:spPr>
      </p:cxnSp>
      <p:grpSp>
        <p:nvGrpSpPr>
          <p:cNvPr id="1181" name="Google Shape;1181;p37"/>
          <p:cNvGrpSpPr/>
          <p:nvPr/>
        </p:nvGrpSpPr>
        <p:grpSpPr>
          <a:xfrm>
            <a:off x="3272050" y="278965"/>
            <a:ext cx="1539900" cy="1307700"/>
            <a:chOff x="3642775" y="181165"/>
            <a:chExt cx="1539900" cy="1307700"/>
          </a:xfrm>
        </p:grpSpPr>
        <p:cxnSp>
          <p:nvCxnSpPr>
            <p:cNvPr id="1182" name="Google Shape;1182;p37"/>
            <p:cNvCxnSpPr/>
            <p:nvPr/>
          </p:nvCxnSpPr>
          <p:spPr>
            <a:xfrm rot="10800000">
              <a:off x="3662020" y="1469724"/>
              <a:ext cx="1463100" cy="14700"/>
            </a:xfrm>
            <a:prstGeom prst="straightConnector1">
              <a:avLst/>
            </a:prstGeom>
            <a:noFill/>
            <a:ln cap="flat" cmpd="sng" w="9525">
              <a:solidFill>
                <a:schemeClr val="dk2"/>
              </a:solidFill>
              <a:prstDash val="solid"/>
              <a:round/>
              <a:headEnd len="med" w="med" type="stealth"/>
              <a:tailEnd len="med" w="med" type="none"/>
            </a:ln>
          </p:spPr>
        </p:cxnSp>
        <p:cxnSp>
          <p:nvCxnSpPr>
            <p:cNvPr id="1183" name="Google Shape;1183;p37"/>
            <p:cNvCxnSpPr/>
            <p:nvPr/>
          </p:nvCxnSpPr>
          <p:spPr>
            <a:xfrm flipH="1" rot="10800000">
              <a:off x="3655713" y="181165"/>
              <a:ext cx="9300" cy="1307700"/>
            </a:xfrm>
            <a:prstGeom prst="straightConnector1">
              <a:avLst/>
            </a:prstGeom>
            <a:noFill/>
            <a:ln cap="flat" cmpd="sng" w="9525">
              <a:solidFill>
                <a:schemeClr val="dk2"/>
              </a:solidFill>
              <a:prstDash val="solid"/>
              <a:round/>
              <a:headEnd len="med" w="med" type="none"/>
              <a:tailEnd len="med" w="med" type="stealth"/>
            </a:ln>
          </p:spPr>
        </p:cxnSp>
        <p:sp>
          <p:nvSpPr>
            <p:cNvPr id="1184" name="Google Shape;1184;p37"/>
            <p:cNvSpPr/>
            <p:nvPr/>
          </p:nvSpPr>
          <p:spPr>
            <a:xfrm rot="-1694975">
              <a:off x="3650545" y="634758"/>
              <a:ext cx="1524360" cy="416490"/>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7"/>
            <p:cNvSpPr/>
            <p:nvPr/>
          </p:nvSpPr>
          <p:spPr>
            <a:xfrm rot="-1697709">
              <a:off x="3822041" y="672947"/>
              <a:ext cx="1244268" cy="275012"/>
            </a:xfrm>
            <a:prstGeom prst="ellipse">
              <a:avLst/>
            </a:prstGeom>
            <a:noFill/>
            <a:ln cap="flat" cmpd="sng" w="19050">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7"/>
            <p:cNvSpPr/>
            <p:nvPr/>
          </p:nvSpPr>
          <p:spPr>
            <a:xfrm rot="-1698362">
              <a:off x="4062372" y="757773"/>
              <a:ext cx="662406" cy="170453"/>
            </a:xfrm>
            <a:prstGeom prst="ellipse">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7" name="Google Shape;1187;p37"/>
          <p:cNvSpPr txBox="1"/>
          <p:nvPr/>
        </p:nvSpPr>
        <p:spPr>
          <a:xfrm>
            <a:off x="2319925" y="1572925"/>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1188" name="Google Shape;1188;p37"/>
          <p:cNvSpPr txBox="1"/>
          <p:nvPr/>
        </p:nvSpPr>
        <p:spPr>
          <a:xfrm>
            <a:off x="4401425" y="1481175"/>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1189" name="Google Shape;1189;p37"/>
          <p:cNvSpPr txBox="1"/>
          <p:nvPr/>
        </p:nvSpPr>
        <p:spPr>
          <a:xfrm>
            <a:off x="758700" y="2117363"/>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1190" name="Google Shape;1190;p37"/>
          <p:cNvSpPr txBox="1"/>
          <p:nvPr/>
        </p:nvSpPr>
        <p:spPr>
          <a:xfrm>
            <a:off x="1007425" y="33850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nvGrpSpPr>
          <p:cNvPr id="1191" name="Google Shape;1191;p37"/>
          <p:cNvGrpSpPr/>
          <p:nvPr/>
        </p:nvGrpSpPr>
        <p:grpSpPr>
          <a:xfrm>
            <a:off x="987300" y="2793600"/>
            <a:ext cx="2014982" cy="2263650"/>
            <a:chOff x="758700" y="2412600"/>
            <a:chExt cx="2014982" cy="2263650"/>
          </a:xfrm>
        </p:grpSpPr>
        <p:grpSp>
          <p:nvGrpSpPr>
            <p:cNvPr id="1192" name="Google Shape;1192;p37"/>
            <p:cNvGrpSpPr/>
            <p:nvPr/>
          </p:nvGrpSpPr>
          <p:grpSpPr>
            <a:xfrm>
              <a:off x="778832" y="2481240"/>
              <a:ext cx="1994850" cy="1972060"/>
              <a:chOff x="777650" y="2639865"/>
              <a:chExt cx="1994850" cy="1972060"/>
            </a:xfrm>
          </p:grpSpPr>
          <p:cxnSp>
            <p:nvCxnSpPr>
              <p:cNvPr id="1193" name="Google Shape;1193;p37"/>
              <p:cNvCxnSpPr/>
              <p:nvPr/>
            </p:nvCxnSpPr>
            <p:spPr>
              <a:xfrm rot="10800000">
                <a:off x="1379600" y="3927325"/>
                <a:ext cx="1392900" cy="7800"/>
              </a:xfrm>
              <a:prstGeom prst="straightConnector1">
                <a:avLst/>
              </a:prstGeom>
              <a:noFill/>
              <a:ln cap="flat" cmpd="sng" w="9525">
                <a:solidFill>
                  <a:schemeClr val="dk2"/>
                </a:solidFill>
                <a:prstDash val="solid"/>
                <a:round/>
                <a:headEnd len="med" w="med" type="stealth"/>
                <a:tailEnd len="med" w="med" type="none"/>
              </a:ln>
            </p:spPr>
          </p:cxnSp>
          <p:cxnSp>
            <p:nvCxnSpPr>
              <p:cNvPr id="1194" name="Google Shape;1194;p37"/>
              <p:cNvCxnSpPr/>
              <p:nvPr/>
            </p:nvCxnSpPr>
            <p:spPr>
              <a:xfrm flipH="1" rot="10800000">
                <a:off x="1375913" y="2639865"/>
                <a:ext cx="2700" cy="1308000"/>
              </a:xfrm>
              <a:prstGeom prst="straightConnector1">
                <a:avLst/>
              </a:prstGeom>
              <a:noFill/>
              <a:ln cap="flat" cmpd="sng" w="9525">
                <a:solidFill>
                  <a:schemeClr val="dk2"/>
                </a:solidFill>
                <a:prstDash val="solid"/>
                <a:round/>
                <a:headEnd len="med" w="med" type="none"/>
                <a:tailEnd len="med" w="med" type="stealth"/>
              </a:ln>
            </p:spPr>
          </p:cxnSp>
          <p:cxnSp>
            <p:nvCxnSpPr>
              <p:cNvPr id="1195" name="Google Shape;1195;p37"/>
              <p:cNvCxnSpPr/>
              <p:nvPr/>
            </p:nvCxnSpPr>
            <p:spPr>
              <a:xfrm flipH="1" rot="10800000">
                <a:off x="777650" y="3935125"/>
                <a:ext cx="589800" cy="676800"/>
              </a:xfrm>
              <a:prstGeom prst="straightConnector1">
                <a:avLst/>
              </a:prstGeom>
              <a:noFill/>
              <a:ln cap="flat" cmpd="sng" w="9525">
                <a:solidFill>
                  <a:schemeClr val="dk2"/>
                </a:solidFill>
                <a:prstDash val="solid"/>
                <a:round/>
                <a:headEnd len="med" w="med" type="stealth"/>
                <a:tailEnd len="med" w="med" type="none"/>
              </a:ln>
            </p:spPr>
          </p:cxnSp>
        </p:grpSp>
        <p:sp>
          <p:nvSpPr>
            <p:cNvPr id="1196" name="Google Shape;1196;p37"/>
            <p:cNvSpPr/>
            <p:nvPr/>
          </p:nvSpPr>
          <p:spPr>
            <a:xfrm>
              <a:off x="901378" y="2753562"/>
              <a:ext cx="1468800" cy="416400"/>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7" name="Google Shape;1197;p37"/>
            <p:cNvCxnSpPr>
              <a:stCxn id="1196" idx="2"/>
              <a:endCxn id="1196" idx="6"/>
            </p:cNvCxnSpPr>
            <p:nvPr/>
          </p:nvCxnSpPr>
          <p:spPr>
            <a:xfrm>
              <a:off x="901378" y="2961762"/>
              <a:ext cx="1468800" cy="600"/>
            </a:xfrm>
            <a:prstGeom prst="curvedConnector5">
              <a:avLst>
                <a:gd fmla="val 6102" name="adj1"/>
                <a:gd fmla="val 213456378" name="adj2"/>
                <a:gd fmla="val 96870" name="adj3"/>
              </a:avLst>
            </a:prstGeom>
            <a:noFill/>
            <a:ln cap="flat" cmpd="sng" w="9525">
              <a:solidFill>
                <a:srgbClr val="0000FF"/>
              </a:solidFill>
              <a:prstDash val="lgDash"/>
              <a:round/>
              <a:headEnd len="med" w="med" type="none"/>
              <a:tailEnd len="med" w="med" type="none"/>
            </a:ln>
          </p:spPr>
        </p:cxnSp>
        <p:sp>
          <p:nvSpPr>
            <p:cNvPr id="1198" name="Google Shape;1198;p37"/>
            <p:cNvSpPr txBox="1"/>
            <p:nvPr/>
          </p:nvSpPr>
          <p:spPr>
            <a:xfrm>
              <a:off x="2318275" y="3796475"/>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1199" name="Google Shape;1199;p37"/>
            <p:cNvSpPr txBox="1"/>
            <p:nvPr/>
          </p:nvSpPr>
          <p:spPr>
            <a:xfrm>
              <a:off x="758700" y="435795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1200" name="Google Shape;1200;p37"/>
            <p:cNvSpPr txBox="1"/>
            <p:nvPr/>
          </p:nvSpPr>
          <p:spPr>
            <a:xfrm>
              <a:off x="1150025" y="241260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grpSp>
        <p:nvGrpSpPr>
          <p:cNvPr id="1201" name="Google Shape;1201;p37"/>
          <p:cNvGrpSpPr/>
          <p:nvPr/>
        </p:nvGrpSpPr>
        <p:grpSpPr>
          <a:xfrm>
            <a:off x="3258763" y="2862250"/>
            <a:ext cx="1934988" cy="1580500"/>
            <a:chOff x="2953963" y="2709850"/>
            <a:chExt cx="1934988" cy="1580500"/>
          </a:xfrm>
        </p:grpSpPr>
        <p:grpSp>
          <p:nvGrpSpPr>
            <p:cNvPr id="1202" name="Google Shape;1202;p37"/>
            <p:cNvGrpSpPr/>
            <p:nvPr/>
          </p:nvGrpSpPr>
          <p:grpSpPr>
            <a:xfrm>
              <a:off x="3361188" y="2717365"/>
              <a:ext cx="1463108" cy="1307700"/>
              <a:chOff x="3655713" y="257365"/>
              <a:chExt cx="1463108" cy="1307700"/>
            </a:xfrm>
          </p:grpSpPr>
          <p:cxnSp>
            <p:nvCxnSpPr>
              <p:cNvPr id="1203" name="Google Shape;1203;p37"/>
              <p:cNvCxnSpPr/>
              <p:nvPr/>
            </p:nvCxnSpPr>
            <p:spPr>
              <a:xfrm rot="10800000">
                <a:off x="3655720" y="1512053"/>
                <a:ext cx="1463100" cy="14700"/>
              </a:xfrm>
              <a:prstGeom prst="straightConnector1">
                <a:avLst/>
              </a:prstGeom>
              <a:noFill/>
              <a:ln cap="flat" cmpd="sng" w="9525">
                <a:solidFill>
                  <a:schemeClr val="dk2"/>
                </a:solidFill>
                <a:prstDash val="solid"/>
                <a:round/>
                <a:headEnd len="med" w="med" type="stealth"/>
                <a:tailEnd len="med" w="med" type="none"/>
              </a:ln>
            </p:spPr>
          </p:cxnSp>
          <p:cxnSp>
            <p:nvCxnSpPr>
              <p:cNvPr id="1204" name="Google Shape;1204;p37"/>
              <p:cNvCxnSpPr/>
              <p:nvPr/>
            </p:nvCxnSpPr>
            <p:spPr>
              <a:xfrm flipH="1" rot="10800000">
                <a:off x="3655713" y="257365"/>
                <a:ext cx="9300" cy="1307700"/>
              </a:xfrm>
              <a:prstGeom prst="straightConnector1">
                <a:avLst/>
              </a:prstGeom>
              <a:noFill/>
              <a:ln cap="flat" cmpd="sng" w="9525">
                <a:solidFill>
                  <a:schemeClr val="dk2"/>
                </a:solidFill>
                <a:prstDash val="solid"/>
                <a:round/>
                <a:headEnd len="med" w="med" type="none"/>
                <a:tailEnd len="med" w="med" type="stealth"/>
              </a:ln>
            </p:spPr>
          </p:cxnSp>
        </p:grpSp>
        <p:sp>
          <p:nvSpPr>
            <p:cNvPr id="1205" name="Google Shape;1205;p37"/>
            <p:cNvSpPr/>
            <p:nvPr/>
          </p:nvSpPr>
          <p:spPr>
            <a:xfrm>
              <a:off x="3512550" y="2803925"/>
              <a:ext cx="1077600" cy="1070700"/>
            </a:xfrm>
            <a:prstGeom prst="ellipse">
              <a:avLst/>
            </a:prstGeom>
            <a:noFill/>
            <a:ln cap="flat" cmpd="sng" w="952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7"/>
            <p:cNvSpPr/>
            <p:nvPr/>
          </p:nvSpPr>
          <p:spPr>
            <a:xfrm>
              <a:off x="3645150" y="2957375"/>
              <a:ext cx="812400" cy="763800"/>
            </a:xfrm>
            <a:prstGeom prst="ellipse">
              <a:avLst/>
            </a:prstGeom>
            <a:noFill/>
            <a:ln cap="flat" cmpd="sng" w="9525">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7"/>
            <p:cNvSpPr/>
            <p:nvPr/>
          </p:nvSpPr>
          <p:spPr>
            <a:xfrm>
              <a:off x="3843000" y="3112025"/>
              <a:ext cx="416700" cy="454500"/>
            </a:xfrm>
            <a:prstGeom prst="ellipse">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7"/>
            <p:cNvSpPr txBox="1"/>
            <p:nvPr/>
          </p:nvSpPr>
          <p:spPr>
            <a:xfrm>
              <a:off x="4510650" y="397205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1209" name="Google Shape;1209;p37"/>
            <p:cNvSpPr txBox="1"/>
            <p:nvPr/>
          </p:nvSpPr>
          <p:spPr>
            <a:xfrm>
              <a:off x="2953963" y="270985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grpSp>
      <p:sp>
        <p:nvSpPr>
          <p:cNvPr id="1210" name="Google Shape;1210;p37"/>
          <p:cNvSpPr txBox="1"/>
          <p:nvPr/>
        </p:nvSpPr>
        <p:spPr>
          <a:xfrm>
            <a:off x="2864838" y="277675"/>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1211" name="Google Shape;1211;p37"/>
          <p:cNvSpPr txBox="1"/>
          <p:nvPr/>
        </p:nvSpPr>
        <p:spPr>
          <a:xfrm>
            <a:off x="2264125" y="2070875"/>
            <a:ext cx="23079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Before </a:t>
            </a:r>
            <a:r>
              <a:rPr lang="en">
                <a:latin typeface="Consolas"/>
                <a:ea typeface="Consolas"/>
                <a:cs typeface="Consolas"/>
                <a:sym typeface="Consolas"/>
              </a:rPr>
              <a:t>Normalization</a:t>
            </a:r>
            <a:endParaRPr>
              <a:latin typeface="Consolas"/>
              <a:ea typeface="Consolas"/>
              <a:cs typeface="Consolas"/>
              <a:sym typeface="Consolas"/>
            </a:endParaRPr>
          </a:p>
        </p:txBody>
      </p:sp>
      <p:sp>
        <p:nvSpPr>
          <p:cNvPr id="1212" name="Google Shape;1212;p37"/>
          <p:cNvSpPr txBox="1"/>
          <p:nvPr/>
        </p:nvSpPr>
        <p:spPr>
          <a:xfrm>
            <a:off x="2264125" y="4609450"/>
            <a:ext cx="23079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After Normalization</a:t>
            </a:r>
            <a:endParaRPr>
              <a:latin typeface="Consolas"/>
              <a:ea typeface="Consolas"/>
              <a:cs typeface="Consolas"/>
              <a:sym typeface="Consolas"/>
            </a:endParaRPr>
          </a:p>
        </p:txBody>
      </p:sp>
      <p:sp>
        <p:nvSpPr>
          <p:cNvPr id="1213" name="Google Shape;1213;p37"/>
          <p:cNvSpPr txBox="1"/>
          <p:nvPr/>
        </p:nvSpPr>
        <p:spPr>
          <a:xfrm>
            <a:off x="6328613" y="282550"/>
            <a:ext cx="23079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Early stopping</a:t>
            </a:r>
            <a:endParaRPr>
              <a:latin typeface="Consolas"/>
              <a:ea typeface="Consolas"/>
              <a:cs typeface="Consolas"/>
              <a:sym typeface="Consolas"/>
            </a:endParaRPr>
          </a:p>
        </p:txBody>
      </p:sp>
      <p:cxnSp>
        <p:nvCxnSpPr>
          <p:cNvPr id="1214" name="Google Shape;1214;p37"/>
          <p:cNvCxnSpPr/>
          <p:nvPr/>
        </p:nvCxnSpPr>
        <p:spPr>
          <a:xfrm rot="10800000">
            <a:off x="6030600" y="2810200"/>
            <a:ext cx="2593200" cy="20100"/>
          </a:xfrm>
          <a:prstGeom prst="straightConnector1">
            <a:avLst/>
          </a:prstGeom>
          <a:noFill/>
          <a:ln cap="flat" cmpd="sng" w="9525">
            <a:solidFill>
              <a:schemeClr val="dk2"/>
            </a:solidFill>
            <a:prstDash val="solid"/>
            <a:round/>
            <a:headEnd len="med" w="med" type="stealth"/>
            <a:tailEnd len="med" w="med" type="none"/>
          </a:ln>
        </p:spPr>
      </p:cxnSp>
      <p:cxnSp>
        <p:nvCxnSpPr>
          <p:cNvPr id="1215" name="Google Shape;1215;p37"/>
          <p:cNvCxnSpPr/>
          <p:nvPr/>
        </p:nvCxnSpPr>
        <p:spPr>
          <a:xfrm rot="10800000">
            <a:off x="6030744" y="700236"/>
            <a:ext cx="4200" cy="2109900"/>
          </a:xfrm>
          <a:prstGeom prst="straightConnector1">
            <a:avLst/>
          </a:prstGeom>
          <a:noFill/>
          <a:ln cap="flat" cmpd="sng" w="9525">
            <a:solidFill>
              <a:schemeClr val="dk2"/>
            </a:solidFill>
            <a:prstDash val="solid"/>
            <a:round/>
            <a:headEnd len="med" w="med" type="none"/>
            <a:tailEnd len="med" w="med" type="stealth"/>
          </a:ln>
        </p:spPr>
      </p:cxnSp>
      <p:cxnSp>
        <p:nvCxnSpPr>
          <p:cNvPr id="1216" name="Google Shape;1216;p37"/>
          <p:cNvCxnSpPr/>
          <p:nvPr/>
        </p:nvCxnSpPr>
        <p:spPr>
          <a:xfrm>
            <a:off x="6065750" y="970325"/>
            <a:ext cx="2336700" cy="1735500"/>
          </a:xfrm>
          <a:prstGeom prst="curvedConnector3">
            <a:avLst>
              <a:gd fmla="val 8289" name="adj1"/>
            </a:avLst>
          </a:prstGeom>
          <a:noFill/>
          <a:ln cap="flat" cmpd="sng" w="9525">
            <a:solidFill>
              <a:srgbClr val="0000FF"/>
            </a:solidFill>
            <a:prstDash val="lgDash"/>
            <a:round/>
            <a:headEnd len="med" w="med" type="none"/>
            <a:tailEnd len="med" w="med" type="none"/>
          </a:ln>
        </p:spPr>
      </p:cxnSp>
      <p:cxnSp>
        <p:nvCxnSpPr>
          <p:cNvPr id="1217" name="Google Shape;1217;p37"/>
          <p:cNvCxnSpPr/>
          <p:nvPr/>
        </p:nvCxnSpPr>
        <p:spPr>
          <a:xfrm>
            <a:off x="6030600" y="1054300"/>
            <a:ext cx="1812000" cy="1416600"/>
          </a:xfrm>
          <a:prstGeom prst="curvedConnector3">
            <a:avLst>
              <a:gd fmla="val 11104" name="adj1"/>
            </a:avLst>
          </a:prstGeom>
          <a:noFill/>
          <a:ln cap="flat" cmpd="sng" w="9525">
            <a:solidFill>
              <a:srgbClr val="FF0000"/>
            </a:solidFill>
            <a:prstDash val="lgDash"/>
            <a:round/>
            <a:headEnd len="med" w="med" type="none"/>
            <a:tailEnd len="med" w="med" type="none"/>
          </a:ln>
        </p:spPr>
      </p:cxnSp>
      <p:sp>
        <p:nvSpPr>
          <p:cNvPr id="1218" name="Google Shape;1218;p37"/>
          <p:cNvSpPr/>
          <p:nvPr/>
        </p:nvSpPr>
        <p:spPr>
          <a:xfrm rot="-818997">
            <a:off x="7856025" y="2255925"/>
            <a:ext cx="435545" cy="165933"/>
          </a:xfrm>
          <a:custGeom>
            <a:rect b="b" l="l" r="r" t="t"/>
            <a:pathLst>
              <a:path extrusionOk="0" h="6637" w="17421">
                <a:moveTo>
                  <a:pt x="0" y="6637"/>
                </a:moveTo>
                <a:cubicBezTo>
                  <a:pt x="1152" y="6545"/>
                  <a:pt x="4424" y="6729"/>
                  <a:pt x="6913" y="6084"/>
                </a:cubicBezTo>
                <a:cubicBezTo>
                  <a:pt x="9402" y="5439"/>
                  <a:pt x="13181" y="3779"/>
                  <a:pt x="14932" y="2765"/>
                </a:cubicBezTo>
                <a:cubicBezTo>
                  <a:pt x="16683" y="1751"/>
                  <a:pt x="17006" y="461"/>
                  <a:pt x="17421" y="0"/>
                </a:cubicBezTo>
              </a:path>
            </a:pathLst>
          </a:custGeom>
          <a:noFill/>
          <a:ln cap="flat" cmpd="sng" w="9525">
            <a:solidFill>
              <a:srgbClr val="FF0000"/>
            </a:solidFill>
            <a:prstDash val="lgDash"/>
            <a:round/>
            <a:headEnd len="med" w="med" type="none"/>
            <a:tailEnd len="med" w="med" type="none"/>
          </a:ln>
        </p:spPr>
      </p:sp>
      <p:sp>
        <p:nvSpPr>
          <p:cNvPr id="1219" name="Google Shape;1219;p37"/>
          <p:cNvSpPr txBox="1"/>
          <p:nvPr/>
        </p:nvSpPr>
        <p:spPr>
          <a:xfrm>
            <a:off x="8076400" y="2130663"/>
            <a:ext cx="787200" cy="3762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1100">
                <a:solidFill>
                  <a:srgbClr val="FF0000"/>
                </a:solidFill>
                <a:latin typeface="Consolas"/>
                <a:ea typeface="Consolas"/>
                <a:cs typeface="Consolas"/>
                <a:sym typeface="Consolas"/>
              </a:rPr>
              <a:t>Dev</a:t>
            </a:r>
            <a:endParaRPr sz="1100">
              <a:solidFill>
                <a:srgbClr val="FF0000"/>
              </a:solidFill>
              <a:latin typeface="Consolas"/>
              <a:ea typeface="Consolas"/>
              <a:cs typeface="Consolas"/>
              <a:sym typeface="Consolas"/>
            </a:endParaRPr>
          </a:p>
          <a:p>
            <a:pPr indent="0" lvl="0" marL="0" rtl="0" algn="ctr">
              <a:spcBef>
                <a:spcPts val="0"/>
              </a:spcBef>
              <a:spcAft>
                <a:spcPts val="0"/>
              </a:spcAft>
              <a:buNone/>
            </a:pPr>
            <a:r>
              <a:t/>
            </a:r>
            <a:endParaRPr sz="1100">
              <a:solidFill>
                <a:srgbClr val="FF0000"/>
              </a:solidFill>
              <a:latin typeface="Consolas"/>
              <a:ea typeface="Consolas"/>
              <a:cs typeface="Consolas"/>
              <a:sym typeface="Consolas"/>
            </a:endParaRPr>
          </a:p>
          <a:p>
            <a:pPr indent="0" lvl="0" marL="0" rtl="0" algn="ctr">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Train</a:t>
            </a:r>
            <a:endParaRPr sz="1100">
              <a:solidFill>
                <a:srgbClr val="FF0000"/>
              </a:solidFill>
              <a:latin typeface="Consolas"/>
              <a:ea typeface="Consolas"/>
              <a:cs typeface="Consolas"/>
              <a:sym typeface="Consolas"/>
            </a:endParaRPr>
          </a:p>
        </p:txBody>
      </p:sp>
      <p:sp>
        <p:nvSpPr>
          <p:cNvPr id="1220" name="Google Shape;1220;p37"/>
          <p:cNvSpPr txBox="1"/>
          <p:nvPr/>
        </p:nvSpPr>
        <p:spPr>
          <a:xfrm>
            <a:off x="5618250" y="736000"/>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Err</a:t>
            </a:r>
            <a:endParaRPr sz="1100">
              <a:latin typeface="Consolas"/>
              <a:ea typeface="Consolas"/>
              <a:cs typeface="Consolas"/>
              <a:sym typeface="Consolas"/>
            </a:endParaRPr>
          </a:p>
        </p:txBody>
      </p:sp>
      <p:sp>
        <p:nvSpPr>
          <p:cNvPr id="1221" name="Google Shape;1221;p37"/>
          <p:cNvSpPr txBox="1"/>
          <p:nvPr/>
        </p:nvSpPr>
        <p:spPr>
          <a:xfrm>
            <a:off x="8636525" y="2529150"/>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it.</a:t>
            </a:r>
            <a:endParaRPr sz="1100">
              <a:latin typeface="Consolas"/>
              <a:ea typeface="Consolas"/>
              <a:cs typeface="Consolas"/>
              <a:sym typeface="Consolas"/>
            </a:endParaRPr>
          </a:p>
        </p:txBody>
      </p:sp>
      <p:cxnSp>
        <p:nvCxnSpPr>
          <p:cNvPr id="1222" name="Google Shape;1222;p37"/>
          <p:cNvCxnSpPr/>
          <p:nvPr/>
        </p:nvCxnSpPr>
        <p:spPr>
          <a:xfrm flipH="1">
            <a:off x="7914425" y="1760250"/>
            <a:ext cx="6600" cy="1017300"/>
          </a:xfrm>
          <a:prstGeom prst="straightConnector1">
            <a:avLst/>
          </a:prstGeom>
          <a:noFill/>
          <a:ln cap="flat" cmpd="sng" w="19050">
            <a:solidFill>
              <a:srgbClr val="6AA84F"/>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6" name="Shape 1226"/>
        <p:cNvGrpSpPr/>
        <p:nvPr/>
      </p:nvGrpSpPr>
      <p:grpSpPr>
        <a:xfrm>
          <a:off x="0" y="0"/>
          <a:ext cx="0" cy="0"/>
          <a:chOff x="0" y="0"/>
          <a:chExt cx="0" cy="0"/>
        </a:xfrm>
      </p:grpSpPr>
      <p:sp>
        <p:nvSpPr>
          <p:cNvPr id="1227" name="Google Shape;1227;p38"/>
          <p:cNvSpPr/>
          <p:nvPr/>
        </p:nvSpPr>
        <p:spPr>
          <a:xfrm>
            <a:off x="1895158" y="226588"/>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228" name="Google Shape;1228;p38"/>
          <p:cNvSpPr/>
          <p:nvPr/>
        </p:nvSpPr>
        <p:spPr>
          <a:xfrm>
            <a:off x="1895158" y="1168739"/>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229" name="Google Shape;1229;p38"/>
          <p:cNvSpPr txBox="1"/>
          <p:nvPr/>
        </p:nvSpPr>
        <p:spPr>
          <a:xfrm>
            <a:off x="926276" y="3916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1</a:t>
            </a:r>
            <a:endParaRPr baseline="-25000">
              <a:latin typeface="Consolas"/>
              <a:ea typeface="Consolas"/>
              <a:cs typeface="Consolas"/>
              <a:sym typeface="Consolas"/>
            </a:endParaRPr>
          </a:p>
        </p:txBody>
      </p:sp>
      <p:sp>
        <p:nvSpPr>
          <p:cNvPr id="1230" name="Google Shape;1230;p38"/>
          <p:cNvSpPr/>
          <p:nvPr/>
        </p:nvSpPr>
        <p:spPr>
          <a:xfrm>
            <a:off x="6425247" y="692701"/>
            <a:ext cx="538800" cy="5577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1231" name="Google Shape;1231;p38"/>
          <p:cNvCxnSpPr>
            <a:stCxn id="1230" idx="6"/>
          </p:cNvCxnSpPr>
          <p:nvPr/>
        </p:nvCxnSpPr>
        <p:spPr>
          <a:xfrm>
            <a:off x="6964047" y="971551"/>
            <a:ext cx="501900" cy="0"/>
          </a:xfrm>
          <a:prstGeom prst="straightConnector1">
            <a:avLst/>
          </a:prstGeom>
          <a:noFill/>
          <a:ln cap="flat" cmpd="sng" w="9525">
            <a:solidFill>
              <a:schemeClr val="dk2"/>
            </a:solidFill>
            <a:prstDash val="solid"/>
            <a:round/>
            <a:headEnd len="med" w="med" type="none"/>
            <a:tailEnd len="med" w="med" type="triangle"/>
          </a:ln>
        </p:spPr>
      </p:cxnSp>
      <p:sp>
        <p:nvSpPr>
          <p:cNvPr id="1232" name="Google Shape;1232;p38"/>
          <p:cNvSpPr txBox="1"/>
          <p:nvPr/>
        </p:nvSpPr>
        <p:spPr>
          <a:xfrm>
            <a:off x="916876" y="11687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2</a:t>
            </a:r>
            <a:endParaRPr baseline="-25000">
              <a:latin typeface="Consolas"/>
              <a:ea typeface="Consolas"/>
              <a:cs typeface="Consolas"/>
              <a:sym typeface="Consolas"/>
            </a:endParaRPr>
          </a:p>
        </p:txBody>
      </p:sp>
      <p:grpSp>
        <p:nvGrpSpPr>
          <p:cNvPr id="1233" name="Google Shape;1233;p38"/>
          <p:cNvGrpSpPr/>
          <p:nvPr/>
        </p:nvGrpSpPr>
        <p:grpSpPr>
          <a:xfrm>
            <a:off x="1432449" y="496407"/>
            <a:ext cx="462868" cy="954948"/>
            <a:chOff x="837658" y="496313"/>
            <a:chExt cx="1057500" cy="954948"/>
          </a:xfrm>
        </p:grpSpPr>
        <p:cxnSp>
          <p:nvCxnSpPr>
            <p:cNvPr id="1234" name="Google Shape;1234;p38"/>
            <p:cNvCxnSpPr/>
            <p:nvPr/>
          </p:nvCxnSpPr>
          <p:spPr>
            <a:xfrm>
              <a:off x="837658" y="496313"/>
              <a:ext cx="1057500" cy="0"/>
            </a:xfrm>
            <a:prstGeom prst="straightConnector1">
              <a:avLst/>
            </a:prstGeom>
            <a:noFill/>
            <a:ln cap="flat" cmpd="sng" w="9525">
              <a:solidFill>
                <a:schemeClr val="dk2"/>
              </a:solidFill>
              <a:prstDash val="solid"/>
              <a:round/>
              <a:headEnd len="med" w="med" type="none"/>
              <a:tailEnd len="med" w="med" type="none"/>
            </a:ln>
          </p:spPr>
        </p:cxnSp>
        <p:cxnSp>
          <p:nvCxnSpPr>
            <p:cNvPr id="1235" name="Google Shape;1235;p38"/>
            <p:cNvCxnSpPr/>
            <p:nvPr/>
          </p:nvCxnSpPr>
          <p:spPr>
            <a:xfrm>
              <a:off x="837658" y="1438361"/>
              <a:ext cx="1057500" cy="12900"/>
            </a:xfrm>
            <a:prstGeom prst="straightConnector1">
              <a:avLst/>
            </a:prstGeom>
            <a:noFill/>
            <a:ln cap="flat" cmpd="sng" w="9525">
              <a:solidFill>
                <a:schemeClr val="dk2"/>
              </a:solidFill>
              <a:prstDash val="solid"/>
              <a:round/>
              <a:headEnd len="med" w="med" type="none"/>
              <a:tailEnd len="med" w="med" type="none"/>
            </a:ln>
          </p:spPr>
        </p:cxnSp>
        <p:cxnSp>
          <p:nvCxnSpPr>
            <p:cNvPr id="1236" name="Google Shape;1236;p38"/>
            <p:cNvCxnSpPr/>
            <p:nvPr/>
          </p:nvCxnSpPr>
          <p:spPr>
            <a:xfrm>
              <a:off x="837658" y="496361"/>
              <a:ext cx="1057500" cy="954900"/>
            </a:xfrm>
            <a:prstGeom prst="straightConnector1">
              <a:avLst/>
            </a:prstGeom>
            <a:noFill/>
            <a:ln cap="flat" cmpd="sng" w="9525">
              <a:solidFill>
                <a:schemeClr val="dk2"/>
              </a:solidFill>
              <a:prstDash val="solid"/>
              <a:round/>
              <a:headEnd len="med" w="med" type="none"/>
              <a:tailEnd len="med" w="med" type="none"/>
            </a:ln>
          </p:spPr>
        </p:cxnSp>
        <p:cxnSp>
          <p:nvCxnSpPr>
            <p:cNvPr id="1237" name="Google Shape;1237;p38"/>
            <p:cNvCxnSpPr/>
            <p:nvPr/>
          </p:nvCxnSpPr>
          <p:spPr>
            <a:xfrm flipH="1" rot="10800000">
              <a:off x="837658" y="496313"/>
              <a:ext cx="1057500" cy="942300"/>
            </a:xfrm>
            <a:prstGeom prst="straightConnector1">
              <a:avLst/>
            </a:prstGeom>
            <a:noFill/>
            <a:ln cap="flat" cmpd="sng" w="9525">
              <a:solidFill>
                <a:schemeClr val="dk2"/>
              </a:solidFill>
              <a:prstDash val="solid"/>
              <a:round/>
              <a:headEnd len="med" w="med" type="none"/>
              <a:tailEnd len="med" w="med" type="none"/>
            </a:ln>
          </p:spPr>
        </p:cxnSp>
      </p:grpSp>
      <p:grpSp>
        <p:nvGrpSpPr>
          <p:cNvPr id="1238" name="Google Shape;1238;p38"/>
          <p:cNvGrpSpPr/>
          <p:nvPr/>
        </p:nvGrpSpPr>
        <p:grpSpPr>
          <a:xfrm>
            <a:off x="2428836" y="496407"/>
            <a:ext cx="480634" cy="954948"/>
            <a:chOff x="837658" y="496313"/>
            <a:chExt cx="1057500" cy="954948"/>
          </a:xfrm>
        </p:grpSpPr>
        <p:cxnSp>
          <p:nvCxnSpPr>
            <p:cNvPr id="1239" name="Google Shape;1239;p38"/>
            <p:cNvCxnSpPr/>
            <p:nvPr/>
          </p:nvCxnSpPr>
          <p:spPr>
            <a:xfrm>
              <a:off x="837658" y="496313"/>
              <a:ext cx="1057500" cy="0"/>
            </a:xfrm>
            <a:prstGeom prst="straightConnector1">
              <a:avLst/>
            </a:prstGeom>
            <a:noFill/>
            <a:ln cap="flat" cmpd="sng" w="9525">
              <a:solidFill>
                <a:schemeClr val="dk2"/>
              </a:solidFill>
              <a:prstDash val="solid"/>
              <a:round/>
              <a:headEnd len="med" w="med" type="none"/>
              <a:tailEnd len="med" w="med" type="none"/>
            </a:ln>
          </p:spPr>
        </p:cxnSp>
        <p:cxnSp>
          <p:nvCxnSpPr>
            <p:cNvPr id="1240" name="Google Shape;1240;p38"/>
            <p:cNvCxnSpPr/>
            <p:nvPr/>
          </p:nvCxnSpPr>
          <p:spPr>
            <a:xfrm>
              <a:off x="837658" y="1438361"/>
              <a:ext cx="1057500" cy="12900"/>
            </a:xfrm>
            <a:prstGeom prst="straightConnector1">
              <a:avLst/>
            </a:prstGeom>
            <a:noFill/>
            <a:ln cap="flat" cmpd="sng" w="9525">
              <a:solidFill>
                <a:schemeClr val="dk2"/>
              </a:solidFill>
              <a:prstDash val="solid"/>
              <a:round/>
              <a:headEnd len="med" w="med" type="none"/>
              <a:tailEnd len="med" w="med" type="none"/>
            </a:ln>
          </p:spPr>
        </p:cxnSp>
        <p:cxnSp>
          <p:nvCxnSpPr>
            <p:cNvPr id="1241" name="Google Shape;1241;p38"/>
            <p:cNvCxnSpPr/>
            <p:nvPr/>
          </p:nvCxnSpPr>
          <p:spPr>
            <a:xfrm>
              <a:off x="837658" y="496361"/>
              <a:ext cx="1057500" cy="954900"/>
            </a:xfrm>
            <a:prstGeom prst="straightConnector1">
              <a:avLst/>
            </a:prstGeom>
            <a:noFill/>
            <a:ln cap="flat" cmpd="sng" w="9525">
              <a:solidFill>
                <a:schemeClr val="dk2"/>
              </a:solidFill>
              <a:prstDash val="solid"/>
              <a:round/>
              <a:headEnd len="med" w="med" type="none"/>
              <a:tailEnd len="med" w="med" type="none"/>
            </a:ln>
          </p:spPr>
        </p:cxnSp>
        <p:cxnSp>
          <p:nvCxnSpPr>
            <p:cNvPr id="1242" name="Google Shape;1242;p38"/>
            <p:cNvCxnSpPr/>
            <p:nvPr/>
          </p:nvCxnSpPr>
          <p:spPr>
            <a:xfrm flipH="1" rot="10800000">
              <a:off x="837658" y="496313"/>
              <a:ext cx="1057500" cy="942300"/>
            </a:xfrm>
            <a:prstGeom prst="straightConnector1">
              <a:avLst/>
            </a:prstGeom>
            <a:noFill/>
            <a:ln cap="flat" cmpd="sng" w="9525">
              <a:solidFill>
                <a:schemeClr val="dk2"/>
              </a:solidFill>
              <a:prstDash val="solid"/>
              <a:round/>
              <a:headEnd len="med" w="med" type="none"/>
              <a:tailEnd len="med" w="med" type="none"/>
            </a:ln>
          </p:spPr>
        </p:cxnSp>
      </p:grpSp>
      <p:sp>
        <p:nvSpPr>
          <p:cNvPr id="1243" name="Google Shape;1243;p38"/>
          <p:cNvSpPr/>
          <p:nvPr/>
        </p:nvSpPr>
        <p:spPr>
          <a:xfrm>
            <a:off x="2858933" y="226588"/>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244" name="Google Shape;1244;p38"/>
          <p:cNvSpPr/>
          <p:nvPr/>
        </p:nvSpPr>
        <p:spPr>
          <a:xfrm>
            <a:off x="2868333" y="1168739"/>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grpSp>
        <p:nvGrpSpPr>
          <p:cNvPr id="1245" name="Google Shape;1245;p38"/>
          <p:cNvGrpSpPr/>
          <p:nvPr/>
        </p:nvGrpSpPr>
        <p:grpSpPr>
          <a:xfrm>
            <a:off x="3392636" y="494082"/>
            <a:ext cx="480634" cy="954948"/>
            <a:chOff x="837658" y="496313"/>
            <a:chExt cx="1057500" cy="954948"/>
          </a:xfrm>
        </p:grpSpPr>
        <p:cxnSp>
          <p:nvCxnSpPr>
            <p:cNvPr id="1246" name="Google Shape;1246;p38"/>
            <p:cNvCxnSpPr/>
            <p:nvPr/>
          </p:nvCxnSpPr>
          <p:spPr>
            <a:xfrm>
              <a:off x="837658" y="496313"/>
              <a:ext cx="1057500" cy="0"/>
            </a:xfrm>
            <a:prstGeom prst="straightConnector1">
              <a:avLst/>
            </a:prstGeom>
            <a:noFill/>
            <a:ln cap="flat" cmpd="sng" w="9525">
              <a:solidFill>
                <a:schemeClr val="dk2"/>
              </a:solidFill>
              <a:prstDash val="dash"/>
              <a:round/>
              <a:headEnd len="med" w="med" type="none"/>
              <a:tailEnd len="med" w="med" type="none"/>
            </a:ln>
          </p:spPr>
        </p:cxnSp>
        <p:cxnSp>
          <p:nvCxnSpPr>
            <p:cNvPr id="1247" name="Google Shape;1247;p38"/>
            <p:cNvCxnSpPr/>
            <p:nvPr/>
          </p:nvCxnSpPr>
          <p:spPr>
            <a:xfrm>
              <a:off x="837658" y="1438361"/>
              <a:ext cx="1057500" cy="12900"/>
            </a:xfrm>
            <a:prstGeom prst="straightConnector1">
              <a:avLst/>
            </a:prstGeom>
            <a:noFill/>
            <a:ln cap="flat" cmpd="sng" w="9525">
              <a:solidFill>
                <a:schemeClr val="dk2"/>
              </a:solidFill>
              <a:prstDash val="dash"/>
              <a:round/>
              <a:headEnd len="med" w="med" type="none"/>
              <a:tailEnd len="med" w="med" type="none"/>
            </a:ln>
          </p:spPr>
        </p:cxnSp>
        <p:cxnSp>
          <p:nvCxnSpPr>
            <p:cNvPr id="1248" name="Google Shape;1248;p38"/>
            <p:cNvCxnSpPr/>
            <p:nvPr/>
          </p:nvCxnSpPr>
          <p:spPr>
            <a:xfrm>
              <a:off x="837658" y="496361"/>
              <a:ext cx="1057500" cy="954900"/>
            </a:xfrm>
            <a:prstGeom prst="straightConnector1">
              <a:avLst/>
            </a:prstGeom>
            <a:noFill/>
            <a:ln cap="flat" cmpd="sng" w="9525">
              <a:solidFill>
                <a:schemeClr val="dk2"/>
              </a:solidFill>
              <a:prstDash val="dash"/>
              <a:round/>
              <a:headEnd len="med" w="med" type="none"/>
              <a:tailEnd len="med" w="med" type="none"/>
            </a:ln>
          </p:spPr>
        </p:cxnSp>
        <p:cxnSp>
          <p:nvCxnSpPr>
            <p:cNvPr id="1249" name="Google Shape;1249;p38"/>
            <p:cNvCxnSpPr/>
            <p:nvPr/>
          </p:nvCxnSpPr>
          <p:spPr>
            <a:xfrm flipH="1" rot="10800000">
              <a:off x="837658" y="496313"/>
              <a:ext cx="1057500" cy="942300"/>
            </a:xfrm>
            <a:prstGeom prst="straightConnector1">
              <a:avLst/>
            </a:prstGeom>
            <a:noFill/>
            <a:ln cap="flat" cmpd="sng" w="9525">
              <a:solidFill>
                <a:schemeClr val="dk2"/>
              </a:solidFill>
              <a:prstDash val="dash"/>
              <a:round/>
              <a:headEnd len="med" w="med" type="none"/>
              <a:tailEnd len="med" w="med" type="none"/>
            </a:ln>
          </p:spPr>
        </p:cxnSp>
      </p:grpSp>
      <p:cxnSp>
        <p:nvCxnSpPr>
          <p:cNvPr id="1250" name="Google Shape;1250;p38"/>
          <p:cNvCxnSpPr/>
          <p:nvPr/>
        </p:nvCxnSpPr>
        <p:spPr>
          <a:xfrm>
            <a:off x="3870849" y="999900"/>
            <a:ext cx="257700" cy="5700"/>
          </a:xfrm>
          <a:prstGeom prst="straightConnector1">
            <a:avLst/>
          </a:prstGeom>
          <a:noFill/>
          <a:ln cap="flat" cmpd="sng" w="28575">
            <a:solidFill>
              <a:schemeClr val="dk2"/>
            </a:solidFill>
            <a:prstDash val="dot"/>
            <a:round/>
            <a:headEnd len="med" w="med" type="none"/>
            <a:tailEnd len="med" w="med" type="none"/>
          </a:ln>
        </p:spPr>
      </p:cxnSp>
      <p:sp>
        <p:nvSpPr>
          <p:cNvPr id="1251" name="Google Shape;1251;p38"/>
          <p:cNvSpPr/>
          <p:nvPr/>
        </p:nvSpPr>
        <p:spPr>
          <a:xfrm>
            <a:off x="4618733" y="219456"/>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252" name="Google Shape;1252;p38"/>
          <p:cNvSpPr/>
          <p:nvPr/>
        </p:nvSpPr>
        <p:spPr>
          <a:xfrm>
            <a:off x="4618733" y="1161607"/>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grpSp>
        <p:nvGrpSpPr>
          <p:cNvPr id="1253" name="Google Shape;1253;p38"/>
          <p:cNvGrpSpPr/>
          <p:nvPr/>
        </p:nvGrpSpPr>
        <p:grpSpPr>
          <a:xfrm>
            <a:off x="4156024" y="489275"/>
            <a:ext cx="462868" cy="954948"/>
            <a:chOff x="837658" y="496313"/>
            <a:chExt cx="1057500" cy="954948"/>
          </a:xfrm>
        </p:grpSpPr>
        <p:cxnSp>
          <p:nvCxnSpPr>
            <p:cNvPr id="1254" name="Google Shape;1254;p38"/>
            <p:cNvCxnSpPr/>
            <p:nvPr/>
          </p:nvCxnSpPr>
          <p:spPr>
            <a:xfrm>
              <a:off x="837658" y="496313"/>
              <a:ext cx="1057500" cy="0"/>
            </a:xfrm>
            <a:prstGeom prst="straightConnector1">
              <a:avLst/>
            </a:prstGeom>
            <a:noFill/>
            <a:ln cap="flat" cmpd="sng" w="9525">
              <a:solidFill>
                <a:schemeClr val="dk2"/>
              </a:solidFill>
              <a:prstDash val="dash"/>
              <a:round/>
              <a:headEnd len="med" w="med" type="none"/>
              <a:tailEnd len="med" w="med" type="none"/>
            </a:ln>
          </p:spPr>
        </p:cxnSp>
        <p:cxnSp>
          <p:nvCxnSpPr>
            <p:cNvPr id="1255" name="Google Shape;1255;p38"/>
            <p:cNvCxnSpPr/>
            <p:nvPr/>
          </p:nvCxnSpPr>
          <p:spPr>
            <a:xfrm>
              <a:off x="837658" y="1438361"/>
              <a:ext cx="1057500" cy="12900"/>
            </a:xfrm>
            <a:prstGeom prst="straightConnector1">
              <a:avLst/>
            </a:prstGeom>
            <a:noFill/>
            <a:ln cap="flat" cmpd="sng" w="9525">
              <a:solidFill>
                <a:schemeClr val="dk2"/>
              </a:solidFill>
              <a:prstDash val="dash"/>
              <a:round/>
              <a:headEnd len="med" w="med" type="none"/>
              <a:tailEnd len="med" w="med" type="none"/>
            </a:ln>
          </p:spPr>
        </p:cxnSp>
        <p:cxnSp>
          <p:nvCxnSpPr>
            <p:cNvPr id="1256" name="Google Shape;1256;p38"/>
            <p:cNvCxnSpPr/>
            <p:nvPr/>
          </p:nvCxnSpPr>
          <p:spPr>
            <a:xfrm>
              <a:off x="837658" y="496361"/>
              <a:ext cx="1057500" cy="954900"/>
            </a:xfrm>
            <a:prstGeom prst="straightConnector1">
              <a:avLst/>
            </a:prstGeom>
            <a:noFill/>
            <a:ln cap="flat" cmpd="sng" w="9525">
              <a:solidFill>
                <a:schemeClr val="dk2"/>
              </a:solidFill>
              <a:prstDash val="dash"/>
              <a:round/>
              <a:headEnd len="med" w="med" type="none"/>
              <a:tailEnd len="med" w="med" type="none"/>
            </a:ln>
          </p:spPr>
        </p:cxnSp>
        <p:cxnSp>
          <p:nvCxnSpPr>
            <p:cNvPr id="1257" name="Google Shape;1257;p38"/>
            <p:cNvCxnSpPr/>
            <p:nvPr/>
          </p:nvCxnSpPr>
          <p:spPr>
            <a:xfrm flipH="1" rot="10800000">
              <a:off x="837658" y="496313"/>
              <a:ext cx="1057500" cy="942300"/>
            </a:xfrm>
            <a:prstGeom prst="straightConnector1">
              <a:avLst/>
            </a:prstGeom>
            <a:noFill/>
            <a:ln cap="flat" cmpd="sng" w="9525">
              <a:solidFill>
                <a:schemeClr val="dk2"/>
              </a:solidFill>
              <a:prstDash val="dash"/>
              <a:round/>
              <a:headEnd len="med" w="med" type="none"/>
              <a:tailEnd len="med" w="med" type="none"/>
            </a:ln>
          </p:spPr>
        </p:cxnSp>
      </p:grpSp>
      <p:grpSp>
        <p:nvGrpSpPr>
          <p:cNvPr id="1258" name="Google Shape;1258;p38"/>
          <p:cNvGrpSpPr/>
          <p:nvPr/>
        </p:nvGrpSpPr>
        <p:grpSpPr>
          <a:xfrm>
            <a:off x="5152411" y="489275"/>
            <a:ext cx="480634" cy="954948"/>
            <a:chOff x="837658" y="496313"/>
            <a:chExt cx="1057500" cy="954948"/>
          </a:xfrm>
        </p:grpSpPr>
        <p:cxnSp>
          <p:nvCxnSpPr>
            <p:cNvPr id="1259" name="Google Shape;1259;p38"/>
            <p:cNvCxnSpPr/>
            <p:nvPr/>
          </p:nvCxnSpPr>
          <p:spPr>
            <a:xfrm>
              <a:off x="837658" y="496313"/>
              <a:ext cx="1057500" cy="0"/>
            </a:xfrm>
            <a:prstGeom prst="straightConnector1">
              <a:avLst/>
            </a:prstGeom>
            <a:noFill/>
            <a:ln cap="flat" cmpd="sng" w="9525">
              <a:solidFill>
                <a:schemeClr val="dk2"/>
              </a:solidFill>
              <a:prstDash val="solid"/>
              <a:round/>
              <a:headEnd len="med" w="med" type="none"/>
              <a:tailEnd len="med" w="med" type="none"/>
            </a:ln>
          </p:spPr>
        </p:cxnSp>
        <p:cxnSp>
          <p:nvCxnSpPr>
            <p:cNvPr id="1260" name="Google Shape;1260;p38"/>
            <p:cNvCxnSpPr/>
            <p:nvPr/>
          </p:nvCxnSpPr>
          <p:spPr>
            <a:xfrm>
              <a:off x="837658" y="1438361"/>
              <a:ext cx="1057500" cy="12900"/>
            </a:xfrm>
            <a:prstGeom prst="straightConnector1">
              <a:avLst/>
            </a:prstGeom>
            <a:noFill/>
            <a:ln cap="flat" cmpd="sng" w="9525">
              <a:solidFill>
                <a:schemeClr val="dk2"/>
              </a:solidFill>
              <a:prstDash val="solid"/>
              <a:round/>
              <a:headEnd len="med" w="med" type="none"/>
              <a:tailEnd len="med" w="med" type="none"/>
            </a:ln>
          </p:spPr>
        </p:cxnSp>
        <p:cxnSp>
          <p:nvCxnSpPr>
            <p:cNvPr id="1261" name="Google Shape;1261;p38"/>
            <p:cNvCxnSpPr/>
            <p:nvPr/>
          </p:nvCxnSpPr>
          <p:spPr>
            <a:xfrm>
              <a:off x="837658" y="496361"/>
              <a:ext cx="1057500" cy="9549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38"/>
            <p:cNvCxnSpPr/>
            <p:nvPr/>
          </p:nvCxnSpPr>
          <p:spPr>
            <a:xfrm flipH="1" rot="10800000">
              <a:off x="837658" y="496313"/>
              <a:ext cx="1057500" cy="942300"/>
            </a:xfrm>
            <a:prstGeom prst="straightConnector1">
              <a:avLst/>
            </a:prstGeom>
            <a:noFill/>
            <a:ln cap="flat" cmpd="sng" w="9525">
              <a:solidFill>
                <a:schemeClr val="dk2"/>
              </a:solidFill>
              <a:prstDash val="solid"/>
              <a:round/>
              <a:headEnd len="med" w="med" type="none"/>
              <a:tailEnd len="med" w="med" type="none"/>
            </a:ln>
          </p:spPr>
        </p:cxnSp>
      </p:grpSp>
      <p:sp>
        <p:nvSpPr>
          <p:cNvPr id="1263" name="Google Shape;1263;p38"/>
          <p:cNvSpPr/>
          <p:nvPr/>
        </p:nvSpPr>
        <p:spPr>
          <a:xfrm>
            <a:off x="5582508" y="219456"/>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264" name="Google Shape;1264;p38"/>
          <p:cNvSpPr/>
          <p:nvPr/>
        </p:nvSpPr>
        <p:spPr>
          <a:xfrm>
            <a:off x="5591908" y="1161607"/>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1265" name="Google Shape;1265;p38"/>
          <p:cNvCxnSpPr>
            <a:stCxn id="1263" idx="6"/>
            <a:endCxn id="1230" idx="2"/>
          </p:cNvCxnSpPr>
          <p:nvPr/>
        </p:nvCxnSpPr>
        <p:spPr>
          <a:xfrm>
            <a:off x="6116208" y="493656"/>
            <a:ext cx="309000" cy="477900"/>
          </a:xfrm>
          <a:prstGeom prst="straightConnector1">
            <a:avLst/>
          </a:prstGeom>
          <a:noFill/>
          <a:ln cap="flat" cmpd="sng" w="9525">
            <a:solidFill>
              <a:schemeClr val="dk2"/>
            </a:solidFill>
            <a:prstDash val="solid"/>
            <a:round/>
            <a:headEnd len="med" w="med" type="none"/>
            <a:tailEnd len="med" w="med" type="none"/>
          </a:ln>
        </p:spPr>
      </p:cxnSp>
      <p:cxnSp>
        <p:nvCxnSpPr>
          <p:cNvPr id="1266" name="Google Shape;1266;p38"/>
          <p:cNvCxnSpPr>
            <a:stCxn id="1264" idx="6"/>
            <a:endCxn id="1230" idx="2"/>
          </p:cNvCxnSpPr>
          <p:nvPr/>
        </p:nvCxnSpPr>
        <p:spPr>
          <a:xfrm flipH="1" rot="10800000">
            <a:off x="6125608" y="971407"/>
            <a:ext cx="299700" cy="464400"/>
          </a:xfrm>
          <a:prstGeom prst="straightConnector1">
            <a:avLst/>
          </a:prstGeom>
          <a:noFill/>
          <a:ln cap="flat" cmpd="sng" w="9525">
            <a:solidFill>
              <a:schemeClr val="dk2"/>
            </a:solidFill>
            <a:prstDash val="solid"/>
            <a:round/>
            <a:headEnd len="med" w="med" type="none"/>
            <a:tailEnd len="med" w="med" type="none"/>
          </a:ln>
        </p:spPr>
      </p:cxnSp>
      <p:sp>
        <p:nvSpPr>
          <p:cNvPr id="1267" name="Google Shape;1267;p38"/>
          <p:cNvSpPr txBox="1"/>
          <p:nvPr/>
        </p:nvSpPr>
        <p:spPr>
          <a:xfrm>
            <a:off x="1892601" y="17171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w[1]</a:t>
            </a:r>
            <a:endParaRPr baseline="-25000" sz="1100">
              <a:latin typeface="Consolas"/>
              <a:ea typeface="Consolas"/>
              <a:cs typeface="Consolas"/>
              <a:sym typeface="Consolas"/>
            </a:endParaRPr>
          </a:p>
        </p:txBody>
      </p:sp>
      <p:sp>
        <p:nvSpPr>
          <p:cNvPr id="1268" name="Google Shape;1268;p38"/>
          <p:cNvSpPr txBox="1"/>
          <p:nvPr/>
        </p:nvSpPr>
        <p:spPr>
          <a:xfrm>
            <a:off x="2856376" y="17171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w[2]</a:t>
            </a:r>
            <a:endParaRPr baseline="-25000" sz="1100">
              <a:latin typeface="Consolas"/>
              <a:ea typeface="Consolas"/>
              <a:cs typeface="Consolas"/>
              <a:sym typeface="Consolas"/>
            </a:endParaRPr>
          </a:p>
        </p:txBody>
      </p:sp>
      <p:sp>
        <p:nvSpPr>
          <p:cNvPr id="1269" name="Google Shape;1269;p38"/>
          <p:cNvSpPr txBox="1"/>
          <p:nvPr/>
        </p:nvSpPr>
        <p:spPr>
          <a:xfrm>
            <a:off x="4616175" y="1717150"/>
            <a:ext cx="6534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w[L-2]</a:t>
            </a:r>
            <a:endParaRPr baseline="-25000" sz="1100">
              <a:latin typeface="Consolas"/>
              <a:ea typeface="Consolas"/>
              <a:cs typeface="Consolas"/>
              <a:sym typeface="Consolas"/>
            </a:endParaRPr>
          </a:p>
        </p:txBody>
      </p:sp>
      <p:sp>
        <p:nvSpPr>
          <p:cNvPr id="1270" name="Google Shape;1270;p38"/>
          <p:cNvSpPr txBox="1"/>
          <p:nvPr/>
        </p:nvSpPr>
        <p:spPr>
          <a:xfrm>
            <a:off x="5532050" y="1717150"/>
            <a:ext cx="6534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w[L-1]</a:t>
            </a:r>
            <a:endParaRPr baseline="-25000" sz="1100">
              <a:latin typeface="Consolas"/>
              <a:ea typeface="Consolas"/>
              <a:cs typeface="Consolas"/>
              <a:sym typeface="Consolas"/>
            </a:endParaRPr>
          </a:p>
        </p:txBody>
      </p:sp>
      <p:sp>
        <p:nvSpPr>
          <p:cNvPr id="1271" name="Google Shape;1271;p38"/>
          <p:cNvSpPr txBox="1"/>
          <p:nvPr/>
        </p:nvSpPr>
        <p:spPr>
          <a:xfrm>
            <a:off x="6369125" y="1254850"/>
            <a:ext cx="6534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w[L]</a:t>
            </a:r>
            <a:endParaRPr baseline="-25000" sz="1100">
              <a:latin typeface="Consolas"/>
              <a:ea typeface="Consolas"/>
              <a:cs typeface="Consolas"/>
              <a:sym typeface="Consolas"/>
            </a:endParaRPr>
          </a:p>
        </p:txBody>
      </p:sp>
      <p:sp>
        <p:nvSpPr>
          <p:cNvPr id="1272" name="Google Shape;1272;p38"/>
          <p:cNvSpPr/>
          <p:nvPr/>
        </p:nvSpPr>
        <p:spPr>
          <a:xfrm>
            <a:off x="3315600" y="2583575"/>
            <a:ext cx="1097400" cy="2194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8"/>
          <p:cNvSpPr/>
          <p:nvPr/>
        </p:nvSpPr>
        <p:spPr>
          <a:xfrm>
            <a:off x="3687450" y="2949263"/>
            <a:ext cx="731400" cy="1463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8"/>
          <p:cNvSpPr/>
          <p:nvPr/>
        </p:nvSpPr>
        <p:spPr>
          <a:xfrm>
            <a:off x="4413000" y="2579075"/>
            <a:ext cx="1097400" cy="21945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8"/>
          <p:cNvSpPr/>
          <p:nvPr/>
        </p:nvSpPr>
        <p:spPr>
          <a:xfrm>
            <a:off x="4418850" y="2949263"/>
            <a:ext cx="731400" cy="14631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8"/>
          <p:cNvSpPr txBox="1"/>
          <p:nvPr/>
        </p:nvSpPr>
        <p:spPr>
          <a:xfrm>
            <a:off x="3315600" y="2583575"/>
            <a:ext cx="4623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nsolas"/>
                <a:ea typeface="Consolas"/>
                <a:cs typeface="Consolas"/>
                <a:sym typeface="Consolas"/>
              </a:rPr>
              <a:t>FN</a:t>
            </a:r>
            <a:endParaRPr sz="1300">
              <a:latin typeface="Consolas"/>
              <a:ea typeface="Consolas"/>
              <a:cs typeface="Consolas"/>
              <a:sym typeface="Consolas"/>
            </a:endParaRPr>
          </a:p>
        </p:txBody>
      </p:sp>
      <p:sp>
        <p:nvSpPr>
          <p:cNvPr id="1277" name="Google Shape;1277;p38"/>
          <p:cNvSpPr txBox="1"/>
          <p:nvPr/>
        </p:nvSpPr>
        <p:spPr>
          <a:xfrm>
            <a:off x="5048100" y="2583575"/>
            <a:ext cx="4623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nsolas"/>
                <a:ea typeface="Consolas"/>
                <a:cs typeface="Consolas"/>
                <a:sym typeface="Consolas"/>
              </a:rPr>
              <a:t>TN</a:t>
            </a:r>
            <a:endParaRPr sz="1300">
              <a:latin typeface="Consolas"/>
              <a:ea typeface="Consolas"/>
              <a:cs typeface="Consolas"/>
              <a:sym typeface="Consolas"/>
            </a:endParaRPr>
          </a:p>
        </p:txBody>
      </p:sp>
      <p:sp>
        <p:nvSpPr>
          <p:cNvPr id="1278" name="Google Shape;1278;p38"/>
          <p:cNvSpPr txBox="1"/>
          <p:nvPr/>
        </p:nvSpPr>
        <p:spPr>
          <a:xfrm>
            <a:off x="3828900" y="3345575"/>
            <a:ext cx="4623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nsolas"/>
                <a:ea typeface="Consolas"/>
                <a:cs typeface="Consolas"/>
                <a:sym typeface="Consolas"/>
              </a:rPr>
              <a:t>TP</a:t>
            </a:r>
            <a:endParaRPr sz="1300">
              <a:latin typeface="Consolas"/>
              <a:ea typeface="Consolas"/>
              <a:cs typeface="Consolas"/>
              <a:sym typeface="Consolas"/>
            </a:endParaRPr>
          </a:p>
        </p:txBody>
      </p:sp>
      <p:sp>
        <p:nvSpPr>
          <p:cNvPr id="1279" name="Google Shape;1279;p38"/>
          <p:cNvSpPr txBox="1"/>
          <p:nvPr/>
        </p:nvSpPr>
        <p:spPr>
          <a:xfrm>
            <a:off x="4553400" y="3345575"/>
            <a:ext cx="4623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nsolas"/>
                <a:ea typeface="Consolas"/>
                <a:cs typeface="Consolas"/>
                <a:sym typeface="Consolas"/>
              </a:rPr>
              <a:t>FP</a:t>
            </a:r>
            <a:endParaRPr sz="1300">
              <a:latin typeface="Consolas"/>
              <a:ea typeface="Consolas"/>
              <a:cs typeface="Consolas"/>
              <a:sym typeface="Consolas"/>
            </a:endParaRPr>
          </a:p>
        </p:txBody>
      </p:sp>
      <p:sp>
        <p:nvSpPr>
          <p:cNvPr id="1280" name="Google Shape;1280;p38"/>
          <p:cNvSpPr txBox="1"/>
          <p:nvPr/>
        </p:nvSpPr>
        <p:spPr>
          <a:xfrm>
            <a:off x="6301175" y="1831225"/>
            <a:ext cx="2307900" cy="304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Deep neural networks</a:t>
            </a:r>
            <a:endParaRPr>
              <a:latin typeface="Consolas"/>
              <a:ea typeface="Consolas"/>
              <a:cs typeface="Consolas"/>
              <a:sym typeface="Consolas"/>
            </a:endParaRPr>
          </a:p>
        </p:txBody>
      </p:sp>
      <p:sp>
        <p:nvSpPr>
          <p:cNvPr id="1281" name="Google Shape;1281;p38"/>
          <p:cNvSpPr txBox="1"/>
          <p:nvPr/>
        </p:nvSpPr>
        <p:spPr>
          <a:xfrm>
            <a:off x="6213450" y="3566825"/>
            <a:ext cx="2307900" cy="47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Understanding</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Precision &amp; Recall </a:t>
            </a:r>
            <a:endParaRPr>
              <a:latin typeface="Consolas"/>
              <a:ea typeface="Consolas"/>
              <a:cs typeface="Consolas"/>
              <a:sym typeface="Consolas"/>
            </a:endParaRPr>
          </a:p>
          <a:p>
            <a:pPr indent="0" lvl="0" marL="0" rtl="0" algn="ctr">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5" name="Shape 1285"/>
        <p:cNvGrpSpPr/>
        <p:nvPr/>
      </p:nvGrpSpPr>
      <p:grpSpPr>
        <a:xfrm>
          <a:off x="0" y="0"/>
          <a:ext cx="0" cy="0"/>
          <a:chOff x="0" y="0"/>
          <a:chExt cx="0" cy="0"/>
        </a:xfrm>
      </p:grpSpPr>
      <p:pic>
        <p:nvPicPr>
          <p:cNvPr id="1286" name="Google Shape;1286;p39"/>
          <p:cNvPicPr preferRelativeResize="0"/>
          <p:nvPr/>
        </p:nvPicPr>
        <p:blipFill>
          <a:blip r:embed="rId3">
            <a:alphaModFix/>
          </a:blip>
          <a:stretch>
            <a:fillRect/>
          </a:stretch>
        </p:blipFill>
        <p:spPr>
          <a:xfrm>
            <a:off x="127325" y="178650"/>
            <a:ext cx="3309099" cy="2263225"/>
          </a:xfrm>
          <a:prstGeom prst="rect">
            <a:avLst/>
          </a:prstGeom>
          <a:noFill/>
          <a:ln>
            <a:noFill/>
          </a:ln>
        </p:spPr>
      </p:pic>
      <p:pic>
        <p:nvPicPr>
          <p:cNvPr id="1287" name="Google Shape;1287;p39"/>
          <p:cNvPicPr preferRelativeResize="0"/>
          <p:nvPr/>
        </p:nvPicPr>
        <p:blipFill>
          <a:blip r:embed="rId4">
            <a:alphaModFix/>
          </a:blip>
          <a:stretch>
            <a:fillRect/>
          </a:stretch>
        </p:blipFill>
        <p:spPr>
          <a:xfrm>
            <a:off x="90225" y="102450"/>
            <a:ext cx="3309099" cy="2263225"/>
          </a:xfrm>
          <a:prstGeom prst="rect">
            <a:avLst/>
          </a:prstGeom>
          <a:noFill/>
          <a:ln>
            <a:noFill/>
          </a:ln>
        </p:spPr>
      </p:pic>
      <p:pic>
        <p:nvPicPr>
          <p:cNvPr id="1288" name="Google Shape;1288;p39"/>
          <p:cNvPicPr preferRelativeResize="0"/>
          <p:nvPr/>
        </p:nvPicPr>
        <p:blipFill>
          <a:blip r:embed="rId5">
            <a:alphaModFix/>
          </a:blip>
          <a:stretch>
            <a:fillRect/>
          </a:stretch>
        </p:blipFill>
        <p:spPr>
          <a:xfrm>
            <a:off x="3150900" y="159838"/>
            <a:ext cx="3222675" cy="2148450"/>
          </a:xfrm>
          <a:prstGeom prst="rect">
            <a:avLst/>
          </a:prstGeom>
          <a:noFill/>
          <a:ln>
            <a:noFill/>
          </a:ln>
        </p:spPr>
      </p:pic>
      <p:cxnSp>
        <p:nvCxnSpPr>
          <p:cNvPr id="1289" name="Google Shape;1289;p39"/>
          <p:cNvCxnSpPr/>
          <p:nvPr/>
        </p:nvCxnSpPr>
        <p:spPr>
          <a:xfrm flipH="1" rot="10800000">
            <a:off x="645593" y="2714160"/>
            <a:ext cx="12900" cy="2182500"/>
          </a:xfrm>
          <a:prstGeom prst="straightConnector1">
            <a:avLst/>
          </a:prstGeom>
          <a:noFill/>
          <a:ln cap="flat" cmpd="sng" w="9525">
            <a:solidFill>
              <a:schemeClr val="dk2"/>
            </a:solidFill>
            <a:prstDash val="solid"/>
            <a:round/>
            <a:headEnd len="med" w="med" type="none"/>
            <a:tailEnd len="med" w="med" type="stealth"/>
          </a:ln>
        </p:spPr>
      </p:cxnSp>
      <p:sp>
        <p:nvSpPr>
          <p:cNvPr id="1290" name="Google Shape;1290;p39"/>
          <p:cNvSpPr/>
          <p:nvPr/>
        </p:nvSpPr>
        <p:spPr>
          <a:xfrm rot="-789993">
            <a:off x="671490" y="3313413"/>
            <a:ext cx="2435217" cy="1221600"/>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9"/>
          <p:cNvSpPr txBox="1"/>
          <p:nvPr/>
        </p:nvSpPr>
        <p:spPr>
          <a:xfrm>
            <a:off x="2683500" y="4743600"/>
            <a:ext cx="4089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1292" name="Google Shape;1292;p39"/>
          <p:cNvSpPr txBox="1"/>
          <p:nvPr/>
        </p:nvSpPr>
        <p:spPr>
          <a:xfrm>
            <a:off x="331175" y="2714100"/>
            <a:ext cx="370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1293" name="Google Shape;1293;p39"/>
          <p:cNvSpPr/>
          <p:nvPr/>
        </p:nvSpPr>
        <p:spPr>
          <a:xfrm rot="-789437">
            <a:off x="1073282" y="3512763"/>
            <a:ext cx="1631632" cy="822900"/>
          </a:xfrm>
          <a:prstGeom prst="ellipse">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9"/>
          <p:cNvSpPr/>
          <p:nvPr/>
        </p:nvSpPr>
        <p:spPr>
          <a:xfrm rot="-789496">
            <a:off x="1440367" y="3698613"/>
            <a:ext cx="897463" cy="451200"/>
          </a:xfrm>
          <a:prstGeom prst="ellipse">
            <a:avLst/>
          </a:prstGeom>
          <a:noFill/>
          <a:ln cap="flat" cmpd="sng" w="9525">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5" name="Google Shape;1295;p39"/>
          <p:cNvCxnSpPr/>
          <p:nvPr/>
        </p:nvCxnSpPr>
        <p:spPr>
          <a:xfrm flipH="1" rot="10800000">
            <a:off x="653150" y="4839250"/>
            <a:ext cx="2583000" cy="22200"/>
          </a:xfrm>
          <a:prstGeom prst="straightConnector1">
            <a:avLst/>
          </a:prstGeom>
          <a:noFill/>
          <a:ln cap="flat" cmpd="sng" w="9525">
            <a:solidFill>
              <a:schemeClr val="dk2"/>
            </a:solidFill>
            <a:prstDash val="solid"/>
            <a:round/>
            <a:headEnd len="med" w="med" type="none"/>
            <a:tailEnd len="med" w="med" type="triangle"/>
          </a:ln>
        </p:spPr>
      </p:cxnSp>
      <p:grpSp>
        <p:nvGrpSpPr>
          <p:cNvPr id="1296" name="Google Shape;1296;p39"/>
          <p:cNvGrpSpPr/>
          <p:nvPr/>
        </p:nvGrpSpPr>
        <p:grpSpPr>
          <a:xfrm>
            <a:off x="929750" y="3838435"/>
            <a:ext cx="829460" cy="867165"/>
            <a:chOff x="853550" y="3838435"/>
            <a:chExt cx="829460" cy="867165"/>
          </a:xfrm>
        </p:grpSpPr>
        <p:cxnSp>
          <p:nvCxnSpPr>
            <p:cNvPr id="1297" name="Google Shape;1297;p39"/>
            <p:cNvCxnSpPr/>
            <p:nvPr/>
          </p:nvCxnSpPr>
          <p:spPr>
            <a:xfrm>
              <a:off x="853550" y="4705600"/>
              <a:ext cx="200400" cy="0"/>
            </a:xfrm>
            <a:prstGeom prst="straightConnector1">
              <a:avLst/>
            </a:prstGeom>
            <a:noFill/>
            <a:ln cap="flat" cmpd="sng" w="19050">
              <a:solidFill>
                <a:schemeClr val="dk2"/>
              </a:solidFill>
              <a:prstDash val="solid"/>
              <a:round/>
              <a:headEnd len="med" w="med" type="none"/>
              <a:tailEnd len="med" w="med" type="none"/>
            </a:ln>
          </p:spPr>
        </p:cxnSp>
        <p:cxnSp>
          <p:nvCxnSpPr>
            <p:cNvPr id="1298" name="Google Shape;1298;p39"/>
            <p:cNvCxnSpPr/>
            <p:nvPr/>
          </p:nvCxnSpPr>
          <p:spPr>
            <a:xfrm flipH="1" rot="10800000">
              <a:off x="1053950" y="457540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1299" name="Google Shape;1299;p39"/>
            <p:cNvCxnSpPr/>
            <p:nvPr/>
          </p:nvCxnSpPr>
          <p:spPr>
            <a:xfrm flipH="1" rot="-5400000">
              <a:off x="1053950" y="444175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1300" name="Google Shape;1300;p39"/>
            <p:cNvCxnSpPr/>
            <p:nvPr/>
          </p:nvCxnSpPr>
          <p:spPr>
            <a:xfrm rot="5400000">
              <a:off x="1053950" y="431920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1301" name="Google Shape;1301;p39"/>
            <p:cNvCxnSpPr/>
            <p:nvPr/>
          </p:nvCxnSpPr>
          <p:spPr>
            <a:xfrm rot="3299010">
              <a:off x="1123446" y="421186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1302" name="Google Shape;1302;p39"/>
            <p:cNvCxnSpPr/>
            <p:nvPr/>
          </p:nvCxnSpPr>
          <p:spPr>
            <a:xfrm rot="9901224">
              <a:off x="1202337" y="4184084"/>
              <a:ext cx="114905" cy="130113"/>
            </a:xfrm>
            <a:prstGeom prst="straightConnector1">
              <a:avLst/>
            </a:prstGeom>
            <a:noFill/>
            <a:ln cap="flat" cmpd="sng" w="19050">
              <a:solidFill>
                <a:schemeClr val="dk2"/>
              </a:solidFill>
              <a:prstDash val="solid"/>
              <a:round/>
              <a:headEnd len="med" w="med" type="none"/>
              <a:tailEnd len="med" w="med" type="none"/>
            </a:ln>
          </p:spPr>
        </p:cxnSp>
        <p:cxnSp>
          <p:nvCxnSpPr>
            <p:cNvPr id="1303" name="Google Shape;1303;p39"/>
            <p:cNvCxnSpPr/>
            <p:nvPr/>
          </p:nvCxnSpPr>
          <p:spPr>
            <a:xfrm flipH="1" rot="8699010">
              <a:off x="1271847" y="415620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1304" name="Google Shape;1304;p39"/>
            <p:cNvCxnSpPr/>
            <p:nvPr/>
          </p:nvCxnSpPr>
          <p:spPr>
            <a:xfrm flipH="1" rot="-7500990">
              <a:off x="1371847" y="407525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1305" name="Google Shape;1305;p39"/>
            <p:cNvCxnSpPr/>
            <p:nvPr/>
          </p:nvCxnSpPr>
          <p:spPr>
            <a:xfrm flipH="1" rot="7384066">
              <a:off x="1419428" y="4022732"/>
              <a:ext cx="114913" cy="130055"/>
            </a:xfrm>
            <a:prstGeom prst="straightConnector1">
              <a:avLst/>
            </a:prstGeom>
            <a:noFill/>
            <a:ln cap="flat" cmpd="sng" w="19050">
              <a:solidFill>
                <a:schemeClr val="dk2"/>
              </a:solidFill>
              <a:prstDash val="solid"/>
              <a:round/>
              <a:headEnd len="med" w="med" type="none"/>
              <a:tailEnd len="med" w="med" type="none"/>
            </a:ln>
          </p:spPr>
        </p:cxnSp>
        <p:cxnSp>
          <p:nvCxnSpPr>
            <p:cNvPr id="1306" name="Google Shape;1306;p39"/>
            <p:cNvCxnSpPr/>
            <p:nvPr/>
          </p:nvCxnSpPr>
          <p:spPr>
            <a:xfrm rot="-7384066">
              <a:off x="1419428" y="3907132"/>
              <a:ext cx="114913" cy="130055"/>
            </a:xfrm>
            <a:prstGeom prst="straightConnector1">
              <a:avLst/>
            </a:prstGeom>
            <a:noFill/>
            <a:ln cap="flat" cmpd="sng" w="19050">
              <a:solidFill>
                <a:schemeClr val="dk2"/>
              </a:solidFill>
              <a:prstDash val="solid"/>
              <a:round/>
              <a:headEnd len="med" w="med" type="none"/>
              <a:tailEnd len="med" w="med" type="none"/>
            </a:ln>
          </p:spPr>
        </p:cxnSp>
        <p:cxnSp>
          <p:nvCxnSpPr>
            <p:cNvPr id="1307" name="Google Shape;1307;p39"/>
            <p:cNvCxnSpPr/>
            <p:nvPr/>
          </p:nvCxnSpPr>
          <p:spPr>
            <a:xfrm rot="-1984066">
              <a:off x="1541853" y="3859207"/>
              <a:ext cx="114913" cy="130055"/>
            </a:xfrm>
            <a:prstGeom prst="straightConnector1">
              <a:avLst/>
            </a:prstGeom>
            <a:noFill/>
            <a:ln cap="flat" cmpd="sng" w="19050">
              <a:solidFill>
                <a:schemeClr val="dk2"/>
              </a:solidFill>
              <a:prstDash val="solid"/>
              <a:round/>
              <a:headEnd len="med" w="med" type="none"/>
              <a:tailEnd len="med" w="med" type="none"/>
            </a:ln>
          </p:spPr>
        </p:cxnSp>
      </p:grpSp>
      <p:sp>
        <p:nvSpPr>
          <p:cNvPr id="1308" name="Google Shape;1308;p39"/>
          <p:cNvSpPr/>
          <p:nvPr/>
        </p:nvSpPr>
        <p:spPr>
          <a:xfrm>
            <a:off x="1881200" y="2990850"/>
            <a:ext cx="285750" cy="809625"/>
          </a:xfrm>
          <a:custGeom>
            <a:rect b="b" l="l" r="r" t="t"/>
            <a:pathLst>
              <a:path extrusionOk="0" h="32385" w="11430">
                <a:moveTo>
                  <a:pt x="11430" y="0"/>
                </a:moveTo>
                <a:cubicBezTo>
                  <a:pt x="9843" y="2254"/>
                  <a:pt x="3810" y="8129"/>
                  <a:pt x="1905" y="13526"/>
                </a:cubicBezTo>
                <a:cubicBezTo>
                  <a:pt x="0" y="18924"/>
                  <a:pt x="318" y="29242"/>
                  <a:pt x="0" y="32385"/>
                </a:cubicBezTo>
              </a:path>
            </a:pathLst>
          </a:custGeom>
          <a:noFill/>
          <a:ln cap="flat" cmpd="sng" w="19050">
            <a:solidFill>
              <a:srgbClr val="FF00FF"/>
            </a:solidFill>
            <a:prstDash val="solid"/>
            <a:round/>
            <a:headEnd len="med" w="med" type="none"/>
            <a:tailEnd len="med" w="med" type="none"/>
          </a:ln>
        </p:spPr>
      </p:sp>
      <p:sp>
        <p:nvSpPr>
          <p:cNvPr id="1309" name="Google Shape;1309;p39"/>
          <p:cNvSpPr txBox="1"/>
          <p:nvPr/>
        </p:nvSpPr>
        <p:spPr>
          <a:xfrm>
            <a:off x="1266825" y="4667250"/>
            <a:ext cx="492300" cy="171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1310" name="Google Shape;1310;p39"/>
          <p:cNvSpPr txBox="1"/>
          <p:nvPr/>
        </p:nvSpPr>
        <p:spPr>
          <a:xfrm>
            <a:off x="2085750" y="2933225"/>
            <a:ext cx="492300" cy="171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solidFill>
                  <a:srgbClr val="FF00FF"/>
                </a:solidFill>
                <a:latin typeface="Consolas"/>
                <a:ea typeface="Consolas"/>
                <a:cs typeface="Consolas"/>
                <a:sym typeface="Consolas"/>
              </a:rPr>
              <a:t>B</a:t>
            </a:r>
            <a:r>
              <a:rPr lang="en" sz="1100">
                <a:solidFill>
                  <a:srgbClr val="FF00FF"/>
                </a:solidFill>
                <a:latin typeface="Consolas"/>
                <a:ea typeface="Consolas"/>
                <a:cs typeface="Consolas"/>
                <a:sym typeface="Consolas"/>
              </a:rPr>
              <a:t>GD</a:t>
            </a:r>
            <a:endParaRPr sz="1100">
              <a:solidFill>
                <a:srgbClr val="FF00FF"/>
              </a:solidFill>
              <a:latin typeface="Consolas"/>
              <a:ea typeface="Consolas"/>
              <a:cs typeface="Consolas"/>
              <a:sym typeface="Consolas"/>
            </a:endParaRPr>
          </a:p>
        </p:txBody>
      </p:sp>
      <p:cxnSp>
        <p:nvCxnSpPr>
          <p:cNvPr id="1311" name="Google Shape;1311;p39"/>
          <p:cNvCxnSpPr/>
          <p:nvPr/>
        </p:nvCxnSpPr>
        <p:spPr>
          <a:xfrm flipH="1" rot="10800000">
            <a:off x="3845993" y="2714160"/>
            <a:ext cx="12900" cy="2182500"/>
          </a:xfrm>
          <a:prstGeom prst="straightConnector1">
            <a:avLst/>
          </a:prstGeom>
          <a:noFill/>
          <a:ln cap="flat" cmpd="sng" w="9525">
            <a:solidFill>
              <a:schemeClr val="dk2"/>
            </a:solidFill>
            <a:prstDash val="solid"/>
            <a:round/>
            <a:headEnd len="med" w="med" type="none"/>
            <a:tailEnd len="med" w="med" type="stealth"/>
          </a:ln>
        </p:spPr>
      </p:cxnSp>
      <p:sp>
        <p:nvSpPr>
          <p:cNvPr id="1312" name="Google Shape;1312;p39"/>
          <p:cNvSpPr/>
          <p:nvPr/>
        </p:nvSpPr>
        <p:spPr>
          <a:xfrm rot="-789993">
            <a:off x="3871890" y="3313413"/>
            <a:ext cx="2435217" cy="1221600"/>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9"/>
          <p:cNvSpPr txBox="1"/>
          <p:nvPr/>
        </p:nvSpPr>
        <p:spPr>
          <a:xfrm>
            <a:off x="5883900" y="4743600"/>
            <a:ext cx="4089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1314" name="Google Shape;1314;p39"/>
          <p:cNvSpPr txBox="1"/>
          <p:nvPr/>
        </p:nvSpPr>
        <p:spPr>
          <a:xfrm>
            <a:off x="3531575" y="2714100"/>
            <a:ext cx="370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1315" name="Google Shape;1315;p39"/>
          <p:cNvSpPr/>
          <p:nvPr/>
        </p:nvSpPr>
        <p:spPr>
          <a:xfrm rot="-789437">
            <a:off x="4273682" y="3512763"/>
            <a:ext cx="1631632" cy="822900"/>
          </a:xfrm>
          <a:prstGeom prst="ellipse">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9"/>
          <p:cNvSpPr/>
          <p:nvPr/>
        </p:nvSpPr>
        <p:spPr>
          <a:xfrm rot="-789496">
            <a:off x="4640767" y="3698613"/>
            <a:ext cx="897463" cy="451200"/>
          </a:xfrm>
          <a:prstGeom prst="ellipse">
            <a:avLst/>
          </a:prstGeom>
          <a:noFill/>
          <a:ln cap="flat" cmpd="sng" w="9525">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7" name="Google Shape;1317;p39"/>
          <p:cNvCxnSpPr/>
          <p:nvPr/>
        </p:nvCxnSpPr>
        <p:spPr>
          <a:xfrm flipH="1" rot="10800000">
            <a:off x="3853550" y="4839250"/>
            <a:ext cx="2583000" cy="22200"/>
          </a:xfrm>
          <a:prstGeom prst="straightConnector1">
            <a:avLst/>
          </a:prstGeom>
          <a:noFill/>
          <a:ln cap="flat" cmpd="sng" w="9525">
            <a:solidFill>
              <a:schemeClr val="dk2"/>
            </a:solidFill>
            <a:prstDash val="solid"/>
            <a:round/>
            <a:headEnd len="med" w="med" type="none"/>
            <a:tailEnd len="med" w="med" type="triangle"/>
          </a:ln>
        </p:spPr>
      </p:cxnSp>
      <p:grpSp>
        <p:nvGrpSpPr>
          <p:cNvPr id="1318" name="Google Shape;1318;p39"/>
          <p:cNvGrpSpPr/>
          <p:nvPr/>
        </p:nvGrpSpPr>
        <p:grpSpPr>
          <a:xfrm rot="6975666">
            <a:off x="4489084" y="3247977"/>
            <a:ext cx="750796" cy="767793"/>
            <a:chOff x="997923" y="3838435"/>
            <a:chExt cx="685087" cy="833107"/>
          </a:xfrm>
        </p:grpSpPr>
        <p:cxnSp>
          <p:nvCxnSpPr>
            <p:cNvPr id="1319" name="Google Shape;1319;p39"/>
            <p:cNvCxnSpPr/>
            <p:nvPr/>
          </p:nvCxnSpPr>
          <p:spPr>
            <a:xfrm flipH="1" rot="-6798293">
              <a:off x="1072807" y="4519380"/>
              <a:ext cx="21232" cy="188825"/>
            </a:xfrm>
            <a:prstGeom prst="straightConnector1">
              <a:avLst/>
            </a:prstGeom>
            <a:noFill/>
            <a:ln cap="flat" cmpd="sng" w="19050">
              <a:solidFill>
                <a:schemeClr val="dk2"/>
              </a:solidFill>
              <a:prstDash val="solid"/>
              <a:round/>
              <a:headEnd len="med" w="med" type="none"/>
              <a:tailEnd len="med" w="med" type="none"/>
            </a:ln>
          </p:spPr>
        </p:cxnSp>
        <p:cxnSp>
          <p:nvCxnSpPr>
            <p:cNvPr id="1320" name="Google Shape;1320;p39"/>
            <p:cNvCxnSpPr/>
            <p:nvPr/>
          </p:nvCxnSpPr>
          <p:spPr>
            <a:xfrm flipH="1" rot="-5400000">
              <a:off x="1053950" y="444175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1321" name="Google Shape;1321;p39"/>
            <p:cNvCxnSpPr/>
            <p:nvPr/>
          </p:nvCxnSpPr>
          <p:spPr>
            <a:xfrm rot="5400000">
              <a:off x="1053950" y="431920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1322" name="Google Shape;1322;p39"/>
            <p:cNvCxnSpPr/>
            <p:nvPr/>
          </p:nvCxnSpPr>
          <p:spPr>
            <a:xfrm rot="3299010">
              <a:off x="1123446" y="421186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1323" name="Google Shape;1323;p39"/>
            <p:cNvCxnSpPr/>
            <p:nvPr/>
          </p:nvCxnSpPr>
          <p:spPr>
            <a:xfrm rot="9901224">
              <a:off x="1202337" y="4184084"/>
              <a:ext cx="114905" cy="130113"/>
            </a:xfrm>
            <a:prstGeom prst="straightConnector1">
              <a:avLst/>
            </a:prstGeom>
            <a:noFill/>
            <a:ln cap="flat" cmpd="sng" w="19050">
              <a:solidFill>
                <a:schemeClr val="dk2"/>
              </a:solidFill>
              <a:prstDash val="solid"/>
              <a:round/>
              <a:headEnd len="med" w="med" type="none"/>
              <a:tailEnd len="med" w="med" type="none"/>
            </a:ln>
          </p:spPr>
        </p:cxnSp>
        <p:cxnSp>
          <p:nvCxnSpPr>
            <p:cNvPr id="1324" name="Google Shape;1324;p39"/>
            <p:cNvCxnSpPr/>
            <p:nvPr/>
          </p:nvCxnSpPr>
          <p:spPr>
            <a:xfrm flipH="1" rot="8699010">
              <a:off x="1271847" y="415620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1325" name="Google Shape;1325;p39"/>
            <p:cNvCxnSpPr/>
            <p:nvPr/>
          </p:nvCxnSpPr>
          <p:spPr>
            <a:xfrm flipH="1" rot="-7500990">
              <a:off x="1371847" y="407525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1326" name="Google Shape;1326;p39"/>
            <p:cNvCxnSpPr/>
            <p:nvPr/>
          </p:nvCxnSpPr>
          <p:spPr>
            <a:xfrm flipH="1" rot="7384066">
              <a:off x="1419428" y="4022732"/>
              <a:ext cx="114913" cy="130055"/>
            </a:xfrm>
            <a:prstGeom prst="straightConnector1">
              <a:avLst/>
            </a:prstGeom>
            <a:noFill/>
            <a:ln cap="flat" cmpd="sng" w="19050">
              <a:solidFill>
                <a:schemeClr val="dk2"/>
              </a:solidFill>
              <a:prstDash val="solid"/>
              <a:round/>
              <a:headEnd len="med" w="med" type="none"/>
              <a:tailEnd len="med" w="med" type="none"/>
            </a:ln>
          </p:spPr>
        </p:cxnSp>
        <p:cxnSp>
          <p:nvCxnSpPr>
            <p:cNvPr id="1327" name="Google Shape;1327;p39"/>
            <p:cNvCxnSpPr/>
            <p:nvPr/>
          </p:nvCxnSpPr>
          <p:spPr>
            <a:xfrm rot="-7384066">
              <a:off x="1419428" y="3907132"/>
              <a:ext cx="114913" cy="130055"/>
            </a:xfrm>
            <a:prstGeom prst="straightConnector1">
              <a:avLst/>
            </a:prstGeom>
            <a:noFill/>
            <a:ln cap="flat" cmpd="sng" w="19050">
              <a:solidFill>
                <a:schemeClr val="dk2"/>
              </a:solidFill>
              <a:prstDash val="solid"/>
              <a:round/>
              <a:headEnd len="med" w="med" type="none"/>
              <a:tailEnd len="med" w="med" type="none"/>
            </a:ln>
          </p:spPr>
        </p:cxnSp>
        <p:cxnSp>
          <p:nvCxnSpPr>
            <p:cNvPr id="1328" name="Google Shape;1328;p39"/>
            <p:cNvCxnSpPr/>
            <p:nvPr/>
          </p:nvCxnSpPr>
          <p:spPr>
            <a:xfrm rot="-1984066">
              <a:off x="1541853" y="3859207"/>
              <a:ext cx="114913" cy="130055"/>
            </a:xfrm>
            <a:prstGeom prst="straightConnector1">
              <a:avLst/>
            </a:prstGeom>
            <a:noFill/>
            <a:ln cap="flat" cmpd="sng" w="19050">
              <a:solidFill>
                <a:schemeClr val="dk2"/>
              </a:solidFill>
              <a:prstDash val="solid"/>
              <a:round/>
              <a:headEnd len="med" w="med" type="none"/>
              <a:tailEnd len="med" w="med" type="none"/>
            </a:ln>
          </p:spPr>
        </p:cxnSp>
      </p:grpSp>
      <p:sp>
        <p:nvSpPr>
          <p:cNvPr id="1329" name="Google Shape;1329;p39"/>
          <p:cNvSpPr txBox="1"/>
          <p:nvPr/>
        </p:nvSpPr>
        <p:spPr>
          <a:xfrm>
            <a:off x="5126850" y="3036075"/>
            <a:ext cx="492300" cy="171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1330" name="Google Shape;1330;p39"/>
          <p:cNvSpPr txBox="1"/>
          <p:nvPr/>
        </p:nvSpPr>
        <p:spPr>
          <a:xfrm>
            <a:off x="6275100" y="1558525"/>
            <a:ext cx="2307900" cy="47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Batch vs. Mini-batch </a:t>
            </a:r>
            <a:br>
              <a:rPr lang="en">
                <a:latin typeface="Consolas"/>
                <a:ea typeface="Consolas"/>
                <a:cs typeface="Consolas"/>
                <a:sym typeface="Consolas"/>
              </a:rPr>
            </a:br>
            <a:r>
              <a:rPr lang="en">
                <a:latin typeface="Consolas"/>
                <a:ea typeface="Consolas"/>
                <a:cs typeface="Consolas"/>
                <a:sym typeface="Consolas"/>
              </a:rPr>
              <a:t>Gradient Descent</a:t>
            </a:r>
            <a:endParaRPr>
              <a:latin typeface="Consolas"/>
              <a:ea typeface="Consolas"/>
              <a:cs typeface="Consolas"/>
              <a:sym typeface="Consolas"/>
            </a:endParaRPr>
          </a:p>
        </p:txBody>
      </p:sp>
      <p:sp>
        <p:nvSpPr>
          <p:cNvPr id="1331" name="Google Shape;1331;p39"/>
          <p:cNvSpPr txBox="1"/>
          <p:nvPr/>
        </p:nvSpPr>
        <p:spPr>
          <a:xfrm>
            <a:off x="6518400" y="3566450"/>
            <a:ext cx="2307900" cy="685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B</a:t>
            </a:r>
            <a:r>
              <a:rPr lang="en">
                <a:latin typeface="Consolas"/>
                <a:ea typeface="Consolas"/>
                <a:cs typeface="Consolas"/>
                <a:sym typeface="Consolas"/>
              </a:rPr>
              <a:t>atch </a:t>
            </a:r>
            <a:br>
              <a:rPr lang="en">
                <a:latin typeface="Consolas"/>
                <a:ea typeface="Consolas"/>
                <a:cs typeface="Consolas"/>
                <a:sym typeface="Consolas"/>
              </a:rPr>
            </a:br>
            <a:r>
              <a:rPr lang="en">
                <a:latin typeface="Consolas"/>
                <a:ea typeface="Consolas"/>
                <a:cs typeface="Consolas"/>
                <a:sym typeface="Consolas"/>
              </a:rPr>
              <a:t>Gradient Descent vs. SGD</a:t>
            </a:r>
            <a:endParaRPr>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5" name="Shape 1335"/>
        <p:cNvGrpSpPr/>
        <p:nvPr/>
      </p:nvGrpSpPr>
      <p:grpSpPr>
        <a:xfrm>
          <a:off x="0" y="0"/>
          <a:ext cx="0" cy="0"/>
          <a:chOff x="0" y="0"/>
          <a:chExt cx="0" cy="0"/>
        </a:xfrm>
      </p:grpSpPr>
      <p:grpSp>
        <p:nvGrpSpPr>
          <p:cNvPr id="1336" name="Google Shape;1336;p40"/>
          <p:cNvGrpSpPr/>
          <p:nvPr/>
        </p:nvGrpSpPr>
        <p:grpSpPr>
          <a:xfrm>
            <a:off x="521000" y="285753"/>
            <a:ext cx="6907150" cy="1733100"/>
            <a:chOff x="521000" y="285753"/>
            <a:chExt cx="6907150" cy="1733100"/>
          </a:xfrm>
        </p:grpSpPr>
        <p:grpSp>
          <p:nvGrpSpPr>
            <p:cNvPr id="1337" name="Google Shape;1337;p40"/>
            <p:cNvGrpSpPr/>
            <p:nvPr/>
          </p:nvGrpSpPr>
          <p:grpSpPr>
            <a:xfrm>
              <a:off x="521000" y="285753"/>
              <a:ext cx="6372277" cy="1733100"/>
              <a:chOff x="521000" y="285753"/>
              <a:chExt cx="6372277" cy="1733100"/>
            </a:xfrm>
          </p:grpSpPr>
          <p:sp>
            <p:nvSpPr>
              <p:cNvPr id="1338" name="Google Shape;1338;p40"/>
              <p:cNvSpPr/>
              <p:nvPr/>
            </p:nvSpPr>
            <p:spPr>
              <a:xfrm>
                <a:off x="1423252" y="285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339" name="Google Shape;1339;p40"/>
              <p:cNvSpPr/>
              <p:nvPr/>
            </p:nvSpPr>
            <p:spPr>
              <a:xfrm>
                <a:off x="1423252" y="914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340" name="Google Shape;1340;p40"/>
              <p:cNvSpPr/>
              <p:nvPr/>
            </p:nvSpPr>
            <p:spPr>
              <a:xfrm>
                <a:off x="1424602" y="1543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341" name="Google Shape;1341;p40"/>
              <p:cNvSpPr/>
              <p:nvPr/>
            </p:nvSpPr>
            <p:spPr>
              <a:xfrm>
                <a:off x="2361571" y="285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342" name="Google Shape;1342;p40"/>
              <p:cNvSpPr/>
              <p:nvPr/>
            </p:nvSpPr>
            <p:spPr>
              <a:xfrm>
                <a:off x="2361571" y="914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343" name="Google Shape;1343;p40"/>
              <p:cNvSpPr/>
              <p:nvPr/>
            </p:nvSpPr>
            <p:spPr>
              <a:xfrm>
                <a:off x="2362921" y="1543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344" name="Google Shape;1344;p40"/>
              <p:cNvSpPr/>
              <p:nvPr/>
            </p:nvSpPr>
            <p:spPr>
              <a:xfrm>
                <a:off x="4238208" y="285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345" name="Google Shape;1345;p40"/>
              <p:cNvSpPr/>
              <p:nvPr/>
            </p:nvSpPr>
            <p:spPr>
              <a:xfrm>
                <a:off x="4238208" y="914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346" name="Google Shape;1346;p40"/>
              <p:cNvSpPr/>
              <p:nvPr/>
            </p:nvSpPr>
            <p:spPr>
              <a:xfrm>
                <a:off x="4239558" y="1543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347" name="Google Shape;1347;p40"/>
              <p:cNvSpPr/>
              <p:nvPr/>
            </p:nvSpPr>
            <p:spPr>
              <a:xfrm>
                <a:off x="5176527" y="285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348" name="Google Shape;1348;p40"/>
              <p:cNvSpPr/>
              <p:nvPr/>
            </p:nvSpPr>
            <p:spPr>
              <a:xfrm>
                <a:off x="5176527" y="914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1349" name="Google Shape;1349;p40"/>
              <p:cNvSpPr/>
              <p:nvPr/>
            </p:nvSpPr>
            <p:spPr>
              <a:xfrm>
                <a:off x="5177877" y="1543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1350" name="Google Shape;1350;p40"/>
              <p:cNvCxnSpPr>
                <a:stCxn id="1338" idx="6"/>
                <a:endCxn id="1341" idx="2"/>
              </p:cNvCxnSpPr>
              <p:nvPr/>
            </p:nvCxnSpPr>
            <p:spPr>
              <a:xfrm>
                <a:off x="1890652" y="5233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1351" name="Google Shape;1351;p40"/>
              <p:cNvCxnSpPr>
                <a:stCxn id="1338" idx="6"/>
                <a:endCxn id="1342" idx="2"/>
              </p:cNvCxnSpPr>
              <p:nvPr/>
            </p:nvCxnSpPr>
            <p:spPr>
              <a:xfrm>
                <a:off x="1890652" y="523353"/>
                <a:ext cx="471000" cy="629100"/>
              </a:xfrm>
              <a:prstGeom prst="straightConnector1">
                <a:avLst/>
              </a:prstGeom>
              <a:noFill/>
              <a:ln cap="flat" cmpd="sng" w="9525">
                <a:solidFill>
                  <a:schemeClr val="dk2"/>
                </a:solidFill>
                <a:prstDash val="solid"/>
                <a:round/>
                <a:headEnd len="med" w="med" type="none"/>
                <a:tailEnd len="med" w="med" type="triangle"/>
              </a:ln>
            </p:spPr>
          </p:cxnSp>
          <p:cxnSp>
            <p:nvCxnSpPr>
              <p:cNvPr id="1352" name="Google Shape;1352;p40"/>
              <p:cNvCxnSpPr>
                <a:endCxn id="1343" idx="2"/>
              </p:cNvCxnSpPr>
              <p:nvPr/>
            </p:nvCxnSpPr>
            <p:spPr>
              <a:xfrm>
                <a:off x="1890721" y="52335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1353" name="Google Shape;1353;p40"/>
              <p:cNvCxnSpPr>
                <a:stCxn id="1339" idx="6"/>
                <a:endCxn id="1341" idx="2"/>
              </p:cNvCxnSpPr>
              <p:nvPr/>
            </p:nvCxnSpPr>
            <p:spPr>
              <a:xfrm flipH="1" rot="10800000">
                <a:off x="1890652" y="5235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1354" name="Google Shape;1354;p40"/>
              <p:cNvCxnSpPr>
                <a:stCxn id="1339" idx="6"/>
                <a:endCxn id="1342" idx="2"/>
              </p:cNvCxnSpPr>
              <p:nvPr/>
            </p:nvCxnSpPr>
            <p:spPr>
              <a:xfrm>
                <a:off x="1890652" y="11523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1355" name="Google Shape;1355;p40"/>
              <p:cNvCxnSpPr>
                <a:stCxn id="1339" idx="6"/>
                <a:endCxn id="1343" idx="2"/>
              </p:cNvCxnSpPr>
              <p:nvPr/>
            </p:nvCxnSpPr>
            <p:spPr>
              <a:xfrm>
                <a:off x="1890652" y="115230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1356" name="Google Shape;1356;p40"/>
              <p:cNvCxnSpPr>
                <a:stCxn id="1340" idx="6"/>
                <a:endCxn id="1341" idx="2"/>
              </p:cNvCxnSpPr>
              <p:nvPr/>
            </p:nvCxnSpPr>
            <p:spPr>
              <a:xfrm flipH="1" rot="10800000">
                <a:off x="1892002" y="52335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1357" name="Google Shape;1357;p40"/>
              <p:cNvCxnSpPr>
                <a:stCxn id="1340" idx="6"/>
                <a:endCxn id="1342" idx="2"/>
              </p:cNvCxnSpPr>
              <p:nvPr/>
            </p:nvCxnSpPr>
            <p:spPr>
              <a:xfrm flipH="1" rot="10800000">
                <a:off x="1892002" y="115215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1358" name="Google Shape;1358;p40"/>
              <p:cNvCxnSpPr>
                <a:stCxn id="1340" idx="6"/>
                <a:endCxn id="1343" idx="2"/>
              </p:cNvCxnSpPr>
              <p:nvPr/>
            </p:nvCxnSpPr>
            <p:spPr>
              <a:xfrm>
                <a:off x="1892002" y="17812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1359" name="Google Shape;1359;p40"/>
              <p:cNvCxnSpPr/>
              <p:nvPr/>
            </p:nvCxnSpPr>
            <p:spPr>
              <a:xfrm>
                <a:off x="2829602" y="52327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1360" name="Google Shape;1360;p40"/>
              <p:cNvCxnSpPr/>
              <p:nvPr/>
            </p:nvCxnSpPr>
            <p:spPr>
              <a:xfrm>
                <a:off x="2829602" y="523278"/>
                <a:ext cx="471000" cy="628800"/>
              </a:xfrm>
              <a:prstGeom prst="straightConnector1">
                <a:avLst/>
              </a:prstGeom>
              <a:noFill/>
              <a:ln cap="flat" cmpd="sng" w="9525">
                <a:solidFill>
                  <a:schemeClr val="dk2"/>
                </a:solidFill>
                <a:prstDash val="lgDash"/>
                <a:round/>
                <a:headEnd len="med" w="med" type="none"/>
                <a:tailEnd len="med" w="med" type="none"/>
              </a:ln>
            </p:spPr>
          </p:cxnSp>
          <p:cxnSp>
            <p:nvCxnSpPr>
              <p:cNvPr id="1361" name="Google Shape;1361;p40"/>
              <p:cNvCxnSpPr/>
              <p:nvPr/>
            </p:nvCxnSpPr>
            <p:spPr>
              <a:xfrm>
                <a:off x="2829671" y="523278"/>
                <a:ext cx="472200" cy="1257900"/>
              </a:xfrm>
              <a:prstGeom prst="straightConnector1">
                <a:avLst/>
              </a:prstGeom>
              <a:noFill/>
              <a:ln cap="flat" cmpd="sng" w="9525">
                <a:solidFill>
                  <a:schemeClr val="dk2"/>
                </a:solidFill>
                <a:prstDash val="lgDash"/>
                <a:round/>
                <a:headEnd len="med" w="med" type="none"/>
                <a:tailEnd len="med" w="med" type="none"/>
              </a:ln>
            </p:spPr>
          </p:cxnSp>
          <p:cxnSp>
            <p:nvCxnSpPr>
              <p:cNvPr id="1362" name="Google Shape;1362;p40"/>
              <p:cNvCxnSpPr/>
              <p:nvPr/>
            </p:nvCxnSpPr>
            <p:spPr>
              <a:xfrm flipH="1" rot="10800000">
                <a:off x="2829602" y="523428"/>
                <a:ext cx="471000" cy="628800"/>
              </a:xfrm>
              <a:prstGeom prst="straightConnector1">
                <a:avLst/>
              </a:prstGeom>
              <a:noFill/>
              <a:ln cap="flat" cmpd="sng" w="9525">
                <a:solidFill>
                  <a:schemeClr val="dk2"/>
                </a:solidFill>
                <a:prstDash val="lgDash"/>
                <a:round/>
                <a:headEnd len="med" w="med" type="none"/>
                <a:tailEnd len="med" w="med" type="none"/>
              </a:ln>
            </p:spPr>
          </p:cxnSp>
          <p:cxnSp>
            <p:nvCxnSpPr>
              <p:cNvPr id="1363" name="Google Shape;1363;p40"/>
              <p:cNvCxnSpPr/>
              <p:nvPr/>
            </p:nvCxnSpPr>
            <p:spPr>
              <a:xfrm>
                <a:off x="2829602" y="115222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1364" name="Google Shape;1364;p40"/>
              <p:cNvCxnSpPr/>
              <p:nvPr/>
            </p:nvCxnSpPr>
            <p:spPr>
              <a:xfrm>
                <a:off x="2829602" y="1152228"/>
                <a:ext cx="472200" cy="629100"/>
              </a:xfrm>
              <a:prstGeom prst="straightConnector1">
                <a:avLst/>
              </a:prstGeom>
              <a:noFill/>
              <a:ln cap="flat" cmpd="sng" w="9525">
                <a:solidFill>
                  <a:schemeClr val="dk2"/>
                </a:solidFill>
                <a:prstDash val="lgDash"/>
                <a:round/>
                <a:headEnd len="med" w="med" type="none"/>
                <a:tailEnd len="med" w="med" type="none"/>
              </a:ln>
            </p:spPr>
          </p:cxnSp>
          <p:cxnSp>
            <p:nvCxnSpPr>
              <p:cNvPr id="1365" name="Google Shape;1365;p40"/>
              <p:cNvCxnSpPr/>
              <p:nvPr/>
            </p:nvCxnSpPr>
            <p:spPr>
              <a:xfrm flipH="1" rot="10800000">
                <a:off x="2830952" y="523278"/>
                <a:ext cx="469500" cy="1257900"/>
              </a:xfrm>
              <a:prstGeom prst="straightConnector1">
                <a:avLst/>
              </a:prstGeom>
              <a:noFill/>
              <a:ln cap="flat" cmpd="sng" w="9525">
                <a:solidFill>
                  <a:schemeClr val="dk2"/>
                </a:solidFill>
                <a:prstDash val="lgDash"/>
                <a:round/>
                <a:headEnd len="med" w="med" type="none"/>
                <a:tailEnd len="med" w="med" type="none"/>
              </a:ln>
            </p:spPr>
          </p:cxnSp>
          <p:cxnSp>
            <p:nvCxnSpPr>
              <p:cNvPr id="1366" name="Google Shape;1366;p40"/>
              <p:cNvCxnSpPr/>
              <p:nvPr/>
            </p:nvCxnSpPr>
            <p:spPr>
              <a:xfrm flipH="1" rot="10800000">
                <a:off x="2830952" y="1152078"/>
                <a:ext cx="469500" cy="629100"/>
              </a:xfrm>
              <a:prstGeom prst="straightConnector1">
                <a:avLst/>
              </a:prstGeom>
              <a:noFill/>
              <a:ln cap="flat" cmpd="sng" w="9525">
                <a:solidFill>
                  <a:schemeClr val="dk2"/>
                </a:solidFill>
                <a:prstDash val="lgDash"/>
                <a:round/>
                <a:headEnd len="med" w="med" type="none"/>
                <a:tailEnd len="med" w="med" type="none"/>
              </a:ln>
            </p:spPr>
          </p:cxnSp>
          <p:cxnSp>
            <p:nvCxnSpPr>
              <p:cNvPr id="1367" name="Google Shape;1367;p40"/>
              <p:cNvCxnSpPr/>
              <p:nvPr/>
            </p:nvCxnSpPr>
            <p:spPr>
              <a:xfrm>
                <a:off x="2830952" y="178117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1368" name="Google Shape;1368;p40"/>
              <p:cNvCxnSpPr/>
              <p:nvPr/>
            </p:nvCxnSpPr>
            <p:spPr>
              <a:xfrm>
                <a:off x="3767927" y="52327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1369" name="Google Shape;1369;p40"/>
              <p:cNvCxnSpPr/>
              <p:nvPr/>
            </p:nvCxnSpPr>
            <p:spPr>
              <a:xfrm>
                <a:off x="3767927" y="523278"/>
                <a:ext cx="471000" cy="628800"/>
              </a:xfrm>
              <a:prstGeom prst="straightConnector1">
                <a:avLst/>
              </a:prstGeom>
              <a:noFill/>
              <a:ln cap="flat" cmpd="sng" w="9525">
                <a:solidFill>
                  <a:schemeClr val="dk2"/>
                </a:solidFill>
                <a:prstDash val="lgDash"/>
                <a:round/>
                <a:headEnd len="med" w="med" type="none"/>
                <a:tailEnd len="med" w="med" type="none"/>
              </a:ln>
            </p:spPr>
          </p:cxnSp>
          <p:cxnSp>
            <p:nvCxnSpPr>
              <p:cNvPr id="1370" name="Google Shape;1370;p40"/>
              <p:cNvCxnSpPr/>
              <p:nvPr/>
            </p:nvCxnSpPr>
            <p:spPr>
              <a:xfrm>
                <a:off x="3767996" y="523278"/>
                <a:ext cx="472200" cy="1257900"/>
              </a:xfrm>
              <a:prstGeom prst="straightConnector1">
                <a:avLst/>
              </a:prstGeom>
              <a:noFill/>
              <a:ln cap="flat" cmpd="sng" w="9525">
                <a:solidFill>
                  <a:schemeClr val="dk2"/>
                </a:solidFill>
                <a:prstDash val="lgDash"/>
                <a:round/>
                <a:headEnd len="med" w="med" type="none"/>
                <a:tailEnd len="med" w="med" type="none"/>
              </a:ln>
            </p:spPr>
          </p:cxnSp>
          <p:cxnSp>
            <p:nvCxnSpPr>
              <p:cNvPr id="1371" name="Google Shape;1371;p40"/>
              <p:cNvCxnSpPr/>
              <p:nvPr/>
            </p:nvCxnSpPr>
            <p:spPr>
              <a:xfrm flipH="1" rot="10800000">
                <a:off x="3767927" y="523428"/>
                <a:ext cx="471000" cy="628800"/>
              </a:xfrm>
              <a:prstGeom prst="straightConnector1">
                <a:avLst/>
              </a:prstGeom>
              <a:noFill/>
              <a:ln cap="flat" cmpd="sng" w="9525">
                <a:solidFill>
                  <a:schemeClr val="dk2"/>
                </a:solidFill>
                <a:prstDash val="lgDash"/>
                <a:round/>
                <a:headEnd len="med" w="med" type="none"/>
                <a:tailEnd len="med" w="med" type="none"/>
              </a:ln>
            </p:spPr>
          </p:cxnSp>
          <p:cxnSp>
            <p:nvCxnSpPr>
              <p:cNvPr id="1372" name="Google Shape;1372;p40"/>
              <p:cNvCxnSpPr/>
              <p:nvPr/>
            </p:nvCxnSpPr>
            <p:spPr>
              <a:xfrm>
                <a:off x="3767927" y="115222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1373" name="Google Shape;1373;p40"/>
              <p:cNvCxnSpPr/>
              <p:nvPr/>
            </p:nvCxnSpPr>
            <p:spPr>
              <a:xfrm>
                <a:off x="3767927" y="1152228"/>
                <a:ext cx="472200" cy="629100"/>
              </a:xfrm>
              <a:prstGeom prst="straightConnector1">
                <a:avLst/>
              </a:prstGeom>
              <a:noFill/>
              <a:ln cap="flat" cmpd="sng" w="9525">
                <a:solidFill>
                  <a:schemeClr val="dk2"/>
                </a:solidFill>
                <a:prstDash val="lgDash"/>
                <a:round/>
                <a:headEnd len="med" w="med" type="none"/>
                <a:tailEnd len="med" w="med" type="none"/>
              </a:ln>
            </p:spPr>
          </p:cxnSp>
          <p:cxnSp>
            <p:nvCxnSpPr>
              <p:cNvPr id="1374" name="Google Shape;1374;p40"/>
              <p:cNvCxnSpPr/>
              <p:nvPr/>
            </p:nvCxnSpPr>
            <p:spPr>
              <a:xfrm flipH="1" rot="10800000">
                <a:off x="3769277" y="523278"/>
                <a:ext cx="469500" cy="1257900"/>
              </a:xfrm>
              <a:prstGeom prst="straightConnector1">
                <a:avLst/>
              </a:prstGeom>
              <a:noFill/>
              <a:ln cap="flat" cmpd="sng" w="9525">
                <a:solidFill>
                  <a:schemeClr val="dk2"/>
                </a:solidFill>
                <a:prstDash val="lgDash"/>
                <a:round/>
                <a:headEnd len="med" w="med" type="none"/>
                <a:tailEnd len="med" w="med" type="none"/>
              </a:ln>
            </p:spPr>
          </p:cxnSp>
          <p:cxnSp>
            <p:nvCxnSpPr>
              <p:cNvPr id="1375" name="Google Shape;1375;p40"/>
              <p:cNvCxnSpPr/>
              <p:nvPr/>
            </p:nvCxnSpPr>
            <p:spPr>
              <a:xfrm flipH="1" rot="10800000">
                <a:off x="3769277" y="1152078"/>
                <a:ext cx="469500" cy="629100"/>
              </a:xfrm>
              <a:prstGeom prst="straightConnector1">
                <a:avLst/>
              </a:prstGeom>
              <a:noFill/>
              <a:ln cap="flat" cmpd="sng" w="9525">
                <a:solidFill>
                  <a:schemeClr val="dk2"/>
                </a:solidFill>
                <a:prstDash val="lgDash"/>
                <a:round/>
                <a:headEnd len="med" w="med" type="none"/>
                <a:tailEnd len="med" w="med" type="none"/>
              </a:ln>
            </p:spPr>
          </p:cxnSp>
          <p:cxnSp>
            <p:nvCxnSpPr>
              <p:cNvPr id="1376" name="Google Shape;1376;p40"/>
              <p:cNvCxnSpPr/>
              <p:nvPr/>
            </p:nvCxnSpPr>
            <p:spPr>
              <a:xfrm>
                <a:off x="3769277" y="178117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1377" name="Google Shape;1377;p40"/>
              <p:cNvCxnSpPr/>
              <p:nvPr/>
            </p:nvCxnSpPr>
            <p:spPr>
              <a:xfrm>
                <a:off x="4706327" y="5232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1378" name="Google Shape;1378;p40"/>
              <p:cNvCxnSpPr/>
              <p:nvPr/>
            </p:nvCxnSpPr>
            <p:spPr>
              <a:xfrm>
                <a:off x="4706327" y="5232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1379" name="Google Shape;1379;p40"/>
              <p:cNvCxnSpPr/>
              <p:nvPr/>
            </p:nvCxnSpPr>
            <p:spPr>
              <a:xfrm>
                <a:off x="4706396" y="52320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1380" name="Google Shape;1380;p40"/>
              <p:cNvCxnSpPr/>
              <p:nvPr/>
            </p:nvCxnSpPr>
            <p:spPr>
              <a:xfrm flipH="1" rot="10800000">
                <a:off x="4706327" y="52335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1381" name="Google Shape;1381;p40"/>
              <p:cNvCxnSpPr/>
              <p:nvPr/>
            </p:nvCxnSpPr>
            <p:spPr>
              <a:xfrm>
                <a:off x="4706327" y="11521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1382" name="Google Shape;1382;p40"/>
              <p:cNvCxnSpPr/>
              <p:nvPr/>
            </p:nvCxnSpPr>
            <p:spPr>
              <a:xfrm>
                <a:off x="4706327" y="115215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1383" name="Google Shape;1383;p40"/>
              <p:cNvCxnSpPr/>
              <p:nvPr/>
            </p:nvCxnSpPr>
            <p:spPr>
              <a:xfrm flipH="1" rot="10800000">
                <a:off x="4707677" y="52320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1384" name="Google Shape;1384;p40"/>
              <p:cNvCxnSpPr/>
              <p:nvPr/>
            </p:nvCxnSpPr>
            <p:spPr>
              <a:xfrm flipH="1" rot="10800000">
                <a:off x="4707677" y="115200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1385" name="Google Shape;1385;p40"/>
              <p:cNvCxnSpPr/>
              <p:nvPr/>
            </p:nvCxnSpPr>
            <p:spPr>
              <a:xfrm>
                <a:off x="4707677" y="17811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1386" name="Google Shape;1386;p40"/>
              <p:cNvCxnSpPr/>
              <p:nvPr/>
            </p:nvCxnSpPr>
            <p:spPr>
              <a:xfrm>
                <a:off x="950827" y="523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1387" name="Google Shape;1387;p40"/>
              <p:cNvCxnSpPr/>
              <p:nvPr/>
            </p:nvCxnSpPr>
            <p:spPr>
              <a:xfrm>
                <a:off x="950827" y="523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1388" name="Google Shape;1388;p40"/>
              <p:cNvCxnSpPr/>
              <p:nvPr/>
            </p:nvCxnSpPr>
            <p:spPr>
              <a:xfrm>
                <a:off x="950896" y="523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1389" name="Google Shape;1389;p40"/>
              <p:cNvCxnSpPr/>
              <p:nvPr/>
            </p:nvCxnSpPr>
            <p:spPr>
              <a:xfrm flipH="1" rot="10800000">
                <a:off x="950827" y="523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1390" name="Google Shape;1390;p40"/>
              <p:cNvCxnSpPr/>
              <p:nvPr/>
            </p:nvCxnSpPr>
            <p:spPr>
              <a:xfrm>
                <a:off x="950827" y="1152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1391" name="Google Shape;1391;p40"/>
              <p:cNvCxnSpPr/>
              <p:nvPr/>
            </p:nvCxnSpPr>
            <p:spPr>
              <a:xfrm>
                <a:off x="950827" y="1152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1392" name="Google Shape;1392;p40"/>
              <p:cNvCxnSpPr/>
              <p:nvPr/>
            </p:nvCxnSpPr>
            <p:spPr>
              <a:xfrm flipH="1" rot="10800000">
                <a:off x="952177" y="523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1393" name="Google Shape;1393;p40"/>
              <p:cNvCxnSpPr/>
              <p:nvPr/>
            </p:nvCxnSpPr>
            <p:spPr>
              <a:xfrm flipH="1" rot="10800000">
                <a:off x="952177" y="1152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1394" name="Google Shape;1394;p40"/>
              <p:cNvCxnSpPr/>
              <p:nvPr/>
            </p:nvCxnSpPr>
            <p:spPr>
              <a:xfrm>
                <a:off x="952177" y="1781178"/>
                <a:ext cx="471000" cy="0"/>
              </a:xfrm>
              <a:prstGeom prst="straightConnector1">
                <a:avLst/>
              </a:prstGeom>
              <a:noFill/>
              <a:ln cap="flat" cmpd="sng" w="9525">
                <a:solidFill>
                  <a:schemeClr val="dk2"/>
                </a:solidFill>
                <a:prstDash val="solid"/>
                <a:round/>
                <a:headEnd len="med" w="med" type="none"/>
                <a:tailEnd len="med" w="med" type="triangle"/>
              </a:ln>
            </p:spPr>
          </p:cxnSp>
          <p:sp>
            <p:nvSpPr>
              <p:cNvPr id="1395" name="Google Shape;1395;p40"/>
              <p:cNvSpPr/>
              <p:nvPr/>
            </p:nvSpPr>
            <p:spPr>
              <a:xfrm>
                <a:off x="6208077" y="600303"/>
                <a:ext cx="467400" cy="475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1396" name="Google Shape;1396;p40"/>
              <p:cNvCxnSpPr>
                <a:stCxn id="1347" idx="6"/>
                <a:endCxn id="1395" idx="2"/>
              </p:cNvCxnSpPr>
              <p:nvPr/>
            </p:nvCxnSpPr>
            <p:spPr>
              <a:xfrm>
                <a:off x="5643927" y="523353"/>
                <a:ext cx="564300" cy="314700"/>
              </a:xfrm>
              <a:prstGeom prst="straightConnector1">
                <a:avLst/>
              </a:prstGeom>
              <a:noFill/>
              <a:ln cap="flat" cmpd="sng" w="9525">
                <a:solidFill>
                  <a:schemeClr val="dk2"/>
                </a:solidFill>
                <a:prstDash val="solid"/>
                <a:round/>
                <a:headEnd len="med" w="med" type="none"/>
                <a:tailEnd len="med" w="med" type="triangle"/>
              </a:ln>
            </p:spPr>
          </p:cxnSp>
          <p:cxnSp>
            <p:nvCxnSpPr>
              <p:cNvPr id="1397" name="Google Shape;1397;p40"/>
              <p:cNvCxnSpPr>
                <a:stCxn id="1348" idx="6"/>
                <a:endCxn id="1395" idx="2"/>
              </p:cNvCxnSpPr>
              <p:nvPr/>
            </p:nvCxnSpPr>
            <p:spPr>
              <a:xfrm flipH="1" rot="10800000">
                <a:off x="5643927" y="837903"/>
                <a:ext cx="564300" cy="314400"/>
              </a:xfrm>
              <a:prstGeom prst="straightConnector1">
                <a:avLst/>
              </a:prstGeom>
              <a:noFill/>
              <a:ln cap="flat" cmpd="sng" w="9525">
                <a:solidFill>
                  <a:schemeClr val="dk2"/>
                </a:solidFill>
                <a:prstDash val="solid"/>
                <a:round/>
                <a:headEnd len="med" w="med" type="none"/>
                <a:tailEnd len="med" w="med" type="triangle"/>
              </a:ln>
            </p:spPr>
          </p:cxnSp>
          <p:cxnSp>
            <p:nvCxnSpPr>
              <p:cNvPr id="1398" name="Google Shape;1398;p40"/>
              <p:cNvCxnSpPr>
                <a:stCxn id="1395" idx="6"/>
              </p:cNvCxnSpPr>
              <p:nvPr/>
            </p:nvCxnSpPr>
            <p:spPr>
              <a:xfrm flipH="1" rot="10800000">
                <a:off x="6675477" y="833103"/>
                <a:ext cx="217800" cy="4800"/>
              </a:xfrm>
              <a:prstGeom prst="straightConnector1">
                <a:avLst/>
              </a:prstGeom>
              <a:noFill/>
              <a:ln cap="flat" cmpd="sng" w="9525">
                <a:solidFill>
                  <a:schemeClr val="dk2"/>
                </a:solidFill>
                <a:prstDash val="solid"/>
                <a:round/>
                <a:headEnd len="med" w="med" type="none"/>
                <a:tailEnd len="med" w="med" type="triangle"/>
              </a:ln>
            </p:spPr>
          </p:cxnSp>
          <p:sp>
            <p:nvSpPr>
              <p:cNvPr id="1399" name="Google Shape;1399;p40"/>
              <p:cNvSpPr txBox="1"/>
              <p:nvPr/>
            </p:nvSpPr>
            <p:spPr>
              <a:xfrm>
                <a:off x="521000" y="10812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[2]</a:t>
                </a:r>
                <a:endParaRPr baseline="-25000" sz="1100">
                  <a:latin typeface="Consolas"/>
                  <a:ea typeface="Consolas"/>
                  <a:cs typeface="Consolas"/>
                  <a:sym typeface="Consolas"/>
                </a:endParaRPr>
              </a:p>
            </p:txBody>
          </p:sp>
          <p:sp>
            <p:nvSpPr>
              <p:cNvPr id="1400" name="Google Shape;1400;p40"/>
              <p:cNvSpPr txBox="1"/>
              <p:nvPr/>
            </p:nvSpPr>
            <p:spPr>
              <a:xfrm>
                <a:off x="521000" y="1650225"/>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[3]</a:t>
                </a:r>
                <a:endParaRPr baseline="-25000" sz="1100">
                  <a:latin typeface="Consolas"/>
                  <a:ea typeface="Consolas"/>
                  <a:cs typeface="Consolas"/>
                  <a:sym typeface="Consolas"/>
                </a:endParaRPr>
              </a:p>
            </p:txBody>
          </p:sp>
          <p:sp>
            <p:nvSpPr>
              <p:cNvPr id="1401" name="Google Shape;1401;p40"/>
              <p:cNvSpPr txBox="1"/>
              <p:nvPr/>
            </p:nvSpPr>
            <p:spPr>
              <a:xfrm>
                <a:off x="521000" y="4557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[1]</a:t>
                </a:r>
                <a:endParaRPr baseline="-25000" sz="1100">
                  <a:latin typeface="Consolas"/>
                  <a:ea typeface="Consolas"/>
                  <a:cs typeface="Consolas"/>
                  <a:sym typeface="Consolas"/>
                </a:endParaRPr>
              </a:p>
            </p:txBody>
          </p:sp>
          <p:sp>
            <p:nvSpPr>
              <p:cNvPr id="1402" name="Google Shape;1402;p40"/>
              <p:cNvSpPr/>
              <p:nvPr/>
            </p:nvSpPr>
            <p:spPr>
              <a:xfrm>
                <a:off x="6208077" y="1229253"/>
                <a:ext cx="467400" cy="475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1403" name="Google Shape;1403;p40"/>
              <p:cNvCxnSpPr>
                <a:stCxn id="1347" idx="6"/>
                <a:endCxn id="1402" idx="2"/>
              </p:cNvCxnSpPr>
              <p:nvPr/>
            </p:nvCxnSpPr>
            <p:spPr>
              <a:xfrm>
                <a:off x="5643927" y="523353"/>
                <a:ext cx="564300" cy="943500"/>
              </a:xfrm>
              <a:prstGeom prst="straightConnector1">
                <a:avLst/>
              </a:prstGeom>
              <a:noFill/>
              <a:ln cap="flat" cmpd="sng" w="9525">
                <a:solidFill>
                  <a:schemeClr val="dk2"/>
                </a:solidFill>
                <a:prstDash val="solid"/>
                <a:round/>
                <a:headEnd len="med" w="med" type="none"/>
                <a:tailEnd len="med" w="med" type="triangle"/>
              </a:ln>
            </p:spPr>
          </p:cxnSp>
          <p:cxnSp>
            <p:nvCxnSpPr>
              <p:cNvPr id="1404" name="Google Shape;1404;p40"/>
              <p:cNvCxnSpPr>
                <a:stCxn id="1348" idx="6"/>
                <a:endCxn id="1402" idx="2"/>
              </p:cNvCxnSpPr>
              <p:nvPr/>
            </p:nvCxnSpPr>
            <p:spPr>
              <a:xfrm>
                <a:off x="5643927" y="1152303"/>
                <a:ext cx="564300" cy="314700"/>
              </a:xfrm>
              <a:prstGeom prst="straightConnector1">
                <a:avLst/>
              </a:prstGeom>
              <a:noFill/>
              <a:ln cap="flat" cmpd="sng" w="9525">
                <a:solidFill>
                  <a:schemeClr val="dk2"/>
                </a:solidFill>
                <a:prstDash val="solid"/>
                <a:round/>
                <a:headEnd len="med" w="med" type="none"/>
                <a:tailEnd len="med" w="med" type="triangle"/>
              </a:ln>
            </p:spPr>
          </p:cxnSp>
          <p:cxnSp>
            <p:nvCxnSpPr>
              <p:cNvPr id="1405" name="Google Shape;1405;p40"/>
              <p:cNvCxnSpPr>
                <a:stCxn id="1349" idx="6"/>
                <a:endCxn id="1402" idx="2"/>
              </p:cNvCxnSpPr>
              <p:nvPr/>
            </p:nvCxnSpPr>
            <p:spPr>
              <a:xfrm flipH="1" rot="10800000">
                <a:off x="5645277" y="1466853"/>
                <a:ext cx="562800" cy="314400"/>
              </a:xfrm>
              <a:prstGeom prst="straightConnector1">
                <a:avLst/>
              </a:prstGeom>
              <a:noFill/>
              <a:ln cap="flat" cmpd="sng" w="9525">
                <a:solidFill>
                  <a:schemeClr val="dk2"/>
                </a:solidFill>
                <a:prstDash val="solid"/>
                <a:round/>
                <a:headEnd len="med" w="med" type="none"/>
                <a:tailEnd len="med" w="med" type="triangle"/>
              </a:ln>
            </p:spPr>
          </p:cxnSp>
          <p:cxnSp>
            <p:nvCxnSpPr>
              <p:cNvPr id="1406" name="Google Shape;1406;p40"/>
              <p:cNvCxnSpPr>
                <a:stCxn id="1349" idx="6"/>
                <a:endCxn id="1395" idx="2"/>
              </p:cNvCxnSpPr>
              <p:nvPr/>
            </p:nvCxnSpPr>
            <p:spPr>
              <a:xfrm flipH="1" rot="10800000">
                <a:off x="5645277" y="837753"/>
                <a:ext cx="562800" cy="943500"/>
              </a:xfrm>
              <a:prstGeom prst="straightConnector1">
                <a:avLst/>
              </a:prstGeom>
              <a:noFill/>
              <a:ln cap="flat" cmpd="sng" w="9525">
                <a:solidFill>
                  <a:schemeClr val="dk2"/>
                </a:solidFill>
                <a:prstDash val="solid"/>
                <a:round/>
                <a:headEnd len="med" w="med" type="none"/>
                <a:tailEnd len="med" w="med" type="triangle"/>
              </a:ln>
            </p:spPr>
          </p:cxnSp>
          <p:cxnSp>
            <p:nvCxnSpPr>
              <p:cNvPr id="1407" name="Google Shape;1407;p40"/>
              <p:cNvCxnSpPr/>
              <p:nvPr/>
            </p:nvCxnSpPr>
            <p:spPr>
              <a:xfrm flipH="1" rot="10800000">
                <a:off x="6674752" y="1464453"/>
                <a:ext cx="217800" cy="4800"/>
              </a:xfrm>
              <a:prstGeom prst="straightConnector1">
                <a:avLst/>
              </a:prstGeom>
              <a:noFill/>
              <a:ln cap="flat" cmpd="sng" w="9525">
                <a:solidFill>
                  <a:schemeClr val="dk2"/>
                </a:solidFill>
                <a:prstDash val="solid"/>
                <a:round/>
                <a:headEnd len="med" w="med" type="none"/>
                <a:tailEnd len="med" w="med" type="triangle"/>
              </a:ln>
            </p:spPr>
          </p:cxnSp>
        </p:grpSp>
        <p:sp>
          <p:nvSpPr>
            <p:cNvPr id="1408" name="Google Shape;1408;p40"/>
            <p:cNvSpPr txBox="1"/>
            <p:nvPr/>
          </p:nvSpPr>
          <p:spPr>
            <a:xfrm>
              <a:off x="6960750" y="6687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p</a:t>
              </a:r>
              <a:r>
                <a:rPr baseline="-25000" lang="en" sz="1100">
                  <a:latin typeface="Consolas"/>
                  <a:ea typeface="Consolas"/>
                  <a:cs typeface="Consolas"/>
                  <a:sym typeface="Consolas"/>
                </a:rPr>
                <a:t>[1]</a:t>
              </a:r>
              <a:endParaRPr baseline="-25000" sz="1100">
                <a:latin typeface="Consolas"/>
                <a:ea typeface="Consolas"/>
                <a:cs typeface="Consolas"/>
                <a:sym typeface="Consolas"/>
              </a:endParaRPr>
            </a:p>
          </p:txBody>
        </p:sp>
        <p:sp>
          <p:nvSpPr>
            <p:cNvPr id="1409" name="Google Shape;1409;p40"/>
            <p:cNvSpPr txBox="1"/>
            <p:nvPr/>
          </p:nvSpPr>
          <p:spPr>
            <a:xfrm>
              <a:off x="6960750" y="132105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p</a:t>
              </a:r>
              <a:r>
                <a:rPr baseline="-25000" lang="en" sz="1100">
                  <a:latin typeface="Consolas"/>
                  <a:ea typeface="Consolas"/>
                  <a:cs typeface="Consolas"/>
                  <a:sym typeface="Consolas"/>
                </a:rPr>
                <a:t>[2]</a:t>
              </a:r>
              <a:endParaRPr baseline="-25000" sz="1100">
                <a:latin typeface="Consolas"/>
                <a:ea typeface="Consolas"/>
                <a:cs typeface="Consolas"/>
                <a:sym typeface="Consolas"/>
              </a:endParaRPr>
            </a:p>
          </p:txBody>
        </p:sp>
      </p:grpSp>
      <p:sp>
        <p:nvSpPr>
          <p:cNvPr id="1410" name="Google Shape;1410;p40"/>
          <p:cNvSpPr txBox="1"/>
          <p:nvPr/>
        </p:nvSpPr>
        <p:spPr>
          <a:xfrm>
            <a:off x="2646600" y="2332800"/>
            <a:ext cx="2307900" cy="47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Softmax Prediction with 2 outputs</a:t>
            </a:r>
            <a:endParaRPr>
              <a:latin typeface="Consolas"/>
              <a:ea typeface="Consolas"/>
              <a:cs typeface="Consolas"/>
              <a:sym typeface="Consolas"/>
            </a:endParaRPr>
          </a:p>
        </p:txBody>
      </p:sp>
      <p:cxnSp>
        <p:nvCxnSpPr>
          <p:cNvPr id="1411" name="Google Shape;1411;p40"/>
          <p:cNvCxnSpPr/>
          <p:nvPr/>
        </p:nvCxnSpPr>
        <p:spPr>
          <a:xfrm>
            <a:off x="3413649" y="1152300"/>
            <a:ext cx="257700" cy="5700"/>
          </a:xfrm>
          <a:prstGeom prst="straightConnector1">
            <a:avLst/>
          </a:prstGeom>
          <a:noFill/>
          <a:ln cap="flat" cmpd="sng" w="28575">
            <a:solidFill>
              <a:schemeClr val="dk2"/>
            </a:solidFill>
            <a:prstDash val="dot"/>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5" name="Shape 1415"/>
        <p:cNvGrpSpPr/>
        <p:nvPr/>
      </p:nvGrpSpPr>
      <p:grpSpPr>
        <a:xfrm>
          <a:off x="0" y="0"/>
          <a:ext cx="0" cy="0"/>
          <a:chOff x="0" y="0"/>
          <a:chExt cx="0" cy="0"/>
        </a:xfrm>
      </p:grpSpPr>
      <p:sp>
        <p:nvSpPr>
          <p:cNvPr id="1416" name="Google Shape;1416;p41"/>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9999"/>
                </a:solidFill>
              </a:rPr>
              <a:t>Abstract backgrounds</a:t>
            </a:r>
            <a:endParaRPr>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FFFF"/>
            </a:gs>
            <a:gs pos="80000">
              <a:srgbClr val="228AD5"/>
            </a:gs>
            <a:gs pos="100000">
              <a:srgbClr val="225AD5"/>
            </a:gs>
          </a:gsLst>
          <a:lin ang="0" scaled="0"/>
        </a:gradFill>
      </p:bgPr>
    </p:bg>
    <p:spTree>
      <p:nvGrpSpPr>
        <p:cNvPr id="1420" name="Shape 1420"/>
        <p:cNvGrpSpPr/>
        <p:nvPr/>
      </p:nvGrpSpPr>
      <p:grpSpPr>
        <a:xfrm>
          <a:off x="0" y="0"/>
          <a:ext cx="0" cy="0"/>
          <a:chOff x="0" y="0"/>
          <a:chExt cx="0" cy="0"/>
        </a:xfrm>
      </p:grpSpPr>
      <p:sp>
        <p:nvSpPr>
          <p:cNvPr id="1421" name="Google Shape;1421;p42"/>
          <p:cNvSpPr/>
          <p:nvPr/>
        </p:nvSpPr>
        <p:spPr>
          <a:xfrm>
            <a:off x="75400" y="243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2"/>
          <p:cNvSpPr/>
          <p:nvPr/>
        </p:nvSpPr>
        <p:spPr>
          <a:xfrm>
            <a:off x="1199025" y="243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2"/>
          <p:cNvSpPr/>
          <p:nvPr/>
        </p:nvSpPr>
        <p:spPr>
          <a:xfrm>
            <a:off x="1829450" y="243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2"/>
          <p:cNvSpPr/>
          <p:nvPr/>
        </p:nvSpPr>
        <p:spPr>
          <a:xfrm>
            <a:off x="2459875" y="243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2"/>
          <p:cNvSpPr/>
          <p:nvPr/>
        </p:nvSpPr>
        <p:spPr>
          <a:xfrm>
            <a:off x="3418800" y="243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2"/>
          <p:cNvSpPr/>
          <p:nvPr/>
        </p:nvSpPr>
        <p:spPr>
          <a:xfrm>
            <a:off x="4542425" y="243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2"/>
          <p:cNvSpPr/>
          <p:nvPr/>
        </p:nvSpPr>
        <p:spPr>
          <a:xfrm>
            <a:off x="5172850" y="243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2"/>
          <p:cNvSpPr/>
          <p:nvPr/>
        </p:nvSpPr>
        <p:spPr>
          <a:xfrm>
            <a:off x="6352275" y="243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2"/>
          <p:cNvSpPr/>
          <p:nvPr/>
        </p:nvSpPr>
        <p:spPr>
          <a:xfrm>
            <a:off x="7255400" y="243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2"/>
          <p:cNvSpPr/>
          <p:nvPr/>
        </p:nvSpPr>
        <p:spPr>
          <a:xfrm>
            <a:off x="8106325" y="243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2"/>
          <p:cNvSpPr/>
          <p:nvPr/>
        </p:nvSpPr>
        <p:spPr>
          <a:xfrm>
            <a:off x="75713" y="2957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2"/>
          <p:cNvSpPr/>
          <p:nvPr/>
        </p:nvSpPr>
        <p:spPr>
          <a:xfrm>
            <a:off x="1199338" y="2957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2"/>
          <p:cNvSpPr/>
          <p:nvPr/>
        </p:nvSpPr>
        <p:spPr>
          <a:xfrm>
            <a:off x="1829763" y="2957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2"/>
          <p:cNvSpPr/>
          <p:nvPr/>
        </p:nvSpPr>
        <p:spPr>
          <a:xfrm>
            <a:off x="2460188" y="2957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2"/>
          <p:cNvSpPr/>
          <p:nvPr/>
        </p:nvSpPr>
        <p:spPr>
          <a:xfrm>
            <a:off x="3419113" y="2957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2"/>
          <p:cNvSpPr/>
          <p:nvPr/>
        </p:nvSpPr>
        <p:spPr>
          <a:xfrm>
            <a:off x="4542738" y="2957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2"/>
          <p:cNvSpPr/>
          <p:nvPr/>
        </p:nvSpPr>
        <p:spPr>
          <a:xfrm>
            <a:off x="5173163" y="2957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2"/>
          <p:cNvSpPr/>
          <p:nvPr/>
        </p:nvSpPr>
        <p:spPr>
          <a:xfrm>
            <a:off x="6352588" y="2957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2"/>
          <p:cNvSpPr/>
          <p:nvPr/>
        </p:nvSpPr>
        <p:spPr>
          <a:xfrm>
            <a:off x="7255713" y="2957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2"/>
          <p:cNvSpPr/>
          <p:nvPr/>
        </p:nvSpPr>
        <p:spPr>
          <a:xfrm>
            <a:off x="8106638" y="2957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2"/>
          <p:cNvSpPr/>
          <p:nvPr/>
        </p:nvSpPr>
        <p:spPr>
          <a:xfrm>
            <a:off x="75700" y="5670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2"/>
          <p:cNvSpPr/>
          <p:nvPr/>
        </p:nvSpPr>
        <p:spPr>
          <a:xfrm>
            <a:off x="1199325" y="5670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2"/>
          <p:cNvSpPr/>
          <p:nvPr/>
        </p:nvSpPr>
        <p:spPr>
          <a:xfrm>
            <a:off x="1829750" y="5670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2"/>
          <p:cNvSpPr/>
          <p:nvPr/>
        </p:nvSpPr>
        <p:spPr>
          <a:xfrm>
            <a:off x="2460175" y="5670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2"/>
          <p:cNvSpPr/>
          <p:nvPr/>
        </p:nvSpPr>
        <p:spPr>
          <a:xfrm>
            <a:off x="3419100" y="5670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2"/>
          <p:cNvSpPr/>
          <p:nvPr/>
        </p:nvSpPr>
        <p:spPr>
          <a:xfrm>
            <a:off x="4542725" y="5670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2"/>
          <p:cNvSpPr/>
          <p:nvPr/>
        </p:nvSpPr>
        <p:spPr>
          <a:xfrm>
            <a:off x="5173150" y="5670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2"/>
          <p:cNvSpPr/>
          <p:nvPr/>
        </p:nvSpPr>
        <p:spPr>
          <a:xfrm>
            <a:off x="6352575" y="5670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2"/>
          <p:cNvSpPr/>
          <p:nvPr/>
        </p:nvSpPr>
        <p:spPr>
          <a:xfrm>
            <a:off x="7255700" y="5670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2"/>
          <p:cNvSpPr/>
          <p:nvPr/>
        </p:nvSpPr>
        <p:spPr>
          <a:xfrm>
            <a:off x="8106625" y="5670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2"/>
          <p:cNvSpPr/>
          <p:nvPr/>
        </p:nvSpPr>
        <p:spPr>
          <a:xfrm>
            <a:off x="75713" y="8383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2"/>
          <p:cNvSpPr/>
          <p:nvPr/>
        </p:nvSpPr>
        <p:spPr>
          <a:xfrm>
            <a:off x="1199338" y="8383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2"/>
          <p:cNvSpPr/>
          <p:nvPr/>
        </p:nvSpPr>
        <p:spPr>
          <a:xfrm>
            <a:off x="1829763" y="8383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2"/>
          <p:cNvSpPr/>
          <p:nvPr/>
        </p:nvSpPr>
        <p:spPr>
          <a:xfrm>
            <a:off x="2460188" y="83835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2"/>
          <p:cNvSpPr/>
          <p:nvPr/>
        </p:nvSpPr>
        <p:spPr>
          <a:xfrm>
            <a:off x="3419113" y="8383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2"/>
          <p:cNvSpPr/>
          <p:nvPr/>
        </p:nvSpPr>
        <p:spPr>
          <a:xfrm>
            <a:off x="4542738" y="8383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2"/>
          <p:cNvSpPr/>
          <p:nvPr/>
        </p:nvSpPr>
        <p:spPr>
          <a:xfrm>
            <a:off x="5173163" y="83835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2"/>
          <p:cNvSpPr/>
          <p:nvPr/>
        </p:nvSpPr>
        <p:spPr>
          <a:xfrm>
            <a:off x="6352588" y="8383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2"/>
          <p:cNvSpPr/>
          <p:nvPr/>
        </p:nvSpPr>
        <p:spPr>
          <a:xfrm>
            <a:off x="7255713" y="8383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2"/>
          <p:cNvSpPr/>
          <p:nvPr/>
        </p:nvSpPr>
        <p:spPr>
          <a:xfrm>
            <a:off x="8106638" y="83835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2"/>
          <p:cNvSpPr/>
          <p:nvPr/>
        </p:nvSpPr>
        <p:spPr>
          <a:xfrm>
            <a:off x="75700" y="11096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2"/>
          <p:cNvSpPr/>
          <p:nvPr/>
        </p:nvSpPr>
        <p:spPr>
          <a:xfrm>
            <a:off x="1199325" y="11096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2"/>
          <p:cNvSpPr/>
          <p:nvPr/>
        </p:nvSpPr>
        <p:spPr>
          <a:xfrm>
            <a:off x="1829750" y="11096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2"/>
          <p:cNvSpPr/>
          <p:nvPr/>
        </p:nvSpPr>
        <p:spPr>
          <a:xfrm>
            <a:off x="2460175" y="11096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2"/>
          <p:cNvSpPr/>
          <p:nvPr/>
        </p:nvSpPr>
        <p:spPr>
          <a:xfrm>
            <a:off x="3419100" y="11096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2"/>
          <p:cNvSpPr/>
          <p:nvPr/>
        </p:nvSpPr>
        <p:spPr>
          <a:xfrm>
            <a:off x="4542725" y="11096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2"/>
          <p:cNvSpPr/>
          <p:nvPr/>
        </p:nvSpPr>
        <p:spPr>
          <a:xfrm>
            <a:off x="5173150" y="11096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2"/>
          <p:cNvSpPr/>
          <p:nvPr/>
        </p:nvSpPr>
        <p:spPr>
          <a:xfrm>
            <a:off x="6352575" y="11096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2"/>
          <p:cNvSpPr/>
          <p:nvPr/>
        </p:nvSpPr>
        <p:spPr>
          <a:xfrm>
            <a:off x="7255700" y="11096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2"/>
          <p:cNvSpPr/>
          <p:nvPr/>
        </p:nvSpPr>
        <p:spPr>
          <a:xfrm>
            <a:off x="8106625" y="11096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2"/>
          <p:cNvSpPr/>
          <p:nvPr/>
        </p:nvSpPr>
        <p:spPr>
          <a:xfrm>
            <a:off x="75713" y="13810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2"/>
          <p:cNvSpPr/>
          <p:nvPr/>
        </p:nvSpPr>
        <p:spPr>
          <a:xfrm>
            <a:off x="1199338" y="13810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2"/>
          <p:cNvSpPr/>
          <p:nvPr/>
        </p:nvSpPr>
        <p:spPr>
          <a:xfrm>
            <a:off x="1829763" y="13810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2"/>
          <p:cNvSpPr/>
          <p:nvPr/>
        </p:nvSpPr>
        <p:spPr>
          <a:xfrm>
            <a:off x="2460188" y="13810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2"/>
          <p:cNvSpPr/>
          <p:nvPr/>
        </p:nvSpPr>
        <p:spPr>
          <a:xfrm>
            <a:off x="3419113" y="13810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2"/>
          <p:cNvSpPr/>
          <p:nvPr/>
        </p:nvSpPr>
        <p:spPr>
          <a:xfrm>
            <a:off x="4542738" y="13810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2"/>
          <p:cNvSpPr/>
          <p:nvPr/>
        </p:nvSpPr>
        <p:spPr>
          <a:xfrm>
            <a:off x="5173163" y="13810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2"/>
          <p:cNvSpPr/>
          <p:nvPr/>
        </p:nvSpPr>
        <p:spPr>
          <a:xfrm>
            <a:off x="6352588" y="13810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2"/>
          <p:cNvSpPr/>
          <p:nvPr/>
        </p:nvSpPr>
        <p:spPr>
          <a:xfrm>
            <a:off x="7255713" y="13810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2"/>
          <p:cNvSpPr/>
          <p:nvPr/>
        </p:nvSpPr>
        <p:spPr>
          <a:xfrm>
            <a:off x="8106638" y="13810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2"/>
          <p:cNvSpPr/>
          <p:nvPr/>
        </p:nvSpPr>
        <p:spPr>
          <a:xfrm>
            <a:off x="75550" y="16523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2"/>
          <p:cNvSpPr/>
          <p:nvPr/>
        </p:nvSpPr>
        <p:spPr>
          <a:xfrm>
            <a:off x="1199175" y="16523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2"/>
          <p:cNvSpPr/>
          <p:nvPr/>
        </p:nvSpPr>
        <p:spPr>
          <a:xfrm>
            <a:off x="1829600" y="16523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2"/>
          <p:cNvSpPr/>
          <p:nvPr/>
        </p:nvSpPr>
        <p:spPr>
          <a:xfrm>
            <a:off x="2460025" y="16523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2"/>
          <p:cNvSpPr/>
          <p:nvPr/>
        </p:nvSpPr>
        <p:spPr>
          <a:xfrm>
            <a:off x="3418950" y="16523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2"/>
          <p:cNvSpPr/>
          <p:nvPr/>
        </p:nvSpPr>
        <p:spPr>
          <a:xfrm>
            <a:off x="4542575" y="16523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2"/>
          <p:cNvSpPr/>
          <p:nvPr/>
        </p:nvSpPr>
        <p:spPr>
          <a:xfrm>
            <a:off x="5173000" y="16523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2"/>
          <p:cNvSpPr/>
          <p:nvPr/>
        </p:nvSpPr>
        <p:spPr>
          <a:xfrm>
            <a:off x="6352425" y="16523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2"/>
          <p:cNvSpPr/>
          <p:nvPr/>
        </p:nvSpPr>
        <p:spPr>
          <a:xfrm>
            <a:off x="7255550" y="16523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2"/>
          <p:cNvSpPr/>
          <p:nvPr/>
        </p:nvSpPr>
        <p:spPr>
          <a:xfrm>
            <a:off x="8106475" y="16523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2"/>
          <p:cNvSpPr/>
          <p:nvPr/>
        </p:nvSpPr>
        <p:spPr>
          <a:xfrm>
            <a:off x="75863" y="19236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2"/>
          <p:cNvSpPr/>
          <p:nvPr/>
        </p:nvSpPr>
        <p:spPr>
          <a:xfrm>
            <a:off x="1199488" y="19236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2"/>
          <p:cNvSpPr/>
          <p:nvPr/>
        </p:nvSpPr>
        <p:spPr>
          <a:xfrm>
            <a:off x="1829913" y="19236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2"/>
          <p:cNvSpPr/>
          <p:nvPr/>
        </p:nvSpPr>
        <p:spPr>
          <a:xfrm>
            <a:off x="2460338" y="192365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2"/>
          <p:cNvSpPr/>
          <p:nvPr/>
        </p:nvSpPr>
        <p:spPr>
          <a:xfrm>
            <a:off x="3419263" y="19236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2"/>
          <p:cNvSpPr/>
          <p:nvPr/>
        </p:nvSpPr>
        <p:spPr>
          <a:xfrm>
            <a:off x="4542888" y="19236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2"/>
          <p:cNvSpPr/>
          <p:nvPr/>
        </p:nvSpPr>
        <p:spPr>
          <a:xfrm>
            <a:off x="5173313" y="192365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2"/>
          <p:cNvSpPr/>
          <p:nvPr/>
        </p:nvSpPr>
        <p:spPr>
          <a:xfrm>
            <a:off x="6352738" y="19236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2"/>
          <p:cNvSpPr/>
          <p:nvPr/>
        </p:nvSpPr>
        <p:spPr>
          <a:xfrm>
            <a:off x="7255863" y="19236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2"/>
          <p:cNvSpPr/>
          <p:nvPr/>
        </p:nvSpPr>
        <p:spPr>
          <a:xfrm>
            <a:off x="8106788" y="192365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2"/>
          <p:cNvSpPr/>
          <p:nvPr/>
        </p:nvSpPr>
        <p:spPr>
          <a:xfrm>
            <a:off x="75850" y="21949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2"/>
          <p:cNvSpPr/>
          <p:nvPr/>
        </p:nvSpPr>
        <p:spPr>
          <a:xfrm>
            <a:off x="1199475" y="21949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2"/>
          <p:cNvSpPr/>
          <p:nvPr/>
        </p:nvSpPr>
        <p:spPr>
          <a:xfrm>
            <a:off x="1829900" y="21949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2"/>
          <p:cNvSpPr/>
          <p:nvPr/>
        </p:nvSpPr>
        <p:spPr>
          <a:xfrm>
            <a:off x="2460325" y="21949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2"/>
          <p:cNvSpPr/>
          <p:nvPr/>
        </p:nvSpPr>
        <p:spPr>
          <a:xfrm>
            <a:off x="3419250" y="21949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2"/>
          <p:cNvSpPr/>
          <p:nvPr/>
        </p:nvSpPr>
        <p:spPr>
          <a:xfrm>
            <a:off x="4542875" y="21949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2"/>
          <p:cNvSpPr/>
          <p:nvPr/>
        </p:nvSpPr>
        <p:spPr>
          <a:xfrm>
            <a:off x="5173300" y="21949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2"/>
          <p:cNvSpPr/>
          <p:nvPr/>
        </p:nvSpPr>
        <p:spPr>
          <a:xfrm>
            <a:off x="6352725" y="21949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2"/>
          <p:cNvSpPr/>
          <p:nvPr/>
        </p:nvSpPr>
        <p:spPr>
          <a:xfrm>
            <a:off x="7255850" y="21949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2"/>
          <p:cNvSpPr/>
          <p:nvPr/>
        </p:nvSpPr>
        <p:spPr>
          <a:xfrm>
            <a:off x="8106775" y="21949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2"/>
          <p:cNvSpPr/>
          <p:nvPr/>
        </p:nvSpPr>
        <p:spPr>
          <a:xfrm>
            <a:off x="75863" y="24663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2"/>
          <p:cNvSpPr/>
          <p:nvPr/>
        </p:nvSpPr>
        <p:spPr>
          <a:xfrm>
            <a:off x="1199488" y="24663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2"/>
          <p:cNvSpPr/>
          <p:nvPr/>
        </p:nvSpPr>
        <p:spPr>
          <a:xfrm>
            <a:off x="1829913" y="24663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2"/>
          <p:cNvSpPr/>
          <p:nvPr/>
        </p:nvSpPr>
        <p:spPr>
          <a:xfrm>
            <a:off x="2460338" y="24663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2"/>
          <p:cNvSpPr/>
          <p:nvPr/>
        </p:nvSpPr>
        <p:spPr>
          <a:xfrm>
            <a:off x="3419263" y="24663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2"/>
          <p:cNvSpPr/>
          <p:nvPr/>
        </p:nvSpPr>
        <p:spPr>
          <a:xfrm>
            <a:off x="4542888" y="24663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2"/>
          <p:cNvSpPr/>
          <p:nvPr/>
        </p:nvSpPr>
        <p:spPr>
          <a:xfrm>
            <a:off x="5173313" y="24663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2"/>
          <p:cNvSpPr/>
          <p:nvPr/>
        </p:nvSpPr>
        <p:spPr>
          <a:xfrm>
            <a:off x="6352738" y="24663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2"/>
          <p:cNvSpPr/>
          <p:nvPr/>
        </p:nvSpPr>
        <p:spPr>
          <a:xfrm>
            <a:off x="7255863" y="24663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2"/>
          <p:cNvSpPr/>
          <p:nvPr/>
        </p:nvSpPr>
        <p:spPr>
          <a:xfrm>
            <a:off x="8106788" y="24663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2"/>
          <p:cNvSpPr/>
          <p:nvPr/>
        </p:nvSpPr>
        <p:spPr>
          <a:xfrm>
            <a:off x="75850" y="27376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2"/>
          <p:cNvSpPr/>
          <p:nvPr/>
        </p:nvSpPr>
        <p:spPr>
          <a:xfrm>
            <a:off x="1199475" y="27376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2"/>
          <p:cNvSpPr/>
          <p:nvPr/>
        </p:nvSpPr>
        <p:spPr>
          <a:xfrm>
            <a:off x="1829900" y="27376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2"/>
          <p:cNvSpPr/>
          <p:nvPr/>
        </p:nvSpPr>
        <p:spPr>
          <a:xfrm>
            <a:off x="2460325" y="27376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2"/>
          <p:cNvSpPr/>
          <p:nvPr/>
        </p:nvSpPr>
        <p:spPr>
          <a:xfrm>
            <a:off x="3419250" y="27376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2"/>
          <p:cNvSpPr/>
          <p:nvPr/>
        </p:nvSpPr>
        <p:spPr>
          <a:xfrm>
            <a:off x="4542875" y="27376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2"/>
          <p:cNvSpPr/>
          <p:nvPr/>
        </p:nvSpPr>
        <p:spPr>
          <a:xfrm>
            <a:off x="5173300" y="27376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2"/>
          <p:cNvSpPr/>
          <p:nvPr/>
        </p:nvSpPr>
        <p:spPr>
          <a:xfrm>
            <a:off x="6352725" y="27376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2"/>
          <p:cNvSpPr/>
          <p:nvPr/>
        </p:nvSpPr>
        <p:spPr>
          <a:xfrm>
            <a:off x="7255850" y="27376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2"/>
          <p:cNvSpPr/>
          <p:nvPr/>
        </p:nvSpPr>
        <p:spPr>
          <a:xfrm>
            <a:off x="8106775" y="27376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2"/>
          <p:cNvSpPr/>
          <p:nvPr/>
        </p:nvSpPr>
        <p:spPr>
          <a:xfrm>
            <a:off x="75863" y="30089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2"/>
          <p:cNvSpPr/>
          <p:nvPr/>
        </p:nvSpPr>
        <p:spPr>
          <a:xfrm>
            <a:off x="1199488" y="30089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2"/>
          <p:cNvSpPr/>
          <p:nvPr/>
        </p:nvSpPr>
        <p:spPr>
          <a:xfrm>
            <a:off x="1829913" y="30089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2"/>
          <p:cNvSpPr/>
          <p:nvPr/>
        </p:nvSpPr>
        <p:spPr>
          <a:xfrm>
            <a:off x="2460338" y="300895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2"/>
          <p:cNvSpPr/>
          <p:nvPr/>
        </p:nvSpPr>
        <p:spPr>
          <a:xfrm>
            <a:off x="3419263" y="30089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2"/>
          <p:cNvSpPr/>
          <p:nvPr/>
        </p:nvSpPr>
        <p:spPr>
          <a:xfrm>
            <a:off x="4542888" y="30089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2"/>
          <p:cNvSpPr/>
          <p:nvPr/>
        </p:nvSpPr>
        <p:spPr>
          <a:xfrm>
            <a:off x="5173313" y="300895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2"/>
          <p:cNvSpPr/>
          <p:nvPr/>
        </p:nvSpPr>
        <p:spPr>
          <a:xfrm>
            <a:off x="6352738" y="30089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2"/>
          <p:cNvSpPr/>
          <p:nvPr/>
        </p:nvSpPr>
        <p:spPr>
          <a:xfrm>
            <a:off x="7255863" y="30089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2"/>
          <p:cNvSpPr/>
          <p:nvPr/>
        </p:nvSpPr>
        <p:spPr>
          <a:xfrm>
            <a:off x="8106788" y="300895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2"/>
          <p:cNvSpPr/>
          <p:nvPr/>
        </p:nvSpPr>
        <p:spPr>
          <a:xfrm>
            <a:off x="75550" y="32802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2"/>
          <p:cNvSpPr/>
          <p:nvPr/>
        </p:nvSpPr>
        <p:spPr>
          <a:xfrm>
            <a:off x="1199175" y="32802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2"/>
          <p:cNvSpPr/>
          <p:nvPr/>
        </p:nvSpPr>
        <p:spPr>
          <a:xfrm>
            <a:off x="1829600" y="32802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2"/>
          <p:cNvSpPr/>
          <p:nvPr/>
        </p:nvSpPr>
        <p:spPr>
          <a:xfrm>
            <a:off x="2460025" y="32802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2"/>
          <p:cNvSpPr/>
          <p:nvPr/>
        </p:nvSpPr>
        <p:spPr>
          <a:xfrm>
            <a:off x="3418950" y="32802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2"/>
          <p:cNvSpPr/>
          <p:nvPr/>
        </p:nvSpPr>
        <p:spPr>
          <a:xfrm>
            <a:off x="4542575" y="32802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2"/>
          <p:cNvSpPr/>
          <p:nvPr/>
        </p:nvSpPr>
        <p:spPr>
          <a:xfrm>
            <a:off x="5173000" y="32802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2"/>
          <p:cNvSpPr/>
          <p:nvPr/>
        </p:nvSpPr>
        <p:spPr>
          <a:xfrm>
            <a:off x="6352425" y="32802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2"/>
          <p:cNvSpPr/>
          <p:nvPr/>
        </p:nvSpPr>
        <p:spPr>
          <a:xfrm>
            <a:off x="7255550" y="32802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2"/>
          <p:cNvSpPr/>
          <p:nvPr/>
        </p:nvSpPr>
        <p:spPr>
          <a:xfrm>
            <a:off x="8106475" y="32802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2"/>
          <p:cNvSpPr/>
          <p:nvPr/>
        </p:nvSpPr>
        <p:spPr>
          <a:xfrm>
            <a:off x="75863" y="35516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2"/>
          <p:cNvSpPr/>
          <p:nvPr/>
        </p:nvSpPr>
        <p:spPr>
          <a:xfrm>
            <a:off x="1199488" y="35516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2"/>
          <p:cNvSpPr/>
          <p:nvPr/>
        </p:nvSpPr>
        <p:spPr>
          <a:xfrm>
            <a:off x="1829913" y="35516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2"/>
          <p:cNvSpPr/>
          <p:nvPr/>
        </p:nvSpPr>
        <p:spPr>
          <a:xfrm>
            <a:off x="2460338" y="35516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2"/>
          <p:cNvSpPr/>
          <p:nvPr/>
        </p:nvSpPr>
        <p:spPr>
          <a:xfrm>
            <a:off x="3419263" y="35516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2"/>
          <p:cNvSpPr/>
          <p:nvPr/>
        </p:nvSpPr>
        <p:spPr>
          <a:xfrm>
            <a:off x="4542888" y="35516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2"/>
          <p:cNvSpPr/>
          <p:nvPr/>
        </p:nvSpPr>
        <p:spPr>
          <a:xfrm>
            <a:off x="5173313" y="35516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2"/>
          <p:cNvSpPr/>
          <p:nvPr/>
        </p:nvSpPr>
        <p:spPr>
          <a:xfrm>
            <a:off x="6352738" y="35516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2"/>
          <p:cNvSpPr/>
          <p:nvPr/>
        </p:nvSpPr>
        <p:spPr>
          <a:xfrm>
            <a:off x="7255863" y="35516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2"/>
          <p:cNvSpPr/>
          <p:nvPr/>
        </p:nvSpPr>
        <p:spPr>
          <a:xfrm>
            <a:off x="8106788" y="35516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2"/>
          <p:cNvSpPr/>
          <p:nvPr/>
        </p:nvSpPr>
        <p:spPr>
          <a:xfrm>
            <a:off x="75850" y="38229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2"/>
          <p:cNvSpPr/>
          <p:nvPr/>
        </p:nvSpPr>
        <p:spPr>
          <a:xfrm>
            <a:off x="1199475" y="38229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2"/>
          <p:cNvSpPr/>
          <p:nvPr/>
        </p:nvSpPr>
        <p:spPr>
          <a:xfrm>
            <a:off x="1829900" y="38229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2"/>
          <p:cNvSpPr/>
          <p:nvPr/>
        </p:nvSpPr>
        <p:spPr>
          <a:xfrm>
            <a:off x="2460325" y="38229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2"/>
          <p:cNvSpPr/>
          <p:nvPr/>
        </p:nvSpPr>
        <p:spPr>
          <a:xfrm>
            <a:off x="3419250" y="38229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2"/>
          <p:cNvSpPr/>
          <p:nvPr/>
        </p:nvSpPr>
        <p:spPr>
          <a:xfrm>
            <a:off x="4542875" y="38229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2"/>
          <p:cNvSpPr/>
          <p:nvPr/>
        </p:nvSpPr>
        <p:spPr>
          <a:xfrm>
            <a:off x="5173300" y="38229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2"/>
          <p:cNvSpPr/>
          <p:nvPr/>
        </p:nvSpPr>
        <p:spPr>
          <a:xfrm>
            <a:off x="6352725" y="38229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2"/>
          <p:cNvSpPr/>
          <p:nvPr/>
        </p:nvSpPr>
        <p:spPr>
          <a:xfrm>
            <a:off x="7255850" y="38229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2"/>
          <p:cNvSpPr/>
          <p:nvPr/>
        </p:nvSpPr>
        <p:spPr>
          <a:xfrm>
            <a:off x="8106775" y="38229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2"/>
          <p:cNvSpPr/>
          <p:nvPr/>
        </p:nvSpPr>
        <p:spPr>
          <a:xfrm>
            <a:off x="75863" y="40942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2"/>
          <p:cNvSpPr/>
          <p:nvPr/>
        </p:nvSpPr>
        <p:spPr>
          <a:xfrm>
            <a:off x="1199488" y="40942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2"/>
          <p:cNvSpPr/>
          <p:nvPr/>
        </p:nvSpPr>
        <p:spPr>
          <a:xfrm>
            <a:off x="1829913" y="40942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2"/>
          <p:cNvSpPr/>
          <p:nvPr/>
        </p:nvSpPr>
        <p:spPr>
          <a:xfrm>
            <a:off x="2460338" y="409425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2"/>
          <p:cNvSpPr/>
          <p:nvPr/>
        </p:nvSpPr>
        <p:spPr>
          <a:xfrm>
            <a:off x="3419263" y="40942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2"/>
          <p:cNvSpPr/>
          <p:nvPr/>
        </p:nvSpPr>
        <p:spPr>
          <a:xfrm>
            <a:off x="4542888" y="40942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2"/>
          <p:cNvSpPr/>
          <p:nvPr/>
        </p:nvSpPr>
        <p:spPr>
          <a:xfrm>
            <a:off x="5173313" y="409425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2"/>
          <p:cNvSpPr/>
          <p:nvPr/>
        </p:nvSpPr>
        <p:spPr>
          <a:xfrm>
            <a:off x="6352738" y="40942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2"/>
          <p:cNvSpPr/>
          <p:nvPr/>
        </p:nvSpPr>
        <p:spPr>
          <a:xfrm>
            <a:off x="7255863" y="40942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2"/>
          <p:cNvSpPr/>
          <p:nvPr/>
        </p:nvSpPr>
        <p:spPr>
          <a:xfrm>
            <a:off x="8106788" y="409425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2"/>
          <p:cNvSpPr/>
          <p:nvPr/>
        </p:nvSpPr>
        <p:spPr>
          <a:xfrm>
            <a:off x="75850" y="43655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2"/>
          <p:cNvSpPr/>
          <p:nvPr/>
        </p:nvSpPr>
        <p:spPr>
          <a:xfrm>
            <a:off x="1199475" y="43655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2"/>
          <p:cNvSpPr/>
          <p:nvPr/>
        </p:nvSpPr>
        <p:spPr>
          <a:xfrm>
            <a:off x="1829900" y="43655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2"/>
          <p:cNvSpPr/>
          <p:nvPr/>
        </p:nvSpPr>
        <p:spPr>
          <a:xfrm>
            <a:off x="2460325" y="43655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2"/>
          <p:cNvSpPr/>
          <p:nvPr/>
        </p:nvSpPr>
        <p:spPr>
          <a:xfrm>
            <a:off x="3419250" y="43655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2"/>
          <p:cNvSpPr/>
          <p:nvPr/>
        </p:nvSpPr>
        <p:spPr>
          <a:xfrm>
            <a:off x="4542875" y="43655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2"/>
          <p:cNvSpPr/>
          <p:nvPr/>
        </p:nvSpPr>
        <p:spPr>
          <a:xfrm>
            <a:off x="5173300" y="43655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2"/>
          <p:cNvSpPr/>
          <p:nvPr/>
        </p:nvSpPr>
        <p:spPr>
          <a:xfrm>
            <a:off x="6352725" y="43655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2"/>
          <p:cNvSpPr/>
          <p:nvPr/>
        </p:nvSpPr>
        <p:spPr>
          <a:xfrm>
            <a:off x="7255850" y="43655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2"/>
          <p:cNvSpPr/>
          <p:nvPr/>
        </p:nvSpPr>
        <p:spPr>
          <a:xfrm>
            <a:off x="8106775" y="43655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2"/>
          <p:cNvSpPr/>
          <p:nvPr/>
        </p:nvSpPr>
        <p:spPr>
          <a:xfrm>
            <a:off x="75863" y="46369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2"/>
          <p:cNvSpPr/>
          <p:nvPr/>
        </p:nvSpPr>
        <p:spPr>
          <a:xfrm>
            <a:off x="1199488" y="46369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2"/>
          <p:cNvSpPr/>
          <p:nvPr/>
        </p:nvSpPr>
        <p:spPr>
          <a:xfrm>
            <a:off x="1829913" y="46369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2"/>
          <p:cNvSpPr/>
          <p:nvPr/>
        </p:nvSpPr>
        <p:spPr>
          <a:xfrm>
            <a:off x="2460338" y="46369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2"/>
          <p:cNvSpPr/>
          <p:nvPr/>
        </p:nvSpPr>
        <p:spPr>
          <a:xfrm>
            <a:off x="3419263" y="46369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2"/>
          <p:cNvSpPr/>
          <p:nvPr/>
        </p:nvSpPr>
        <p:spPr>
          <a:xfrm>
            <a:off x="4542888" y="46369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2"/>
          <p:cNvSpPr/>
          <p:nvPr/>
        </p:nvSpPr>
        <p:spPr>
          <a:xfrm>
            <a:off x="5173313" y="46369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2"/>
          <p:cNvSpPr/>
          <p:nvPr/>
        </p:nvSpPr>
        <p:spPr>
          <a:xfrm>
            <a:off x="6352738" y="46369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2"/>
          <p:cNvSpPr/>
          <p:nvPr/>
        </p:nvSpPr>
        <p:spPr>
          <a:xfrm>
            <a:off x="7255863" y="46369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2"/>
          <p:cNvSpPr/>
          <p:nvPr/>
        </p:nvSpPr>
        <p:spPr>
          <a:xfrm>
            <a:off x="8106788" y="46369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2"/>
          <p:cNvSpPr/>
          <p:nvPr/>
        </p:nvSpPr>
        <p:spPr>
          <a:xfrm>
            <a:off x="75625" y="49082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2"/>
          <p:cNvSpPr/>
          <p:nvPr/>
        </p:nvSpPr>
        <p:spPr>
          <a:xfrm>
            <a:off x="1199250" y="49082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2"/>
          <p:cNvSpPr/>
          <p:nvPr/>
        </p:nvSpPr>
        <p:spPr>
          <a:xfrm>
            <a:off x="1829675" y="49082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2"/>
          <p:cNvSpPr/>
          <p:nvPr/>
        </p:nvSpPr>
        <p:spPr>
          <a:xfrm>
            <a:off x="2460100" y="49082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2"/>
          <p:cNvSpPr/>
          <p:nvPr/>
        </p:nvSpPr>
        <p:spPr>
          <a:xfrm>
            <a:off x="3419025" y="49082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2"/>
          <p:cNvSpPr/>
          <p:nvPr/>
        </p:nvSpPr>
        <p:spPr>
          <a:xfrm>
            <a:off x="4542650" y="49082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2"/>
          <p:cNvSpPr/>
          <p:nvPr/>
        </p:nvSpPr>
        <p:spPr>
          <a:xfrm>
            <a:off x="5173075" y="49082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2"/>
          <p:cNvSpPr/>
          <p:nvPr/>
        </p:nvSpPr>
        <p:spPr>
          <a:xfrm>
            <a:off x="6352500" y="49082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2"/>
          <p:cNvSpPr/>
          <p:nvPr/>
        </p:nvSpPr>
        <p:spPr>
          <a:xfrm>
            <a:off x="7255625" y="49082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2"/>
          <p:cNvSpPr/>
          <p:nvPr/>
        </p:nvSpPr>
        <p:spPr>
          <a:xfrm>
            <a:off x="8106550" y="49082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FFFF"/>
            </a:gs>
            <a:gs pos="80000">
              <a:srgbClr val="228AD5"/>
            </a:gs>
            <a:gs pos="100000">
              <a:srgbClr val="225AD5"/>
            </a:gs>
          </a:gsLst>
          <a:lin ang="0" scaled="0"/>
        </a:gradFill>
      </p:bgPr>
    </p:bg>
    <p:spTree>
      <p:nvGrpSpPr>
        <p:cNvPr id="1614" name="Shape 1614"/>
        <p:cNvGrpSpPr/>
        <p:nvPr/>
      </p:nvGrpSpPr>
      <p:grpSpPr>
        <a:xfrm>
          <a:off x="0" y="0"/>
          <a:ext cx="0" cy="0"/>
          <a:chOff x="0" y="0"/>
          <a:chExt cx="0" cy="0"/>
        </a:xfrm>
      </p:grpSpPr>
      <p:sp>
        <p:nvSpPr>
          <p:cNvPr id="1615" name="Google Shape;1615;p43"/>
          <p:cNvSpPr/>
          <p:nvPr/>
        </p:nvSpPr>
        <p:spPr>
          <a:xfrm>
            <a:off x="75400" y="243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3"/>
          <p:cNvSpPr/>
          <p:nvPr/>
        </p:nvSpPr>
        <p:spPr>
          <a:xfrm>
            <a:off x="1206692"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3"/>
          <p:cNvSpPr/>
          <p:nvPr/>
        </p:nvSpPr>
        <p:spPr>
          <a:xfrm>
            <a:off x="1844783"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3"/>
          <p:cNvSpPr/>
          <p:nvPr/>
        </p:nvSpPr>
        <p:spPr>
          <a:xfrm>
            <a:off x="2482875" y="243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3"/>
          <p:cNvSpPr/>
          <p:nvPr/>
        </p:nvSpPr>
        <p:spPr>
          <a:xfrm>
            <a:off x="3449467" y="243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3"/>
          <p:cNvSpPr/>
          <p:nvPr/>
        </p:nvSpPr>
        <p:spPr>
          <a:xfrm>
            <a:off x="4580758"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3"/>
          <p:cNvSpPr/>
          <p:nvPr/>
        </p:nvSpPr>
        <p:spPr>
          <a:xfrm>
            <a:off x="5218850" y="243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3"/>
          <p:cNvSpPr/>
          <p:nvPr/>
        </p:nvSpPr>
        <p:spPr>
          <a:xfrm>
            <a:off x="6405942" y="243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3"/>
          <p:cNvSpPr/>
          <p:nvPr/>
        </p:nvSpPr>
        <p:spPr>
          <a:xfrm>
            <a:off x="7256133" y="243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3"/>
          <p:cNvSpPr/>
          <p:nvPr/>
        </p:nvSpPr>
        <p:spPr>
          <a:xfrm>
            <a:off x="8106325" y="2437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3"/>
          <p:cNvSpPr/>
          <p:nvPr/>
        </p:nvSpPr>
        <p:spPr>
          <a:xfrm>
            <a:off x="75720" y="29570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3"/>
          <p:cNvSpPr/>
          <p:nvPr/>
        </p:nvSpPr>
        <p:spPr>
          <a:xfrm>
            <a:off x="797779" y="2957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3"/>
          <p:cNvSpPr/>
          <p:nvPr/>
        </p:nvSpPr>
        <p:spPr>
          <a:xfrm>
            <a:off x="1738238" y="29570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3"/>
          <p:cNvSpPr/>
          <p:nvPr/>
        </p:nvSpPr>
        <p:spPr>
          <a:xfrm>
            <a:off x="2482797" y="295700"/>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3"/>
          <p:cNvSpPr/>
          <p:nvPr/>
        </p:nvSpPr>
        <p:spPr>
          <a:xfrm>
            <a:off x="3809056" y="295700"/>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3"/>
          <p:cNvSpPr/>
          <p:nvPr/>
        </p:nvSpPr>
        <p:spPr>
          <a:xfrm>
            <a:off x="4389815" y="2957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3"/>
          <p:cNvSpPr/>
          <p:nvPr/>
        </p:nvSpPr>
        <p:spPr>
          <a:xfrm>
            <a:off x="5548374" y="2957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3"/>
          <p:cNvSpPr/>
          <p:nvPr/>
        </p:nvSpPr>
        <p:spPr>
          <a:xfrm>
            <a:off x="6213733" y="2957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3"/>
          <p:cNvSpPr/>
          <p:nvPr/>
        </p:nvSpPr>
        <p:spPr>
          <a:xfrm>
            <a:off x="7154193" y="2957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3"/>
          <p:cNvSpPr/>
          <p:nvPr/>
        </p:nvSpPr>
        <p:spPr>
          <a:xfrm>
            <a:off x="7968052" y="2957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3"/>
          <p:cNvSpPr/>
          <p:nvPr/>
        </p:nvSpPr>
        <p:spPr>
          <a:xfrm>
            <a:off x="75700" y="5670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3"/>
          <p:cNvSpPr/>
          <p:nvPr/>
        </p:nvSpPr>
        <p:spPr>
          <a:xfrm>
            <a:off x="943258" y="5670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3"/>
          <p:cNvSpPr/>
          <p:nvPr/>
        </p:nvSpPr>
        <p:spPr>
          <a:xfrm>
            <a:off x="1810817"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3"/>
          <p:cNvSpPr/>
          <p:nvPr/>
        </p:nvSpPr>
        <p:spPr>
          <a:xfrm>
            <a:off x="2466275" y="5670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3"/>
          <p:cNvSpPr/>
          <p:nvPr/>
        </p:nvSpPr>
        <p:spPr>
          <a:xfrm>
            <a:off x="3450233"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3"/>
          <p:cNvSpPr/>
          <p:nvPr/>
        </p:nvSpPr>
        <p:spPr>
          <a:xfrm>
            <a:off x="4105692" y="5670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3"/>
          <p:cNvSpPr/>
          <p:nvPr/>
        </p:nvSpPr>
        <p:spPr>
          <a:xfrm>
            <a:off x="5248050" y="56702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3"/>
          <p:cNvSpPr/>
          <p:nvPr/>
        </p:nvSpPr>
        <p:spPr>
          <a:xfrm>
            <a:off x="6396708" y="5670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3"/>
          <p:cNvSpPr/>
          <p:nvPr/>
        </p:nvSpPr>
        <p:spPr>
          <a:xfrm>
            <a:off x="7200667"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3"/>
          <p:cNvSpPr/>
          <p:nvPr/>
        </p:nvSpPr>
        <p:spPr>
          <a:xfrm>
            <a:off x="7856125" y="56702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3"/>
          <p:cNvSpPr/>
          <p:nvPr/>
        </p:nvSpPr>
        <p:spPr>
          <a:xfrm>
            <a:off x="75719" y="8383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3"/>
          <p:cNvSpPr/>
          <p:nvPr/>
        </p:nvSpPr>
        <p:spPr>
          <a:xfrm>
            <a:off x="731677" y="838350"/>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3"/>
          <p:cNvSpPr/>
          <p:nvPr/>
        </p:nvSpPr>
        <p:spPr>
          <a:xfrm>
            <a:off x="1874534"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3"/>
          <p:cNvSpPr/>
          <p:nvPr/>
        </p:nvSpPr>
        <p:spPr>
          <a:xfrm>
            <a:off x="2678992"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3"/>
          <p:cNvSpPr/>
          <p:nvPr/>
        </p:nvSpPr>
        <p:spPr>
          <a:xfrm>
            <a:off x="3483449" y="8383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3"/>
          <p:cNvSpPr/>
          <p:nvPr/>
        </p:nvSpPr>
        <p:spPr>
          <a:xfrm>
            <a:off x="4632607" y="8383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3"/>
          <p:cNvSpPr/>
          <p:nvPr/>
        </p:nvSpPr>
        <p:spPr>
          <a:xfrm>
            <a:off x="5698965" y="83835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3"/>
          <p:cNvSpPr/>
          <p:nvPr/>
        </p:nvSpPr>
        <p:spPr>
          <a:xfrm>
            <a:off x="6434122" y="83835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3"/>
          <p:cNvSpPr/>
          <p:nvPr/>
        </p:nvSpPr>
        <p:spPr>
          <a:xfrm>
            <a:off x="7302180"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3"/>
          <p:cNvSpPr/>
          <p:nvPr/>
        </p:nvSpPr>
        <p:spPr>
          <a:xfrm>
            <a:off x="8106638" y="8383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3"/>
          <p:cNvSpPr/>
          <p:nvPr/>
        </p:nvSpPr>
        <p:spPr>
          <a:xfrm>
            <a:off x="75700" y="11096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3"/>
          <p:cNvSpPr/>
          <p:nvPr/>
        </p:nvSpPr>
        <p:spPr>
          <a:xfrm>
            <a:off x="1036058" y="11096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3"/>
          <p:cNvSpPr/>
          <p:nvPr/>
        </p:nvSpPr>
        <p:spPr>
          <a:xfrm>
            <a:off x="1816417" y="11096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3"/>
          <p:cNvSpPr/>
          <p:nvPr/>
        </p:nvSpPr>
        <p:spPr>
          <a:xfrm>
            <a:off x="2997275"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3"/>
          <p:cNvSpPr/>
          <p:nvPr/>
        </p:nvSpPr>
        <p:spPr>
          <a:xfrm>
            <a:off x="3904233" y="11096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3"/>
          <p:cNvSpPr/>
          <p:nvPr/>
        </p:nvSpPr>
        <p:spPr>
          <a:xfrm>
            <a:off x="4536092"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3"/>
          <p:cNvSpPr/>
          <p:nvPr/>
        </p:nvSpPr>
        <p:spPr>
          <a:xfrm>
            <a:off x="5443050"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3"/>
          <p:cNvSpPr/>
          <p:nvPr/>
        </p:nvSpPr>
        <p:spPr>
          <a:xfrm>
            <a:off x="6350008"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3"/>
          <p:cNvSpPr/>
          <p:nvPr/>
        </p:nvSpPr>
        <p:spPr>
          <a:xfrm>
            <a:off x="7256967" y="11096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3"/>
          <p:cNvSpPr/>
          <p:nvPr/>
        </p:nvSpPr>
        <p:spPr>
          <a:xfrm>
            <a:off x="8437825" y="11096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3"/>
          <p:cNvSpPr/>
          <p:nvPr/>
        </p:nvSpPr>
        <p:spPr>
          <a:xfrm>
            <a:off x="75713" y="13810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3"/>
          <p:cNvSpPr/>
          <p:nvPr/>
        </p:nvSpPr>
        <p:spPr>
          <a:xfrm>
            <a:off x="1218438" y="13810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3"/>
          <p:cNvSpPr/>
          <p:nvPr/>
        </p:nvSpPr>
        <p:spPr>
          <a:xfrm>
            <a:off x="1867963" y="13810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3"/>
          <p:cNvSpPr/>
          <p:nvPr/>
        </p:nvSpPr>
        <p:spPr>
          <a:xfrm>
            <a:off x="2517488" y="13810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3"/>
          <p:cNvSpPr/>
          <p:nvPr/>
        </p:nvSpPr>
        <p:spPr>
          <a:xfrm>
            <a:off x="3716013" y="13810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3"/>
          <p:cNvSpPr/>
          <p:nvPr/>
        </p:nvSpPr>
        <p:spPr>
          <a:xfrm>
            <a:off x="4640638" y="138100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3"/>
          <p:cNvSpPr/>
          <p:nvPr/>
        </p:nvSpPr>
        <p:spPr>
          <a:xfrm>
            <a:off x="5248463" y="13810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3"/>
          <p:cNvSpPr/>
          <p:nvPr/>
        </p:nvSpPr>
        <p:spPr>
          <a:xfrm>
            <a:off x="6446988" y="13810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3"/>
          <p:cNvSpPr/>
          <p:nvPr/>
        </p:nvSpPr>
        <p:spPr>
          <a:xfrm>
            <a:off x="7245013" y="13810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3"/>
          <p:cNvSpPr/>
          <p:nvPr/>
        </p:nvSpPr>
        <p:spPr>
          <a:xfrm>
            <a:off x="8106638" y="13810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3"/>
          <p:cNvSpPr/>
          <p:nvPr/>
        </p:nvSpPr>
        <p:spPr>
          <a:xfrm>
            <a:off x="75550" y="16523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3"/>
          <p:cNvSpPr/>
          <p:nvPr/>
        </p:nvSpPr>
        <p:spPr>
          <a:xfrm>
            <a:off x="928875" y="16523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3"/>
          <p:cNvSpPr/>
          <p:nvPr/>
        </p:nvSpPr>
        <p:spPr>
          <a:xfrm>
            <a:off x="1980500" y="16523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3"/>
          <p:cNvSpPr/>
          <p:nvPr/>
        </p:nvSpPr>
        <p:spPr>
          <a:xfrm>
            <a:off x="2770225" y="16523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3"/>
          <p:cNvSpPr/>
          <p:nvPr/>
        </p:nvSpPr>
        <p:spPr>
          <a:xfrm>
            <a:off x="3739950" y="16523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3"/>
          <p:cNvSpPr/>
          <p:nvPr/>
        </p:nvSpPr>
        <p:spPr>
          <a:xfrm>
            <a:off x="4593275" y="16523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3"/>
          <p:cNvSpPr/>
          <p:nvPr/>
        </p:nvSpPr>
        <p:spPr>
          <a:xfrm>
            <a:off x="5509600" y="165232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3"/>
          <p:cNvSpPr/>
          <p:nvPr/>
        </p:nvSpPr>
        <p:spPr>
          <a:xfrm>
            <a:off x="6109125" y="165232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3"/>
          <p:cNvSpPr/>
          <p:nvPr/>
        </p:nvSpPr>
        <p:spPr>
          <a:xfrm>
            <a:off x="7299350" y="165232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3"/>
          <p:cNvSpPr/>
          <p:nvPr/>
        </p:nvSpPr>
        <p:spPr>
          <a:xfrm>
            <a:off x="8601475" y="1652325"/>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3"/>
          <p:cNvSpPr/>
          <p:nvPr/>
        </p:nvSpPr>
        <p:spPr>
          <a:xfrm>
            <a:off x="75869" y="19236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3"/>
          <p:cNvSpPr/>
          <p:nvPr/>
        </p:nvSpPr>
        <p:spPr>
          <a:xfrm>
            <a:off x="747094" y="1923650"/>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3"/>
          <p:cNvSpPr/>
          <p:nvPr/>
        </p:nvSpPr>
        <p:spPr>
          <a:xfrm>
            <a:off x="1905219" y="19236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3"/>
          <p:cNvSpPr/>
          <p:nvPr/>
        </p:nvSpPr>
        <p:spPr>
          <a:xfrm>
            <a:off x="2904944" y="19236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3"/>
          <p:cNvSpPr/>
          <p:nvPr/>
        </p:nvSpPr>
        <p:spPr>
          <a:xfrm>
            <a:off x="4125170" y="192365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3"/>
          <p:cNvSpPr/>
          <p:nvPr/>
        </p:nvSpPr>
        <p:spPr>
          <a:xfrm>
            <a:off x="4754695" y="1923650"/>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3"/>
          <p:cNvSpPr/>
          <p:nvPr/>
        </p:nvSpPr>
        <p:spPr>
          <a:xfrm>
            <a:off x="5179320" y="19236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3"/>
          <p:cNvSpPr/>
          <p:nvPr/>
        </p:nvSpPr>
        <p:spPr>
          <a:xfrm>
            <a:off x="6399545" y="1923650"/>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3"/>
          <p:cNvSpPr/>
          <p:nvPr/>
        </p:nvSpPr>
        <p:spPr>
          <a:xfrm>
            <a:off x="6986170" y="1923650"/>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3"/>
          <p:cNvSpPr/>
          <p:nvPr/>
        </p:nvSpPr>
        <p:spPr>
          <a:xfrm>
            <a:off x="8517195" y="19236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3"/>
          <p:cNvSpPr/>
          <p:nvPr/>
        </p:nvSpPr>
        <p:spPr>
          <a:xfrm>
            <a:off x="75850" y="21949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3"/>
          <p:cNvSpPr/>
          <p:nvPr/>
        </p:nvSpPr>
        <p:spPr>
          <a:xfrm>
            <a:off x="1206608" y="21949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3"/>
          <p:cNvSpPr/>
          <p:nvPr/>
        </p:nvSpPr>
        <p:spPr>
          <a:xfrm>
            <a:off x="1844167" y="21949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3"/>
          <p:cNvSpPr/>
          <p:nvPr/>
        </p:nvSpPr>
        <p:spPr>
          <a:xfrm>
            <a:off x="2481725" y="21949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3"/>
          <p:cNvSpPr/>
          <p:nvPr/>
        </p:nvSpPr>
        <p:spPr>
          <a:xfrm>
            <a:off x="3267783" y="21949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3"/>
          <p:cNvSpPr/>
          <p:nvPr/>
        </p:nvSpPr>
        <p:spPr>
          <a:xfrm>
            <a:off x="4053842" y="219497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3"/>
          <p:cNvSpPr/>
          <p:nvPr/>
        </p:nvSpPr>
        <p:spPr>
          <a:xfrm>
            <a:off x="5178300" y="21949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3"/>
          <p:cNvSpPr/>
          <p:nvPr/>
        </p:nvSpPr>
        <p:spPr>
          <a:xfrm>
            <a:off x="6027958" y="2194975"/>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3"/>
          <p:cNvSpPr/>
          <p:nvPr/>
        </p:nvSpPr>
        <p:spPr>
          <a:xfrm>
            <a:off x="7525317" y="21949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3"/>
          <p:cNvSpPr/>
          <p:nvPr/>
        </p:nvSpPr>
        <p:spPr>
          <a:xfrm>
            <a:off x="8437975" y="21949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3"/>
          <p:cNvSpPr/>
          <p:nvPr/>
        </p:nvSpPr>
        <p:spPr>
          <a:xfrm>
            <a:off x="75871" y="24663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3"/>
          <p:cNvSpPr/>
          <p:nvPr/>
        </p:nvSpPr>
        <p:spPr>
          <a:xfrm>
            <a:off x="865030" y="246630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3"/>
          <p:cNvSpPr/>
          <p:nvPr/>
        </p:nvSpPr>
        <p:spPr>
          <a:xfrm>
            <a:off x="1834188"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3"/>
          <p:cNvSpPr/>
          <p:nvPr/>
        </p:nvSpPr>
        <p:spPr>
          <a:xfrm>
            <a:off x="2474846" y="24663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3"/>
          <p:cNvSpPr/>
          <p:nvPr/>
        </p:nvSpPr>
        <p:spPr>
          <a:xfrm>
            <a:off x="3664505" y="24663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3"/>
          <p:cNvSpPr/>
          <p:nvPr/>
        </p:nvSpPr>
        <p:spPr>
          <a:xfrm>
            <a:off x="4517263"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3"/>
          <p:cNvSpPr/>
          <p:nvPr/>
        </p:nvSpPr>
        <p:spPr>
          <a:xfrm>
            <a:off x="5157922" y="24663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3"/>
          <p:cNvSpPr/>
          <p:nvPr/>
        </p:nvSpPr>
        <p:spPr>
          <a:xfrm>
            <a:off x="6347580"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3"/>
          <p:cNvSpPr/>
          <p:nvPr/>
        </p:nvSpPr>
        <p:spPr>
          <a:xfrm>
            <a:off x="6988238" y="246630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3"/>
          <p:cNvSpPr/>
          <p:nvPr/>
        </p:nvSpPr>
        <p:spPr>
          <a:xfrm>
            <a:off x="8368697" y="24663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3"/>
          <p:cNvSpPr/>
          <p:nvPr/>
        </p:nvSpPr>
        <p:spPr>
          <a:xfrm>
            <a:off x="75850" y="27376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3"/>
          <p:cNvSpPr/>
          <p:nvPr/>
        </p:nvSpPr>
        <p:spPr>
          <a:xfrm>
            <a:off x="946642"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3"/>
          <p:cNvSpPr/>
          <p:nvPr/>
        </p:nvSpPr>
        <p:spPr>
          <a:xfrm>
            <a:off x="2015733" y="2737625"/>
            <a:ext cx="418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3"/>
          <p:cNvSpPr/>
          <p:nvPr/>
        </p:nvSpPr>
        <p:spPr>
          <a:xfrm>
            <a:off x="2541225" y="2737625"/>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3"/>
          <p:cNvSpPr/>
          <p:nvPr/>
        </p:nvSpPr>
        <p:spPr>
          <a:xfrm>
            <a:off x="3115317" y="2737625"/>
            <a:ext cx="1133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3"/>
          <p:cNvSpPr/>
          <p:nvPr/>
        </p:nvSpPr>
        <p:spPr>
          <a:xfrm>
            <a:off x="4355708"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3"/>
          <p:cNvSpPr/>
          <p:nvPr/>
        </p:nvSpPr>
        <p:spPr>
          <a:xfrm>
            <a:off x="5424800" y="27376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3"/>
          <p:cNvSpPr/>
          <p:nvPr/>
        </p:nvSpPr>
        <p:spPr>
          <a:xfrm>
            <a:off x="6358592" y="2737625"/>
            <a:ext cx="9030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3"/>
          <p:cNvSpPr/>
          <p:nvPr/>
        </p:nvSpPr>
        <p:spPr>
          <a:xfrm>
            <a:off x="7368883" y="273762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3"/>
          <p:cNvSpPr/>
          <p:nvPr/>
        </p:nvSpPr>
        <p:spPr>
          <a:xfrm>
            <a:off x="8106775"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3"/>
          <p:cNvSpPr/>
          <p:nvPr/>
        </p:nvSpPr>
        <p:spPr>
          <a:xfrm>
            <a:off x="75878" y="300895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3"/>
          <p:cNvSpPr/>
          <p:nvPr/>
        </p:nvSpPr>
        <p:spPr>
          <a:xfrm>
            <a:off x="1458002" y="3008950"/>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3"/>
          <p:cNvSpPr/>
          <p:nvPr/>
        </p:nvSpPr>
        <p:spPr>
          <a:xfrm>
            <a:off x="1853726"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3"/>
          <p:cNvSpPr/>
          <p:nvPr/>
        </p:nvSpPr>
        <p:spPr>
          <a:xfrm>
            <a:off x="2496050" y="30089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3"/>
          <p:cNvSpPr/>
          <p:nvPr/>
        </p:nvSpPr>
        <p:spPr>
          <a:xfrm>
            <a:off x="3466875" y="30089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3"/>
          <p:cNvSpPr/>
          <p:nvPr/>
        </p:nvSpPr>
        <p:spPr>
          <a:xfrm>
            <a:off x="4602399"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3"/>
          <p:cNvSpPr/>
          <p:nvPr/>
        </p:nvSpPr>
        <p:spPr>
          <a:xfrm>
            <a:off x="5244723"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3"/>
          <p:cNvSpPr/>
          <p:nvPr/>
        </p:nvSpPr>
        <p:spPr>
          <a:xfrm>
            <a:off x="5887047" y="300895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3"/>
          <p:cNvSpPr/>
          <p:nvPr/>
        </p:nvSpPr>
        <p:spPr>
          <a:xfrm>
            <a:off x="7269171" y="30089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3"/>
          <p:cNvSpPr/>
          <p:nvPr/>
        </p:nvSpPr>
        <p:spPr>
          <a:xfrm>
            <a:off x="8460495" y="30089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3"/>
          <p:cNvSpPr/>
          <p:nvPr/>
        </p:nvSpPr>
        <p:spPr>
          <a:xfrm>
            <a:off x="75550" y="32802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3"/>
          <p:cNvSpPr/>
          <p:nvPr/>
        </p:nvSpPr>
        <p:spPr>
          <a:xfrm>
            <a:off x="1207008"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3"/>
          <p:cNvSpPr/>
          <p:nvPr/>
        </p:nvSpPr>
        <p:spPr>
          <a:xfrm>
            <a:off x="2057367"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3"/>
          <p:cNvSpPr/>
          <p:nvPr/>
        </p:nvSpPr>
        <p:spPr>
          <a:xfrm>
            <a:off x="2907725" y="32802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3"/>
          <p:cNvSpPr/>
          <p:nvPr/>
        </p:nvSpPr>
        <p:spPr>
          <a:xfrm>
            <a:off x="3821083" y="32802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3"/>
          <p:cNvSpPr/>
          <p:nvPr/>
        </p:nvSpPr>
        <p:spPr>
          <a:xfrm>
            <a:off x="4538542" y="328027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3"/>
          <p:cNvSpPr/>
          <p:nvPr/>
        </p:nvSpPr>
        <p:spPr>
          <a:xfrm>
            <a:off x="5837700" y="3280275"/>
            <a:ext cx="418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3"/>
          <p:cNvSpPr/>
          <p:nvPr/>
        </p:nvSpPr>
        <p:spPr>
          <a:xfrm>
            <a:off x="6342758" y="32802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3"/>
          <p:cNvSpPr/>
          <p:nvPr/>
        </p:nvSpPr>
        <p:spPr>
          <a:xfrm>
            <a:off x="7256117"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3"/>
          <p:cNvSpPr/>
          <p:nvPr/>
        </p:nvSpPr>
        <p:spPr>
          <a:xfrm>
            <a:off x="8106475" y="328027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3"/>
          <p:cNvSpPr/>
          <p:nvPr/>
        </p:nvSpPr>
        <p:spPr>
          <a:xfrm>
            <a:off x="75875" y="35516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3"/>
          <p:cNvSpPr/>
          <p:nvPr/>
        </p:nvSpPr>
        <p:spPr>
          <a:xfrm>
            <a:off x="875466" y="355160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3"/>
          <p:cNvSpPr/>
          <p:nvPr/>
        </p:nvSpPr>
        <p:spPr>
          <a:xfrm>
            <a:off x="1855056" y="35516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3"/>
          <p:cNvSpPr/>
          <p:nvPr/>
        </p:nvSpPr>
        <p:spPr>
          <a:xfrm>
            <a:off x="2506146" y="355160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3"/>
          <p:cNvSpPr/>
          <p:nvPr/>
        </p:nvSpPr>
        <p:spPr>
          <a:xfrm>
            <a:off x="3236436" y="35516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3"/>
          <p:cNvSpPr/>
          <p:nvPr/>
        </p:nvSpPr>
        <p:spPr>
          <a:xfrm>
            <a:off x="4380727" y="35516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3"/>
          <p:cNvSpPr/>
          <p:nvPr/>
        </p:nvSpPr>
        <p:spPr>
          <a:xfrm>
            <a:off x="5180317" y="35516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3"/>
          <p:cNvSpPr/>
          <p:nvPr/>
        </p:nvSpPr>
        <p:spPr>
          <a:xfrm>
            <a:off x="6380407" y="35516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3"/>
          <p:cNvSpPr/>
          <p:nvPr/>
        </p:nvSpPr>
        <p:spPr>
          <a:xfrm>
            <a:off x="7243597" y="35516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3"/>
          <p:cNvSpPr/>
          <p:nvPr/>
        </p:nvSpPr>
        <p:spPr>
          <a:xfrm>
            <a:off x="8106788" y="35516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3"/>
          <p:cNvSpPr/>
          <p:nvPr/>
        </p:nvSpPr>
        <p:spPr>
          <a:xfrm>
            <a:off x="75850" y="382292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3"/>
          <p:cNvSpPr/>
          <p:nvPr/>
        </p:nvSpPr>
        <p:spPr>
          <a:xfrm>
            <a:off x="1205542" y="38229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3"/>
          <p:cNvSpPr/>
          <p:nvPr/>
        </p:nvSpPr>
        <p:spPr>
          <a:xfrm>
            <a:off x="2054133" y="3822925"/>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3"/>
          <p:cNvSpPr/>
          <p:nvPr/>
        </p:nvSpPr>
        <p:spPr>
          <a:xfrm>
            <a:off x="2444025" y="382292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3"/>
          <p:cNvSpPr/>
          <p:nvPr/>
        </p:nvSpPr>
        <p:spPr>
          <a:xfrm>
            <a:off x="3159717" y="3822925"/>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3"/>
          <p:cNvSpPr/>
          <p:nvPr/>
        </p:nvSpPr>
        <p:spPr>
          <a:xfrm>
            <a:off x="4536008" y="38229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3"/>
          <p:cNvSpPr/>
          <p:nvPr/>
        </p:nvSpPr>
        <p:spPr>
          <a:xfrm>
            <a:off x="5172500" y="382292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3"/>
          <p:cNvSpPr/>
          <p:nvPr/>
        </p:nvSpPr>
        <p:spPr>
          <a:xfrm>
            <a:off x="5767292" y="38229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3"/>
          <p:cNvSpPr/>
          <p:nvPr/>
        </p:nvSpPr>
        <p:spPr>
          <a:xfrm>
            <a:off x="6890683" y="3822925"/>
            <a:ext cx="1484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3"/>
          <p:cNvSpPr/>
          <p:nvPr/>
        </p:nvSpPr>
        <p:spPr>
          <a:xfrm>
            <a:off x="8460475" y="3822925"/>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3"/>
          <p:cNvSpPr/>
          <p:nvPr/>
        </p:nvSpPr>
        <p:spPr>
          <a:xfrm>
            <a:off x="75870" y="40942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3"/>
          <p:cNvSpPr/>
          <p:nvPr/>
        </p:nvSpPr>
        <p:spPr>
          <a:xfrm>
            <a:off x="775428" y="40942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3"/>
          <p:cNvSpPr/>
          <p:nvPr/>
        </p:nvSpPr>
        <p:spPr>
          <a:xfrm>
            <a:off x="1828686" y="40942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3"/>
          <p:cNvSpPr/>
          <p:nvPr/>
        </p:nvSpPr>
        <p:spPr>
          <a:xfrm>
            <a:off x="2471545" y="40942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3"/>
          <p:cNvSpPr/>
          <p:nvPr/>
        </p:nvSpPr>
        <p:spPr>
          <a:xfrm>
            <a:off x="3442903" y="40942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3"/>
          <p:cNvSpPr/>
          <p:nvPr/>
        </p:nvSpPr>
        <p:spPr>
          <a:xfrm>
            <a:off x="4578962" y="40942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3"/>
          <p:cNvSpPr/>
          <p:nvPr/>
        </p:nvSpPr>
        <p:spPr>
          <a:xfrm>
            <a:off x="5221820" y="40942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3"/>
          <p:cNvSpPr/>
          <p:nvPr/>
        </p:nvSpPr>
        <p:spPr>
          <a:xfrm>
            <a:off x="6413679" y="409425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3"/>
          <p:cNvSpPr/>
          <p:nvPr/>
        </p:nvSpPr>
        <p:spPr>
          <a:xfrm>
            <a:off x="7268637" y="40942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3"/>
          <p:cNvSpPr/>
          <p:nvPr/>
        </p:nvSpPr>
        <p:spPr>
          <a:xfrm>
            <a:off x="8460495" y="40942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3"/>
          <p:cNvSpPr/>
          <p:nvPr/>
        </p:nvSpPr>
        <p:spPr>
          <a:xfrm>
            <a:off x="75850" y="43655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3"/>
          <p:cNvSpPr/>
          <p:nvPr/>
        </p:nvSpPr>
        <p:spPr>
          <a:xfrm>
            <a:off x="933675" y="43655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3"/>
          <p:cNvSpPr/>
          <p:nvPr/>
        </p:nvSpPr>
        <p:spPr>
          <a:xfrm>
            <a:off x="1854500" y="43655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3"/>
          <p:cNvSpPr/>
          <p:nvPr/>
        </p:nvSpPr>
        <p:spPr>
          <a:xfrm>
            <a:off x="2500225" y="43655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3"/>
          <p:cNvSpPr/>
          <p:nvPr/>
        </p:nvSpPr>
        <p:spPr>
          <a:xfrm>
            <a:off x="3474450" y="436557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3"/>
          <p:cNvSpPr/>
          <p:nvPr/>
        </p:nvSpPr>
        <p:spPr>
          <a:xfrm>
            <a:off x="4078475" y="4365575"/>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3"/>
          <p:cNvSpPr/>
          <p:nvPr/>
        </p:nvSpPr>
        <p:spPr>
          <a:xfrm>
            <a:off x="5584000" y="43655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3"/>
          <p:cNvSpPr/>
          <p:nvPr/>
        </p:nvSpPr>
        <p:spPr>
          <a:xfrm>
            <a:off x="6378225" y="43655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3"/>
          <p:cNvSpPr/>
          <p:nvPr/>
        </p:nvSpPr>
        <p:spPr>
          <a:xfrm>
            <a:off x="7236050" y="436557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3"/>
          <p:cNvSpPr/>
          <p:nvPr/>
        </p:nvSpPr>
        <p:spPr>
          <a:xfrm>
            <a:off x="8368675" y="43655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3"/>
          <p:cNvSpPr/>
          <p:nvPr/>
        </p:nvSpPr>
        <p:spPr>
          <a:xfrm>
            <a:off x="75863" y="46369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3"/>
          <p:cNvSpPr/>
          <p:nvPr/>
        </p:nvSpPr>
        <p:spPr>
          <a:xfrm>
            <a:off x="1217421"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3"/>
          <p:cNvSpPr/>
          <p:nvPr/>
        </p:nvSpPr>
        <p:spPr>
          <a:xfrm>
            <a:off x="2077879" y="463690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3"/>
          <p:cNvSpPr/>
          <p:nvPr/>
        </p:nvSpPr>
        <p:spPr>
          <a:xfrm>
            <a:off x="2684538" y="46369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3"/>
          <p:cNvSpPr/>
          <p:nvPr/>
        </p:nvSpPr>
        <p:spPr>
          <a:xfrm>
            <a:off x="3743296" y="46369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3"/>
          <p:cNvSpPr/>
          <p:nvPr/>
        </p:nvSpPr>
        <p:spPr>
          <a:xfrm>
            <a:off x="4540154" y="46369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3"/>
          <p:cNvSpPr/>
          <p:nvPr/>
        </p:nvSpPr>
        <p:spPr>
          <a:xfrm>
            <a:off x="5188513" y="46369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3"/>
          <p:cNvSpPr/>
          <p:nvPr/>
        </p:nvSpPr>
        <p:spPr>
          <a:xfrm>
            <a:off x="6385871"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3"/>
          <p:cNvSpPr/>
          <p:nvPr/>
        </p:nvSpPr>
        <p:spPr>
          <a:xfrm>
            <a:off x="7246329"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3"/>
          <p:cNvSpPr/>
          <p:nvPr/>
        </p:nvSpPr>
        <p:spPr>
          <a:xfrm>
            <a:off x="8106788" y="46369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3"/>
          <p:cNvSpPr/>
          <p:nvPr/>
        </p:nvSpPr>
        <p:spPr>
          <a:xfrm>
            <a:off x="75625" y="49082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3"/>
          <p:cNvSpPr/>
          <p:nvPr/>
        </p:nvSpPr>
        <p:spPr>
          <a:xfrm>
            <a:off x="1009417" y="49082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3"/>
          <p:cNvSpPr/>
          <p:nvPr/>
        </p:nvSpPr>
        <p:spPr>
          <a:xfrm>
            <a:off x="1668108" y="4908225"/>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3"/>
          <p:cNvSpPr/>
          <p:nvPr/>
        </p:nvSpPr>
        <p:spPr>
          <a:xfrm>
            <a:off x="2383500" y="4908225"/>
            <a:ext cx="1133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3"/>
          <p:cNvSpPr/>
          <p:nvPr/>
        </p:nvSpPr>
        <p:spPr>
          <a:xfrm>
            <a:off x="3623892" y="49082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3"/>
          <p:cNvSpPr/>
          <p:nvPr/>
        </p:nvSpPr>
        <p:spPr>
          <a:xfrm>
            <a:off x="4494683" y="49082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3"/>
          <p:cNvSpPr/>
          <p:nvPr/>
        </p:nvSpPr>
        <p:spPr>
          <a:xfrm>
            <a:off x="5481875" y="49082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3"/>
          <p:cNvSpPr/>
          <p:nvPr/>
        </p:nvSpPr>
        <p:spPr>
          <a:xfrm>
            <a:off x="6627467" y="49082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3"/>
          <p:cNvSpPr/>
          <p:nvPr/>
        </p:nvSpPr>
        <p:spPr>
          <a:xfrm>
            <a:off x="7434658" y="49082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3"/>
          <p:cNvSpPr/>
          <p:nvPr/>
        </p:nvSpPr>
        <p:spPr>
          <a:xfrm>
            <a:off x="8368450" y="49082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3"/>
          <p:cNvSpPr txBox="1"/>
          <p:nvPr/>
        </p:nvSpPr>
        <p:spPr>
          <a:xfrm>
            <a:off x="3028950" y="2277900"/>
            <a:ext cx="3086100" cy="5877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rPr>
              <a:t>Text</a:t>
            </a:r>
            <a:endParaRPr sz="26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0EDBA"/>
            </a:gs>
            <a:gs pos="100000">
              <a:srgbClr val="DE87F1"/>
            </a:gs>
          </a:gsLst>
          <a:lin ang="13500032" scaled="0"/>
        </a:gradFill>
      </p:bgPr>
    </p:bg>
    <p:spTree>
      <p:nvGrpSpPr>
        <p:cNvPr id="1809" name="Shape 1809"/>
        <p:cNvGrpSpPr/>
        <p:nvPr/>
      </p:nvGrpSpPr>
      <p:grpSpPr>
        <a:xfrm>
          <a:off x="0" y="0"/>
          <a:ext cx="0" cy="0"/>
          <a:chOff x="0" y="0"/>
          <a:chExt cx="0" cy="0"/>
        </a:xfrm>
      </p:grpSpPr>
      <p:sp>
        <p:nvSpPr>
          <p:cNvPr id="1810" name="Google Shape;1810;p44"/>
          <p:cNvSpPr/>
          <p:nvPr/>
        </p:nvSpPr>
        <p:spPr>
          <a:xfrm>
            <a:off x="75400" y="243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4"/>
          <p:cNvSpPr/>
          <p:nvPr/>
        </p:nvSpPr>
        <p:spPr>
          <a:xfrm>
            <a:off x="1206692"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4"/>
          <p:cNvSpPr/>
          <p:nvPr/>
        </p:nvSpPr>
        <p:spPr>
          <a:xfrm>
            <a:off x="1844783"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4"/>
          <p:cNvSpPr/>
          <p:nvPr/>
        </p:nvSpPr>
        <p:spPr>
          <a:xfrm>
            <a:off x="2482875" y="243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4"/>
          <p:cNvSpPr/>
          <p:nvPr/>
        </p:nvSpPr>
        <p:spPr>
          <a:xfrm>
            <a:off x="3449467" y="243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4"/>
          <p:cNvSpPr/>
          <p:nvPr/>
        </p:nvSpPr>
        <p:spPr>
          <a:xfrm>
            <a:off x="4580758"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4"/>
          <p:cNvSpPr/>
          <p:nvPr/>
        </p:nvSpPr>
        <p:spPr>
          <a:xfrm>
            <a:off x="5218850" y="243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4"/>
          <p:cNvSpPr/>
          <p:nvPr/>
        </p:nvSpPr>
        <p:spPr>
          <a:xfrm>
            <a:off x="6405942" y="243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4"/>
          <p:cNvSpPr/>
          <p:nvPr/>
        </p:nvSpPr>
        <p:spPr>
          <a:xfrm>
            <a:off x="7256133" y="243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4"/>
          <p:cNvSpPr/>
          <p:nvPr/>
        </p:nvSpPr>
        <p:spPr>
          <a:xfrm>
            <a:off x="8106325" y="2437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4"/>
          <p:cNvSpPr/>
          <p:nvPr/>
        </p:nvSpPr>
        <p:spPr>
          <a:xfrm>
            <a:off x="75720" y="29570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4"/>
          <p:cNvSpPr/>
          <p:nvPr/>
        </p:nvSpPr>
        <p:spPr>
          <a:xfrm>
            <a:off x="797779" y="2957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4"/>
          <p:cNvSpPr/>
          <p:nvPr/>
        </p:nvSpPr>
        <p:spPr>
          <a:xfrm>
            <a:off x="1738238" y="29570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4"/>
          <p:cNvSpPr/>
          <p:nvPr/>
        </p:nvSpPr>
        <p:spPr>
          <a:xfrm>
            <a:off x="2482797" y="295700"/>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4"/>
          <p:cNvSpPr/>
          <p:nvPr/>
        </p:nvSpPr>
        <p:spPr>
          <a:xfrm>
            <a:off x="3809056" y="295700"/>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4"/>
          <p:cNvSpPr/>
          <p:nvPr/>
        </p:nvSpPr>
        <p:spPr>
          <a:xfrm>
            <a:off x="4389815" y="2957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4"/>
          <p:cNvSpPr/>
          <p:nvPr/>
        </p:nvSpPr>
        <p:spPr>
          <a:xfrm>
            <a:off x="5548374" y="2957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4"/>
          <p:cNvSpPr/>
          <p:nvPr/>
        </p:nvSpPr>
        <p:spPr>
          <a:xfrm>
            <a:off x="6213733" y="2957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4"/>
          <p:cNvSpPr/>
          <p:nvPr/>
        </p:nvSpPr>
        <p:spPr>
          <a:xfrm>
            <a:off x="7154193" y="2957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4"/>
          <p:cNvSpPr/>
          <p:nvPr/>
        </p:nvSpPr>
        <p:spPr>
          <a:xfrm>
            <a:off x="7968052" y="2957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4"/>
          <p:cNvSpPr/>
          <p:nvPr/>
        </p:nvSpPr>
        <p:spPr>
          <a:xfrm>
            <a:off x="75700" y="5670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4"/>
          <p:cNvSpPr/>
          <p:nvPr/>
        </p:nvSpPr>
        <p:spPr>
          <a:xfrm>
            <a:off x="943258" y="5670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4"/>
          <p:cNvSpPr/>
          <p:nvPr/>
        </p:nvSpPr>
        <p:spPr>
          <a:xfrm>
            <a:off x="1810817"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4"/>
          <p:cNvSpPr/>
          <p:nvPr/>
        </p:nvSpPr>
        <p:spPr>
          <a:xfrm>
            <a:off x="2466275" y="5670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4"/>
          <p:cNvSpPr/>
          <p:nvPr/>
        </p:nvSpPr>
        <p:spPr>
          <a:xfrm>
            <a:off x="3450233"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4"/>
          <p:cNvSpPr/>
          <p:nvPr/>
        </p:nvSpPr>
        <p:spPr>
          <a:xfrm>
            <a:off x="4105692" y="5670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4"/>
          <p:cNvSpPr/>
          <p:nvPr/>
        </p:nvSpPr>
        <p:spPr>
          <a:xfrm>
            <a:off x="5248050" y="56702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4"/>
          <p:cNvSpPr/>
          <p:nvPr/>
        </p:nvSpPr>
        <p:spPr>
          <a:xfrm>
            <a:off x="6396708" y="5670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4"/>
          <p:cNvSpPr/>
          <p:nvPr/>
        </p:nvSpPr>
        <p:spPr>
          <a:xfrm>
            <a:off x="7200667"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4"/>
          <p:cNvSpPr/>
          <p:nvPr/>
        </p:nvSpPr>
        <p:spPr>
          <a:xfrm>
            <a:off x="7856125" y="56702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4"/>
          <p:cNvSpPr/>
          <p:nvPr/>
        </p:nvSpPr>
        <p:spPr>
          <a:xfrm>
            <a:off x="75719" y="8383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4"/>
          <p:cNvSpPr/>
          <p:nvPr/>
        </p:nvSpPr>
        <p:spPr>
          <a:xfrm>
            <a:off x="731677" y="838350"/>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4"/>
          <p:cNvSpPr/>
          <p:nvPr/>
        </p:nvSpPr>
        <p:spPr>
          <a:xfrm>
            <a:off x="1874534"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4"/>
          <p:cNvSpPr/>
          <p:nvPr/>
        </p:nvSpPr>
        <p:spPr>
          <a:xfrm>
            <a:off x="2678992"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4"/>
          <p:cNvSpPr/>
          <p:nvPr/>
        </p:nvSpPr>
        <p:spPr>
          <a:xfrm>
            <a:off x="3483449" y="8383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4"/>
          <p:cNvSpPr/>
          <p:nvPr/>
        </p:nvSpPr>
        <p:spPr>
          <a:xfrm>
            <a:off x="4632607" y="8383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4"/>
          <p:cNvSpPr/>
          <p:nvPr/>
        </p:nvSpPr>
        <p:spPr>
          <a:xfrm>
            <a:off x="5698965" y="83835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4"/>
          <p:cNvSpPr/>
          <p:nvPr/>
        </p:nvSpPr>
        <p:spPr>
          <a:xfrm>
            <a:off x="6434122" y="83835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4"/>
          <p:cNvSpPr/>
          <p:nvPr/>
        </p:nvSpPr>
        <p:spPr>
          <a:xfrm>
            <a:off x="7302180"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4"/>
          <p:cNvSpPr/>
          <p:nvPr/>
        </p:nvSpPr>
        <p:spPr>
          <a:xfrm>
            <a:off x="8106638" y="8383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4"/>
          <p:cNvSpPr/>
          <p:nvPr/>
        </p:nvSpPr>
        <p:spPr>
          <a:xfrm>
            <a:off x="75700" y="11096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4"/>
          <p:cNvSpPr/>
          <p:nvPr/>
        </p:nvSpPr>
        <p:spPr>
          <a:xfrm>
            <a:off x="1036058" y="11096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4"/>
          <p:cNvSpPr/>
          <p:nvPr/>
        </p:nvSpPr>
        <p:spPr>
          <a:xfrm>
            <a:off x="1816417" y="11096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4"/>
          <p:cNvSpPr/>
          <p:nvPr/>
        </p:nvSpPr>
        <p:spPr>
          <a:xfrm>
            <a:off x="2997275"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4"/>
          <p:cNvSpPr/>
          <p:nvPr/>
        </p:nvSpPr>
        <p:spPr>
          <a:xfrm>
            <a:off x="3904233" y="11096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4"/>
          <p:cNvSpPr/>
          <p:nvPr/>
        </p:nvSpPr>
        <p:spPr>
          <a:xfrm>
            <a:off x="4536092"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4"/>
          <p:cNvSpPr/>
          <p:nvPr/>
        </p:nvSpPr>
        <p:spPr>
          <a:xfrm>
            <a:off x="5443050"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4"/>
          <p:cNvSpPr/>
          <p:nvPr/>
        </p:nvSpPr>
        <p:spPr>
          <a:xfrm>
            <a:off x="6350008"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4"/>
          <p:cNvSpPr/>
          <p:nvPr/>
        </p:nvSpPr>
        <p:spPr>
          <a:xfrm>
            <a:off x="7256967" y="11096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4"/>
          <p:cNvSpPr/>
          <p:nvPr/>
        </p:nvSpPr>
        <p:spPr>
          <a:xfrm>
            <a:off x="8437825" y="11096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4"/>
          <p:cNvSpPr/>
          <p:nvPr/>
        </p:nvSpPr>
        <p:spPr>
          <a:xfrm>
            <a:off x="75713" y="13810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4"/>
          <p:cNvSpPr/>
          <p:nvPr/>
        </p:nvSpPr>
        <p:spPr>
          <a:xfrm>
            <a:off x="1218438" y="13810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4"/>
          <p:cNvSpPr/>
          <p:nvPr/>
        </p:nvSpPr>
        <p:spPr>
          <a:xfrm>
            <a:off x="1867963" y="13810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4"/>
          <p:cNvSpPr/>
          <p:nvPr/>
        </p:nvSpPr>
        <p:spPr>
          <a:xfrm>
            <a:off x="2517488" y="13810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4"/>
          <p:cNvSpPr/>
          <p:nvPr/>
        </p:nvSpPr>
        <p:spPr>
          <a:xfrm>
            <a:off x="3716013" y="13810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4"/>
          <p:cNvSpPr/>
          <p:nvPr/>
        </p:nvSpPr>
        <p:spPr>
          <a:xfrm>
            <a:off x="4640638" y="138100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4"/>
          <p:cNvSpPr/>
          <p:nvPr/>
        </p:nvSpPr>
        <p:spPr>
          <a:xfrm>
            <a:off x="5248463" y="13810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4"/>
          <p:cNvSpPr/>
          <p:nvPr/>
        </p:nvSpPr>
        <p:spPr>
          <a:xfrm>
            <a:off x="6446988" y="13810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4"/>
          <p:cNvSpPr/>
          <p:nvPr/>
        </p:nvSpPr>
        <p:spPr>
          <a:xfrm>
            <a:off x="7245013" y="13810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4"/>
          <p:cNvSpPr/>
          <p:nvPr/>
        </p:nvSpPr>
        <p:spPr>
          <a:xfrm>
            <a:off x="8106638" y="13810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4"/>
          <p:cNvSpPr/>
          <p:nvPr/>
        </p:nvSpPr>
        <p:spPr>
          <a:xfrm>
            <a:off x="75550" y="16523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4"/>
          <p:cNvSpPr/>
          <p:nvPr/>
        </p:nvSpPr>
        <p:spPr>
          <a:xfrm>
            <a:off x="928875" y="16523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4"/>
          <p:cNvSpPr/>
          <p:nvPr/>
        </p:nvSpPr>
        <p:spPr>
          <a:xfrm>
            <a:off x="1980500" y="16523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4"/>
          <p:cNvSpPr/>
          <p:nvPr/>
        </p:nvSpPr>
        <p:spPr>
          <a:xfrm>
            <a:off x="2770225" y="16523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4"/>
          <p:cNvSpPr/>
          <p:nvPr/>
        </p:nvSpPr>
        <p:spPr>
          <a:xfrm>
            <a:off x="3739950" y="16523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4"/>
          <p:cNvSpPr/>
          <p:nvPr/>
        </p:nvSpPr>
        <p:spPr>
          <a:xfrm>
            <a:off x="4593275" y="16523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4"/>
          <p:cNvSpPr/>
          <p:nvPr/>
        </p:nvSpPr>
        <p:spPr>
          <a:xfrm>
            <a:off x="5509600" y="165232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4"/>
          <p:cNvSpPr/>
          <p:nvPr/>
        </p:nvSpPr>
        <p:spPr>
          <a:xfrm>
            <a:off x="6109125" y="165232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4"/>
          <p:cNvSpPr/>
          <p:nvPr/>
        </p:nvSpPr>
        <p:spPr>
          <a:xfrm>
            <a:off x="7299350" y="165232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4"/>
          <p:cNvSpPr/>
          <p:nvPr/>
        </p:nvSpPr>
        <p:spPr>
          <a:xfrm>
            <a:off x="8601475" y="1652325"/>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4"/>
          <p:cNvSpPr/>
          <p:nvPr/>
        </p:nvSpPr>
        <p:spPr>
          <a:xfrm>
            <a:off x="75869" y="19236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4"/>
          <p:cNvSpPr/>
          <p:nvPr/>
        </p:nvSpPr>
        <p:spPr>
          <a:xfrm>
            <a:off x="747094" y="1923650"/>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4"/>
          <p:cNvSpPr/>
          <p:nvPr/>
        </p:nvSpPr>
        <p:spPr>
          <a:xfrm>
            <a:off x="1905219" y="19236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4"/>
          <p:cNvSpPr/>
          <p:nvPr/>
        </p:nvSpPr>
        <p:spPr>
          <a:xfrm>
            <a:off x="2904944" y="19236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4"/>
          <p:cNvSpPr/>
          <p:nvPr/>
        </p:nvSpPr>
        <p:spPr>
          <a:xfrm>
            <a:off x="4125170" y="192365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4"/>
          <p:cNvSpPr/>
          <p:nvPr/>
        </p:nvSpPr>
        <p:spPr>
          <a:xfrm>
            <a:off x="4754695" y="1923650"/>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4"/>
          <p:cNvSpPr/>
          <p:nvPr/>
        </p:nvSpPr>
        <p:spPr>
          <a:xfrm>
            <a:off x="5179320" y="19236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4"/>
          <p:cNvSpPr/>
          <p:nvPr/>
        </p:nvSpPr>
        <p:spPr>
          <a:xfrm>
            <a:off x="6399545" y="1923650"/>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4"/>
          <p:cNvSpPr/>
          <p:nvPr/>
        </p:nvSpPr>
        <p:spPr>
          <a:xfrm>
            <a:off x="6986170" y="1923650"/>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4"/>
          <p:cNvSpPr/>
          <p:nvPr/>
        </p:nvSpPr>
        <p:spPr>
          <a:xfrm>
            <a:off x="8517195" y="19236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4"/>
          <p:cNvSpPr/>
          <p:nvPr/>
        </p:nvSpPr>
        <p:spPr>
          <a:xfrm>
            <a:off x="75850" y="21949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4"/>
          <p:cNvSpPr/>
          <p:nvPr/>
        </p:nvSpPr>
        <p:spPr>
          <a:xfrm>
            <a:off x="1206608" y="21949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4"/>
          <p:cNvSpPr/>
          <p:nvPr/>
        </p:nvSpPr>
        <p:spPr>
          <a:xfrm>
            <a:off x="1844167" y="21949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4"/>
          <p:cNvSpPr/>
          <p:nvPr/>
        </p:nvSpPr>
        <p:spPr>
          <a:xfrm>
            <a:off x="2481725" y="21949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4"/>
          <p:cNvSpPr/>
          <p:nvPr/>
        </p:nvSpPr>
        <p:spPr>
          <a:xfrm>
            <a:off x="3267783" y="21949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4"/>
          <p:cNvSpPr/>
          <p:nvPr/>
        </p:nvSpPr>
        <p:spPr>
          <a:xfrm>
            <a:off x="4053842" y="219497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4"/>
          <p:cNvSpPr/>
          <p:nvPr/>
        </p:nvSpPr>
        <p:spPr>
          <a:xfrm>
            <a:off x="5178300" y="21949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4"/>
          <p:cNvSpPr/>
          <p:nvPr/>
        </p:nvSpPr>
        <p:spPr>
          <a:xfrm>
            <a:off x="6027958" y="2194975"/>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4"/>
          <p:cNvSpPr/>
          <p:nvPr/>
        </p:nvSpPr>
        <p:spPr>
          <a:xfrm>
            <a:off x="7525317" y="21949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4"/>
          <p:cNvSpPr/>
          <p:nvPr/>
        </p:nvSpPr>
        <p:spPr>
          <a:xfrm>
            <a:off x="8437975" y="21949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4"/>
          <p:cNvSpPr/>
          <p:nvPr/>
        </p:nvSpPr>
        <p:spPr>
          <a:xfrm>
            <a:off x="75871" y="24663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4"/>
          <p:cNvSpPr/>
          <p:nvPr/>
        </p:nvSpPr>
        <p:spPr>
          <a:xfrm>
            <a:off x="865030" y="246630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4"/>
          <p:cNvSpPr/>
          <p:nvPr/>
        </p:nvSpPr>
        <p:spPr>
          <a:xfrm>
            <a:off x="1834188"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4"/>
          <p:cNvSpPr/>
          <p:nvPr/>
        </p:nvSpPr>
        <p:spPr>
          <a:xfrm>
            <a:off x="2474846" y="24663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4"/>
          <p:cNvSpPr/>
          <p:nvPr/>
        </p:nvSpPr>
        <p:spPr>
          <a:xfrm>
            <a:off x="3664505" y="24663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4"/>
          <p:cNvSpPr/>
          <p:nvPr/>
        </p:nvSpPr>
        <p:spPr>
          <a:xfrm>
            <a:off x="4517263"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4"/>
          <p:cNvSpPr/>
          <p:nvPr/>
        </p:nvSpPr>
        <p:spPr>
          <a:xfrm>
            <a:off x="5157922" y="24663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4"/>
          <p:cNvSpPr/>
          <p:nvPr/>
        </p:nvSpPr>
        <p:spPr>
          <a:xfrm>
            <a:off x="6347580"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4"/>
          <p:cNvSpPr/>
          <p:nvPr/>
        </p:nvSpPr>
        <p:spPr>
          <a:xfrm>
            <a:off x="6988238" y="246630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4"/>
          <p:cNvSpPr/>
          <p:nvPr/>
        </p:nvSpPr>
        <p:spPr>
          <a:xfrm>
            <a:off x="8368697" y="24663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4"/>
          <p:cNvSpPr/>
          <p:nvPr/>
        </p:nvSpPr>
        <p:spPr>
          <a:xfrm>
            <a:off x="75850" y="27376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4"/>
          <p:cNvSpPr/>
          <p:nvPr/>
        </p:nvSpPr>
        <p:spPr>
          <a:xfrm>
            <a:off x="946642"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4"/>
          <p:cNvSpPr/>
          <p:nvPr/>
        </p:nvSpPr>
        <p:spPr>
          <a:xfrm>
            <a:off x="2015733" y="2737625"/>
            <a:ext cx="418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4"/>
          <p:cNvSpPr/>
          <p:nvPr/>
        </p:nvSpPr>
        <p:spPr>
          <a:xfrm>
            <a:off x="2541225" y="2737625"/>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4"/>
          <p:cNvSpPr/>
          <p:nvPr/>
        </p:nvSpPr>
        <p:spPr>
          <a:xfrm>
            <a:off x="3115317" y="2737625"/>
            <a:ext cx="1133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4"/>
          <p:cNvSpPr/>
          <p:nvPr/>
        </p:nvSpPr>
        <p:spPr>
          <a:xfrm>
            <a:off x="4355708"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4"/>
          <p:cNvSpPr/>
          <p:nvPr/>
        </p:nvSpPr>
        <p:spPr>
          <a:xfrm>
            <a:off x="5424800" y="27376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4"/>
          <p:cNvSpPr/>
          <p:nvPr/>
        </p:nvSpPr>
        <p:spPr>
          <a:xfrm>
            <a:off x="6358592" y="2737625"/>
            <a:ext cx="9030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4"/>
          <p:cNvSpPr/>
          <p:nvPr/>
        </p:nvSpPr>
        <p:spPr>
          <a:xfrm>
            <a:off x="7368883" y="273762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4"/>
          <p:cNvSpPr/>
          <p:nvPr/>
        </p:nvSpPr>
        <p:spPr>
          <a:xfrm>
            <a:off x="8106775"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4"/>
          <p:cNvSpPr/>
          <p:nvPr/>
        </p:nvSpPr>
        <p:spPr>
          <a:xfrm>
            <a:off x="75878" y="300895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4"/>
          <p:cNvSpPr/>
          <p:nvPr/>
        </p:nvSpPr>
        <p:spPr>
          <a:xfrm>
            <a:off x="1458002" y="3008950"/>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4"/>
          <p:cNvSpPr/>
          <p:nvPr/>
        </p:nvSpPr>
        <p:spPr>
          <a:xfrm>
            <a:off x="1853726"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4"/>
          <p:cNvSpPr/>
          <p:nvPr/>
        </p:nvSpPr>
        <p:spPr>
          <a:xfrm>
            <a:off x="2496050" y="30089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4"/>
          <p:cNvSpPr/>
          <p:nvPr/>
        </p:nvSpPr>
        <p:spPr>
          <a:xfrm>
            <a:off x="3466875" y="30089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4"/>
          <p:cNvSpPr/>
          <p:nvPr/>
        </p:nvSpPr>
        <p:spPr>
          <a:xfrm>
            <a:off x="4602399"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4"/>
          <p:cNvSpPr/>
          <p:nvPr/>
        </p:nvSpPr>
        <p:spPr>
          <a:xfrm>
            <a:off x="5244723"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4"/>
          <p:cNvSpPr/>
          <p:nvPr/>
        </p:nvSpPr>
        <p:spPr>
          <a:xfrm>
            <a:off x="5887047" y="300895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4"/>
          <p:cNvSpPr/>
          <p:nvPr/>
        </p:nvSpPr>
        <p:spPr>
          <a:xfrm>
            <a:off x="7269171" y="30089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4"/>
          <p:cNvSpPr/>
          <p:nvPr/>
        </p:nvSpPr>
        <p:spPr>
          <a:xfrm>
            <a:off x="8460495" y="30089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4"/>
          <p:cNvSpPr/>
          <p:nvPr/>
        </p:nvSpPr>
        <p:spPr>
          <a:xfrm>
            <a:off x="75550" y="32802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4"/>
          <p:cNvSpPr/>
          <p:nvPr/>
        </p:nvSpPr>
        <p:spPr>
          <a:xfrm>
            <a:off x="1207008"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4"/>
          <p:cNvSpPr/>
          <p:nvPr/>
        </p:nvSpPr>
        <p:spPr>
          <a:xfrm>
            <a:off x="2057367"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4"/>
          <p:cNvSpPr/>
          <p:nvPr/>
        </p:nvSpPr>
        <p:spPr>
          <a:xfrm>
            <a:off x="2907725" y="32802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4"/>
          <p:cNvSpPr/>
          <p:nvPr/>
        </p:nvSpPr>
        <p:spPr>
          <a:xfrm>
            <a:off x="3821083" y="32802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4"/>
          <p:cNvSpPr/>
          <p:nvPr/>
        </p:nvSpPr>
        <p:spPr>
          <a:xfrm>
            <a:off x="4538542" y="328027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4"/>
          <p:cNvSpPr/>
          <p:nvPr/>
        </p:nvSpPr>
        <p:spPr>
          <a:xfrm>
            <a:off x="5837700" y="3280275"/>
            <a:ext cx="418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4"/>
          <p:cNvSpPr/>
          <p:nvPr/>
        </p:nvSpPr>
        <p:spPr>
          <a:xfrm>
            <a:off x="6342758" y="32802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4"/>
          <p:cNvSpPr/>
          <p:nvPr/>
        </p:nvSpPr>
        <p:spPr>
          <a:xfrm>
            <a:off x="7256117"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4"/>
          <p:cNvSpPr/>
          <p:nvPr/>
        </p:nvSpPr>
        <p:spPr>
          <a:xfrm>
            <a:off x="8106475" y="328027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4"/>
          <p:cNvSpPr/>
          <p:nvPr/>
        </p:nvSpPr>
        <p:spPr>
          <a:xfrm>
            <a:off x="75875" y="35516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4"/>
          <p:cNvSpPr/>
          <p:nvPr/>
        </p:nvSpPr>
        <p:spPr>
          <a:xfrm>
            <a:off x="875466" y="355160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4"/>
          <p:cNvSpPr/>
          <p:nvPr/>
        </p:nvSpPr>
        <p:spPr>
          <a:xfrm>
            <a:off x="1855056" y="35516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4"/>
          <p:cNvSpPr/>
          <p:nvPr/>
        </p:nvSpPr>
        <p:spPr>
          <a:xfrm>
            <a:off x="2506146" y="355160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4"/>
          <p:cNvSpPr/>
          <p:nvPr/>
        </p:nvSpPr>
        <p:spPr>
          <a:xfrm>
            <a:off x="3236436" y="35516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4"/>
          <p:cNvSpPr/>
          <p:nvPr/>
        </p:nvSpPr>
        <p:spPr>
          <a:xfrm>
            <a:off x="4380727" y="35516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4"/>
          <p:cNvSpPr/>
          <p:nvPr/>
        </p:nvSpPr>
        <p:spPr>
          <a:xfrm>
            <a:off x="5180317" y="35516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4"/>
          <p:cNvSpPr/>
          <p:nvPr/>
        </p:nvSpPr>
        <p:spPr>
          <a:xfrm>
            <a:off x="6380407" y="35516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4"/>
          <p:cNvSpPr/>
          <p:nvPr/>
        </p:nvSpPr>
        <p:spPr>
          <a:xfrm>
            <a:off x="7243597" y="35516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4"/>
          <p:cNvSpPr/>
          <p:nvPr/>
        </p:nvSpPr>
        <p:spPr>
          <a:xfrm>
            <a:off x="8106788" y="35516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4"/>
          <p:cNvSpPr/>
          <p:nvPr/>
        </p:nvSpPr>
        <p:spPr>
          <a:xfrm>
            <a:off x="75850" y="382292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4"/>
          <p:cNvSpPr/>
          <p:nvPr/>
        </p:nvSpPr>
        <p:spPr>
          <a:xfrm>
            <a:off x="1205542" y="38229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4"/>
          <p:cNvSpPr/>
          <p:nvPr/>
        </p:nvSpPr>
        <p:spPr>
          <a:xfrm>
            <a:off x="2054133" y="3822925"/>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4"/>
          <p:cNvSpPr/>
          <p:nvPr/>
        </p:nvSpPr>
        <p:spPr>
          <a:xfrm>
            <a:off x="2444025" y="382292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4"/>
          <p:cNvSpPr/>
          <p:nvPr/>
        </p:nvSpPr>
        <p:spPr>
          <a:xfrm>
            <a:off x="3159717" y="3822925"/>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4"/>
          <p:cNvSpPr/>
          <p:nvPr/>
        </p:nvSpPr>
        <p:spPr>
          <a:xfrm>
            <a:off x="4536008" y="38229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4"/>
          <p:cNvSpPr/>
          <p:nvPr/>
        </p:nvSpPr>
        <p:spPr>
          <a:xfrm>
            <a:off x="5172500" y="382292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4"/>
          <p:cNvSpPr/>
          <p:nvPr/>
        </p:nvSpPr>
        <p:spPr>
          <a:xfrm>
            <a:off x="5767292" y="38229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4"/>
          <p:cNvSpPr/>
          <p:nvPr/>
        </p:nvSpPr>
        <p:spPr>
          <a:xfrm>
            <a:off x="6890683" y="3822925"/>
            <a:ext cx="1484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4"/>
          <p:cNvSpPr/>
          <p:nvPr/>
        </p:nvSpPr>
        <p:spPr>
          <a:xfrm>
            <a:off x="8460475" y="3822925"/>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4"/>
          <p:cNvSpPr/>
          <p:nvPr/>
        </p:nvSpPr>
        <p:spPr>
          <a:xfrm>
            <a:off x="75870" y="40942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4"/>
          <p:cNvSpPr/>
          <p:nvPr/>
        </p:nvSpPr>
        <p:spPr>
          <a:xfrm>
            <a:off x="775428" y="40942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4"/>
          <p:cNvSpPr/>
          <p:nvPr/>
        </p:nvSpPr>
        <p:spPr>
          <a:xfrm>
            <a:off x="1828686" y="40942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4"/>
          <p:cNvSpPr/>
          <p:nvPr/>
        </p:nvSpPr>
        <p:spPr>
          <a:xfrm>
            <a:off x="2471545" y="40942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4"/>
          <p:cNvSpPr/>
          <p:nvPr/>
        </p:nvSpPr>
        <p:spPr>
          <a:xfrm>
            <a:off x="3442903" y="40942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4"/>
          <p:cNvSpPr/>
          <p:nvPr/>
        </p:nvSpPr>
        <p:spPr>
          <a:xfrm>
            <a:off x="4578962" y="40942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4"/>
          <p:cNvSpPr/>
          <p:nvPr/>
        </p:nvSpPr>
        <p:spPr>
          <a:xfrm>
            <a:off x="5221820" y="40942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4"/>
          <p:cNvSpPr/>
          <p:nvPr/>
        </p:nvSpPr>
        <p:spPr>
          <a:xfrm>
            <a:off x="6413679" y="409425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4"/>
          <p:cNvSpPr/>
          <p:nvPr/>
        </p:nvSpPr>
        <p:spPr>
          <a:xfrm>
            <a:off x="7268637" y="40942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4"/>
          <p:cNvSpPr/>
          <p:nvPr/>
        </p:nvSpPr>
        <p:spPr>
          <a:xfrm>
            <a:off x="8460495" y="40942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4"/>
          <p:cNvSpPr/>
          <p:nvPr/>
        </p:nvSpPr>
        <p:spPr>
          <a:xfrm>
            <a:off x="75850" y="43655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4"/>
          <p:cNvSpPr/>
          <p:nvPr/>
        </p:nvSpPr>
        <p:spPr>
          <a:xfrm>
            <a:off x="933675" y="43655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4"/>
          <p:cNvSpPr/>
          <p:nvPr/>
        </p:nvSpPr>
        <p:spPr>
          <a:xfrm>
            <a:off x="1854500" y="43655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4"/>
          <p:cNvSpPr/>
          <p:nvPr/>
        </p:nvSpPr>
        <p:spPr>
          <a:xfrm>
            <a:off x="2500225" y="43655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4"/>
          <p:cNvSpPr/>
          <p:nvPr/>
        </p:nvSpPr>
        <p:spPr>
          <a:xfrm>
            <a:off x="3474450" y="436557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4"/>
          <p:cNvSpPr/>
          <p:nvPr/>
        </p:nvSpPr>
        <p:spPr>
          <a:xfrm>
            <a:off x="4078475" y="4365575"/>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4"/>
          <p:cNvSpPr/>
          <p:nvPr/>
        </p:nvSpPr>
        <p:spPr>
          <a:xfrm>
            <a:off x="5584000" y="43655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4"/>
          <p:cNvSpPr/>
          <p:nvPr/>
        </p:nvSpPr>
        <p:spPr>
          <a:xfrm>
            <a:off x="6378225" y="43655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4"/>
          <p:cNvSpPr/>
          <p:nvPr/>
        </p:nvSpPr>
        <p:spPr>
          <a:xfrm>
            <a:off x="7236050" y="436557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4"/>
          <p:cNvSpPr/>
          <p:nvPr/>
        </p:nvSpPr>
        <p:spPr>
          <a:xfrm>
            <a:off x="8368675" y="43655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4"/>
          <p:cNvSpPr/>
          <p:nvPr/>
        </p:nvSpPr>
        <p:spPr>
          <a:xfrm>
            <a:off x="75863" y="46369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4"/>
          <p:cNvSpPr/>
          <p:nvPr/>
        </p:nvSpPr>
        <p:spPr>
          <a:xfrm>
            <a:off x="1217421"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4"/>
          <p:cNvSpPr/>
          <p:nvPr/>
        </p:nvSpPr>
        <p:spPr>
          <a:xfrm>
            <a:off x="2077879" y="463690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4"/>
          <p:cNvSpPr/>
          <p:nvPr/>
        </p:nvSpPr>
        <p:spPr>
          <a:xfrm>
            <a:off x="2684538" y="46369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4"/>
          <p:cNvSpPr/>
          <p:nvPr/>
        </p:nvSpPr>
        <p:spPr>
          <a:xfrm>
            <a:off x="3743296" y="46369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4"/>
          <p:cNvSpPr/>
          <p:nvPr/>
        </p:nvSpPr>
        <p:spPr>
          <a:xfrm>
            <a:off x="4540154" y="46369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4"/>
          <p:cNvSpPr/>
          <p:nvPr/>
        </p:nvSpPr>
        <p:spPr>
          <a:xfrm>
            <a:off x="5188513" y="46369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4"/>
          <p:cNvSpPr/>
          <p:nvPr/>
        </p:nvSpPr>
        <p:spPr>
          <a:xfrm>
            <a:off x="6385871"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4"/>
          <p:cNvSpPr/>
          <p:nvPr/>
        </p:nvSpPr>
        <p:spPr>
          <a:xfrm>
            <a:off x="7246329"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4"/>
          <p:cNvSpPr/>
          <p:nvPr/>
        </p:nvSpPr>
        <p:spPr>
          <a:xfrm>
            <a:off x="8106788" y="46369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4"/>
          <p:cNvSpPr/>
          <p:nvPr/>
        </p:nvSpPr>
        <p:spPr>
          <a:xfrm>
            <a:off x="75625" y="49082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4"/>
          <p:cNvSpPr/>
          <p:nvPr/>
        </p:nvSpPr>
        <p:spPr>
          <a:xfrm>
            <a:off x="1009417" y="49082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4"/>
          <p:cNvSpPr/>
          <p:nvPr/>
        </p:nvSpPr>
        <p:spPr>
          <a:xfrm>
            <a:off x="1668108" y="4908225"/>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4"/>
          <p:cNvSpPr/>
          <p:nvPr/>
        </p:nvSpPr>
        <p:spPr>
          <a:xfrm>
            <a:off x="2383500" y="4908225"/>
            <a:ext cx="1133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4"/>
          <p:cNvSpPr/>
          <p:nvPr/>
        </p:nvSpPr>
        <p:spPr>
          <a:xfrm>
            <a:off x="3623892" y="49082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4"/>
          <p:cNvSpPr/>
          <p:nvPr/>
        </p:nvSpPr>
        <p:spPr>
          <a:xfrm>
            <a:off x="4494683" y="49082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4"/>
          <p:cNvSpPr/>
          <p:nvPr/>
        </p:nvSpPr>
        <p:spPr>
          <a:xfrm>
            <a:off x="5481875" y="49082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4"/>
          <p:cNvSpPr/>
          <p:nvPr/>
        </p:nvSpPr>
        <p:spPr>
          <a:xfrm>
            <a:off x="6627467" y="49082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4"/>
          <p:cNvSpPr/>
          <p:nvPr/>
        </p:nvSpPr>
        <p:spPr>
          <a:xfrm>
            <a:off x="7434658" y="49082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4"/>
          <p:cNvSpPr/>
          <p:nvPr/>
        </p:nvSpPr>
        <p:spPr>
          <a:xfrm>
            <a:off x="8368450" y="49082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64F59"/>
            </a:gs>
            <a:gs pos="100000">
              <a:srgbClr val="DE87F1"/>
            </a:gs>
          </a:gsLst>
          <a:lin ang="13500032" scaled="0"/>
        </a:gradFill>
      </p:bgPr>
    </p:bg>
    <p:spTree>
      <p:nvGrpSpPr>
        <p:cNvPr id="2003" name="Shape 2003"/>
        <p:cNvGrpSpPr/>
        <p:nvPr/>
      </p:nvGrpSpPr>
      <p:grpSpPr>
        <a:xfrm>
          <a:off x="0" y="0"/>
          <a:ext cx="0" cy="0"/>
          <a:chOff x="0" y="0"/>
          <a:chExt cx="0" cy="0"/>
        </a:xfrm>
      </p:grpSpPr>
      <p:grpSp>
        <p:nvGrpSpPr>
          <p:cNvPr id="2004" name="Google Shape;2004;p45"/>
          <p:cNvGrpSpPr/>
          <p:nvPr/>
        </p:nvGrpSpPr>
        <p:grpSpPr>
          <a:xfrm>
            <a:off x="75400" y="24375"/>
            <a:ext cx="8993197" cy="5094750"/>
            <a:chOff x="75400" y="24375"/>
            <a:chExt cx="8993197" cy="5094750"/>
          </a:xfrm>
        </p:grpSpPr>
        <p:sp>
          <p:nvSpPr>
            <p:cNvPr id="2005" name="Google Shape;2005;p45"/>
            <p:cNvSpPr/>
            <p:nvPr/>
          </p:nvSpPr>
          <p:spPr>
            <a:xfrm>
              <a:off x="75400" y="2437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5"/>
            <p:cNvSpPr/>
            <p:nvPr/>
          </p:nvSpPr>
          <p:spPr>
            <a:xfrm>
              <a:off x="1206692" y="243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5"/>
            <p:cNvSpPr/>
            <p:nvPr/>
          </p:nvSpPr>
          <p:spPr>
            <a:xfrm>
              <a:off x="1844783" y="243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5"/>
            <p:cNvSpPr/>
            <p:nvPr/>
          </p:nvSpPr>
          <p:spPr>
            <a:xfrm>
              <a:off x="2482875" y="2437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5"/>
            <p:cNvSpPr/>
            <p:nvPr/>
          </p:nvSpPr>
          <p:spPr>
            <a:xfrm>
              <a:off x="3449467" y="2437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5"/>
            <p:cNvSpPr/>
            <p:nvPr/>
          </p:nvSpPr>
          <p:spPr>
            <a:xfrm>
              <a:off x="4580758" y="243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5"/>
            <p:cNvSpPr/>
            <p:nvPr/>
          </p:nvSpPr>
          <p:spPr>
            <a:xfrm>
              <a:off x="5218850" y="24375"/>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5"/>
            <p:cNvSpPr/>
            <p:nvPr/>
          </p:nvSpPr>
          <p:spPr>
            <a:xfrm>
              <a:off x="6405942" y="243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5"/>
            <p:cNvSpPr/>
            <p:nvPr/>
          </p:nvSpPr>
          <p:spPr>
            <a:xfrm>
              <a:off x="7256133" y="243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5"/>
            <p:cNvSpPr/>
            <p:nvPr/>
          </p:nvSpPr>
          <p:spPr>
            <a:xfrm>
              <a:off x="8106325" y="2437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5"/>
            <p:cNvSpPr/>
            <p:nvPr/>
          </p:nvSpPr>
          <p:spPr>
            <a:xfrm>
              <a:off x="75720" y="295700"/>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5"/>
            <p:cNvSpPr/>
            <p:nvPr/>
          </p:nvSpPr>
          <p:spPr>
            <a:xfrm>
              <a:off x="797779" y="295700"/>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5"/>
            <p:cNvSpPr/>
            <p:nvPr/>
          </p:nvSpPr>
          <p:spPr>
            <a:xfrm>
              <a:off x="1738238" y="295700"/>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5"/>
            <p:cNvSpPr/>
            <p:nvPr/>
          </p:nvSpPr>
          <p:spPr>
            <a:xfrm>
              <a:off x="2482797" y="295700"/>
              <a:ext cx="1212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5"/>
            <p:cNvSpPr/>
            <p:nvPr/>
          </p:nvSpPr>
          <p:spPr>
            <a:xfrm>
              <a:off x="3809056" y="295700"/>
              <a:ext cx="466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5"/>
            <p:cNvSpPr/>
            <p:nvPr/>
          </p:nvSpPr>
          <p:spPr>
            <a:xfrm>
              <a:off x="4389815" y="29570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5"/>
            <p:cNvSpPr/>
            <p:nvPr/>
          </p:nvSpPr>
          <p:spPr>
            <a:xfrm>
              <a:off x="5548374" y="2957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5"/>
            <p:cNvSpPr/>
            <p:nvPr/>
          </p:nvSpPr>
          <p:spPr>
            <a:xfrm>
              <a:off x="6213733" y="295700"/>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5"/>
            <p:cNvSpPr/>
            <p:nvPr/>
          </p:nvSpPr>
          <p:spPr>
            <a:xfrm>
              <a:off x="7154193" y="2957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5"/>
            <p:cNvSpPr/>
            <p:nvPr/>
          </p:nvSpPr>
          <p:spPr>
            <a:xfrm>
              <a:off x="7968052" y="2957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5"/>
            <p:cNvSpPr/>
            <p:nvPr/>
          </p:nvSpPr>
          <p:spPr>
            <a:xfrm>
              <a:off x="75700" y="5670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5"/>
            <p:cNvSpPr/>
            <p:nvPr/>
          </p:nvSpPr>
          <p:spPr>
            <a:xfrm>
              <a:off x="943258" y="5670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5"/>
            <p:cNvSpPr/>
            <p:nvPr/>
          </p:nvSpPr>
          <p:spPr>
            <a:xfrm>
              <a:off x="1810817" y="5670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5"/>
            <p:cNvSpPr/>
            <p:nvPr/>
          </p:nvSpPr>
          <p:spPr>
            <a:xfrm>
              <a:off x="2466275" y="56702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5"/>
            <p:cNvSpPr/>
            <p:nvPr/>
          </p:nvSpPr>
          <p:spPr>
            <a:xfrm>
              <a:off x="3450233" y="5670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5"/>
            <p:cNvSpPr/>
            <p:nvPr/>
          </p:nvSpPr>
          <p:spPr>
            <a:xfrm>
              <a:off x="4105692" y="56702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5"/>
            <p:cNvSpPr/>
            <p:nvPr/>
          </p:nvSpPr>
          <p:spPr>
            <a:xfrm>
              <a:off x="5248050" y="56702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5"/>
            <p:cNvSpPr/>
            <p:nvPr/>
          </p:nvSpPr>
          <p:spPr>
            <a:xfrm>
              <a:off x="6396708" y="56702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5"/>
            <p:cNvSpPr/>
            <p:nvPr/>
          </p:nvSpPr>
          <p:spPr>
            <a:xfrm>
              <a:off x="7200667" y="5670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5"/>
            <p:cNvSpPr/>
            <p:nvPr/>
          </p:nvSpPr>
          <p:spPr>
            <a:xfrm>
              <a:off x="7856125" y="567025"/>
              <a:ext cx="1212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5"/>
            <p:cNvSpPr/>
            <p:nvPr/>
          </p:nvSpPr>
          <p:spPr>
            <a:xfrm>
              <a:off x="75719" y="8383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5"/>
            <p:cNvSpPr/>
            <p:nvPr/>
          </p:nvSpPr>
          <p:spPr>
            <a:xfrm>
              <a:off x="731677" y="838350"/>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5"/>
            <p:cNvSpPr/>
            <p:nvPr/>
          </p:nvSpPr>
          <p:spPr>
            <a:xfrm>
              <a:off x="1874534" y="83835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5"/>
            <p:cNvSpPr/>
            <p:nvPr/>
          </p:nvSpPr>
          <p:spPr>
            <a:xfrm>
              <a:off x="2678992" y="83835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5"/>
            <p:cNvSpPr/>
            <p:nvPr/>
          </p:nvSpPr>
          <p:spPr>
            <a:xfrm>
              <a:off x="3483449" y="83835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5"/>
            <p:cNvSpPr/>
            <p:nvPr/>
          </p:nvSpPr>
          <p:spPr>
            <a:xfrm>
              <a:off x="4632607" y="83835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5"/>
            <p:cNvSpPr/>
            <p:nvPr/>
          </p:nvSpPr>
          <p:spPr>
            <a:xfrm>
              <a:off x="5698965" y="838350"/>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5"/>
            <p:cNvSpPr/>
            <p:nvPr/>
          </p:nvSpPr>
          <p:spPr>
            <a:xfrm>
              <a:off x="6434122" y="83835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5"/>
            <p:cNvSpPr/>
            <p:nvPr/>
          </p:nvSpPr>
          <p:spPr>
            <a:xfrm>
              <a:off x="7302180" y="83835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5"/>
            <p:cNvSpPr/>
            <p:nvPr/>
          </p:nvSpPr>
          <p:spPr>
            <a:xfrm>
              <a:off x="8106638" y="83835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5"/>
            <p:cNvSpPr/>
            <p:nvPr/>
          </p:nvSpPr>
          <p:spPr>
            <a:xfrm>
              <a:off x="75700" y="110967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5"/>
            <p:cNvSpPr/>
            <p:nvPr/>
          </p:nvSpPr>
          <p:spPr>
            <a:xfrm>
              <a:off x="1036058" y="11096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5"/>
            <p:cNvSpPr/>
            <p:nvPr/>
          </p:nvSpPr>
          <p:spPr>
            <a:xfrm>
              <a:off x="1816417" y="1109675"/>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5"/>
            <p:cNvSpPr/>
            <p:nvPr/>
          </p:nvSpPr>
          <p:spPr>
            <a:xfrm>
              <a:off x="2997275" y="11096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5"/>
            <p:cNvSpPr/>
            <p:nvPr/>
          </p:nvSpPr>
          <p:spPr>
            <a:xfrm>
              <a:off x="3904233" y="11096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5"/>
            <p:cNvSpPr/>
            <p:nvPr/>
          </p:nvSpPr>
          <p:spPr>
            <a:xfrm>
              <a:off x="4536092" y="11096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5"/>
            <p:cNvSpPr/>
            <p:nvPr/>
          </p:nvSpPr>
          <p:spPr>
            <a:xfrm>
              <a:off x="5443050" y="11096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5"/>
            <p:cNvSpPr/>
            <p:nvPr/>
          </p:nvSpPr>
          <p:spPr>
            <a:xfrm>
              <a:off x="6350008" y="11096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5"/>
            <p:cNvSpPr/>
            <p:nvPr/>
          </p:nvSpPr>
          <p:spPr>
            <a:xfrm>
              <a:off x="7256967" y="1109675"/>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5"/>
            <p:cNvSpPr/>
            <p:nvPr/>
          </p:nvSpPr>
          <p:spPr>
            <a:xfrm>
              <a:off x="8437825" y="110967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5"/>
            <p:cNvSpPr/>
            <p:nvPr/>
          </p:nvSpPr>
          <p:spPr>
            <a:xfrm>
              <a:off x="75713" y="138100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5"/>
            <p:cNvSpPr/>
            <p:nvPr/>
          </p:nvSpPr>
          <p:spPr>
            <a:xfrm>
              <a:off x="1218438" y="13810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5"/>
            <p:cNvSpPr/>
            <p:nvPr/>
          </p:nvSpPr>
          <p:spPr>
            <a:xfrm>
              <a:off x="1867963" y="13810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5"/>
            <p:cNvSpPr/>
            <p:nvPr/>
          </p:nvSpPr>
          <p:spPr>
            <a:xfrm>
              <a:off x="2517488" y="13810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5"/>
            <p:cNvSpPr/>
            <p:nvPr/>
          </p:nvSpPr>
          <p:spPr>
            <a:xfrm>
              <a:off x="3716013" y="1381000"/>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5"/>
            <p:cNvSpPr/>
            <p:nvPr/>
          </p:nvSpPr>
          <p:spPr>
            <a:xfrm>
              <a:off x="4640638" y="1381000"/>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5"/>
            <p:cNvSpPr/>
            <p:nvPr/>
          </p:nvSpPr>
          <p:spPr>
            <a:xfrm>
              <a:off x="5248463" y="13810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5"/>
            <p:cNvSpPr/>
            <p:nvPr/>
          </p:nvSpPr>
          <p:spPr>
            <a:xfrm>
              <a:off x="6446988" y="13810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5"/>
            <p:cNvSpPr/>
            <p:nvPr/>
          </p:nvSpPr>
          <p:spPr>
            <a:xfrm>
              <a:off x="7245013" y="13810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5"/>
            <p:cNvSpPr/>
            <p:nvPr/>
          </p:nvSpPr>
          <p:spPr>
            <a:xfrm>
              <a:off x="8106638" y="138100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5"/>
            <p:cNvSpPr/>
            <p:nvPr/>
          </p:nvSpPr>
          <p:spPr>
            <a:xfrm>
              <a:off x="75550" y="16523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5"/>
            <p:cNvSpPr/>
            <p:nvPr/>
          </p:nvSpPr>
          <p:spPr>
            <a:xfrm>
              <a:off x="928875" y="165232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5"/>
            <p:cNvSpPr/>
            <p:nvPr/>
          </p:nvSpPr>
          <p:spPr>
            <a:xfrm>
              <a:off x="1980500" y="165232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5"/>
            <p:cNvSpPr/>
            <p:nvPr/>
          </p:nvSpPr>
          <p:spPr>
            <a:xfrm>
              <a:off x="2770225" y="165232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5"/>
            <p:cNvSpPr/>
            <p:nvPr/>
          </p:nvSpPr>
          <p:spPr>
            <a:xfrm>
              <a:off x="3739950" y="16523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5"/>
            <p:cNvSpPr/>
            <p:nvPr/>
          </p:nvSpPr>
          <p:spPr>
            <a:xfrm>
              <a:off x="4593275" y="165232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5"/>
            <p:cNvSpPr/>
            <p:nvPr/>
          </p:nvSpPr>
          <p:spPr>
            <a:xfrm>
              <a:off x="5509600" y="1652325"/>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5"/>
            <p:cNvSpPr/>
            <p:nvPr/>
          </p:nvSpPr>
          <p:spPr>
            <a:xfrm>
              <a:off x="6109125" y="1652325"/>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5"/>
            <p:cNvSpPr/>
            <p:nvPr/>
          </p:nvSpPr>
          <p:spPr>
            <a:xfrm>
              <a:off x="7299350" y="1652325"/>
              <a:ext cx="1212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5"/>
            <p:cNvSpPr/>
            <p:nvPr/>
          </p:nvSpPr>
          <p:spPr>
            <a:xfrm>
              <a:off x="8601475" y="1652325"/>
              <a:ext cx="466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5"/>
            <p:cNvSpPr/>
            <p:nvPr/>
          </p:nvSpPr>
          <p:spPr>
            <a:xfrm>
              <a:off x="75869" y="19236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5"/>
            <p:cNvSpPr/>
            <p:nvPr/>
          </p:nvSpPr>
          <p:spPr>
            <a:xfrm>
              <a:off x="747094" y="1923650"/>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5"/>
            <p:cNvSpPr/>
            <p:nvPr/>
          </p:nvSpPr>
          <p:spPr>
            <a:xfrm>
              <a:off x="1905219" y="192365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5"/>
            <p:cNvSpPr/>
            <p:nvPr/>
          </p:nvSpPr>
          <p:spPr>
            <a:xfrm>
              <a:off x="2904944" y="19236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5"/>
            <p:cNvSpPr/>
            <p:nvPr/>
          </p:nvSpPr>
          <p:spPr>
            <a:xfrm>
              <a:off x="4125170" y="1923650"/>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5"/>
            <p:cNvSpPr/>
            <p:nvPr/>
          </p:nvSpPr>
          <p:spPr>
            <a:xfrm>
              <a:off x="4754695" y="1923650"/>
              <a:ext cx="304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45"/>
            <p:cNvSpPr/>
            <p:nvPr/>
          </p:nvSpPr>
          <p:spPr>
            <a:xfrm>
              <a:off x="5179320" y="19236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5"/>
            <p:cNvSpPr/>
            <p:nvPr/>
          </p:nvSpPr>
          <p:spPr>
            <a:xfrm>
              <a:off x="6399545" y="1923650"/>
              <a:ext cx="466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45"/>
            <p:cNvSpPr/>
            <p:nvPr/>
          </p:nvSpPr>
          <p:spPr>
            <a:xfrm>
              <a:off x="6986170" y="1923650"/>
              <a:ext cx="141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45"/>
            <p:cNvSpPr/>
            <p:nvPr/>
          </p:nvSpPr>
          <p:spPr>
            <a:xfrm>
              <a:off x="8517195" y="19236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5"/>
            <p:cNvSpPr/>
            <p:nvPr/>
          </p:nvSpPr>
          <p:spPr>
            <a:xfrm>
              <a:off x="75850" y="219497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5"/>
            <p:cNvSpPr/>
            <p:nvPr/>
          </p:nvSpPr>
          <p:spPr>
            <a:xfrm>
              <a:off x="1206608" y="21949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5"/>
            <p:cNvSpPr/>
            <p:nvPr/>
          </p:nvSpPr>
          <p:spPr>
            <a:xfrm>
              <a:off x="1844167" y="21949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45"/>
            <p:cNvSpPr/>
            <p:nvPr/>
          </p:nvSpPr>
          <p:spPr>
            <a:xfrm>
              <a:off x="2481725" y="21949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5"/>
            <p:cNvSpPr/>
            <p:nvPr/>
          </p:nvSpPr>
          <p:spPr>
            <a:xfrm>
              <a:off x="3267783" y="21949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5"/>
            <p:cNvSpPr/>
            <p:nvPr/>
          </p:nvSpPr>
          <p:spPr>
            <a:xfrm>
              <a:off x="4053842" y="219497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5"/>
            <p:cNvSpPr/>
            <p:nvPr/>
          </p:nvSpPr>
          <p:spPr>
            <a:xfrm>
              <a:off x="5178300" y="21949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5"/>
            <p:cNvSpPr/>
            <p:nvPr/>
          </p:nvSpPr>
          <p:spPr>
            <a:xfrm>
              <a:off x="6027958" y="2194975"/>
              <a:ext cx="141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5"/>
            <p:cNvSpPr/>
            <p:nvPr/>
          </p:nvSpPr>
          <p:spPr>
            <a:xfrm>
              <a:off x="7525317" y="21949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5"/>
            <p:cNvSpPr/>
            <p:nvPr/>
          </p:nvSpPr>
          <p:spPr>
            <a:xfrm>
              <a:off x="8437975" y="219497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5"/>
            <p:cNvSpPr/>
            <p:nvPr/>
          </p:nvSpPr>
          <p:spPr>
            <a:xfrm>
              <a:off x="75871" y="24663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5"/>
            <p:cNvSpPr/>
            <p:nvPr/>
          </p:nvSpPr>
          <p:spPr>
            <a:xfrm>
              <a:off x="865030" y="246630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5"/>
            <p:cNvSpPr/>
            <p:nvPr/>
          </p:nvSpPr>
          <p:spPr>
            <a:xfrm>
              <a:off x="1834188" y="24663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5"/>
            <p:cNvSpPr/>
            <p:nvPr/>
          </p:nvSpPr>
          <p:spPr>
            <a:xfrm>
              <a:off x="2474846" y="24663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5"/>
            <p:cNvSpPr/>
            <p:nvPr/>
          </p:nvSpPr>
          <p:spPr>
            <a:xfrm>
              <a:off x="3664505" y="24663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5"/>
            <p:cNvSpPr/>
            <p:nvPr/>
          </p:nvSpPr>
          <p:spPr>
            <a:xfrm>
              <a:off x="4517263" y="24663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5"/>
            <p:cNvSpPr/>
            <p:nvPr/>
          </p:nvSpPr>
          <p:spPr>
            <a:xfrm>
              <a:off x="5157922" y="24663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5"/>
            <p:cNvSpPr/>
            <p:nvPr/>
          </p:nvSpPr>
          <p:spPr>
            <a:xfrm>
              <a:off x="6347580" y="24663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5"/>
            <p:cNvSpPr/>
            <p:nvPr/>
          </p:nvSpPr>
          <p:spPr>
            <a:xfrm>
              <a:off x="6988238" y="2466300"/>
              <a:ext cx="129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5"/>
            <p:cNvSpPr/>
            <p:nvPr/>
          </p:nvSpPr>
          <p:spPr>
            <a:xfrm>
              <a:off x="8368697" y="24663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45"/>
            <p:cNvSpPr/>
            <p:nvPr/>
          </p:nvSpPr>
          <p:spPr>
            <a:xfrm>
              <a:off x="75850" y="27376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5"/>
            <p:cNvSpPr/>
            <p:nvPr/>
          </p:nvSpPr>
          <p:spPr>
            <a:xfrm>
              <a:off x="946642" y="273762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5"/>
            <p:cNvSpPr/>
            <p:nvPr/>
          </p:nvSpPr>
          <p:spPr>
            <a:xfrm>
              <a:off x="2015733" y="2737625"/>
              <a:ext cx="418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5"/>
            <p:cNvSpPr/>
            <p:nvPr/>
          </p:nvSpPr>
          <p:spPr>
            <a:xfrm>
              <a:off x="2541225" y="2737625"/>
              <a:ext cx="466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5"/>
            <p:cNvSpPr/>
            <p:nvPr/>
          </p:nvSpPr>
          <p:spPr>
            <a:xfrm>
              <a:off x="3115317" y="2737625"/>
              <a:ext cx="1133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5"/>
            <p:cNvSpPr/>
            <p:nvPr/>
          </p:nvSpPr>
          <p:spPr>
            <a:xfrm>
              <a:off x="4355708" y="273762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45"/>
            <p:cNvSpPr/>
            <p:nvPr/>
          </p:nvSpPr>
          <p:spPr>
            <a:xfrm>
              <a:off x="5424800" y="273762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5"/>
            <p:cNvSpPr/>
            <p:nvPr/>
          </p:nvSpPr>
          <p:spPr>
            <a:xfrm>
              <a:off x="6358592" y="2737625"/>
              <a:ext cx="9030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5"/>
            <p:cNvSpPr/>
            <p:nvPr/>
          </p:nvSpPr>
          <p:spPr>
            <a:xfrm>
              <a:off x="7368883" y="273762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5"/>
            <p:cNvSpPr/>
            <p:nvPr/>
          </p:nvSpPr>
          <p:spPr>
            <a:xfrm>
              <a:off x="8106775" y="273762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5"/>
            <p:cNvSpPr/>
            <p:nvPr/>
          </p:nvSpPr>
          <p:spPr>
            <a:xfrm>
              <a:off x="75878" y="3008950"/>
              <a:ext cx="129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5"/>
            <p:cNvSpPr/>
            <p:nvPr/>
          </p:nvSpPr>
          <p:spPr>
            <a:xfrm>
              <a:off x="1458002" y="3008950"/>
              <a:ext cx="304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5"/>
            <p:cNvSpPr/>
            <p:nvPr/>
          </p:nvSpPr>
          <p:spPr>
            <a:xfrm>
              <a:off x="1853726" y="30089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5"/>
            <p:cNvSpPr/>
            <p:nvPr/>
          </p:nvSpPr>
          <p:spPr>
            <a:xfrm>
              <a:off x="2496050" y="300895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5"/>
            <p:cNvSpPr/>
            <p:nvPr/>
          </p:nvSpPr>
          <p:spPr>
            <a:xfrm>
              <a:off x="3466875" y="300895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5"/>
            <p:cNvSpPr/>
            <p:nvPr/>
          </p:nvSpPr>
          <p:spPr>
            <a:xfrm>
              <a:off x="4602399" y="30089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5"/>
            <p:cNvSpPr/>
            <p:nvPr/>
          </p:nvSpPr>
          <p:spPr>
            <a:xfrm>
              <a:off x="5244723" y="30089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5"/>
            <p:cNvSpPr/>
            <p:nvPr/>
          </p:nvSpPr>
          <p:spPr>
            <a:xfrm>
              <a:off x="5887047" y="3008950"/>
              <a:ext cx="129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5"/>
            <p:cNvSpPr/>
            <p:nvPr/>
          </p:nvSpPr>
          <p:spPr>
            <a:xfrm>
              <a:off x="7269171" y="30089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5"/>
            <p:cNvSpPr/>
            <p:nvPr/>
          </p:nvSpPr>
          <p:spPr>
            <a:xfrm>
              <a:off x="8460495" y="3008950"/>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5"/>
            <p:cNvSpPr/>
            <p:nvPr/>
          </p:nvSpPr>
          <p:spPr>
            <a:xfrm>
              <a:off x="75550" y="328027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5"/>
            <p:cNvSpPr/>
            <p:nvPr/>
          </p:nvSpPr>
          <p:spPr>
            <a:xfrm>
              <a:off x="1207008" y="32802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5"/>
            <p:cNvSpPr/>
            <p:nvPr/>
          </p:nvSpPr>
          <p:spPr>
            <a:xfrm>
              <a:off x="2057367" y="32802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5"/>
            <p:cNvSpPr/>
            <p:nvPr/>
          </p:nvSpPr>
          <p:spPr>
            <a:xfrm>
              <a:off x="2907725" y="32802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5"/>
            <p:cNvSpPr/>
            <p:nvPr/>
          </p:nvSpPr>
          <p:spPr>
            <a:xfrm>
              <a:off x="3821083" y="328027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5"/>
            <p:cNvSpPr/>
            <p:nvPr/>
          </p:nvSpPr>
          <p:spPr>
            <a:xfrm>
              <a:off x="4538542" y="3280275"/>
              <a:ext cx="1212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5"/>
            <p:cNvSpPr/>
            <p:nvPr/>
          </p:nvSpPr>
          <p:spPr>
            <a:xfrm>
              <a:off x="5837700" y="3280275"/>
              <a:ext cx="418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5"/>
            <p:cNvSpPr/>
            <p:nvPr/>
          </p:nvSpPr>
          <p:spPr>
            <a:xfrm>
              <a:off x="6342758" y="32802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45"/>
            <p:cNvSpPr/>
            <p:nvPr/>
          </p:nvSpPr>
          <p:spPr>
            <a:xfrm>
              <a:off x="7256117" y="32802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45"/>
            <p:cNvSpPr/>
            <p:nvPr/>
          </p:nvSpPr>
          <p:spPr>
            <a:xfrm>
              <a:off x="8106475" y="328027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45"/>
            <p:cNvSpPr/>
            <p:nvPr/>
          </p:nvSpPr>
          <p:spPr>
            <a:xfrm>
              <a:off x="75875" y="35516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45"/>
            <p:cNvSpPr/>
            <p:nvPr/>
          </p:nvSpPr>
          <p:spPr>
            <a:xfrm>
              <a:off x="875466" y="355160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45"/>
            <p:cNvSpPr/>
            <p:nvPr/>
          </p:nvSpPr>
          <p:spPr>
            <a:xfrm>
              <a:off x="1855056" y="35516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45"/>
            <p:cNvSpPr/>
            <p:nvPr/>
          </p:nvSpPr>
          <p:spPr>
            <a:xfrm>
              <a:off x="2506146" y="3551600"/>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5"/>
            <p:cNvSpPr/>
            <p:nvPr/>
          </p:nvSpPr>
          <p:spPr>
            <a:xfrm>
              <a:off x="3236436" y="355160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45"/>
            <p:cNvSpPr/>
            <p:nvPr/>
          </p:nvSpPr>
          <p:spPr>
            <a:xfrm>
              <a:off x="4380727" y="35516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45"/>
            <p:cNvSpPr/>
            <p:nvPr/>
          </p:nvSpPr>
          <p:spPr>
            <a:xfrm>
              <a:off x="5180317" y="35516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5"/>
            <p:cNvSpPr/>
            <p:nvPr/>
          </p:nvSpPr>
          <p:spPr>
            <a:xfrm>
              <a:off x="6380407" y="35516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5"/>
            <p:cNvSpPr/>
            <p:nvPr/>
          </p:nvSpPr>
          <p:spPr>
            <a:xfrm>
              <a:off x="7243597" y="35516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5"/>
            <p:cNvSpPr/>
            <p:nvPr/>
          </p:nvSpPr>
          <p:spPr>
            <a:xfrm>
              <a:off x="8106788" y="355160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45"/>
            <p:cNvSpPr/>
            <p:nvPr/>
          </p:nvSpPr>
          <p:spPr>
            <a:xfrm>
              <a:off x="75850" y="382292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5"/>
            <p:cNvSpPr/>
            <p:nvPr/>
          </p:nvSpPr>
          <p:spPr>
            <a:xfrm>
              <a:off x="1205542" y="38229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5"/>
            <p:cNvSpPr/>
            <p:nvPr/>
          </p:nvSpPr>
          <p:spPr>
            <a:xfrm>
              <a:off x="2054133" y="3822925"/>
              <a:ext cx="304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5"/>
            <p:cNvSpPr/>
            <p:nvPr/>
          </p:nvSpPr>
          <p:spPr>
            <a:xfrm>
              <a:off x="2444025" y="382292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5"/>
            <p:cNvSpPr/>
            <p:nvPr/>
          </p:nvSpPr>
          <p:spPr>
            <a:xfrm>
              <a:off x="3159717" y="3822925"/>
              <a:ext cx="129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5"/>
            <p:cNvSpPr/>
            <p:nvPr/>
          </p:nvSpPr>
          <p:spPr>
            <a:xfrm>
              <a:off x="4536008" y="38229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5"/>
            <p:cNvSpPr/>
            <p:nvPr/>
          </p:nvSpPr>
          <p:spPr>
            <a:xfrm>
              <a:off x="5172500" y="3822925"/>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5"/>
            <p:cNvSpPr/>
            <p:nvPr/>
          </p:nvSpPr>
          <p:spPr>
            <a:xfrm>
              <a:off x="5767292" y="382292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5"/>
            <p:cNvSpPr/>
            <p:nvPr/>
          </p:nvSpPr>
          <p:spPr>
            <a:xfrm>
              <a:off x="6890683" y="3822925"/>
              <a:ext cx="1484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5"/>
            <p:cNvSpPr/>
            <p:nvPr/>
          </p:nvSpPr>
          <p:spPr>
            <a:xfrm>
              <a:off x="8460475" y="3822925"/>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5"/>
            <p:cNvSpPr/>
            <p:nvPr/>
          </p:nvSpPr>
          <p:spPr>
            <a:xfrm>
              <a:off x="75870" y="4094250"/>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5"/>
            <p:cNvSpPr/>
            <p:nvPr/>
          </p:nvSpPr>
          <p:spPr>
            <a:xfrm>
              <a:off x="775428" y="409425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5"/>
            <p:cNvSpPr/>
            <p:nvPr/>
          </p:nvSpPr>
          <p:spPr>
            <a:xfrm>
              <a:off x="1828686" y="40942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5"/>
            <p:cNvSpPr/>
            <p:nvPr/>
          </p:nvSpPr>
          <p:spPr>
            <a:xfrm>
              <a:off x="2471545" y="409425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5"/>
            <p:cNvSpPr/>
            <p:nvPr/>
          </p:nvSpPr>
          <p:spPr>
            <a:xfrm>
              <a:off x="3442903" y="409425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5"/>
            <p:cNvSpPr/>
            <p:nvPr/>
          </p:nvSpPr>
          <p:spPr>
            <a:xfrm>
              <a:off x="4578962" y="40942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5"/>
            <p:cNvSpPr/>
            <p:nvPr/>
          </p:nvSpPr>
          <p:spPr>
            <a:xfrm>
              <a:off x="5221820" y="40942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5"/>
            <p:cNvSpPr/>
            <p:nvPr/>
          </p:nvSpPr>
          <p:spPr>
            <a:xfrm>
              <a:off x="6413679" y="409425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45"/>
            <p:cNvSpPr/>
            <p:nvPr/>
          </p:nvSpPr>
          <p:spPr>
            <a:xfrm>
              <a:off x="7268637" y="40942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5"/>
            <p:cNvSpPr/>
            <p:nvPr/>
          </p:nvSpPr>
          <p:spPr>
            <a:xfrm>
              <a:off x="8460495" y="4094250"/>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5"/>
            <p:cNvSpPr/>
            <p:nvPr/>
          </p:nvSpPr>
          <p:spPr>
            <a:xfrm>
              <a:off x="75850" y="43655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5"/>
            <p:cNvSpPr/>
            <p:nvPr/>
          </p:nvSpPr>
          <p:spPr>
            <a:xfrm>
              <a:off x="933675" y="43655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5"/>
            <p:cNvSpPr/>
            <p:nvPr/>
          </p:nvSpPr>
          <p:spPr>
            <a:xfrm>
              <a:off x="1854500" y="43655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5"/>
            <p:cNvSpPr/>
            <p:nvPr/>
          </p:nvSpPr>
          <p:spPr>
            <a:xfrm>
              <a:off x="2500225" y="436557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5"/>
            <p:cNvSpPr/>
            <p:nvPr/>
          </p:nvSpPr>
          <p:spPr>
            <a:xfrm>
              <a:off x="3474450" y="4365575"/>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45"/>
            <p:cNvSpPr/>
            <p:nvPr/>
          </p:nvSpPr>
          <p:spPr>
            <a:xfrm>
              <a:off x="4078475" y="4365575"/>
              <a:ext cx="141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5"/>
            <p:cNvSpPr/>
            <p:nvPr/>
          </p:nvSpPr>
          <p:spPr>
            <a:xfrm>
              <a:off x="5584000" y="43655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5"/>
            <p:cNvSpPr/>
            <p:nvPr/>
          </p:nvSpPr>
          <p:spPr>
            <a:xfrm>
              <a:off x="6378225" y="43655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5"/>
            <p:cNvSpPr/>
            <p:nvPr/>
          </p:nvSpPr>
          <p:spPr>
            <a:xfrm>
              <a:off x="7236050" y="436557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5"/>
            <p:cNvSpPr/>
            <p:nvPr/>
          </p:nvSpPr>
          <p:spPr>
            <a:xfrm>
              <a:off x="8368675" y="43655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45"/>
            <p:cNvSpPr/>
            <p:nvPr/>
          </p:nvSpPr>
          <p:spPr>
            <a:xfrm>
              <a:off x="75863" y="463690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5"/>
            <p:cNvSpPr/>
            <p:nvPr/>
          </p:nvSpPr>
          <p:spPr>
            <a:xfrm>
              <a:off x="1217421" y="46369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5"/>
            <p:cNvSpPr/>
            <p:nvPr/>
          </p:nvSpPr>
          <p:spPr>
            <a:xfrm>
              <a:off x="2077879" y="4636900"/>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5"/>
            <p:cNvSpPr/>
            <p:nvPr/>
          </p:nvSpPr>
          <p:spPr>
            <a:xfrm>
              <a:off x="2684538" y="463690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5"/>
            <p:cNvSpPr/>
            <p:nvPr/>
          </p:nvSpPr>
          <p:spPr>
            <a:xfrm>
              <a:off x="3743296" y="46369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5"/>
            <p:cNvSpPr/>
            <p:nvPr/>
          </p:nvSpPr>
          <p:spPr>
            <a:xfrm>
              <a:off x="4540154" y="46369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5"/>
            <p:cNvSpPr/>
            <p:nvPr/>
          </p:nvSpPr>
          <p:spPr>
            <a:xfrm>
              <a:off x="5188513" y="46369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5"/>
            <p:cNvSpPr/>
            <p:nvPr/>
          </p:nvSpPr>
          <p:spPr>
            <a:xfrm>
              <a:off x="6385871" y="46369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5"/>
            <p:cNvSpPr/>
            <p:nvPr/>
          </p:nvSpPr>
          <p:spPr>
            <a:xfrm>
              <a:off x="7246329" y="46369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5"/>
            <p:cNvSpPr/>
            <p:nvPr/>
          </p:nvSpPr>
          <p:spPr>
            <a:xfrm>
              <a:off x="8106788" y="463690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5"/>
            <p:cNvSpPr/>
            <p:nvPr/>
          </p:nvSpPr>
          <p:spPr>
            <a:xfrm>
              <a:off x="75625" y="490822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5"/>
            <p:cNvSpPr/>
            <p:nvPr/>
          </p:nvSpPr>
          <p:spPr>
            <a:xfrm>
              <a:off x="1009417" y="49082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5"/>
            <p:cNvSpPr/>
            <p:nvPr/>
          </p:nvSpPr>
          <p:spPr>
            <a:xfrm>
              <a:off x="1668108" y="4908225"/>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5"/>
            <p:cNvSpPr/>
            <p:nvPr/>
          </p:nvSpPr>
          <p:spPr>
            <a:xfrm>
              <a:off x="2383500" y="4908225"/>
              <a:ext cx="1133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5"/>
            <p:cNvSpPr/>
            <p:nvPr/>
          </p:nvSpPr>
          <p:spPr>
            <a:xfrm>
              <a:off x="3623892" y="49082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5"/>
            <p:cNvSpPr/>
            <p:nvPr/>
          </p:nvSpPr>
          <p:spPr>
            <a:xfrm>
              <a:off x="4494683" y="490822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5"/>
            <p:cNvSpPr/>
            <p:nvPr/>
          </p:nvSpPr>
          <p:spPr>
            <a:xfrm>
              <a:off x="5481875" y="490822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45"/>
            <p:cNvSpPr/>
            <p:nvPr/>
          </p:nvSpPr>
          <p:spPr>
            <a:xfrm>
              <a:off x="6627467" y="490822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45"/>
            <p:cNvSpPr/>
            <p:nvPr/>
          </p:nvSpPr>
          <p:spPr>
            <a:xfrm>
              <a:off x="7434658" y="490822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45"/>
            <p:cNvSpPr/>
            <p:nvPr/>
          </p:nvSpPr>
          <p:spPr>
            <a:xfrm>
              <a:off x="8368450" y="490822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8" name="Shape 2198"/>
        <p:cNvGrpSpPr/>
        <p:nvPr/>
      </p:nvGrpSpPr>
      <p:grpSpPr>
        <a:xfrm>
          <a:off x="0" y="0"/>
          <a:ext cx="0" cy="0"/>
          <a:chOff x="0" y="0"/>
          <a:chExt cx="0" cy="0"/>
        </a:xfrm>
      </p:grpSpPr>
      <p:sp>
        <p:nvSpPr>
          <p:cNvPr id="2199" name="Google Shape;2199;p46"/>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9999"/>
                </a:solidFill>
              </a:rPr>
              <a:t>Gradient Backgrounds</a:t>
            </a:r>
            <a:endParaRPr>
              <a:solidFill>
                <a:srgbClr val="99999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B2D3E"/>
            </a:gs>
            <a:gs pos="100000">
              <a:srgbClr val="EF473A"/>
            </a:gs>
          </a:gsLst>
          <a:lin ang="5400012" scaled="0"/>
        </a:gradFill>
      </p:bgPr>
    </p:bg>
    <p:spTree>
      <p:nvGrpSpPr>
        <p:cNvPr id="2203" name="Shape 2203"/>
        <p:cNvGrpSpPr/>
        <p:nvPr/>
      </p:nvGrpSpPr>
      <p:grpSpPr>
        <a:xfrm>
          <a:off x="0" y="0"/>
          <a:ext cx="0" cy="0"/>
          <a:chOff x="0" y="0"/>
          <a:chExt cx="0" cy="0"/>
        </a:xfrm>
      </p:grpSpPr>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2C2E9"/>
            </a:gs>
            <a:gs pos="50000">
              <a:srgbClr val="C471ED"/>
            </a:gs>
            <a:gs pos="100000">
              <a:srgbClr val="F64F59"/>
            </a:gs>
          </a:gsLst>
          <a:lin ang="0" scaled="0"/>
        </a:gradFill>
      </p:bgPr>
    </p:bg>
    <p:spTree>
      <p:nvGrpSpPr>
        <p:cNvPr id="2207" name="Shape 2207"/>
        <p:cNvGrpSpPr/>
        <p:nvPr/>
      </p:nvGrpSpPr>
      <p:grpSpPr>
        <a:xfrm>
          <a:off x="0" y="0"/>
          <a:ext cx="0" cy="0"/>
          <a:chOff x="0" y="0"/>
          <a:chExt cx="0" cy="0"/>
        </a:xfrm>
      </p:grpSpPr>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A8C0FF"/>
            </a:gs>
            <a:gs pos="100000">
              <a:srgbClr val="3F2B96"/>
            </a:gs>
          </a:gsLst>
          <a:lin ang="0" scaled="0"/>
        </a:gradFill>
      </p:bgPr>
    </p:bg>
    <p:spTree>
      <p:nvGrpSpPr>
        <p:cNvPr id="2211" name="Shape 2211"/>
        <p:cNvGrpSpPr/>
        <p:nvPr/>
      </p:nvGrpSpPr>
      <p:grpSpPr>
        <a:xfrm>
          <a:off x="0" y="0"/>
          <a:ext cx="0" cy="0"/>
          <a:chOff x="0" y="0"/>
          <a:chExt cx="0" cy="0"/>
        </a:xfrm>
      </p:grpSpPr>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5" name="Shape 2215"/>
        <p:cNvGrpSpPr/>
        <p:nvPr/>
      </p:nvGrpSpPr>
      <p:grpSpPr>
        <a:xfrm>
          <a:off x="0" y="0"/>
          <a:ext cx="0" cy="0"/>
          <a:chOff x="0" y="0"/>
          <a:chExt cx="0" cy="0"/>
        </a:xfrm>
      </p:grpSpPr>
      <p:sp>
        <p:nvSpPr>
          <p:cNvPr id="2216" name="Google Shape;2216;p50"/>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9999"/>
                </a:solidFill>
              </a:rPr>
              <a:t>Other examples</a:t>
            </a:r>
            <a:endParaRPr>
              <a:solidFill>
                <a:srgbClr val="99999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0" name="Shape 2220"/>
        <p:cNvGrpSpPr/>
        <p:nvPr/>
      </p:nvGrpSpPr>
      <p:grpSpPr>
        <a:xfrm>
          <a:off x="0" y="0"/>
          <a:ext cx="0" cy="0"/>
          <a:chOff x="0" y="0"/>
          <a:chExt cx="0" cy="0"/>
        </a:xfrm>
      </p:grpSpPr>
      <p:sp>
        <p:nvSpPr>
          <p:cNvPr id="2221" name="Google Shape;2221;p51"/>
          <p:cNvSpPr/>
          <p:nvPr/>
        </p:nvSpPr>
        <p:spPr>
          <a:xfrm>
            <a:off x="1838549" y="821425"/>
            <a:ext cx="534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51"/>
          <p:cNvSpPr/>
          <p:nvPr/>
        </p:nvSpPr>
        <p:spPr>
          <a:xfrm>
            <a:off x="1675513" y="821425"/>
            <a:ext cx="309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51"/>
          <p:cNvSpPr/>
          <p:nvPr/>
        </p:nvSpPr>
        <p:spPr>
          <a:xfrm>
            <a:off x="1725730" y="1496901"/>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51"/>
          <p:cNvSpPr/>
          <p:nvPr/>
        </p:nvSpPr>
        <p:spPr>
          <a:xfrm>
            <a:off x="1908418" y="1496901"/>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51"/>
          <p:cNvSpPr/>
          <p:nvPr/>
        </p:nvSpPr>
        <p:spPr>
          <a:xfrm rot="5400000">
            <a:off x="2001224" y="2294796"/>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51"/>
          <p:cNvSpPr/>
          <p:nvPr/>
        </p:nvSpPr>
        <p:spPr>
          <a:xfrm>
            <a:off x="2215900" y="2417339"/>
            <a:ext cx="993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1"/>
          <p:cNvSpPr/>
          <p:nvPr/>
        </p:nvSpPr>
        <p:spPr>
          <a:xfrm>
            <a:off x="2093471" y="2736978"/>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1"/>
          <p:cNvSpPr/>
          <p:nvPr/>
        </p:nvSpPr>
        <p:spPr>
          <a:xfrm>
            <a:off x="2334843" y="2736978"/>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1"/>
          <p:cNvSpPr/>
          <p:nvPr/>
        </p:nvSpPr>
        <p:spPr>
          <a:xfrm>
            <a:off x="2453806" y="3303263"/>
            <a:ext cx="993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51"/>
          <p:cNvSpPr/>
          <p:nvPr/>
        </p:nvSpPr>
        <p:spPr>
          <a:xfrm rot="5400000">
            <a:off x="2453765" y="3179879"/>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51"/>
          <p:cNvSpPr/>
          <p:nvPr/>
        </p:nvSpPr>
        <p:spPr>
          <a:xfrm>
            <a:off x="2708051" y="3303263"/>
            <a:ext cx="1569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51"/>
          <p:cNvSpPr/>
          <p:nvPr/>
        </p:nvSpPr>
        <p:spPr>
          <a:xfrm>
            <a:off x="2580928" y="3453582"/>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1"/>
          <p:cNvSpPr/>
          <p:nvPr/>
        </p:nvSpPr>
        <p:spPr>
          <a:xfrm>
            <a:off x="2892641" y="3453582"/>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1"/>
          <p:cNvSpPr/>
          <p:nvPr/>
        </p:nvSpPr>
        <p:spPr>
          <a:xfrm>
            <a:off x="2024223" y="821425"/>
            <a:ext cx="53400" cy="14205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51"/>
          <p:cNvSpPr/>
          <p:nvPr/>
        </p:nvSpPr>
        <p:spPr>
          <a:xfrm>
            <a:off x="2016978" y="2417339"/>
            <a:ext cx="534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51"/>
          <p:cNvSpPr/>
          <p:nvPr/>
        </p:nvSpPr>
        <p:spPr>
          <a:xfrm>
            <a:off x="2453806" y="2417339"/>
            <a:ext cx="99300" cy="708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51"/>
          <p:cNvSpPr/>
          <p:nvPr/>
        </p:nvSpPr>
        <p:spPr>
          <a:xfrm>
            <a:off x="3019753" y="3303263"/>
            <a:ext cx="156900" cy="370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51"/>
          <p:cNvSpPr/>
          <p:nvPr/>
        </p:nvSpPr>
        <p:spPr>
          <a:xfrm rot="5400000">
            <a:off x="3048449" y="3714015"/>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1"/>
          <p:cNvSpPr/>
          <p:nvPr/>
        </p:nvSpPr>
        <p:spPr>
          <a:xfrm>
            <a:off x="3019748" y="3824251"/>
            <a:ext cx="1569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1"/>
          <p:cNvSpPr/>
          <p:nvPr/>
        </p:nvSpPr>
        <p:spPr>
          <a:xfrm>
            <a:off x="3313452" y="3824251"/>
            <a:ext cx="2136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51"/>
          <p:cNvSpPr/>
          <p:nvPr/>
        </p:nvSpPr>
        <p:spPr>
          <a:xfrm>
            <a:off x="3195343" y="3918170"/>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51"/>
          <p:cNvSpPr/>
          <p:nvPr/>
        </p:nvSpPr>
        <p:spPr>
          <a:xfrm>
            <a:off x="3663906" y="3824251"/>
            <a:ext cx="213600" cy="257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51"/>
          <p:cNvSpPr/>
          <p:nvPr/>
        </p:nvSpPr>
        <p:spPr>
          <a:xfrm>
            <a:off x="3545798" y="3918170"/>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51"/>
          <p:cNvSpPr/>
          <p:nvPr/>
        </p:nvSpPr>
        <p:spPr>
          <a:xfrm>
            <a:off x="3663916" y="4221392"/>
            <a:ext cx="213600" cy="99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51"/>
          <p:cNvSpPr/>
          <p:nvPr/>
        </p:nvSpPr>
        <p:spPr>
          <a:xfrm rot="5400000">
            <a:off x="3720997" y="4117611"/>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1"/>
          <p:cNvSpPr/>
          <p:nvPr/>
        </p:nvSpPr>
        <p:spPr>
          <a:xfrm>
            <a:off x="4036026" y="4221393"/>
            <a:ext cx="310200" cy="99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51"/>
          <p:cNvSpPr/>
          <p:nvPr/>
        </p:nvSpPr>
        <p:spPr>
          <a:xfrm>
            <a:off x="3907085" y="4236305"/>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51"/>
          <p:cNvSpPr/>
          <p:nvPr/>
        </p:nvSpPr>
        <p:spPr>
          <a:xfrm>
            <a:off x="4504822" y="4221393"/>
            <a:ext cx="310200" cy="99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1"/>
          <p:cNvSpPr/>
          <p:nvPr/>
        </p:nvSpPr>
        <p:spPr>
          <a:xfrm>
            <a:off x="4375881" y="4236305"/>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1"/>
          <p:cNvSpPr/>
          <p:nvPr/>
        </p:nvSpPr>
        <p:spPr>
          <a:xfrm>
            <a:off x="4292184" y="3824231"/>
            <a:ext cx="213600" cy="257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1"/>
          <p:cNvSpPr/>
          <p:nvPr/>
        </p:nvSpPr>
        <p:spPr>
          <a:xfrm>
            <a:off x="4508565" y="3824225"/>
            <a:ext cx="3048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1"/>
          <p:cNvSpPr/>
          <p:nvPr/>
        </p:nvSpPr>
        <p:spPr>
          <a:xfrm>
            <a:off x="4990118" y="3824231"/>
            <a:ext cx="2136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1"/>
          <p:cNvSpPr/>
          <p:nvPr/>
        </p:nvSpPr>
        <p:spPr>
          <a:xfrm>
            <a:off x="4851643" y="3918125"/>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1"/>
          <p:cNvSpPr/>
          <p:nvPr/>
        </p:nvSpPr>
        <p:spPr>
          <a:xfrm>
            <a:off x="5343549" y="3824231"/>
            <a:ext cx="2136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1"/>
          <p:cNvSpPr/>
          <p:nvPr/>
        </p:nvSpPr>
        <p:spPr>
          <a:xfrm>
            <a:off x="5223944" y="3918150"/>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51"/>
          <p:cNvSpPr/>
          <p:nvPr/>
        </p:nvSpPr>
        <p:spPr>
          <a:xfrm flipH="1" rot="5400000">
            <a:off x="4559157" y="4119947"/>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51"/>
          <p:cNvSpPr/>
          <p:nvPr/>
        </p:nvSpPr>
        <p:spPr>
          <a:xfrm>
            <a:off x="5343559" y="3303263"/>
            <a:ext cx="2136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51"/>
          <p:cNvSpPr/>
          <p:nvPr/>
        </p:nvSpPr>
        <p:spPr>
          <a:xfrm>
            <a:off x="5182226" y="3303263"/>
            <a:ext cx="156900" cy="370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51"/>
          <p:cNvSpPr/>
          <p:nvPr/>
        </p:nvSpPr>
        <p:spPr>
          <a:xfrm flipH="1" rot="5400000">
            <a:off x="5400640" y="3714034"/>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51"/>
          <p:cNvSpPr/>
          <p:nvPr/>
        </p:nvSpPr>
        <p:spPr>
          <a:xfrm>
            <a:off x="5719651" y="3303275"/>
            <a:ext cx="1569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1"/>
          <p:cNvSpPr/>
          <p:nvPr/>
        </p:nvSpPr>
        <p:spPr>
          <a:xfrm>
            <a:off x="5580645" y="3453582"/>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1"/>
          <p:cNvSpPr/>
          <p:nvPr/>
        </p:nvSpPr>
        <p:spPr>
          <a:xfrm flipH="1" rot="5400000">
            <a:off x="6108329" y="3179918"/>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1"/>
          <p:cNvSpPr/>
          <p:nvPr/>
        </p:nvSpPr>
        <p:spPr>
          <a:xfrm>
            <a:off x="6074664" y="2417350"/>
            <a:ext cx="1569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1"/>
          <p:cNvSpPr/>
          <p:nvPr/>
        </p:nvSpPr>
        <p:spPr>
          <a:xfrm>
            <a:off x="6079547" y="3303200"/>
            <a:ext cx="1569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1"/>
          <p:cNvSpPr/>
          <p:nvPr/>
        </p:nvSpPr>
        <p:spPr>
          <a:xfrm>
            <a:off x="5924340" y="3438957"/>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1"/>
          <p:cNvSpPr/>
          <p:nvPr/>
        </p:nvSpPr>
        <p:spPr>
          <a:xfrm>
            <a:off x="5968184" y="2417339"/>
            <a:ext cx="99300" cy="708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1"/>
          <p:cNvSpPr/>
          <p:nvPr/>
        </p:nvSpPr>
        <p:spPr>
          <a:xfrm>
            <a:off x="6429530" y="2417339"/>
            <a:ext cx="993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51"/>
          <p:cNvSpPr/>
          <p:nvPr/>
        </p:nvSpPr>
        <p:spPr>
          <a:xfrm>
            <a:off x="6295448" y="2736978"/>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51"/>
          <p:cNvSpPr/>
          <p:nvPr/>
        </p:nvSpPr>
        <p:spPr>
          <a:xfrm>
            <a:off x="6697700" y="2417339"/>
            <a:ext cx="993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51"/>
          <p:cNvSpPr/>
          <p:nvPr/>
        </p:nvSpPr>
        <p:spPr>
          <a:xfrm>
            <a:off x="6563618" y="2736978"/>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51"/>
          <p:cNvSpPr/>
          <p:nvPr/>
        </p:nvSpPr>
        <p:spPr>
          <a:xfrm flipH="1" rot="5400000">
            <a:off x="6697677" y="2294848"/>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51"/>
          <p:cNvSpPr/>
          <p:nvPr/>
        </p:nvSpPr>
        <p:spPr>
          <a:xfrm>
            <a:off x="6697700" y="821425"/>
            <a:ext cx="993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51"/>
          <p:cNvSpPr/>
          <p:nvPr/>
        </p:nvSpPr>
        <p:spPr>
          <a:xfrm>
            <a:off x="6638508" y="821425"/>
            <a:ext cx="53400" cy="14205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51"/>
          <p:cNvSpPr/>
          <p:nvPr/>
        </p:nvSpPr>
        <p:spPr>
          <a:xfrm>
            <a:off x="7194466" y="821425"/>
            <a:ext cx="534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1"/>
          <p:cNvSpPr/>
          <p:nvPr/>
        </p:nvSpPr>
        <p:spPr>
          <a:xfrm>
            <a:off x="7057721" y="1496726"/>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51"/>
          <p:cNvSpPr/>
          <p:nvPr/>
        </p:nvSpPr>
        <p:spPr>
          <a:xfrm>
            <a:off x="7300669" y="1496901"/>
            <a:ext cx="99300" cy="69600"/>
          </a:xfrm>
          <a:prstGeom prst="chevron">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51"/>
          <p:cNvSpPr/>
          <p:nvPr/>
        </p:nvSpPr>
        <p:spPr>
          <a:xfrm>
            <a:off x="7452759" y="821425"/>
            <a:ext cx="309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51"/>
          <p:cNvSpPr/>
          <p:nvPr/>
        </p:nvSpPr>
        <p:spPr>
          <a:xfrm>
            <a:off x="6966893" y="821425"/>
            <a:ext cx="534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51"/>
          <p:cNvSpPr/>
          <p:nvPr/>
        </p:nvSpPr>
        <p:spPr>
          <a:xfrm>
            <a:off x="6832281" y="1496726"/>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80" name="Google Shape;2280;p51"/>
          <p:cNvCxnSpPr/>
          <p:nvPr/>
        </p:nvCxnSpPr>
        <p:spPr>
          <a:xfrm>
            <a:off x="2227800" y="1531520"/>
            <a:ext cx="4271700" cy="0"/>
          </a:xfrm>
          <a:prstGeom prst="straightConnector1">
            <a:avLst/>
          </a:prstGeom>
          <a:noFill/>
          <a:ln cap="flat" cmpd="sng" w="19050">
            <a:solidFill>
              <a:srgbClr val="980000"/>
            </a:solidFill>
            <a:prstDash val="solid"/>
            <a:round/>
            <a:headEnd len="med" w="med" type="none"/>
            <a:tailEnd len="med" w="med" type="triangle"/>
          </a:ln>
        </p:spPr>
      </p:cxnSp>
      <p:cxnSp>
        <p:nvCxnSpPr>
          <p:cNvPr id="2281" name="Google Shape;2281;p51"/>
          <p:cNvCxnSpPr/>
          <p:nvPr/>
        </p:nvCxnSpPr>
        <p:spPr>
          <a:xfrm flipH="1" rot="10800000">
            <a:off x="2683550" y="2756663"/>
            <a:ext cx="3154200" cy="26700"/>
          </a:xfrm>
          <a:prstGeom prst="straightConnector1">
            <a:avLst/>
          </a:prstGeom>
          <a:noFill/>
          <a:ln cap="flat" cmpd="sng" w="19050">
            <a:solidFill>
              <a:srgbClr val="980000"/>
            </a:solidFill>
            <a:prstDash val="solid"/>
            <a:round/>
            <a:headEnd len="med" w="med" type="none"/>
            <a:tailEnd len="med" w="med" type="triangle"/>
          </a:ln>
        </p:spPr>
      </p:cxnSp>
      <p:cxnSp>
        <p:nvCxnSpPr>
          <p:cNvPr id="2282" name="Google Shape;2282;p51"/>
          <p:cNvCxnSpPr/>
          <p:nvPr/>
        </p:nvCxnSpPr>
        <p:spPr>
          <a:xfrm>
            <a:off x="3264143" y="3470450"/>
            <a:ext cx="1830600" cy="6600"/>
          </a:xfrm>
          <a:prstGeom prst="straightConnector1">
            <a:avLst/>
          </a:prstGeom>
          <a:noFill/>
          <a:ln cap="flat" cmpd="sng" w="19050">
            <a:solidFill>
              <a:srgbClr val="980000"/>
            </a:solidFill>
            <a:prstDash val="solid"/>
            <a:round/>
            <a:headEnd len="med" w="med" type="none"/>
            <a:tailEnd len="med" w="med" type="triangle"/>
          </a:ln>
        </p:spPr>
      </p:cxnSp>
      <p:cxnSp>
        <p:nvCxnSpPr>
          <p:cNvPr id="2283" name="Google Shape;2283;p51"/>
          <p:cNvCxnSpPr/>
          <p:nvPr/>
        </p:nvCxnSpPr>
        <p:spPr>
          <a:xfrm flipH="1" rot="10800000">
            <a:off x="3932470" y="3951488"/>
            <a:ext cx="304800" cy="3000"/>
          </a:xfrm>
          <a:prstGeom prst="straightConnector1">
            <a:avLst/>
          </a:prstGeom>
          <a:noFill/>
          <a:ln cap="flat" cmpd="sng" w="19050">
            <a:solidFill>
              <a:srgbClr val="980000"/>
            </a:solidFill>
            <a:prstDash val="solid"/>
            <a:round/>
            <a:headEnd len="med" w="med" type="none"/>
            <a:tailEnd len="med" w="med" type="triangle"/>
          </a:ln>
        </p:spPr>
      </p:cxnSp>
      <p:sp>
        <p:nvSpPr>
          <p:cNvPr id="2284" name="Google Shape;2284;p51"/>
          <p:cNvSpPr txBox="1"/>
          <p:nvPr/>
        </p:nvSpPr>
        <p:spPr>
          <a:xfrm>
            <a:off x="1567967" y="642908"/>
            <a:ext cx="2136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Roboto"/>
                <a:ea typeface="Roboto"/>
                <a:cs typeface="Roboto"/>
                <a:sym typeface="Roboto"/>
              </a:rPr>
              <a:t>3</a:t>
            </a:r>
            <a:endParaRPr sz="900">
              <a:solidFill>
                <a:srgbClr val="434343"/>
              </a:solidFill>
              <a:latin typeface="Roboto"/>
              <a:ea typeface="Roboto"/>
              <a:cs typeface="Roboto"/>
              <a:sym typeface="Roboto"/>
            </a:endParaRPr>
          </a:p>
        </p:txBody>
      </p:sp>
      <p:sp>
        <p:nvSpPr>
          <p:cNvPr id="2285" name="Google Shape;2285;p51"/>
          <p:cNvSpPr txBox="1"/>
          <p:nvPr/>
        </p:nvSpPr>
        <p:spPr>
          <a:xfrm>
            <a:off x="2885950" y="3090978"/>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2286" name="Google Shape;2286;p51"/>
          <p:cNvSpPr txBox="1"/>
          <p:nvPr/>
        </p:nvSpPr>
        <p:spPr>
          <a:xfrm>
            <a:off x="1652983" y="650998"/>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2287" name="Google Shape;2287;p51"/>
          <p:cNvSpPr txBox="1"/>
          <p:nvPr/>
        </p:nvSpPr>
        <p:spPr>
          <a:xfrm>
            <a:off x="1831433" y="650998"/>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2288" name="Google Shape;2288;p51"/>
          <p:cNvSpPr txBox="1"/>
          <p:nvPr/>
        </p:nvSpPr>
        <p:spPr>
          <a:xfrm>
            <a:off x="2048350" y="2224148"/>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2289" name="Google Shape;2289;p51"/>
          <p:cNvSpPr txBox="1"/>
          <p:nvPr/>
        </p:nvSpPr>
        <p:spPr>
          <a:xfrm>
            <a:off x="2291200" y="2234723"/>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2290" name="Google Shape;2290;p51"/>
          <p:cNvSpPr txBox="1"/>
          <p:nvPr/>
        </p:nvSpPr>
        <p:spPr>
          <a:xfrm>
            <a:off x="2574250" y="3090873"/>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2291" name="Google Shape;2291;p51"/>
          <p:cNvSpPr txBox="1"/>
          <p:nvPr/>
        </p:nvSpPr>
        <p:spPr>
          <a:xfrm>
            <a:off x="3208025" y="3645627"/>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2292" name="Google Shape;2292;p51"/>
          <p:cNvSpPr txBox="1"/>
          <p:nvPr/>
        </p:nvSpPr>
        <p:spPr>
          <a:xfrm>
            <a:off x="3558375" y="3646360"/>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2293" name="Google Shape;2293;p51"/>
          <p:cNvSpPr txBox="1"/>
          <p:nvPr/>
        </p:nvSpPr>
        <p:spPr>
          <a:xfrm>
            <a:off x="3988873" y="4280886"/>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2294" name="Google Shape;2294;p51"/>
          <p:cNvSpPr txBox="1"/>
          <p:nvPr/>
        </p:nvSpPr>
        <p:spPr>
          <a:xfrm>
            <a:off x="4447650" y="4289710"/>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2295" name="Google Shape;2295;p51"/>
          <p:cNvSpPr txBox="1"/>
          <p:nvPr/>
        </p:nvSpPr>
        <p:spPr>
          <a:xfrm>
            <a:off x="4153240" y="3643365"/>
            <a:ext cx="7791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128+256</a:t>
            </a:r>
            <a:endParaRPr sz="1000">
              <a:solidFill>
                <a:srgbClr val="434343"/>
              </a:solidFill>
              <a:latin typeface="Roboto"/>
              <a:ea typeface="Roboto"/>
              <a:cs typeface="Roboto"/>
              <a:sym typeface="Roboto"/>
            </a:endParaRPr>
          </a:p>
        </p:txBody>
      </p:sp>
      <p:sp>
        <p:nvSpPr>
          <p:cNvPr id="2296" name="Google Shape;2296;p51"/>
          <p:cNvSpPr txBox="1"/>
          <p:nvPr/>
        </p:nvSpPr>
        <p:spPr>
          <a:xfrm>
            <a:off x="4868463" y="3643380"/>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2297" name="Google Shape;2297;p51"/>
          <p:cNvSpPr txBox="1"/>
          <p:nvPr/>
        </p:nvSpPr>
        <p:spPr>
          <a:xfrm>
            <a:off x="7257748" y="651010"/>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a:t>
            </a:r>
            <a:endParaRPr sz="1000">
              <a:solidFill>
                <a:srgbClr val="434343"/>
              </a:solidFill>
              <a:latin typeface="Roboto"/>
              <a:ea typeface="Roboto"/>
              <a:cs typeface="Roboto"/>
              <a:sym typeface="Roboto"/>
            </a:endParaRPr>
          </a:p>
        </p:txBody>
      </p:sp>
      <p:sp>
        <p:nvSpPr>
          <p:cNvPr id="2298" name="Google Shape;2298;p51"/>
          <p:cNvSpPr txBox="1"/>
          <p:nvPr/>
        </p:nvSpPr>
        <p:spPr>
          <a:xfrm>
            <a:off x="5038850" y="3120165"/>
            <a:ext cx="6168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64+128</a:t>
            </a:r>
            <a:endParaRPr sz="1000">
              <a:solidFill>
                <a:srgbClr val="434343"/>
              </a:solidFill>
              <a:latin typeface="Roboto"/>
              <a:ea typeface="Roboto"/>
              <a:cs typeface="Roboto"/>
              <a:sym typeface="Roboto"/>
            </a:endParaRPr>
          </a:p>
        </p:txBody>
      </p:sp>
      <p:sp>
        <p:nvSpPr>
          <p:cNvPr id="2299" name="Google Shape;2299;p51"/>
          <p:cNvSpPr txBox="1"/>
          <p:nvPr/>
        </p:nvSpPr>
        <p:spPr>
          <a:xfrm>
            <a:off x="5573718" y="3123268"/>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2300" name="Google Shape;2300;p51"/>
          <p:cNvSpPr txBox="1"/>
          <p:nvPr/>
        </p:nvSpPr>
        <p:spPr>
          <a:xfrm>
            <a:off x="5801933" y="2238145"/>
            <a:ext cx="5616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32+64</a:t>
            </a:r>
            <a:endParaRPr sz="1000">
              <a:solidFill>
                <a:srgbClr val="434343"/>
              </a:solidFill>
              <a:latin typeface="Roboto"/>
              <a:ea typeface="Roboto"/>
              <a:cs typeface="Roboto"/>
              <a:sym typeface="Roboto"/>
            </a:endParaRPr>
          </a:p>
        </p:txBody>
      </p:sp>
      <p:sp>
        <p:nvSpPr>
          <p:cNvPr id="2301" name="Google Shape;2301;p51"/>
          <p:cNvSpPr txBox="1"/>
          <p:nvPr/>
        </p:nvSpPr>
        <p:spPr>
          <a:xfrm>
            <a:off x="6198376" y="2234755"/>
            <a:ext cx="5616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2302" name="Google Shape;2302;p51"/>
          <p:cNvSpPr txBox="1"/>
          <p:nvPr/>
        </p:nvSpPr>
        <p:spPr>
          <a:xfrm>
            <a:off x="6414733" y="642902"/>
            <a:ext cx="5616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16+32</a:t>
            </a:r>
            <a:endParaRPr sz="1000">
              <a:solidFill>
                <a:srgbClr val="434343"/>
              </a:solidFill>
              <a:latin typeface="Roboto"/>
              <a:ea typeface="Roboto"/>
              <a:cs typeface="Roboto"/>
              <a:sym typeface="Roboto"/>
            </a:endParaRPr>
          </a:p>
        </p:txBody>
      </p:sp>
      <p:sp>
        <p:nvSpPr>
          <p:cNvPr id="2303" name="Google Shape;2303;p51"/>
          <p:cNvSpPr txBox="1"/>
          <p:nvPr/>
        </p:nvSpPr>
        <p:spPr>
          <a:xfrm>
            <a:off x="6774770" y="642913"/>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2304" name="Google Shape;2304;p51"/>
          <p:cNvSpPr txBox="1"/>
          <p:nvPr/>
        </p:nvSpPr>
        <p:spPr>
          <a:xfrm>
            <a:off x="7009000" y="650995"/>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2305" name="Google Shape;2305;p51"/>
          <p:cNvSpPr/>
          <p:nvPr/>
        </p:nvSpPr>
        <p:spPr>
          <a:xfrm>
            <a:off x="2596838" y="856813"/>
            <a:ext cx="3477000" cy="615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51"/>
          <p:cNvSpPr/>
          <p:nvPr/>
        </p:nvSpPr>
        <p:spPr>
          <a:xfrm>
            <a:off x="2674455" y="924439"/>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51"/>
          <p:cNvSpPr/>
          <p:nvPr/>
        </p:nvSpPr>
        <p:spPr>
          <a:xfrm rot="5400000">
            <a:off x="2674474" y="1112709"/>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8" name="Google Shape;2308;p51"/>
          <p:cNvCxnSpPr/>
          <p:nvPr/>
        </p:nvCxnSpPr>
        <p:spPr>
          <a:xfrm flipH="1" rot="10800000">
            <a:off x="3855642" y="1163250"/>
            <a:ext cx="304800" cy="3000"/>
          </a:xfrm>
          <a:prstGeom prst="straightConnector1">
            <a:avLst/>
          </a:prstGeom>
          <a:noFill/>
          <a:ln cap="flat" cmpd="sng" w="19050">
            <a:solidFill>
              <a:srgbClr val="980000"/>
            </a:solidFill>
            <a:prstDash val="solid"/>
            <a:round/>
            <a:headEnd len="med" w="med" type="none"/>
            <a:tailEnd len="med" w="med" type="triangle"/>
          </a:ln>
        </p:spPr>
      </p:cxnSp>
      <p:sp>
        <p:nvSpPr>
          <p:cNvPr id="2309" name="Google Shape;2309;p51"/>
          <p:cNvSpPr/>
          <p:nvPr/>
        </p:nvSpPr>
        <p:spPr>
          <a:xfrm>
            <a:off x="4068738" y="1304189"/>
            <a:ext cx="99300" cy="124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51"/>
          <p:cNvSpPr/>
          <p:nvPr/>
        </p:nvSpPr>
        <p:spPr>
          <a:xfrm>
            <a:off x="4047544" y="924439"/>
            <a:ext cx="99300" cy="69600"/>
          </a:xfrm>
          <a:prstGeom prst="chevron">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51"/>
          <p:cNvSpPr/>
          <p:nvPr/>
        </p:nvSpPr>
        <p:spPr>
          <a:xfrm flipH="1" rot="5400000">
            <a:off x="2674454" y="1315843"/>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51"/>
          <p:cNvSpPr/>
          <p:nvPr/>
        </p:nvSpPr>
        <p:spPr>
          <a:xfrm>
            <a:off x="1923284" y="2154548"/>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51"/>
          <p:cNvSpPr/>
          <p:nvPr/>
        </p:nvSpPr>
        <p:spPr>
          <a:xfrm>
            <a:off x="2349709" y="3050573"/>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51"/>
          <p:cNvSpPr/>
          <p:nvPr/>
        </p:nvSpPr>
        <p:spPr>
          <a:xfrm>
            <a:off x="2907559" y="3576748"/>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51"/>
          <p:cNvSpPr/>
          <p:nvPr/>
        </p:nvSpPr>
        <p:spPr>
          <a:xfrm>
            <a:off x="4390734" y="4351523"/>
            <a:ext cx="69600" cy="696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51"/>
          <p:cNvSpPr/>
          <p:nvPr/>
        </p:nvSpPr>
        <p:spPr>
          <a:xfrm>
            <a:off x="6578459" y="3050573"/>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51"/>
          <p:cNvSpPr/>
          <p:nvPr/>
        </p:nvSpPr>
        <p:spPr>
          <a:xfrm>
            <a:off x="7315509" y="2154548"/>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51"/>
          <p:cNvSpPr/>
          <p:nvPr/>
        </p:nvSpPr>
        <p:spPr>
          <a:xfrm>
            <a:off x="5943246" y="3576748"/>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51"/>
          <p:cNvSpPr/>
          <p:nvPr/>
        </p:nvSpPr>
        <p:spPr>
          <a:xfrm>
            <a:off x="5225496" y="4008523"/>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51"/>
          <p:cNvSpPr/>
          <p:nvPr/>
        </p:nvSpPr>
        <p:spPr>
          <a:xfrm>
            <a:off x="3547359" y="4008523"/>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51"/>
          <p:cNvSpPr/>
          <p:nvPr/>
        </p:nvSpPr>
        <p:spPr>
          <a:xfrm>
            <a:off x="5132959" y="944236"/>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51"/>
          <p:cNvSpPr/>
          <p:nvPr/>
        </p:nvSpPr>
        <p:spPr>
          <a:xfrm>
            <a:off x="5132959" y="1129961"/>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51"/>
          <p:cNvSpPr/>
          <p:nvPr/>
        </p:nvSpPr>
        <p:spPr>
          <a:xfrm>
            <a:off x="5132959" y="1315848"/>
            <a:ext cx="69600" cy="696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51"/>
          <p:cNvSpPr txBox="1"/>
          <p:nvPr/>
        </p:nvSpPr>
        <p:spPr>
          <a:xfrm>
            <a:off x="2623563" y="853800"/>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Convolution 3x3</a:t>
            </a:r>
            <a:endParaRPr sz="1000">
              <a:solidFill>
                <a:srgbClr val="434343"/>
              </a:solidFill>
              <a:latin typeface="Roboto"/>
              <a:ea typeface="Roboto"/>
              <a:cs typeface="Roboto"/>
              <a:sym typeface="Roboto"/>
            </a:endParaRPr>
          </a:p>
        </p:txBody>
      </p:sp>
      <p:sp>
        <p:nvSpPr>
          <p:cNvPr id="2325" name="Google Shape;2325;p51"/>
          <p:cNvSpPr txBox="1"/>
          <p:nvPr/>
        </p:nvSpPr>
        <p:spPr>
          <a:xfrm>
            <a:off x="2623563" y="1040375"/>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Max Pooling 2x2</a:t>
            </a:r>
            <a:endParaRPr sz="1000">
              <a:solidFill>
                <a:srgbClr val="434343"/>
              </a:solidFill>
              <a:latin typeface="Roboto"/>
              <a:ea typeface="Roboto"/>
              <a:cs typeface="Roboto"/>
              <a:sym typeface="Roboto"/>
            </a:endParaRPr>
          </a:p>
        </p:txBody>
      </p:sp>
      <p:sp>
        <p:nvSpPr>
          <p:cNvPr id="2326" name="Google Shape;2326;p51"/>
          <p:cNvSpPr txBox="1"/>
          <p:nvPr/>
        </p:nvSpPr>
        <p:spPr>
          <a:xfrm>
            <a:off x="4017310" y="853800"/>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Convolution 1x1</a:t>
            </a:r>
            <a:endParaRPr sz="1000">
              <a:solidFill>
                <a:srgbClr val="434343"/>
              </a:solidFill>
              <a:latin typeface="Roboto"/>
              <a:ea typeface="Roboto"/>
              <a:cs typeface="Roboto"/>
              <a:sym typeface="Roboto"/>
            </a:endParaRPr>
          </a:p>
        </p:txBody>
      </p:sp>
      <p:sp>
        <p:nvSpPr>
          <p:cNvPr id="2327" name="Google Shape;2327;p51"/>
          <p:cNvSpPr txBox="1"/>
          <p:nvPr/>
        </p:nvSpPr>
        <p:spPr>
          <a:xfrm>
            <a:off x="4022764" y="1059325"/>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Skip connection</a:t>
            </a:r>
            <a:endParaRPr sz="1000">
              <a:solidFill>
                <a:srgbClr val="434343"/>
              </a:solidFill>
              <a:latin typeface="Roboto"/>
              <a:ea typeface="Roboto"/>
              <a:cs typeface="Roboto"/>
              <a:sym typeface="Roboto"/>
            </a:endParaRPr>
          </a:p>
        </p:txBody>
      </p:sp>
      <p:sp>
        <p:nvSpPr>
          <p:cNvPr id="2328" name="Google Shape;2328;p51"/>
          <p:cNvSpPr txBox="1"/>
          <p:nvPr/>
        </p:nvSpPr>
        <p:spPr>
          <a:xfrm>
            <a:off x="2623563" y="1261150"/>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Up Sampling 2x2</a:t>
            </a:r>
            <a:endParaRPr sz="1000">
              <a:solidFill>
                <a:srgbClr val="434343"/>
              </a:solidFill>
              <a:latin typeface="Roboto"/>
              <a:ea typeface="Roboto"/>
              <a:cs typeface="Roboto"/>
              <a:sym typeface="Roboto"/>
            </a:endParaRPr>
          </a:p>
        </p:txBody>
      </p:sp>
      <p:sp>
        <p:nvSpPr>
          <p:cNvPr id="2329" name="Google Shape;2329;p51"/>
          <p:cNvSpPr txBox="1"/>
          <p:nvPr/>
        </p:nvSpPr>
        <p:spPr>
          <a:xfrm>
            <a:off x="3946194" y="1258537"/>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Block copied</a:t>
            </a:r>
            <a:endParaRPr sz="1000">
              <a:solidFill>
                <a:srgbClr val="434343"/>
              </a:solidFill>
              <a:latin typeface="Roboto"/>
              <a:ea typeface="Roboto"/>
              <a:cs typeface="Roboto"/>
              <a:sym typeface="Roboto"/>
            </a:endParaRPr>
          </a:p>
        </p:txBody>
      </p:sp>
      <p:sp>
        <p:nvSpPr>
          <p:cNvPr id="2330" name="Google Shape;2330;p51"/>
          <p:cNvSpPr txBox="1"/>
          <p:nvPr/>
        </p:nvSpPr>
        <p:spPr>
          <a:xfrm>
            <a:off x="5197181" y="873450"/>
            <a:ext cx="8490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Dropout 0.1</a:t>
            </a:r>
            <a:endParaRPr sz="1000">
              <a:solidFill>
                <a:srgbClr val="434343"/>
              </a:solidFill>
              <a:latin typeface="Roboto"/>
              <a:ea typeface="Roboto"/>
              <a:cs typeface="Roboto"/>
              <a:sym typeface="Roboto"/>
            </a:endParaRPr>
          </a:p>
        </p:txBody>
      </p:sp>
      <p:sp>
        <p:nvSpPr>
          <p:cNvPr id="2331" name="Google Shape;2331;p51"/>
          <p:cNvSpPr txBox="1"/>
          <p:nvPr/>
        </p:nvSpPr>
        <p:spPr>
          <a:xfrm>
            <a:off x="5199553" y="1059412"/>
            <a:ext cx="8490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Dropout 0.2</a:t>
            </a:r>
            <a:endParaRPr sz="1000">
              <a:solidFill>
                <a:srgbClr val="434343"/>
              </a:solidFill>
              <a:latin typeface="Roboto"/>
              <a:ea typeface="Roboto"/>
              <a:cs typeface="Roboto"/>
              <a:sym typeface="Roboto"/>
            </a:endParaRPr>
          </a:p>
        </p:txBody>
      </p:sp>
      <p:sp>
        <p:nvSpPr>
          <p:cNvPr id="2332" name="Google Shape;2332;p51"/>
          <p:cNvSpPr txBox="1"/>
          <p:nvPr/>
        </p:nvSpPr>
        <p:spPr>
          <a:xfrm>
            <a:off x="5199577" y="1245195"/>
            <a:ext cx="8490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Dropout 0.3</a:t>
            </a:r>
            <a:endParaRPr sz="1000">
              <a:solidFill>
                <a:srgbClr val="434343"/>
              </a:solidFill>
              <a:latin typeface="Roboto"/>
              <a:ea typeface="Roboto"/>
              <a:cs typeface="Roboto"/>
              <a:sym typeface="Roboto"/>
            </a:endParaRPr>
          </a:p>
        </p:txBody>
      </p:sp>
      <p:sp>
        <p:nvSpPr>
          <p:cNvPr id="2333" name="Google Shape;2333;p51"/>
          <p:cNvSpPr/>
          <p:nvPr/>
        </p:nvSpPr>
        <p:spPr>
          <a:xfrm>
            <a:off x="534488" y="10361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51"/>
          <p:cNvSpPr/>
          <p:nvPr/>
        </p:nvSpPr>
        <p:spPr>
          <a:xfrm>
            <a:off x="610688" y="11123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51"/>
          <p:cNvSpPr/>
          <p:nvPr/>
        </p:nvSpPr>
        <p:spPr>
          <a:xfrm>
            <a:off x="686888" y="11885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51"/>
          <p:cNvSpPr/>
          <p:nvPr/>
        </p:nvSpPr>
        <p:spPr>
          <a:xfrm>
            <a:off x="763088" y="12647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51"/>
          <p:cNvSpPr/>
          <p:nvPr/>
        </p:nvSpPr>
        <p:spPr>
          <a:xfrm>
            <a:off x="7600613" y="9980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51"/>
          <p:cNvSpPr/>
          <p:nvPr/>
        </p:nvSpPr>
        <p:spPr>
          <a:xfrm>
            <a:off x="7676813" y="10742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51"/>
          <p:cNvSpPr/>
          <p:nvPr/>
        </p:nvSpPr>
        <p:spPr>
          <a:xfrm>
            <a:off x="7753013" y="11504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51"/>
          <p:cNvSpPr/>
          <p:nvPr/>
        </p:nvSpPr>
        <p:spPr>
          <a:xfrm>
            <a:off x="7829213" y="12266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7" name="Shape 67"/>
        <p:cNvGrpSpPr/>
        <p:nvPr/>
      </p:nvGrpSpPr>
      <p:grpSpPr>
        <a:xfrm>
          <a:off x="0" y="0"/>
          <a:ext cx="0" cy="0"/>
          <a:chOff x="0" y="0"/>
          <a:chExt cx="0" cy="0"/>
        </a:xfrm>
      </p:grpSpPr>
      <p:sp>
        <p:nvSpPr>
          <p:cNvPr id="68" name="Google Shape;68;p16"/>
          <p:cNvSpPr/>
          <p:nvPr/>
        </p:nvSpPr>
        <p:spPr>
          <a:xfrm>
            <a:off x="3577638" y="1089275"/>
            <a:ext cx="1988700" cy="4884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DeePrio</a:t>
            </a:r>
            <a:endParaRPr>
              <a:solidFill>
                <a:srgbClr val="666666"/>
              </a:solidFill>
            </a:endParaRPr>
          </a:p>
        </p:txBody>
      </p:sp>
      <p:sp>
        <p:nvSpPr>
          <p:cNvPr id="69" name="Google Shape;69;p16"/>
          <p:cNvSpPr/>
          <p:nvPr/>
        </p:nvSpPr>
        <p:spPr>
          <a:xfrm>
            <a:off x="2087813" y="216317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Preprocessing</a:t>
            </a:r>
            <a:endParaRPr/>
          </a:p>
        </p:txBody>
      </p:sp>
      <p:sp>
        <p:nvSpPr>
          <p:cNvPr id="70" name="Google Shape;70;p16"/>
          <p:cNvSpPr/>
          <p:nvPr/>
        </p:nvSpPr>
        <p:spPr>
          <a:xfrm>
            <a:off x="3823788" y="216317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 Case Prioritization</a:t>
            </a:r>
            <a:endParaRPr/>
          </a:p>
        </p:txBody>
      </p:sp>
      <p:sp>
        <p:nvSpPr>
          <p:cNvPr id="71" name="Google Shape;71;p16"/>
          <p:cNvSpPr/>
          <p:nvPr/>
        </p:nvSpPr>
        <p:spPr>
          <a:xfrm>
            <a:off x="5559763" y="216317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 Selection</a:t>
            </a:r>
            <a:endParaRPr/>
          </a:p>
        </p:txBody>
      </p:sp>
      <p:sp>
        <p:nvSpPr>
          <p:cNvPr id="72" name="Google Shape;72;p16"/>
          <p:cNvSpPr/>
          <p:nvPr/>
        </p:nvSpPr>
        <p:spPr>
          <a:xfrm>
            <a:off x="7295763" y="2163150"/>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 Execution</a:t>
            </a:r>
            <a:endParaRPr/>
          </a:p>
        </p:txBody>
      </p:sp>
      <p:cxnSp>
        <p:nvCxnSpPr>
          <p:cNvPr id="73" name="Google Shape;73;p16"/>
          <p:cNvCxnSpPr>
            <a:stCxn id="68" idx="2"/>
            <a:endCxn id="70" idx="0"/>
          </p:cNvCxnSpPr>
          <p:nvPr/>
        </p:nvCxnSpPr>
        <p:spPr>
          <a:xfrm>
            <a:off x="4571988" y="1577675"/>
            <a:ext cx="0" cy="585600"/>
          </a:xfrm>
          <a:prstGeom prst="straightConnector1">
            <a:avLst/>
          </a:prstGeom>
          <a:noFill/>
          <a:ln cap="flat" cmpd="sng" w="19050">
            <a:solidFill>
              <a:schemeClr val="dk2"/>
            </a:solidFill>
            <a:prstDash val="solid"/>
            <a:round/>
            <a:headEnd len="med" w="med" type="none"/>
            <a:tailEnd len="med" w="med" type="triangle"/>
          </a:ln>
        </p:spPr>
      </p:cxnSp>
      <p:cxnSp>
        <p:nvCxnSpPr>
          <p:cNvPr id="74" name="Google Shape;74;p16"/>
          <p:cNvCxnSpPr>
            <a:stCxn id="72" idx="2"/>
          </p:cNvCxnSpPr>
          <p:nvPr/>
        </p:nvCxnSpPr>
        <p:spPr>
          <a:xfrm flipH="1">
            <a:off x="8040063" y="2815950"/>
            <a:ext cx="3900" cy="622500"/>
          </a:xfrm>
          <a:prstGeom prst="straightConnector1">
            <a:avLst/>
          </a:prstGeom>
          <a:noFill/>
          <a:ln cap="flat" cmpd="sng" w="19050">
            <a:solidFill>
              <a:schemeClr val="dk2"/>
            </a:solidFill>
            <a:prstDash val="solid"/>
            <a:round/>
            <a:headEnd len="med" w="med" type="none"/>
            <a:tailEnd len="med" w="med" type="triangle"/>
          </a:ln>
        </p:spPr>
      </p:cxnSp>
      <p:sp>
        <p:nvSpPr>
          <p:cNvPr id="75" name="Google Shape;75;p16"/>
          <p:cNvSpPr/>
          <p:nvPr/>
        </p:nvSpPr>
        <p:spPr>
          <a:xfrm>
            <a:off x="7293813" y="340142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Developer Feedback</a:t>
            </a:r>
            <a:endParaRPr/>
          </a:p>
        </p:txBody>
      </p:sp>
      <p:cxnSp>
        <p:nvCxnSpPr>
          <p:cNvPr id="76" name="Google Shape;76;p16"/>
          <p:cNvCxnSpPr>
            <a:stCxn id="69" idx="3"/>
            <a:endCxn id="70" idx="1"/>
          </p:cNvCxnSpPr>
          <p:nvPr/>
        </p:nvCxnSpPr>
        <p:spPr>
          <a:xfrm>
            <a:off x="3584213" y="2489575"/>
            <a:ext cx="239700" cy="0"/>
          </a:xfrm>
          <a:prstGeom prst="straightConnector1">
            <a:avLst/>
          </a:prstGeom>
          <a:noFill/>
          <a:ln cap="flat" cmpd="sng" w="19050">
            <a:solidFill>
              <a:schemeClr val="dk2"/>
            </a:solidFill>
            <a:prstDash val="solid"/>
            <a:round/>
            <a:headEnd len="med" w="med" type="none"/>
            <a:tailEnd len="med" w="med" type="triangle"/>
          </a:ln>
        </p:spPr>
      </p:cxnSp>
      <p:cxnSp>
        <p:nvCxnSpPr>
          <p:cNvPr id="77" name="Google Shape;77;p16"/>
          <p:cNvCxnSpPr>
            <a:stCxn id="70" idx="3"/>
            <a:endCxn id="78" idx="1"/>
          </p:cNvCxnSpPr>
          <p:nvPr/>
        </p:nvCxnSpPr>
        <p:spPr>
          <a:xfrm>
            <a:off x="5320188" y="2489575"/>
            <a:ext cx="239700" cy="0"/>
          </a:xfrm>
          <a:prstGeom prst="straightConnector1">
            <a:avLst/>
          </a:prstGeom>
          <a:noFill/>
          <a:ln cap="flat" cmpd="sng" w="19050">
            <a:solidFill>
              <a:schemeClr val="dk2"/>
            </a:solidFill>
            <a:prstDash val="solid"/>
            <a:round/>
            <a:headEnd len="med" w="med" type="none"/>
            <a:tailEnd len="med" w="med" type="triangle"/>
          </a:ln>
        </p:spPr>
      </p:cxnSp>
      <p:cxnSp>
        <p:nvCxnSpPr>
          <p:cNvPr id="79" name="Google Shape;79;p16"/>
          <p:cNvCxnSpPr>
            <a:stCxn id="71" idx="3"/>
            <a:endCxn id="72" idx="1"/>
          </p:cNvCxnSpPr>
          <p:nvPr/>
        </p:nvCxnSpPr>
        <p:spPr>
          <a:xfrm>
            <a:off x="7056163" y="2489575"/>
            <a:ext cx="239700" cy="0"/>
          </a:xfrm>
          <a:prstGeom prst="straightConnector1">
            <a:avLst/>
          </a:prstGeom>
          <a:noFill/>
          <a:ln cap="flat" cmpd="sng" w="19050">
            <a:solidFill>
              <a:schemeClr val="dk2"/>
            </a:solidFill>
            <a:prstDash val="solid"/>
            <a:round/>
            <a:headEnd len="med" w="med" type="none"/>
            <a:tailEnd len="med" w="med" type="triangle"/>
          </a:ln>
        </p:spPr>
      </p:cxnSp>
      <p:sp>
        <p:nvSpPr>
          <p:cNvPr id="80" name="Google Shape;80;p16"/>
          <p:cNvSpPr/>
          <p:nvPr/>
        </p:nvSpPr>
        <p:spPr>
          <a:xfrm>
            <a:off x="351838" y="2163150"/>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Industrial Test Cases Dataset</a:t>
            </a:r>
            <a:endParaRPr/>
          </a:p>
        </p:txBody>
      </p:sp>
      <p:cxnSp>
        <p:nvCxnSpPr>
          <p:cNvPr id="81" name="Google Shape;81;p16"/>
          <p:cNvCxnSpPr/>
          <p:nvPr/>
        </p:nvCxnSpPr>
        <p:spPr>
          <a:xfrm>
            <a:off x="1848238" y="2489550"/>
            <a:ext cx="2397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4" name="Shape 2344"/>
        <p:cNvGrpSpPr/>
        <p:nvPr/>
      </p:nvGrpSpPr>
      <p:grpSpPr>
        <a:xfrm>
          <a:off x="0" y="0"/>
          <a:ext cx="0" cy="0"/>
          <a:chOff x="0" y="0"/>
          <a:chExt cx="0" cy="0"/>
        </a:xfrm>
      </p:grpSpPr>
      <p:sp>
        <p:nvSpPr>
          <p:cNvPr id="2345" name="Google Shape;2345;p52"/>
          <p:cNvSpPr/>
          <p:nvPr/>
        </p:nvSpPr>
        <p:spPr>
          <a:xfrm>
            <a:off x="3291825" y="357575"/>
            <a:ext cx="3415500" cy="536400"/>
          </a:xfrm>
          <a:prstGeom prst="roundRect">
            <a:avLst>
              <a:gd fmla="val 7149"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InputLayer</a:t>
            </a:r>
            <a:endParaRPr sz="1200"/>
          </a:p>
        </p:txBody>
      </p:sp>
      <p:cxnSp>
        <p:nvCxnSpPr>
          <p:cNvPr id="2346" name="Google Shape;2346;p52"/>
          <p:cNvCxnSpPr/>
          <p:nvPr/>
        </p:nvCxnSpPr>
        <p:spPr>
          <a:xfrm>
            <a:off x="4269572" y="357575"/>
            <a:ext cx="0" cy="534000"/>
          </a:xfrm>
          <a:prstGeom prst="straightConnector1">
            <a:avLst/>
          </a:prstGeom>
          <a:noFill/>
          <a:ln cap="flat" cmpd="sng" w="9525">
            <a:solidFill>
              <a:schemeClr val="dk2"/>
            </a:solidFill>
            <a:prstDash val="solid"/>
            <a:round/>
            <a:headEnd len="med" w="med" type="none"/>
            <a:tailEnd len="med" w="med" type="none"/>
          </a:ln>
        </p:spPr>
      </p:cxnSp>
      <p:sp>
        <p:nvSpPr>
          <p:cNvPr id="2347" name="Google Shape;2347;p52"/>
          <p:cNvSpPr txBox="1"/>
          <p:nvPr/>
        </p:nvSpPr>
        <p:spPr>
          <a:xfrm>
            <a:off x="4331275" y="296150"/>
            <a:ext cx="6534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Input:</a:t>
            </a:r>
            <a:endParaRPr sz="1200"/>
          </a:p>
        </p:txBody>
      </p:sp>
      <p:sp>
        <p:nvSpPr>
          <p:cNvPr id="2348" name="Google Shape;2348;p52"/>
          <p:cNvSpPr txBox="1"/>
          <p:nvPr/>
        </p:nvSpPr>
        <p:spPr>
          <a:xfrm>
            <a:off x="4259033" y="563750"/>
            <a:ext cx="6930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Output:</a:t>
            </a:r>
            <a:endParaRPr sz="1200"/>
          </a:p>
        </p:txBody>
      </p:sp>
      <p:cxnSp>
        <p:nvCxnSpPr>
          <p:cNvPr id="2349" name="Google Shape;2349;p52"/>
          <p:cNvCxnSpPr/>
          <p:nvPr/>
        </p:nvCxnSpPr>
        <p:spPr>
          <a:xfrm>
            <a:off x="4924745" y="357575"/>
            <a:ext cx="0" cy="534000"/>
          </a:xfrm>
          <a:prstGeom prst="straightConnector1">
            <a:avLst/>
          </a:prstGeom>
          <a:noFill/>
          <a:ln cap="flat" cmpd="sng" w="9525">
            <a:solidFill>
              <a:schemeClr val="dk2"/>
            </a:solidFill>
            <a:prstDash val="solid"/>
            <a:round/>
            <a:headEnd len="med" w="med" type="none"/>
            <a:tailEnd len="med" w="med" type="none"/>
          </a:ln>
        </p:spPr>
      </p:cxnSp>
      <p:cxnSp>
        <p:nvCxnSpPr>
          <p:cNvPr id="2350" name="Google Shape;2350;p52"/>
          <p:cNvCxnSpPr>
            <a:endCxn id="2345" idx="3"/>
          </p:cNvCxnSpPr>
          <p:nvPr/>
        </p:nvCxnSpPr>
        <p:spPr>
          <a:xfrm>
            <a:off x="4269825" y="624575"/>
            <a:ext cx="2437500" cy="1200"/>
          </a:xfrm>
          <a:prstGeom prst="straightConnector1">
            <a:avLst/>
          </a:prstGeom>
          <a:noFill/>
          <a:ln cap="flat" cmpd="sng" w="9525">
            <a:solidFill>
              <a:schemeClr val="dk2"/>
            </a:solidFill>
            <a:prstDash val="solid"/>
            <a:round/>
            <a:headEnd len="med" w="med" type="none"/>
            <a:tailEnd len="med" w="med" type="none"/>
          </a:ln>
        </p:spPr>
      </p:cxnSp>
      <p:sp>
        <p:nvSpPr>
          <p:cNvPr id="2351" name="Google Shape;2351;p52"/>
          <p:cNvSpPr txBox="1"/>
          <p:nvPr/>
        </p:nvSpPr>
        <p:spPr>
          <a:xfrm>
            <a:off x="5013706" y="308765"/>
            <a:ext cx="18189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(None, size, size, 3)</a:t>
            </a:r>
            <a:endParaRPr sz="1200"/>
          </a:p>
        </p:txBody>
      </p:sp>
      <p:sp>
        <p:nvSpPr>
          <p:cNvPr id="2352" name="Google Shape;2352;p52"/>
          <p:cNvSpPr txBox="1"/>
          <p:nvPr/>
        </p:nvSpPr>
        <p:spPr>
          <a:xfrm>
            <a:off x="5013701" y="577613"/>
            <a:ext cx="18189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(None, size, size, 3)</a:t>
            </a:r>
            <a:endParaRPr sz="1200"/>
          </a:p>
        </p:txBody>
      </p:sp>
      <p:sp>
        <p:nvSpPr>
          <p:cNvPr id="2353" name="Google Shape;2353;p52"/>
          <p:cNvSpPr/>
          <p:nvPr/>
        </p:nvSpPr>
        <p:spPr>
          <a:xfrm>
            <a:off x="4046475" y="1127266"/>
            <a:ext cx="1906200" cy="403800"/>
          </a:xfrm>
          <a:prstGeom prst="roundRect">
            <a:avLst>
              <a:gd fmla="val 7149"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Inception-v3 architecture</a:t>
            </a:r>
            <a:endParaRPr sz="1200"/>
          </a:p>
        </p:txBody>
      </p:sp>
      <p:sp>
        <p:nvSpPr>
          <p:cNvPr id="2354" name="Google Shape;2354;p52"/>
          <p:cNvSpPr/>
          <p:nvPr/>
        </p:nvSpPr>
        <p:spPr>
          <a:xfrm>
            <a:off x="2812588" y="1758457"/>
            <a:ext cx="4358700" cy="536400"/>
          </a:xfrm>
          <a:prstGeom prst="roundRect">
            <a:avLst>
              <a:gd fmla="val 7149"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GlobalAveragePooling2D</a:t>
            </a:r>
            <a:endParaRPr sz="1200"/>
          </a:p>
        </p:txBody>
      </p:sp>
      <p:cxnSp>
        <p:nvCxnSpPr>
          <p:cNvPr id="2355" name="Google Shape;2355;p52"/>
          <p:cNvCxnSpPr/>
          <p:nvPr/>
        </p:nvCxnSpPr>
        <p:spPr>
          <a:xfrm>
            <a:off x="4733559" y="1758457"/>
            <a:ext cx="0" cy="534000"/>
          </a:xfrm>
          <a:prstGeom prst="straightConnector1">
            <a:avLst/>
          </a:prstGeom>
          <a:noFill/>
          <a:ln cap="flat" cmpd="sng" w="9525">
            <a:solidFill>
              <a:schemeClr val="dk2"/>
            </a:solidFill>
            <a:prstDash val="solid"/>
            <a:round/>
            <a:headEnd len="med" w="med" type="none"/>
            <a:tailEnd len="med" w="med" type="none"/>
          </a:ln>
        </p:spPr>
      </p:cxnSp>
      <p:sp>
        <p:nvSpPr>
          <p:cNvPr id="2356" name="Google Shape;2356;p52"/>
          <p:cNvSpPr txBox="1"/>
          <p:nvPr/>
        </p:nvSpPr>
        <p:spPr>
          <a:xfrm>
            <a:off x="4795263" y="1697032"/>
            <a:ext cx="6534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Input:</a:t>
            </a:r>
            <a:endParaRPr sz="1200"/>
          </a:p>
        </p:txBody>
      </p:sp>
      <p:sp>
        <p:nvSpPr>
          <p:cNvPr id="2357" name="Google Shape;2357;p52"/>
          <p:cNvSpPr txBox="1"/>
          <p:nvPr/>
        </p:nvSpPr>
        <p:spPr>
          <a:xfrm>
            <a:off x="4723020" y="1964632"/>
            <a:ext cx="6930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Output:</a:t>
            </a:r>
            <a:endParaRPr sz="1200"/>
          </a:p>
        </p:txBody>
      </p:sp>
      <p:cxnSp>
        <p:nvCxnSpPr>
          <p:cNvPr id="2358" name="Google Shape;2358;p52"/>
          <p:cNvCxnSpPr/>
          <p:nvPr/>
        </p:nvCxnSpPr>
        <p:spPr>
          <a:xfrm>
            <a:off x="5388732" y="1758457"/>
            <a:ext cx="0" cy="534000"/>
          </a:xfrm>
          <a:prstGeom prst="straightConnector1">
            <a:avLst/>
          </a:prstGeom>
          <a:noFill/>
          <a:ln cap="flat" cmpd="sng" w="9525">
            <a:solidFill>
              <a:schemeClr val="dk2"/>
            </a:solidFill>
            <a:prstDash val="solid"/>
            <a:round/>
            <a:headEnd len="med" w="med" type="none"/>
            <a:tailEnd len="med" w="med" type="none"/>
          </a:ln>
        </p:spPr>
      </p:cxnSp>
      <p:cxnSp>
        <p:nvCxnSpPr>
          <p:cNvPr id="2359" name="Google Shape;2359;p52"/>
          <p:cNvCxnSpPr>
            <a:endCxn id="2354" idx="3"/>
          </p:cNvCxnSpPr>
          <p:nvPr/>
        </p:nvCxnSpPr>
        <p:spPr>
          <a:xfrm>
            <a:off x="4733788" y="2025457"/>
            <a:ext cx="2437500" cy="1200"/>
          </a:xfrm>
          <a:prstGeom prst="straightConnector1">
            <a:avLst/>
          </a:prstGeom>
          <a:noFill/>
          <a:ln cap="flat" cmpd="sng" w="9525">
            <a:solidFill>
              <a:schemeClr val="dk2"/>
            </a:solidFill>
            <a:prstDash val="solid"/>
            <a:round/>
            <a:headEnd len="med" w="med" type="none"/>
            <a:tailEnd len="med" w="med" type="none"/>
          </a:ln>
        </p:spPr>
      </p:cxnSp>
      <p:sp>
        <p:nvSpPr>
          <p:cNvPr id="2360" name="Google Shape;2360;p52"/>
          <p:cNvSpPr txBox="1"/>
          <p:nvPr/>
        </p:nvSpPr>
        <p:spPr>
          <a:xfrm>
            <a:off x="5443852" y="1703687"/>
            <a:ext cx="18189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(None, 14, 14, 2048)</a:t>
            </a:r>
            <a:endParaRPr sz="1200"/>
          </a:p>
        </p:txBody>
      </p:sp>
      <p:sp>
        <p:nvSpPr>
          <p:cNvPr id="2361" name="Google Shape;2361;p52"/>
          <p:cNvSpPr txBox="1"/>
          <p:nvPr/>
        </p:nvSpPr>
        <p:spPr>
          <a:xfrm>
            <a:off x="5706288" y="1972537"/>
            <a:ext cx="12363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(None, 2048)</a:t>
            </a:r>
            <a:endParaRPr sz="1200"/>
          </a:p>
        </p:txBody>
      </p:sp>
      <p:sp>
        <p:nvSpPr>
          <p:cNvPr id="2362" name="Google Shape;2362;p52"/>
          <p:cNvSpPr/>
          <p:nvPr/>
        </p:nvSpPr>
        <p:spPr>
          <a:xfrm>
            <a:off x="2812601" y="2517635"/>
            <a:ext cx="4358700" cy="536400"/>
          </a:xfrm>
          <a:prstGeom prst="roundRect">
            <a:avLst>
              <a:gd fmla="val 7149"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    Dense</a:t>
            </a:r>
            <a:endParaRPr sz="1200"/>
          </a:p>
        </p:txBody>
      </p:sp>
      <p:cxnSp>
        <p:nvCxnSpPr>
          <p:cNvPr id="2363" name="Google Shape;2363;p52"/>
          <p:cNvCxnSpPr/>
          <p:nvPr/>
        </p:nvCxnSpPr>
        <p:spPr>
          <a:xfrm>
            <a:off x="3790334" y="2517635"/>
            <a:ext cx="0" cy="534000"/>
          </a:xfrm>
          <a:prstGeom prst="straightConnector1">
            <a:avLst/>
          </a:prstGeom>
          <a:noFill/>
          <a:ln cap="flat" cmpd="sng" w="9525">
            <a:solidFill>
              <a:schemeClr val="dk2"/>
            </a:solidFill>
            <a:prstDash val="solid"/>
            <a:round/>
            <a:headEnd len="med" w="med" type="none"/>
            <a:tailEnd len="med" w="med" type="none"/>
          </a:ln>
        </p:spPr>
      </p:cxnSp>
      <p:sp>
        <p:nvSpPr>
          <p:cNvPr id="2364" name="Google Shape;2364;p52"/>
          <p:cNvSpPr txBox="1"/>
          <p:nvPr/>
        </p:nvSpPr>
        <p:spPr>
          <a:xfrm>
            <a:off x="3852038" y="2456210"/>
            <a:ext cx="6534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Input:</a:t>
            </a:r>
            <a:endParaRPr sz="1200"/>
          </a:p>
        </p:txBody>
      </p:sp>
      <p:sp>
        <p:nvSpPr>
          <p:cNvPr id="2365" name="Google Shape;2365;p52"/>
          <p:cNvSpPr txBox="1"/>
          <p:nvPr/>
        </p:nvSpPr>
        <p:spPr>
          <a:xfrm>
            <a:off x="3779795" y="2723810"/>
            <a:ext cx="6930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Output:</a:t>
            </a:r>
            <a:endParaRPr sz="1200"/>
          </a:p>
        </p:txBody>
      </p:sp>
      <p:cxnSp>
        <p:nvCxnSpPr>
          <p:cNvPr id="2366" name="Google Shape;2366;p52"/>
          <p:cNvCxnSpPr/>
          <p:nvPr/>
        </p:nvCxnSpPr>
        <p:spPr>
          <a:xfrm>
            <a:off x="4445507" y="2517635"/>
            <a:ext cx="0" cy="534000"/>
          </a:xfrm>
          <a:prstGeom prst="straightConnector1">
            <a:avLst/>
          </a:prstGeom>
          <a:noFill/>
          <a:ln cap="flat" cmpd="sng" w="9525">
            <a:solidFill>
              <a:schemeClr val="dk2"/>
            </a:solidFill>
            <a:prstDash val="solid"/>
            <a:round/>
            <a:headEnd len="med" w="med" type="none"/>
            <a:tailEnd len="med" w="med" type="none"/>
          </a:ln>
        </p:spPr>
      </p:cxnSp>
      <p:cxnSp>
        <p:nvCxnSpPr>
          <p:cNvPr id="2367" name="Google Shape;2367;p52"/>
          <p:cNvCxnSpPr/>
          <p:nvPr/>
        </p:nvCxnSpPr>
        <p:spPr>
          <a:xfrm>
            <a:off x="4444525" y="2785835"/>
            <a:ext cx="1048800" cy="0"/>
          </a:xfrm>
          <a:prstGeom prst="straightConnector1">
            <a:avLst/>
          </a:prstGeom>
          <a:noFill/>
          <a:ln cap="flat" cmpd="sng" w="9525">
            <a:solidFill>
              <a:schemeClr val="dk2"/>
            </a:solidFill>
            <a:prstDash val="solid"/>
            <a:round/>
            <a:headEnd len="med" w="med" type="none"/>
            <a:tailEnd len="med" w="med" type="none"/>
          </a:ln>
        </p:spPr>
      </p:cxnSp>
      <p:sp>
        <p:nvSpPr>
          <p:cNvPr id="2368" name="Google Shape;2368;p52"/>
          <p:cNvSpPr txBox="1"/>
          <p:nvPr/>
        </p:nvSpPr>
        <p:spPr>
          <a:xfrm>
            <a:off x="4414775" y="2455135"/>
            <a:ext cx="11163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(None, 2048)</a:t>
            </a:r>
            <a:endParaRPr sz="1200"/>
          </a:p>
        </p:txBody>
      </p:sp>
      <p:sp>
        <p:nvSpPr>
          <p:cNvPr id="2369" name="Google Shape;2369;p52"/>
          <p:cNvSpPr txBox="1"/>
          <p:nvPr/>
        </p:nvSpPr>
        <p:spPr>
          <a:xfrm>
            <a:off x="4407688" y="2722754"/>
            <a:ext cx="12675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(None, 1024)</a:t>
            </a:r>
            <a:endParaRPr sz="1200"/>
          </a:p>
        </p:txBody>
      </p:sp>
      <p:cxnSp>
        <p:nvCxnSpPr>
          <p:cNvPr id="2370" name="Google Shape;2370;p52"/>
          <p:cNvCxnSpPr/>
          <p:nvPr/>
        </p:nvCxnSpPr>
        <p:spPr>
          <a:xfrm>
            <a:off x="5492080" y="2518835"/>
            <a:ext cx="0" cy="534000"/>
          </a:xfrm>
          <a:prstGeom prst="straightConnector1">
            <a:avLst/>
          </a:prstGeom>
          <a:noFill/>
          <a:ln cap="flat" cmpd="sng" w="9525">
            <a:solidFill>
              <a:schemeClr val="dk2"/>
            </a:solidFill>
            <a:prstDash val="solid"/>
            <a:round/>
            <a:headEnd len="med" w="med" type="none"/>
            <a:tailEnd len="med" w="med" type="none"/>
          </a:ln>
        </p:spPr>
      </p:cxnSp>
      <p:sp>
        <p:nvSpPr>
          <p:cNvPr id="2371" name="Google Shape;2371;p52"/>
          <p:cNvSpPr txBox="1"/>
          <p:nvPr/>
        </p:nvSpPr>
        <p:spPr>
          <a:xfrm>
            <a:off x="5484887" y="2603475"/>
            <a:ext cx="18189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Activation</a:t>
            </a:r>
            <a:endParaRPr sz="1200"/>
          </a:p>
        </p:txBody>
      </p:sp>
      <p:cxnSp>
        <p:nvCxnSpPr>
          <p:cNvPr id="2372" name="Google Shape;2372;p52"/>
          <p:cNvCxnSpPr/>
          <p:nvPr/>
        </p:nvCxnSpPr>
        <p:spPr>
          <a:xfrm>
            <a:off x="6337958" y="2517639"/>
            <a:ext cx="0" cy="534000"/>
          </a:xfrm>
          <a:prstGeom prst="straightConnector1">
            <a:avLst/>
          </a:prstGeom>
          <a:noFill/>
          <a:ln cap="flat" cmpd="sng" w="9525">
            <a:solidFill>
              <a:schemeClr val="dk2"/>
            </a:solidFill>
            <a:prstDash val="solid"/>
            <a:round/>
            <a:headEnd len="med" w="med" type="none"/>
            <a:tailEnd len="med" w="med" type="none"/>
          </a:ln>
        </p:spPr>
      </p:cxnSp>
      <p:sp>
        <p:nvSpPr>
          <p:cNvPr id="2373" name="Google Shape;2373;p52"/>
          <p:cNvSpPr txBox="1"/>
          <p:nvPr/>
        </p:nvSpPr>
        <p:spPr>
          <a:xfrm>
            <a:off x="6455603" y="2615285"/>
            <a:ext cx="18189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ReLU</a:t>
            </a:r>
            <a:endParaRPr sz="1200"/>
          </a:p>
        </p:txBody>
      </p:sp>
      <p:sp>
        <p:nvSpPr>
          <p:cNvPr id="2374" name="Google Shape;2374;p52"/>
          <p:cNvSpPr/>
          <p:nvPr/>
        </p:nvSpPr>
        <p:spPr>
          <a:xfrm>
            <a:off x="2807812" y="3291273"/>
            <a:ext cx="4358700" cy="536400"/>
          </a:xfrm>
          <a:prstGeom prst="roundRect">
            <a:avLst>
              <a:gd fmla="val 7149"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    Dense</a:t>
            </a:r>
            <a:endParaRPr sz="1200"/>
          </a:p>
        </p:txBody>
      </p:sp>
      <p:cxnSp>
        <p:nvCxnSpPr>
          <p:cNvPr id="2375" name="Google Shape;2375;p52"/>
          <p:cNvCxnSpPr/>
          <p:nvPr/>
        </p:nvCxnSpPr>
        <p:spPr>
          <a:xfrm>
            <a:off x="3785545" y="3291273"/>
            <a:ext cx="0" cy="534000"/>
          </a:xfrm>
          <a:prstGeom prst="straightConnector1">
            <a:avLst/>
          </a:prstGeom>
          <a:noFill/>
          <a:ln cap="flat" cmpd="sng" w="9525">
            <a:solidFill>
              <a:schemeClr val="dk2"/>
            </a:solidFill>
            <a:prstDash val="solid"/>
            <a:round/>
            <a:headEnd len="med" w="med" type="none"/>
            <a:tailEnd len="med" w="med" type="none"/>
          </a:ln>
        </p:spPr>
      </p:cxnSp>
      <p:sp>
        <p:nvSpPr>
          <p:cNvPr id="2376" name="Google Shape;2376;p52"/>
          <p:cNvSpPr txBox="1"/>
          <p:nvPr/>
        </p:nvSpPr>
        <p:spPr>
          <a:xfrm>
            <a:off x="3847248" y="3229848"/>
            <a:ext cx="6534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Input:</a:t>
            </a:r>
            <a:endParaRPr sz="1200"/>
          </a:p>
        </p:txBody>
      </p:sp>
      <p:sp>
        <p:nvSpPr>
          <p:cNvPr id="2377" name="Google Shape;2377;p52"/>
          <p:cNvSpPr txBox="1"/>
          <p:nvPr/>
        </p:nvSpPr>
        <p:spPr>
          <a:xfrm>
            <a:off x="3775006" y="3497448"/>
            <a:ext cx="6930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Output:</a:t>
            </a:r>
            <a:endParaRPr sz="1200"/>
          </a:p>
        </p:txBody>
      </p:sp>
      <p:cxnSp>
        <p:nvCxnSpPr>
          <p:cNvPr id="2378" name="Google Shape;2378;p52"/>
          <p:cNvCxnSpPr/>
          <p:nvPr/>
        </p:nvCxnSpPr>
        <p:spPr>
          <a:xfrm>
            <a:off x="4440718" y="3291273"/>
            <a:ext cx="0" cy="534000"/>
          </a:xfrm>
          <a:prstGeom prst="straightConnector1">
            <a:avLst/>
          </a:prstGeom>
          <a:noFill/>
          <a:ln cap="flat" cmpd="sng" w="9525">
            <a:solidFill>
              <a:schemeClr val="dk2"/>
            </a:solidFill>
            <a:prstDash val="solid"/>
            <a:round/>
            <a:headEnd len="med" w="med" type="none"/>
            <a:tailEnd len="med" w="med" type="none"/>
          </a:ln>
        </p:spPr>
      </p:cxnSp>
      <p:cxnSp>
        <p:nvCxnSpPr>
          <p:cNvPr id="2379" name="Google Shape;2379;p52"/>
          <p:cNvCxnSpPr/>
          <p:nvPr/>
        </p:nvCxnSpPr>
        <p:spPr>
          <a:xfrm>
            <a:off x="4439736" y="3559473"/>
            <a:ext cx="1048800" cy="0"/>
          </a:xfrm>
          <a:prstGeom prst="straightConnector1">
            <a:avLst/>
          </a:prstGeom>
          <a:noFill/>
          <a:ln cap="flat" cmpd="sng" w="9525">
            <a:solidFill>
              <a:schemeClr val="dk2"/>
            </a:solidFill>
            <a:prstDash val="solid"/>
            <a:round/>
            <a:headEnd len="med" w="med" type="none"/>
            <a:tailEnd len="med" w="med" type="none"/>
          </a:ln>
        </p:spPr>
      </p:cxnSp>
      <p:sp>
        <p:nvSpPr>
          <p:cNvPr id="2380" name="Google Shape;2380;p52"/>
          <p:cNvSpPr txBox="1"/>
          <p:nvPr/>
        </p:nvSpPr>
        <p:spPr>
          <a:xfrm>
            <a:off x="4409986" y="3228773"/>
            <a:ext cx="11163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(None, 1024)</a:t>
            </a:r>
            <a:endParaRPr sz="1200"/>
          </a:p>
        </p:txBody>
      </p:sp>
      <p:sp>
        <p:nvSpPr>
          <p:cNvPr id="2381" name="Google Shape;2381;p52"/>
          <p:cNvSpPr txBox="1"/>
          <p:nvPr/>
        </p:nvSpPr>
        <p:spPr>
          <a:xfrm>
            <a:off x="4520083" y="3496391"/>
            <a:ext cx="12675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(None, 7)</a:t>
            </a:r>
            <a:endParaRPr sz="1200"/>
          </a:p>
        </p:txBody>
      </p:sp>
      <p:cxnSp>
        <p:nvCxnSpPr>
          <p:cNvPr id="2382" name="Google Shape;2382;p52"/>
          <p:cNvCxnSpPr/>
          <p:nvPr/>
        </p:nvCxnSpPr>
        <p:spPr>
          <a:xfrm>
            <a:off x="5487291" y="3292473"/>
            <a:ext cx="0" cy="534000"/>
          </a:xfrm>
          <a:prstGeom prst="straightConnector1">
            <a:avLst/>
          </a:prstGeom>
          <a:noFill/>
          <a:ln cap="flat" cmpd="sng" w="9525">
            <a:solidFill>
              <a:schemeClr val="dk2"/>
            </a:solidFill>
            <a:prstDash val="solid"/>
            <a:round/>
            <a:headEnd len="med" w="med" type="none"/>
            <a:tailEnd len="med" w="med" type="none"/>
          </a:ln>
        </p:spPr>
      </p:cxnSp>
      <p:sp>
        <p:nvSpPr>
          <p:cNvPr id="2383" name="Google Shape;2383;p52"/>
          <p:cNvSpPr txBox="1"/>
          <p:nvPr/>
        </p:nvSpPr>
        <p:spPr>
          <a:xfrm>
            <a:off x="5480098" y="3377113"/>
            <a:ext cx="18189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Activation</a:t>
            </a:r>
            <a:endParaRPr sz="1200"/>
          </a:p>
        </p:txBody>
      </p:sp>
      <p:cxnSp>
        <p:nvCxnSpPr>
          <p:cNvPr id="2384" name="Google Shape;2384;p52"/>
          <p:cNvCxnSpPr/>
          <p:nvPr/>
        </p:nvCxnSpPr>
        <p:spPr>
          <a:xfrm>
            <a:off x="6333169" y="3285508"/>
            <a:ext cx="0" cy="534000"/>
          </a:xfrm>
          <a:prstGeom prst="straightConnector1">
            <a:avLst/>
          </a:prstGeom>
          <a:noFill/>
          <a:ln cap="flat" cmpd="sng" w="9525">
            <a:solidFill>
              <a:schemeClr val="dk2"/>
            </a:solidFill>
            <a:prstDash val="solid"/>
            <a:round/>
            <a:headEnd len="med" w="med" type="none"/>
            <a:tailEnd len="med" w="med" type="none"/>
          </a:ln>
        </p:spPr>
      </p:cxnSp>
      <p:sp>
        <p:nvSpPr>
          <p:cNvPr id="2385" name="Google Shape;2385;p52"/>
          <p:cNvSpPr txBox="1"/>
          <p:nvPr/>
        </p:nvSpPr>
        <p:spPr>
          <a:xfrm>
            <a:off x="6374614" y="3388922"/>
            <a:ext cx="18189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Softmax</a:t>
            </a:r>
            <a:endParaRPr sz="1200"/>
          </a:p>
        </p:txBody>
      </p:sp>
      <p:cxnSp>
        <p:nvCxnSpPr>
          <p:cNvPr id="2386" name="Google Shape;2386;p52"/>
          <p:cNvCxnSpPr/>
          <p:nvPr/>
        </p:nvCxnSpPr>
        <p:spPr>
          <a:xfrm>
            <a:off x="4924925" y="894825"/>
            <a:ext cx="900" cy="228300"/>
          </a:xfrm>
          <a:prstGeom prst="straightConnector1">
            <a:avLst/>
          </a:prstGeom>
          <a:noFill/>
          <a:ln cap="flat" cmpd="sng" w="9525">
            <a:solidFill>
              <a:schemeClr val="dk2"/>
            </a:solidFill>
            <a:prstDash val="solid"/>
            <a:round/>
            <a:headEnd len="med" w="med" type="none"/>
            <a:tailEnd len="med" w="med" type="triangle"/>
          </a:ln>
        </p:spPr>
      </p:cxnSp>
      <p:cxnSp>
        <p:nvCxnSpPr>
          <p:cNvPr id="2387" name="Google Shape;2387;p52"/>
          <p:cNvCxnSpPr/>
          <p:nvPr/>
        </p:nvCxnSpPr>
        <p:spPr>
          <a:xfrm>
            <a:off x="4924300" y="1533481"/>
            <a:ext cx="900" cy="228300"/>
          </a:xfrm>
          <a:prstGeom prst="straightConnector1">
            <a:avLst/>
          </a:prstGeom>
          <a:noFill/>
          <a:ln cap="flat" cmpd="sng" w="9525">
            <a:solidFill>
              <a:schemeClr val="dk2"/>
            </a:solidFill>
            <a:prstDash val="solid"/>
            <a:round/>
            <a:headEnd len="med" w="med" type="none"/>
            <a:tailEnd len="med" w="med" type="triangle"/>
          </a:ln>
        </p:spPr>
      </p:cxnSp>
      <p:cxnSp>
        <p:nvCxnSpPr>
          <p:cNvPr id="2388" name="Google Shape;2388;p52"/>
          <p:cNvCxnSpPr/>
          <p:nvPr/>
        </p:nvCxnSpPr>
        <p:spPr>
          <a:xfrm>
            <a:off x="4924300" y="2296931"/>
            <a:ext cx="900" cy="228300"/>
          </a:xfrm>
          <a:prstGeom prst="straightConnector1">
            <a:avLst/>
          </a:prstGeom>
          <a:noFill/>
          <a:ln cap="flat" cmpd="sng" w="9525">
            <a:solidFill>
              <a:schemeClr val="dk2"/>
            </a:solidFill>
            <a:prstDash val="solid"/>
            <a:round/>
            <a:headEnd len="med" w="med" type="none"/>
            <a:tailEnd len="med" w="med" type="triangle"/>
          </a:ln>
        </p:spPr>
      </p:cxnSp>
      <p:cxnSp>
        <p:nvCxnSpPr>
          <p:cNvPr id="2389" name="Google Shape;2389;p52"/>
          <p:cNvCxnSpPr/>
          <p:nvPr/>
        </p:nvCxnSpPr>
        <p:spPr>
          <a:xfrm>
            <a:off x="4924300" y="3058488"/>
            <a:ext cx="900" cy="228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3" name="Shape 2393"/>
        <p:cNvGrpSpPr/>
        <p:nvPr/>
      </p:nvGrpSpPr>
      <p:grpSpPr>
        <a:xfrm>
          <a:off x="0" y="0"/>
          <a:ext cx="0" cy="0"/>
          <a:chOff x="0" y="0"/>
          <a:chExt cx="0" cy="0"/>
        </a:xfrm>
      </p:grpSpPr>
      <p:sp>
        <p:nvSpPr>
          <p:cNvPr id="2394" name="Google Shape;2394;p53"/>
          <p:cNvSpPr/>
          <p:nvPr/>
        </p:nvSpPr>
        <p:spPr>
          <a:xfrm rot="5400000">
            <a:off x="2074938" y="3783355"/>
            <a:ext cx="834300" cy="2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Input</a:t>
            </a:r>
            <a:endParaRPr sz="1200"/>
          </a:p>
        </p:txBody>
      </p:sp>
      <p:sp>
        <p:nvSpPr>
          <p:cNvPr id="2395" name="Google Shape;2395;p53"/>
          <p:cNvSpPr/>
          <p:nvPr/>
        </p:nvSpPr>
        <p:spPr>
          <a:xfrm rot="5400000">
            <a:off x="2424513" y="378335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2396" name="Google Shape;2396;p53"/>
          <p:cNvSpPr/>
          <p:nvPr/>
        </p:nvSpPr>
        <p:spPr>
          <a:xfrm rot="5400000">
            <a:off x="3123662" y="378335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2397" name="Google Shape;2397;p53"/>
          <p:cNvSpPr/>
          <p:nvPr/>
        </p:nvSpPr>
        <p:spPr>
          <a:xfrm rot="5400000">
            <a:off x="2774088" y="378335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sp>
        <p:nvSpPr>
          <p:cNvPr id="2398" name="Google Shape;2398;p53"/>
          <p:cNvSpPr/>
          <p:nvPr/>
        </p:nvSpPr>
        <p:spPr>
          <a:xfrm rot="5400000">
            <a:off x="3822821" y="378335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2399" name="Google Shape;2399;p53"/>
          <p:cNvSpPr/>
          <p:nvPr/>
        </p:nvSpPr>
        <p:spPr>
          <a:xfrm rot="5400000">
            <a:off x="3473248" y="378335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sp>
        <p:nvSpPr>
          <p:cNvPr id="2400" name="Google Shape;2400;p53"/>
          <p:cNvSpPr/>
          <p:nvPr/>
        </p:nvSpPr>
        <p:spPr>
          <a:xfrm rot="5400000">
            <a:off x="5221116" y="3783355"/>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2401" name="Google Shape;2401;p53"/>
          <p:cNvSpPr/>
          <p:nvPr/>
        </p:nvSpPr>
        <p:spPr>
          <a:xfrm rot="5400000">
            <a:off x="5570690" y="3783355"/>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2402" name="Google Shape;2402;p53"/>
          <p:cNvSpPr/>
          <p:nvPr/>
        </p:nvSpPr>
        <p:spPr>
          <a:xfrm rot="5400000">
            <a:off x="6299588" y="3783355"/>
            <a:ext cx="8343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Softmax</a:t>
            </a:r>
            <a:endParaRPr sz="1200"/>
          </a:p>
        </p:txBody>
      </p:sp>
      <p:sp>
        <p:nvSpPr>
          <p:cNvPr id="2403" name="Google Shape;2403;p53"/>
          <p:cNvSpPr/>
          <p:nvPr/>
        </p:nvSpPr>
        <p:spPr>
          <a:xfrm rot="5400000">
            <a:off x="5935136" y="3783355"/>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2404" name="Google Shape;2404;p53"/>
          <p:cNvSpPr/>
          <p:nvPr/>
        </p:nvSpPr>
        <p:spPr>
          <a:xfrm rot="5400000">
            <a:off x="4172395" y="378335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2405" name="Google Shape;2405;p53"/>
          <p:cNvSpPr/>
          <p:nvPr/>
        </p:nvSpPr>
        <p:spPr>
          <a:xfrm rot="5400000">
            <a:off x="4521969" y="378335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2406" name="Google Shape;2406;p53"/>
          <p:cNvSpPr/>
          <p:nvPr/>
        </p:nvSpPr>
        <p:spPr>
          <a:xfrm rot="5400000">
            <a:off x="4871543" y="378335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2407" name="Google Shape;2407;p53"/>
          <p:cNvCxnSpPr>
            <a:stCxn id="2394" idx="0"/>
            <a:endCxn id="2395" idx="2"/>
          </p:cNvCxnSpPr>
          <p:nvPr/>
        </p:nvCxnSpPr>
        <p:spPr>
          <a:xfrm>
            <a:off x="2629638" y="3920905"/>
            <a:ext cx="74400" cy="0"/>
          </a:xfrm>
          <a:prstGeom prst="straightConnector1">
            <a:avLst/>
          </a:prstGeom>
          <a:noFill/>
          <a:ln cap="flat" cmpd="sng" w="9525">
            <a:solidFill>
              <a:schemeClr val="dk2"/>
            </a:solidFill>
            <a:prstDash val="solid"/>
            <a:round/>
            <a:headEnd len="med" w="med" type="none"/>
            <a:tailEnd len="med" w="med" type="none"/>
          </a:ln>
        </p:spPr>
      </p:cxnSp>
      <p:cxnSp>
        <p:nvCxnSpPr>
          <p:cNvPr id="2408" name="Google Shape;2408;p53"/>
          <p:cNvCxnSpPr>
            <a:stCxn id="2395" idx="0"/>
            <a:endCxn id="2397" idx="2"/>
          </p:cNvCxnSpPr>
          <p:nvPr/>
        </p:nvCxnSpPr>
        <p:spPr>
          <a:xfrm>
            <a:off x="2979213" y="3920905"/>
            <a:ext cx="74400" cy="0"/>
          </a:xfrm>
          <a:prstGeom prst="straightConnector1">
            <a:avLst/>
          </a:prstGeom>
          <a:noFill/>
          <a:ln cap="flat" cmpd="sng" w="9525">
            <a:solidFill>
              <a:schemeClr val="dk2"/>
            </a:solidFill>
            <a:prstDash val="solid"/>
            <a:round/>
            <a:headEnd len="med" w="med" type="none"/>
            <a:tailEnd len="med" w="med" type="none"/>
          </a:ln>
        </p:spPr>
      </p:cxnSp>
      <p:cxnSp>
        <p:nvCxnSpPr>
          <p:cNvPr id="2409" name="Google Shape;2409;p53"/>
          <p:cNvCxnSpPr>
            <a:stCxn id="2397" idx="0"/>
            <a:endCxn id="2397" idx="0"/>
          </p:cNvCxnSpPr>
          <p:nvPr/>
        </p:nvCxnSpPr>
        <p:spPr>
          <a:xfrm>
            <a:off x="3328788" y="3920905"/>
            <a:ext cx="0" cy="0"/>
          </a:xfrm>
          <a:prstGeom prst="straightConnector1">
            <a:avLst/>
          </a:prstGeom>
          <a:noFill/>
          <a:ln cap="flat" cmpd="sng" w="9525">
            <a:solidFill>
              <a:schemeClr val="dk2"/>
            </a:solidFill>
            <a:prstDash val="solid"/>
            <a:round/>
            <a:headEnd len="med" w="med" type="none"/>
            <a:tailEnd len="med" w="med" type="none"/>
          </a:ln>
        </p:spPr>
      </p:cxnSp>
      <p:cxnSp>
        <p:nvCxnSpPr>
          <p:cNvPr id="2410" name="Google Shape;2410;p53"/>
          <p:cNvCxnSpPr>
            <a:stCxn id="2396" idx="0"/>
            <a:endCxn id="2399" idx="2"/>
          </p:cNvCxnSpPr>
          <p:nvPr/>
        </p:nvCxnSpPr>
        <p:spPr>
          <a:xfrm>
            <a:off x="3678362" y="3920905"/>
            <a:ext cx="74400" cy="0"/>
          </a:xfrm>
          <a:prstGeom prst="straightConnector1">
            <a:avLst/>
          </a:prstGeom>
          <a:noFill/>
          <a:ln cap="flat" cmpd="sng" w="9525">
            <a:solidFill>
              <a:schemeClr val="dk2"/>
            </a:solidFill>
            <a:prstDash val="solid"/>
            <a:round/>
            <a:headEnd len="med" w="med" type="none"/>
            <a:tailEnd len="med" w="med" type="none"/>
          </a:ln>
        </p:spPr>
      </p:cxnSp>
      <p:cxnSp>
        <p:nvCxnSpPr>
          <p:cNvPr id="2411" name="Google Shape;2411;p53"/>
          <p:cNvCxnSpPr>
            <a:stCxn id="2397" idx="0"/>
            <a:endCxn id="2397" idx="0"/>
          </p:cNvCxnSpPr>
          <p:nvPr/>
        </p:nvCxnSpPr>
        <p:spPr>
          <a:xfrm>
            <a:off x="3328788" y="3920905"/>
            <a:ext cx="0" cy="0"/>
          </a:xfrm>
          <a:prstGeom prst="straightConnector1">
            <a:avLst/>
          </a:prstGeom>
          <a:noFill/>
          <a:ln cap="flat" cmpd="sng" w="9525">
            <a:solidFill>
              <a:schemeClr val="dk2"/>
            </a:solidFill>
            <a:prstDash val="solid"/>
            <a:round/>
            <a:headEnd len="med" w="med" type="none"/>
            <a:tailEnd len="med" w="med" type="none"/>
          </a:ln>
        </p:spPr>
      </p:cxnSp>
      <p:cxnSp>
        <p:nvCxnSpPr>
          <p:cNvPr id="2412" name="Google Shape;2412;p53"/>
          <p:cNvCxnSpPr>
            <a:stCxn id="2397" idx="0"/>
            <a:endCxn id="2397" idx="0"/>
          </p:cNvCxnSpPr>
          <p:nvPr/>
        </p:nvCxnSpPr>
        <p:spPr>
          <a:xfrm>
            <a:off x="3328788" y="3920905"/>
            <a:ext cx="0" cy="0"/>
          </a:xfrm>
          <a:prstGeom prst="straightConnector1">
            <a:avLst/>
          </a:prstGeom>
          <a:noFill/>
          <a:ln cap="flat" cmpd="sng" w="9525">
            <a:solidFill>
              <a:schemeClr val="dk2"/>
            </a:solidFill>
            <a:prstDash val="solid"/>
            <a:round/>
            <a:headEnd len="med" w="med" type="none"/>
            <a:tailEnd len="med" w="med" type="none"/>
          </a:ln>
        </p:spPr>
      </p:cxnSp>
      <p:cxnSp>
        <p:nvCxnSpPr>
          <p:cNvPr id="2413" name="Google Shape;2413;p53"/>
          <p:cNvCxnSpPr>
            <a:stCxn id="2396" idx="2"/>
            <a:endCxn id="2397" idx="0"/>
          </p:cNvCxnSpPr>
          <p:nvPr/>
        </p:nvCxnSpPr>
        <p:spPr>
          <a:xfrm rot="10800000">
            <a:off x="3328862" y="3920905"/>
            <a:ext cx="74400" cy="0"/>
          </a:xfrm>
          <a:prstGeom prst="straightConnector1">
            <a:avLst/>
          </a:prstGeom>
          <a:noFill/>
          <a:ln cap="flat" cmpd="sng" w="9525">
            <a:solidFill>
              <a:schemeClr val="dk2"/>
            </a:solidFill>
            <a:prstDash val="solid"/>
            <a:round/>
            <a:headEnd len="med" w="med" type="none"/>
            <a:tailEnd len="med" w="med" type="none"/>
          </a:ln>
        </p:spPr>
      </p:cxnSp>
      <p:cxnSp>
        <p:nvCxnSpPr>
          <p:cNvPr id="2414" name="Google Shape;2414;p53"/>
          <p:cNvCxnSpPr>
            <a:stCxn id="2399" idx="0"/>
            <a:endCxn id="2398" idx="2"/>
          </p:cNvCxnSpPr>
          <p:nvPr/>
        </p:nvCxnSpPr>
        <p:spPr>
          <a:xfrm>
            <a:off x="4027948" y="3920905"/>
            <a:ext cx="74400" cy="0"/>
          </a:xfrm>
          <a:prstGeom prst="straightConnector1">
            <a:avLst/>
          </a:prstGeom>
          <a:noFill/>
          <a:ln cap="flat" cmpd="sng" w="9525">
            <a:solidFill>
              <a:schemeClr val="dk2"/>
            </a:solidFill>
            <a:prstDash val="solid"/>
            <a:round/>
            <a:headEnd len="med" w="med" type="none"/>
            <a:tailEnd len="med" w="med" type="none"/>
          </a:ln>
        </p:spPr>
      </p:cxnSp>
      <p:cxnSp>
        <p:nvCxnSpPr>
          <p:cNvPr id="2415" name="Google Shape;2415;p53"/>
          <p:cNvCxnSpPr>
            <a:stCxn id="2398" idx="0"/>
            <a:endCxn id="2404" idx="2"/>
          </p:cNvCxnSpPr>
          <p:nvPr/>
        </p:nvCxnSpPr>
        <p:spPr>
          <a:xfrm>
            <a:off x="4377521" y="3920905"/>
            <a:ext cx="74400" cy="0"/>
          </a:xfrm>
          <a:prstGeom prst="straightConnector1">
            <a:avLst/>
          </a:prstGeom>
          <a:noFill/>
          <a:ln cap="flat" cmpd="sng" w="9525">
            <a:solidFill>
              <a:schemeClr val="dk2"/>
            </a:solidFill>
            <a:prstDash val="solid"/>
            <a:round/>
            <a:headEnd len="med" w="med" type="none"/>
            <a:tailEnd len="med" w="med" type="none"/>
          </a:ln>
        </p:spPr>
      </p:cxnSp>
      <p:cxnSp>
        <p:nvCxnSpPr>
          <p:cNvPr id="2416" name="Google Shape;2416;p53"/>
          <p:cNvCxnSpPr>
            <a:stCxn id="2404" idx="0"/>
            <a:endCxn id="2405" idx="2"/>
          </p:cNvCxnSpPr>
          <p:nvPr/>
        </p:nvCxnSpPr>
        <p:spPr>
          <a:xfrm>
            <a:off x="4727095" y="3920905"/>
            <a:ext cx="74400" cy="0"/>
          </a:xfrm>
          <a:prstGeom prst="straightConnector1">
            <a:avLst/>
          </a:prstGeom>
          <a:noFill/>
          <a:ln cap="flat" cmpd="sng" w="9525">
            <a:solidFill>
              <a:schemeClr val="dk2"/>
            </a:solidFill>
            <a:prstDash val="solid"/>
            <a:round/>
            <a:headEnd len="med" w="med" type="none"/>
            <a:tailEnd len="med" w="med" type="none"/>
          </a:ln>
        </p:spPr>
      </p:cxnSp>
      <p:cxnSp>
        <p:nvCxnSpPr>
          <p:cNvPr id="2417" name="Google Shape;2417;p53"/>
          <p:cNvCxnSpPr>
            <a:stCxn id="2405" idx="0"/>
            <a:endCxn id="2406" idx="2"/>
          </p:cNvCxnSpPr>
          <p:nvPr/>
        </p:nvCxnSpPr>
        <p:spPr>
          <a:xfrm>
            <a:off x="5076669" y="3920905"/>
            <a:ext cx="74400" cy="0"/>
          </a:xfrm>
          <a:prstGeom prst="straightConnector1">
            <a:avLst/>
          </a:prstGeom>
          <a:noFill/>
          <a:ln cap="flat" cmpd="sng" w="9525">
            <a:solidFill>
              <a:schemeClr val="dk2"/>
            </a:solidFill>
            <a:prstDash val="solid"/>
            <a:round/>
            <a:headEnd len="med" w="med" type="none"/>
            <a:tailEnd len="med" w="med" type="none"/>
          </a:ln>
        </p:spPr>
      </p:cxnSp>
      <p:cxnSp>
        <p:nvCxnSpPr>
          <p:cNvPr id="2418" name="Google Shape;2418;p53"/>
          <p:cNvCxnSpPr>
            <a:stCxn id="2406" idx="0"/>
            <a:endCxn id="2400" idx="2"/>
          </p:cNvCxnSpPr>
          <p:nvPr/>
        </p:nvCxnSpPr>
        <p:spPr>
          <a:xfrm>
            <a:off x="5426243" y="3920905"/>
            <a:ext cx="74400" cy="0"/>
          </a:xfrm>
          <a:prstGeom prst="straightConnector1">
            <a:avLst/>
          </a:prstGeom>
          <a:noFill/>
          <a:ln cap="flat" cmpd="sng" w="9525">
            <a:solidFill>
              <a:schemeClr val="dk2"/>
            </a:solidFill>
            <a:prstDash val="solid"/>
            <a:round/>
            <a:headEnd len="med" w="med" type="none"/>
            <a:tailEnd len="med" w="med" type="none"/>
          </a:ln>
        </p:spPr>
      </p:cxnSp>
      <p:cxnSp>
        <p:nvCxnSpPr>
          <p:cNvPr id="2419" name="Google Shape;2419;p53"/>
          <p:cNvCxnSpPr>
            <a:stCxn id="2400" idx="0"/>
            <a:endCxn id="2401" idx="2"/>
          </p:cNvCxnSpPr>
          <p:nvPr/>
        </p:nvCxnSpPr>
        <p:spPr>
          <a:xfrm>
            <a:off x="5775816" y="3920905"/>
            <a:ext cx="74400" cy="0"/>
          </a:xfrm>
          <a:prstGeom prst="straightConnector1">
            <a:avLst/>
          </a:prstGeom>
          <a:noFill/>
          <a:ln cap="flat" cmpd="sng" w="9525">
            <a:solidFill>
              <a:schemeClr val="dk2"/>
            </a:solidFill>
            <a:prstDash val="solid"/>
            <a:round/>
            <a:headEnd len="med" w="med" type="none"/>
            <a:tailEnd len="med" w="med" type="none"/>
          </a:ln>
        </p:spPr>
      </p:cxnSp>
      <p:cxnSp>
        <p:nvCxnSpPr>
          <p:cNvPr id="2420" name="Google Shape;2420;p53"/>
          <p:cNvCxnSpPr>
            <a:stCxn id="2401" idx="0"/>
            <a:endCxn id="2403" idx="2"/>
          </p:cNvCxnSpPr>
          <p:nvPr/>
        </p:nvCxnSpPr>
        <p:spPr>
          <a:xfrm>
            <a:off x="6125390" y="3920905"/>
            <a:ext cx="89400" cy="0"/>
          </a:xfrm>
          <a:prstGeom prst="straightConnector1">
            <a:avLst/>
          </a:prstGeom>
          <a:noFill/>
          <a:ln cap="flat" cmpd="sng" w="9525">
            <a:solidFill>
              <a:schemeClr val="dk2"/>
            </a:solidFill>
            <a:prstDash val="solid"/>
            <a:round/>
            <a:headEnd len="med" w="med" type="none"/>
            <a:tailEnd len="med" w="med" type="none"/>
          </a:ln>
        </p:spPr>
      </p:cxnSp>
      <p:cxnSp>
        <p:nvCxnSpPr>
          <p:cNvPr id="2421" name="Google Shape;2421;p53"/>
          <p:cNvCxnSpPr>
            <a:stCxn id="2403" idx="0"/>
            <a:endCxn id="2402" idx="2"/>
          </p:cNvCxnSpPr>
          <p:nvPr/>
        </p:nvCxnSpPr>
        <p:spPr>
          <a:xfrm>
            <a:off x="6489836" y="3920905"/>
            <a:ext cx="89400" cy="0"/>
          </a:xfrm>
          <a:prstGeom prst="straightConnector1">
            <a:avLst/>
          </a:prstGeom>
          <a:noFill/>
          <a:ln cap="flat" cmpd="sng" w="9525">
            <a:solidFill>
              <a:schemeClr val="dk2"/>
            </a:solidFill>
            <a:prstDash val="solid"/>
            <a:round/>
            <a:headEnd len="med" w="med" type="none"/>
            <a:tailEnd len="med" w="med" type="none"/>
          </a:ln>
        </p:spPr>
      </p:cxnSp>
      <p:sp>
        <p:nvSpPr>
          <p:cNvPr id="2422" name="Google Shape;2422;p53"/>
          <p:cNvSpPr/>
          <p:nvPr/>
        </p:nvSpPr>
        <p:spPr>
          <a:xfrm rot="5400000">
            <a:off x="2824046" y="1345650"/>
            <a:ext cx="773100" cy="2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Input</a:t>
            </a:r>
            <a:endParaRPr sz="1100"/>
          </a:p>
        </p:txBody>
      </p:sp>
      <p:sp>
        <p:nvSpPr>
          <p:cNvPr id="2423" name="Google Shape;2423;p53"/>
          <p:cNvSpPr/>
          <p:nvPr/>
        </p:nvSpPr>
        <p:spPr>
          <a:xfrm rot="5400000">
            <a:off x="3173619" y="1345650"/>
            <a:ext cx="7731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Conv</a:t>
            </a:r>
            <a:endParaRPr sz="1100"/>
          </a:p>
        </p:txBody>
      </p:sp>
      <p:sp>
        <p:nvSpPr>
          <p:cNvPr id="2424" name="Google Shape;2424;p53"/>
          <p:cNvSpPr/>
          <p:nvPr/>
        </p:nvSpPr>
        <p:spPr>
          <a:xfrm rot="5400000">
            <a:off x="3872765" y="1345650"/>
            <a:ext cx="7731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Conv</a:t>
            </a:r>
            <a:endParaRPr sz="1100"/>
          </a:p>
        </p:txBody>
      </p:sp>
      <p:sp>
        <p:nvSpPr>
          <p:cNvPr id="2425" name="Google Shape;2425;p53"/>
          <p:cNvSpPr/>
          <p:nvPr/>
        </p:nvSpPr>
        <p:spPr>
          <a:xfrm rot="5400000">
            <a:off x="3523193" y="1345650"/>
            <a:ext cx="7731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Max-Pool</a:t>
            </a:r>
            <a:endParaRPr sz="1100"/>
          </a:p>
        </p:txBody>
      </p:sp>
      <p:sp>
        <p:nvSpPr>
          <p:cNvPr id="2426" name="Google Shape;2426;p53"/>
          <p:cNvSpPr/>
          <p:nvPr/>
        </p:nvSpPr>
        <p:spPr>
          <a:xfrm rot="5400000">
            <a:off x="4222350" y="1345650"/>
            <a:ext cx="7731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Max-Pool</a:t>
            </a:r>
            <a:endParaRPr sz="1100"/>
          </a:p>
        </p:txBody>
      </p:sp>
      <p:sp>
        <p:nvSpPr>
          <p:cNvPr id="2427" name="Google Shape;2427;p53"/>
          <p:cNvSpPr/>
          <p:nvPr/>
        </p:nvSpPr>
        <p:spPr>
          <a:xfrm rot="5400000">
            <a:off x="4581127" y="1345650"/>
            <a:ext cx="7731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FC</a:t>
            </a:r>
            <a:endParaRPr sz="1100"/>
          </a:p>
        </p:txBody>
      </p:sp>
      <p:sp>
        <p:nvSpPr>
          <p:cNvPr id="2428" name="Google Shape;2428;p53"/>
          <p:cNvSpPr txBox="1"/>
          <p:nvPr/>
        </p:nvSpPr>
        <p:spPr>
          <a:xfrm rot="1478449">
            <a:off x="2991975" y="773405"/>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Layer1</a:t>
            </a:r>
            <a:endParaRPr sz="1000"/>
          </a:p>
        </p:txBody>
      </p:sp>
      <p:sp>
        <p:nvSpPr>
          <p:cNvPr id="2429" name="Google Shape;2429;p53"/>
          <p:cNvSpPr/>
          <p:nvPr/>
        </p:nvSpPr>
        <p:spPr>
          <a:xfrm rot="5400000">
            <a:off x="5310021" y="1345650"/>
            <a:ext cx="7731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Softmax</a:t>
            </a:r>
            <a:endParaRPr sz="1100"/>
          </a:p>
        </p:txBody>
      </p:sp>
      <p:sp>
        <p:nvSpPr>
          <p:cNvPr id="2430" name="Google Shape;2430;p53"/>
          <p:cNvSpPr/>
          <p:nvPr/>
        </p:nvSpPr>
        <p:spPr>
          <a:xfrm rot="5400000">
            <a:off x="4945571" y="1345650"/>
            <a:ext cx="7731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FC</a:t>
            </a:r>
            <a:endParaRPr sz="1100"/>
          </a:p>
        </p:txBody>
      </p:sp>
      <p:cxnSp>
        <p:nvCxnSpPr>
          <p:cNvPr id="2431" name="Google Shape;2431;p53"/>
          <p:cNvCxnSpPr>
            <a:stCxn id="2422" idx="0"/>
            <a:endCxn id="2423" idx="2"/>
          </p:cNvCxnSpPr>
          <p:nvPr/>
        </p:nvCxnSpPr>
        <p:spPr>
          <a:xfrm>
            <a:off x="3348146" y="1483200"/>
            <a:ext cx="74400" cy="0"/>
          </a:xfrm>
          <a:prstGeom prst="straightConnector1">
            <a:avLst/>
          </a:prstGeom>
          <a:noFill/>
          <a:ln cap="flat" cmpd="sng" w="9525">
            <a:solidFill>
              <a:schemeClr val="dk2"/>
            </a:solidFill>
            <a:prstDash val="solid"/>
            <a:round/>
            <a:headEnd len="med" w="med" type="none"/>
            <a:tailEnd len="med" w="med" type="none"/>
          </a:ln>
        </p:spPr>
      </p:cxnSp>
      <p:cxnSp>
        <p:nvCxnSpPr>
          <p:cNvPr id="2432" name="Google Shape;2432;p53"/>
          <p:cNvCxnSpPr>
            <a:stCxn id="2423" idx="0"/>
            <a:endCxn id="2425" idx="2"/>
          </p:cNvCxnSpPr>
          <p:nvPr/>
        </p:nvCxnSpPr>
        <p:spPr>
          <a:xfrm>
            <a:off x="3697719" y="1483200"/>
            <a:ext cx="74400" cy="0"/>
          </a:xfrm>
          <a:prstGeom prst="straightConnector1">
            <a:avLst/>
          </a:prstGeom>
          <a:noFill/>
          <a:ln cap="flat" cmpd="sng" w="9525">
            <a:solidFill>
              <a:schemeClr val="dk2"/>
            </a:solidFill>
            <a:prstDash val="solid"/>
            <a:round/>
            <a:headEnd len="med" w="med" type="none"/>
            <a:tailEnd len="med" w="med" type="none"/>
          </a:ln>
        </p:spPr>
      </p:cxnSp>
      <p:cxnSp>
        <p:nvCxnSpPr>
          <p:cNvPr id="2433" name="Google Shape;2433;p53"/>
          <p:cNvCxnSpPr>
            <a:stCxn id="2425" idx="0"/>
            <a:endCxn id="2425" idx="0"/>
          </p:cNvCxnSpPr>
          <p:nvPr/>
        </p:nvCxnSpPr>
        <p:spPr>
          <a:xfrm>
            <a:off x="4047293" y="1483200"/>
            <a:ext cx="0" cy="0"/>
          </a:xfrm>
          <a:prstGeom prst="straightConnector1">
            <a:avLst/>
          </a:prstGeom>
          <a:noFill/>
          <a:ln cap="flat" cmpd="sng" w="9525">
            <a:solidFill>
              <a:schemeClr val="dk2"/>
            </a:solidFill>
            <a:prstDash val="solid"/>
            <a:round/>
            <a:headEnd len="med" w="med" type="none"/>
            <a:tailEnd len="med" w="med" type="none"/>
          </a:ln>
        </p:spPr>
      </p:cxnSp>
      <p:cxnSp>
        <p:nvCxnSpPr>
          <p:cNvPr id="2434" name="Google Shape;2434;p53"/>
          <p:cNvCxnSpPr>
            <a:stCxn id="2424" idx="0"/>
            <a:endCxn id="2426" idx="2"/>
          </p:cNvCxnSpPr>
          <p:nvPr/>
        </p:nvCxnSpPr>
        <p:spPr>
          <a:xfrm>
            <a:off x="4396865" y="1483200"/>
            <a:ext cx="74400" cy="0"/>
          </a:xfrm>
          <a:prstGeom prst="straightConnector1">
            <a:avLst/>
          </a:prstGeom>
          <a:noFill/>
          <a:ln cap="flat" cmpd="sng" w="9525">
            <a:solidFill>
              <a:schemeClr val="dk2"/>
            </a:solidFill>
            <a:prstDash val="solid"/>
            <a:round/>
            <a:headEnd len="med" w="med" type="none"/>
            <a:tailEnd len="med" w="med" type="none"/>
          </a:ln>
        </p:spPr>
      </p:cxnSp>
      <p:cxnSp>
        <p:nvCxnSpPr>
          <p:cNvPr id="2435" name="Google Shape;2435;p53"/>
          <p:cNvCxnSpPr>
            <a:stCxn id="2425" idx="0"/>
            <a:endCxn id="2425" idx="0"/>
          </p:cNvCxnSpPr>
          <p:nvPr/>
        </p:nvCxnSpPr>
        <p:spPr>
          <a:xfrm>
            <a:off x="4047293" y="1483200"/>
            <a:ext cx="0" cy="0"/>
          </a:xfrm>
          <a:prstGeom prst="straightConnector1">
            <a:avLst/>
          </a:prstGeom>
          <a:noFill/>
          <a:ln cap="flat" cmpd="sng" w="9525">
            <a:solidFill>
              <a:schemeClr val="dk2"/>
            </a:solidFill>
            <a:prstDash val="solid"/>
            <a:round/>
            <a:headEnd len="med" w="med" type="none"/>
            <a:tailEnd len="med" w="med" type="none"/>
          </a:ln>
        </p:spPr>
      </p:cxnSp>
      <p:cxnSp>
        <p:nvCxnSpPr>
          <p:cNvPr id="2436" name="Google Shape;2436;p53"/>
          <p:cNvCxnSpPr>
            <a:stCxn id="2425" idx="0"/>
            <a:endCxn id="2425" idx="0"/>
          </p:cNvCxnSpPr>
          <p:nvPr/>
        </p:nvCxnSpPr>
        <p:spPr>
          <a:xfrm>
            <a:off x="4047293" y="1483200"/>
            <a:ext cx="0" cy="0"/>
          </a:xfrm>
          <a:prstGeom prst="straightConnector1">
            <a:avLst/>
          </a:prstGeom>
          <a:noFill/>
          <a:ln cap="flat" cmpd="sng" w="9525">
            <a:solidFill>
              <a:schemeClr val="dk2"/>
            </a:solidFill>
            <a:prstDash val="solid"/>
            <a:round/>
            <a:headEnd len="med" w="med" type="none"/>
            <a:tailEnd len="med" w="med" type="none"/>
          </a:ln>
        </p:spPr>
      </p:cxnSp>
      <p:cxnSp>
        <p:nvCxnSpPr>
          <p:cNvPr id="2437" name="Google Shape;2437;p53"/>
          <p:cNvCxnSpPr>
            <a:stCxn id="2424" idx="2"/>
            <a:endCxn id="2425" idx="0"/>
          </p:cNvCxnSpPr>
          <p:nvPr/>
        </p:nvCxnSpPr>
        <p:spPr>
          <a:xfrm rot="10800000">
            <a:off x="4047365" y="1483200"/>
            <a:ext cx="74400" cy="0"/>
          </a:xfrm>
          <a:prstGeom prst="straightConnector1">
            <a:avLst/>
          </a:prstGeom>
          <a:noFill/>
          <a:ln cap="flat" cmpd="sng" w="9525">
            <a:solidFill>
              <a:schemeClr val="dk2"/>
            </a:solidFill>
            <a:prstDash val="solid"/>
            <a:round/>
            <a:headEnd len="med" w="med" type="none"/>
            <a:tailEnd len="med" w="med" type="none"/>
          </a:ln>
        </p:spPr>
      </p:cxnSp>
      <p:cxnSp>
        <p:nvCxnSpPr>
          <p:cNvPr id="2438" name="Google Shape;2438;p53"/>
          <p:cNvCxnSpPr>
            <a:stCxn id="2426" idx="0"/>
            <a:endCxn id="2439" idx="2"/>
          </p:cNvCxnSpPr>
          <p:nvPr/>
        </p:nvCxnSpPr>
        <p:spPr>
          <a:xfrm>
            <a:off x="4746450" y="1483200"/>
            <a:ext cx="74400" cy="0"/>
          </a:xfrm>
          <a:prstGeom prst="straightConnector1">
            <a:avLst/>
          </a:prstGeom>
          <a:noFill/>
          <a:ln cap="flat" cmpd="sng" w="9525">
            <a:solidFill>
              <a:schemeClr val="dk2"/>
            </a:solidFill>
            <a:prstDash val="solid"/>
            <a:round/>
            <a:headEnd len="med" w="med" type="none"/>
            <a:tailEnd len="med" w="med" type="none"/>
          </a:ln>
        </p:spPr>
      </p:cxnSp>
      <p:cxnSp>
        <p:nvCxnSpPr>
          <p:cNvPr id="2440" name="Google Shape;2440;p53"/>
          <p:cNvCxnSpPr>
            <a:stCxn id="2427" idx="0"/>
            <a:endCxn id="2430" idx="2"/>
          </p:cNvCxnSpPr>
          <p:nvPr/>
        </p:nvCxnSpPr>
        <p:spPr>
          <a:xfrm>
            <a:off x="5105227" y="1483200"/>
            <a:ext cx="89400" cy="0"/>
          </a:xfrm>
          <a:prstGeom prst="straightConnector1">
            <a:avLst/>
          </a:prstGeom>
          <a:noFill/>
          <a:ln cap="flat" cmpd="sng" w="9525">
            <a:solidFill>
              <a:schemeClr val="dk2"/>
            </a:solidFill>
            <a:prstDash val="solid"/>
            <a:round/>
            <a:headEnd len="med" w="med" type="none"/>
            <a:tailEnd len="med" w="med" type="none"/>
          </a:ln>
        </p:spPr>
      </p:cxnSp>
      <p:cxnSp>
        <p:nvCxnSpPr>
          <p:cNvPr id="2441" name="Google Shape;2441;p53"/>
          <p:cNvCxnSpPr>
            <a:stCxn id="2430" idx="0"/>
            <a:endCxn id="2429" idx="2"/>
          </p:cNvCxnSpPr>
          <p:nvPr/>
        </p:nvCxnSpPr>
        <p:spPr>
          <a:xfrm>
            <a:off x="5469671" y="1483200"/>
            <a:ext cx="89400" cy="0"/>
          </a:xfrm>
          <a:prstGeom prst="straightConnector1">
            <a:avLst/>
          </a:prstGeom>
          <a:noFill/>
          <a:ln cap="flat" cmpd="sng" w="9525">
            <a:solidFill>
              <a:schemeClr val="dk2"/>
            </a:solidFill>
            <a:prstDash val="solid"/>
            <a:round/>
            <a:headEnd len="med" w="med" type="none"/>
            <a:tailEnd len="med" w="med" type="none"/>
          </a:ln>
        </p:spPr>
      </p:cxnSp>
      <p:sp>
        <p:nvSpPr>
          <p:cNvPr id="2442" name="Google Shape;2442;p53"/>
          <p:cNvSpPr txBox="1"/>
          <p:nvPr/>
        </p:nvSpPr>
        <p:spPr>
          <a:xfrm rot="1478449">
            <a:off x="3677775" y="773405"/>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Layer2</a:t>
            </a:r>
            <a:endParaRPr sz="1000"/>
          </a:p>
        </p:txBody>
      </p:sp>
      <p:sp>
        <p:nvSpPr>
          <p:cNvPr id="2443" name="Google Shape;2443;p53"/>
          <p:cNvSpPr txBox="1"/>
          <p:nvPr/>
        </p:nvSpPr>
        <p:spPr>
          <a:xfrm rot="1478449">
            <a:off x="4439775" y="773405"/>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Layer3</a:t>
            </a:r>
            <a:endParaRPr sz="1000"/>
          </a:p>
        </p:txBody>
      </p:sp>
      <p:sp>
        <p:nvSpPr>
          <p:cNvPr id="2444" name="Google Shape;2444;p53"/>
          <p:cNvSpPr txBox="1"/>
          <p:nvPr/>
        </p:nvSpPr>
        <p:spPr>
          <a:xfrm rot="1478449">
            <a:off x="4778957" y="773405"/>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Layer4</a:t>
            </a:r>
            <a:endParaRPr sz="1000"/>
          </a:p>
        </p:txBody>
      </p:sp>
      <p:sp>
        <p:nvSpPr>
          <p:cNvPr id="2445" name="Google Shape;2445;p53"/>
          <p:cNvSpPr txBox="1"/>
          <p:nvPr/>
        </p:nvSpPr>
        <p:spPr>
          <a:xfrm rot="1478449">
            <a:off x="2314725" y="3179647"/>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Layer1</a:t>
            </a:r>
            <a:endParaRPr sz="1000"/>
          </a:p>
        </p:txBody>
      </p:sp>
      <p:sp>
        <p:nvSpPr>
          <p:cNvPr id="2446" name="Google Shape;2446;p53"/>
          <p:cNvSpPr txBox="1"/>
          <p:nvPr/>
        </p:nvSpPr>
        <p:spPr>
          <a:xfrm rot="1478449">
            <a:off x="3000525" y="3207153"/>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Layer2</a:t>
            </a:r>
            <a:endParaRPr sz="1000"/>
          </a:p>
        </p:txBody>
      </p:sp>
      <p:sp>
        <p:nvSpPr>
          <p:cNvPr id="2447" name="Google Shape;2447;p53"/>
          <p:cNvSpPr txBox="1"/>
          <p:nvPr/>
        </p:nvSpPr>
        <p:spPr>
          <a:xfrm rot="1478449">
            <a:off x="3713830" y="3207153"/>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Layer3</a:t>
            </a:r>
            <a:endParaRPr sz="1000"/>
          </a:p>
        </p:txBody>
      </p:sp>
      <p:sp>
        <p:nvSpPr>
          <p:cNvPr id="2448" name="Google Shape;2448;p53"/>
          <p:cNvSpPr txBox="1"/>
          <p:nvPr/>
        </p:nvSpPr>
        <p:spPr>
          <a:xfrm rot="1478449">
            <a:off x="4067325" y="3207153"/>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Layer4</a:t>
            </a:r>
            <a:endParaRPr sz="1000"/>
          </a:p>
        </p:txBody>
      </p:sp>
      <p:sp>
        <p:nvSpPr>
          <p:cNvPr id="2449" name="Google Shape;2449;p53"/>
          <p:cNvSpPr txBox="1"/>
          <p:nvPr/>
        </p:nvSpPr>
        <p:spPr>
          <a:xfrm rot="1478449">
            <a:off x="4420819" y="3206592"/>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Layer5</a:t>
            </a:r>
            <a:endParaRPr sz="1000"/>
          </a:p>
        </p:txBody>
      </p:sp>
      <p:sp>
        <p:nvSpPr>
          <p:cNvPr id="2450" name="Google Shape;2450;p53"/>
          <p:cNvSpPr txBox="1"/>
          <p:nvPr/>
        </p:nvSpPr>
        <p:spPr>
          <a:xfrm rot="1478449">
            <a:off x="5106619" y="3206592"/>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Layer6</a:t>
            </a:r>
            <a:endParaRPr sz="1000"/>
          </a:p>
        </p:txBody>
      </p:sp>
      <p:sp>
        <p:nvSpPr>
          <p:cNvPr id="2451" name="Google Shape;2451;p53"/>
          <p:cNvSpPr txBox="1"/>
          <p:nvPr/>
        </p:nvSpPr>
        <p:spPr>
          <a:xfrm rot="1478449">
            <a:off x="5452678" y="3206592"/>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Layer7</a:t>
            </a:r>
            <a:endParaRPr sz="1000"/>
          </a:p>
        </p:txBody>
      </p:sp>
      <p:sp>
        <p:nvSpPr>
          <p:cNvPr id="2452" name="Google Shape;2452;p53"/>
          <p:cNvSpPr txBox="1"/>
          <p:nvPr/>
        </p:nvSpPr>
        <p:spPr>
          <a:xfrm rot="1478449">
            <a:off x="5792419" y="3206592"/>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Layer8</a:t>
            </a:r>
            <a:endParaRPr sz="1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6" name="Shape 2456"/>
        <p:cNvGrpSpPr/>
        <p:nvPr/>
      </p:nvGrpSpPr>
      <p:grpSpPr>
        <a:xfrm>
          <a:off x="0" y="0"/>
          <a:ext cx="0" cy="0"/>
          <a:chOff x="0" y="0"/>
          <a:chExt cx="0" cy="0"/>
        </a:xfrm>
      </p:grpSpPr>
      <p:sp>
        <p:nvSpPr>
          <p:cNvPr id="2457" name="Google Shape;2457;p54"/>
          <p:cNvSpPr/>
          <p:nvPr/>
        </p:nvSpPr>
        <p:spPr>
          <a:xfrm>
            <a:off x="3773088" y="3353950"/>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layer</a:t>
            </a:r>
            <a:endParaRPr sz="1000"/>
          </a:p>
        </p:txBody>
      </p:sp>
      <p:sp>
        <p:nvSpPr>
          <p:cNvPr id="2458" name="Google Shape;2458;p54"/>
          <p:cNvSpPr/>
          <p:nvPr/>
        </p:nvSpPr>
        <p:spPr>
          <a:xfrm>
            <a:off x="1396313" y="2356950"/>
            <a:ext cx="1240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convolutions</a:t>
            </a:r>
            <a:endParaRPr sz="1000"/>
          </a:p>
        </p:txBody>
      </p:sp>
      <p:sp>
        <p:nvSpPr>
          <p:cNvPr id="2459" name="Google Shape;2459;p54"/>
          <p:cNvSpPr/>
          <p:nvPr/>
        </p:nvSpPr>
        <p:spPr>
          <a:xfrm>
            <a:off x="2835688" y="2621000"/>
            <a:ext cx="1240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convolutions</a:t>
            </a:r>
            <a:endParaRPr sz="1000"/>
          </a:p>
        </p:txBody>
      </p:sp>
      <p:sp>
        <p:nvSpPr>
          <p:cNvPr id="2460" name="Google Shape;2460;p54"/>
          <p:cNvSpPr/>
          <p:nvPr/>
        </p:nvSpPr>
        <p:spPr>
          <a:xfrm>
            <a:off x="2835688" y="2049200"/>
            <a:ext cx="1240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convolutions</a:t>
            </a:r>
            <a:endParaRPr sz="1000"/>
          </a:p>
        </p:txBody>
      </p:sp>
      <p:sp>
        <p:nvSpPr>
          <p:cNvPr id="2461" name="Google Shape;2461;p54"/>
          <p:cNvSpPr/>
          <p:nvPr/>
        </p:nvSpPr>
        <p:spPr>
          <a:xfrm>
            <a:off x="4275063" y="2621000"/>
            <a:ext cx="1240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convolutions</a:t>
            </a:r>
            <a:endParaRPr sz="1000"/>
          </a:p>
        </p:txBody>
      </p:sp>
      <p:sp>
        <p:nvSpPr>
          <p:cNvPr id="2462" name="Google Shape;2462;p54"/>
          <p:cNvSpPr/>
          <p:nvPr/>
        </p:nvSpPr>
        <p:spPr>
          <a:xfrm>
            <a:off x="4275063" y="2049200"/>
            <a:ext cx="1240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5x5 convolutions</a:t>
            </a:r>
            <a:endParaRPr sz="1000"/>
          </a:p>
        </p:txBody>
      </p:sp>
      <p:sp>
        <p:nvSpPr>
          <p:cNvPr id="2463" name="Google Shape;2463;p54"/>
          <p:cNvSpPr/>
          <p:nvPr/>
        </p:nvSpPr>
        <p:spPr>
          <a:xfrm>
            <a:off x="5643488" y="2621000"/>
            <a:ext cx="1240200" cy="3948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max pooling</a:t>
            </a:r>
            <a:endParaRPr sz="1000"/>
          </a:p>
        </p:txBody>
      </p:sp>
      <p:sp>
        <p:nvSpPr>
          <p:cNvPr id="2464" name="Google Shape;2464;p54"/>
          <p:cNvSpPr/>
          <p:nvPr/>
        </p:nvSpPr>
        <p:spPr>
          <a:xfrm>
            <a:off x="5643488" y="2049200"/>
            <a:ext cx="1240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convolutions</a:t>
            </a:r>
            <a:endParaRPr sz="1000"/>
          </a:p>
        </p:txBody>
      </p:sp>
      <p:sp>
        <p:nvSpPr>
          <p:cNvPr id="2465" name="Google Shape;2465;p54"/>
          <p:cNvSpPr/>
          <p:nvPr/>
        </p:nvSpPr>
        <p:spPr>
          <a:xfrm>
            <a:off x="3773088" y="1394750"/>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Filter concatenation</a:t>
            </a:r>
            <a:endParaRPr sz="1000"/>
          </a:p>
        </p:txBody>
      </p:sp>
      <p:cxnSp>
        <p:nvCxnSpPr>
          <p:cNvPr id="2466" name="Google Shape;2466;p54"/>
          <p:cNvCxnSpPr>
            <a:stCxn id="2457" idx="0"/>
            <a:endCxn id="2459" idx="2"/>
          </p:cNvCxnSpPr>
          <p:nvPr/>
        </p:nvCxnSpPr>
        <p:spPr>
          <a:xfrm flipH="1" rot="5400000">
            <a:off x="3755388" y="2716150"/>
            <a:ext cx="338100" cy="937500"/>
          </a:xfrm>
          <a:prstGeom prst="curvedConnector3">
            <a:avLst>
              <a:gd fmla="val 50007" name="adj1"/>
            </a:avLst>
          </a:prstGeom>
          <a:noFill/>
          <a:ln cap="flat" cmpd="sng" w="9525">
            <a:solidFill>
              <a:schemeClr val="dk2"/>
            </a:solidFill>
            <a:prstDash val="solid"/>
            <a:round/>
            <a:headEnd len="med" w="med" type="none"/>
            <a:tailEnd len="med" w="med" type="triangle"/>
          </a:ln>
        </p:spPr>
      </p:cxnSp>
      <p:cxnSp>
        <p:nvCxnSpPr>
          <p:cNvPr id="2467" name="Google Shape;2467;p54"/>
          <p:cNvCxnSpPr>
            <a:stCxn id="2457" idx="0"/>
            <a:endCxn id="2458" idx="2"/>
          </p:cNvCxnSpPr>
          <p:nvPr/>
        </p:nvCxnSpPr>
        <p:spPr>
          <a:xfrm flipH="1" rot="5400000">
            <a:off x="2903688" y="1864450"/>
            <a:ext cx="602100" cy="2376900"/>
          </a:xfrm>
          <a:prstGeom prst="curvedConnector3">
            <a:avLst>
              <a:gd fmla="val 25764" name="adj1"/>
            </a:avLst>
          </a:prstGeom>
          <a:noFill/>
          <a:ln cap="flat" cmpd="sng" w="9525">
            <a:solidFill>
              <a:schemeClr val="dk2"/>
            </a:solidFill>
            <a:prstDash val="solid"/>
            <a:round/>
            <a:headEnd len="med" w="med" type="none"/>
            <a:tailEnd len="med" w="med" type="triangle"/>
          </a:ln>
        </p:spPr>
      </p:cxnSp>
      <p:cxnSp>
        <p:nvCxnSpPr>
          <p:cNvPr id="2468" name="Google Shape;2468;p54"/>
          <p:cNvCxnSpPr>
            <a:stCxn id="2457" idx="0"/>
            <a:endCxn id="2461" idx="2"/>
          </p:cNvCxnSpPr>
          <p:nvPr/>
        </p:nvCxnSpPr>
        <p:spPr>
          <a:xfrm rot="-5400000">
            <a:off x="4475088" y="2933950"/>
            <a:ext cx="338100" cy="501900"/>
          </a:xfrm>
          <a:prstGeom prst="curvedConnector3">
            <a:avLst>
              <a:gd fmla="val 50007" name="adj1"/>
            </a:avLst>
          </a:prstGeom>
          <a:noFill/>
          <a:ln cap="flat" cmpd="sng" w="9525">
            <a:solidFill>
              <a:schemeClr val="dk2"/>
            </a:solidFill>
            <a:prstDash val="solid"/>
            <a:round/>
            <a:headEnd len="med" w="med" type="none"/>
            <a:tailEnd len="med" w="med" type="triangle"/>
          </a:ln>
        </p:spPr>
      </p:cxnSp>
      <p:cxnSp>
        <p:nvCxnSpPr>
          <p:cNvPr id="2469" name="Google Shape;2469;p54"/>
          <p:cNvCxnSpPr>
            <a:stCxn id="2457" idx="0"/>
            <a:endCxn id="2463" idx="2"/>
          </p:cNvCxnSpPr>
          <p:nvPr/>
        </p:nvCxnSpPr>
        <p:spPr>
          <a:xfrm rot="-5400000">
            <a:off x="5159388" y="2249650"/>
            <a:ext cx="338100" cy="1870500"/>
          </a:xfrm>
          <a:prstGeom prst="curvedConnector3">
            <a:avLst>
              <a:gd fmla="val 50007" name="adj1"/>
            </a:avLst>
          </a:prstGeom>
          <a:noFill/>
          <a:ln cap="flat" cmpd="sng" w="9525">
            <a:solidFill>
              <a:schemeClr val="dk2"/>
            </a:solidFill>
            <a:prstDash val="solid"/>
            <a:round/>
            <a:headEnd len="med" w="med" type="none"/>
            <a:tailEnd len="med" w="med" type="triangle"/>
          </a:ln>
        </p:spPr>
      </p:cxnSp>
      <p:cxnSp>
        <p:nvCxnSpPr>
          <p:cNvPr id="2470" name="Google Shape;2470;p54"/>
          <p:cNvCxnSpPr>
            <a:stCxn id="2459" idx="0"/>
            <a:endCxn id="2460" idx="2"/>
          </p:cNvCxnSpPr>
          <p:nvPr/>
        </p:nvCxnSpPr>
        <p:spPr>
          <a:xfrm rot="-5400000">
            <a:off x="3367588" y="2532200"/>
            <a:ext cx="1770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471" name="Google Shape;2471;p54"/>
          <p:cNvCxnSpPr>
            <a:stCxn id="2461" idx="0"/>
            <a:endCxn id="2462" idx="2"/>
          </p:cNvCxnSpPr>
          <p:nvPr/>
        </p:nvCxnSpPr>
        <p:spPr>
          <a:xfrm rot="-5400000">
            <a:off x="4806963" y="2532200"/>
            <a:ext cx="1770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472" name="Google Shape;2472;p54"/>
          <p:cNvCxnSpPr>
            <a:stCxn id="2463" idx="0"/>
            <a:endCxn id="2464" idx="2"/>
          </p:cNvCxnSpPr>
          <p:nvPr/>
        </p:nvCxnSpPr>
        <p:spPr>
          <a:xfrm rot="-5400000">
            <a:off x="6175388" y="2532200"/>
            <a:ext cx="1770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473" name="Google Shape;2473;p54"/>
          <p:cNvCxnSpPr>
            <a:stCxn id="2458" idx="0"/>
            <a:endCxn id="2465" idx="2"/>
          </p:cNvCxnSpPr>
          <p:nvPr/>
        </p:nvCxnSpPr>
        <p:spPr>
          <a:xfrm rot="-5400000">
            <a:off x="2921213" y="884850"/>
            <a:ext cx="567300" cy="2376900"/>
          </a:xfrm>
          <a:prstGeom prst="curvedConnector3">
            <a:avLst>
              <a:gd fmla="val 85365" name="adj1"/>
            </a:avLst>
          </a:prstGeom>
          <a:noFill/>
          <a:ln cap="flat" cmpd="sng" w="9525">
            <a:solidFill>
              <a:schemeClr val="dk2"/>
            </a:solidFill>
            <a:prstDash val="solid"/>
            <a:round/>
            <a:headEnd len="med" w="med" type="none"/>
            <a:tailEnd len="med" w="med" type="triangle"/>
          </a:ln>
        </p:spPr>
      </p:cxnSp>
      <p:cxnSp>
        <p:nvCxnSpPr>
          <p:cNvPr id="2474" name="Google Shape;2474;p54"/>
          <p:cNvCxnSpPr>
            <a:stCxn id="2460" idx="0"/>
            <a:endCxn id="2465" idx="2"/>
          </p:cNvCxnSpPr>
          <p:nvPr/>
        </p:nvCxnSpPr>
        <p:spPr>
          <a:xfrm rot="-5400000">
            <a:off x="3794638" y="1450550"/>
            <a:ext cx="259800" cy="937500"/>
          </a:xfrm>
          <a:prstGeom prst="curvedConnector3">
            <a:avLst>
              <a:gd fmla="val 49971" name="adj1"/>
            </a:avLst>
          </a:prstGeom>
          <a:noFill/>
          <a:ln cap="flat" cmpd="sng" w="9525">
            <a:solidFill>
              <a:schemeClr val="dk2"/>
            </a:solidFill>
            <a:prstDash val="solid"/>
            <a:round/>
            <a:headEnd len="med" w="med" type="none"/>
            <a:tailEnd len="med" w="med" type="triangle"/>
          </a:ln>
        </p:spPr>
      </p:cxnSp>
      <p:cxnSp>
        <p:nvCxnSpPr>
          <p:cNvPr id="2475" name="Google Shape;2475;p54"/>
          <p:cNvCxnSpPr>
            <a:stCxn id="2462" idx="0"/>
            <a:endCxn id="2465" idx="2"/>
          </p:cNvCxnSpPr>
          <p:nvPr/>
        </p:nvCxnSpPr>
        <p:spPr>
          <a:xfrm flipH="1" rot="5400000">
            <a:off x="4514313" y="1668350"/>
            <a:ext cx="259800" cy="501900"/>
          </a:xfrm>
          <a:prstGeom prst="curvedConnector3">
            <a:avLst>
              <a:gd fmla="val 49971" name="adj1"/>
            </a:avLst>
          </a:prstGeom>
          <a:noFill/>
          <a:ln cap="flat" cmpd="sng" w="9525">
            <a:solidFill>
              <a:schemeClr val="dk2"/>
            </a:solidFill>
            <a:prstDash val="solid"/>
            <a:round/>
            <a:headEnd len="med" w="med" type="none"/>
            <a:tailEnd len="med" w="med" type="triangle"/>
          </a:ln>
        </p:spPr>
      </p:cxnSp>
      <p:cxnSp>
        <p:nvCxnSpPr>
          <p:cNvPr id="2476" name="Google Shape;2476;p54"/>
          <p:cNvCxnSpPr>
            <a:stCxn id="2464" idx="0"/>
            <a:endCxn id="2465" idx="2"/>
          </p:cNvCxnSpPr>
          <p:nvPr/>
        </p:nvCxnSpPr>
        <p:spPr>
          <a:xfrm flipH="1" rot="5400000">
            <a:off x="5198438" y="984050"/>
            <a:ext cx="259800" cy="1870500"/>
          </a:xfrm>
          <a:prstGeom prst="curvedConnector3">
            <a:avLst>
              <a:gd fmla="val 49971"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0" name="Shape 2480"/>
        <p:cNvGrpSpPr/>
        <p:nvPr/>
      </p:nvGrpSpPr>
      <p:grpSpPr>
        <a:xfrm>
          <a:off x="0" y="0"/>
          <a:ext cx="0" cy="0"/>
          <a:chOff x="0" y="0"/>
          <a:chExt cx="0" cy="0"/>
        </a:xfrm>
      </p:grpSpPr>
      <p:sp>
        <p:nvSpPr>
          <p:cNvPr id="2481" name="Google Shape;2481;p55"/>
          <p:cNvSpPr/>
          <p:nvPr/>
        </p:nvSpPr>
        <p:spPr>
          <a:xfrm rot="5400000">
            <a:off x="7075" y="2434205"/>
            <a:ext cx="834300" cy="2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Input</a:t>
            </a:r>
            <a:endParaRPr sz="1200"/>
          </a:p>
        </p:txBody>
      </p:sp>
      <p:sp>
        <p:nvSpPr>
          <p:cNvPr id="2482" name="Google Shape;2482;p55"/>
          <p:cNvSpPr/>
          <p:nvPr/>
        </p:nvSpPr>
        <p:spPr>
          <a:xfrm rot="5400000">
            <a:off x="349775" y="24342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2483" name="Google Shape;2483;p55"/>
          <p:cNvSpPr/>
          <p:nvPr/>
        </p:nvSpPr>
        <p:spPr>
          <a:xfrm rot="5400000">
            <a:off x="692425"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2484" name="Google Shape;2484;p55"/>
          <p:cNvCxnSpPr>
            <a:stCxn id="2481" idx="0"/>
            <a:endCxn id="2482" idx="2"/>
          </p:cNvCxnSpPr>
          <p:nvPr/>
        </p:nvCxnSpPr>
        <p:spPr>
          <a:xfrm>
            <a:off x="561775"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2485" name="Google Shape;2485;p55"/>
          <p:cNvCxnSpPr>
            <a:stCxn id="2483" idx="0"/>
            <a:endCxn id="2483" idx="0"/>
          </p:cNvCxnSpPr>
          <p:nvPr/>
        </p:nvCxnSpPr>
        <p:spPr>
          <a:xfrm>
            <a:off x="124712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2486" name="Google Shape;2486;p55"/>
          <p:cNvCxnSpPr>
            <a:stCxn id="2483" idx="0"/>
            <a:endCxn id="2483" idx="0"/>
          </p:cNvCxnSpPr>
          <p:nvPr/>
        </p:nvCxnSpPr>
        <p:spPr>
          <a:xfrm>
            <a:off x="124712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2487" name="Google Shape;2487;p55"/>
          <p:cNvCxnSpPr>
            <a:stCxn id="2483" idx="0"/>
            <a:endCxn id="2483" idx="0"/>
          </p:cNvCxnSpPr>
          <p:nvPr/>
        </p:nvCxnSpPr>
        <p:spPr>
          <a:xfrm>
            <a:off x="1247125" y="2571755"/>
            <a:ext cx="0" cy="0"/>
          </a:xfrm>
          <a:prstGeom prst="straightConnector1">
            <a:avLst/>
          </a:prstGeom>
          <a:noFill/>
          <a:ln cap="flat" cmpd="sng" w="9525">
            <a:solidFill>
              <a:schemeClr val="dk2"/>
            </a:solidFill>
            <a:prstDash val="solid"/>
            <a:round/>
            <a:headEnd len="med" w="med" type="none"/>
            <a:tailEnd len="med" w="med" type="none"/>
          </a:ln>
        </p:spPr>
      </p:cxnSp>
      <p:sp>
        <p:nvSpPr>
          <p:cNvPr id="2488" name="Google Shape;2488;p55"/>
          <p:cNvSpPr/>
          <p:nvPr/>
        </p:nvSpPr>
        <p:spPr>
          <a:xfrm rot="5400000">
            <a:off x="2062750"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2489" name="Google Shape;2489;p55"/>
          <p:cNvCxnSpPr>
            <a:stCxn id="2488" idx="0"/>
            <a:endCxn id="2488" idx="0"/>
          </p:cNvCxnSpPr>
          <p:nvPr/>
        </p:nvCxnSpPr>
        <p:spPr>
          <a:xfrm>
            <a:off x="2617450"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2490" name="Google Shape;2490;p55"/>
          <p:cNvCxnSpPr>
            <a:stCxn id="2488" idx="0"/>
            <a:endCxn id="2488" idx="0"/>
          </p:cNvCxnSpPr>
          <p:nvPr/>
        </p:nvCxnSpPr>
        <p:spPr>
          <a:xfrm>
            <a:off x="2617450"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2491" name="Google Shape;2491;p55"/>
          <p:cNvCxnSpPr>
            <a:stCxn id="2488" idx="0"/>
            <a:endCxn id="2488" idx="0"/>
          </p:cNvCxnSpPr>
          <p:nvPr/>
        </p:nvCxnSpPr>
        <p:spPr>
          <a:xfrm>
            <a:off x="2617450" y="2571755"/>
            <a:ext cx="0" cy="0"/>
          </a:xfrm>
          <a:prstGeom prst="straightConnector1">
            <a:avLst/>
          </a:prstGeom>
          <a:noFill/>
          <a:ln cap="flat" cmpd="sng" w="9525">
            <a:solidFill>
              <a:schemeClr val="dk2"/>
            </a:solidFill>
            <a:prstDash val="solid"/>
            <a:round/>
            <a:headEnd len="med" w="med" type="none"/>
            <a:tailEnd len="med" w="med" type="none"/>
          </a:ln>
        </p:spPr>
      </p:cxnSp>
      <p:sp>
        <p:nvSpPr>
          <p:cNvPr id="2492" name="Google Shape;2492;p55"/>
          <p:cNvSpPr/>
          <p:nvPr/>
        </p:nvSpPr>
        <p:spPr>
          <a:xfrm rot="5400000">
            <a:off x="3090850"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2493" name="Google Shape;2493;p55"/>
          <p:cNvCxnSpPr>
            <a:stCxn id="2492" idx="0"/>
            <a:endCxn id="2492" idx="0"/>
          </p:cNvCxnSpPr>
          <p:nvPr/>
        </p:nvCxnSpPr>
        <p:spPr>
          <a:xfrm>
            <a:off x="3645550"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2494" name="Google Shape;2494;p55"/>
          <p:cNvCxnSpPr>
            <a:stCxn id="2492" idx="0"/>
            <a:endCxn id="2492" idx="0"/>
          </p:cNvCxnSpPr>
          <p:nvPr/>
        </p:nvCxnSpPr>
        <p:spPr>
          <a:xfrm>
            <a:off x="3645550"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2495" name="Google Shape;2495;p55"/>
          <p:cNvCxnSpPr>
            <a:stCxn id="2492" idx="0"/>
            <a:endCxn id="2492" idx="0"/>
          </p:cNvCxnSpPr>
          <p:nvPr/>
        </p:nvCxnSpPr>
        <p:spPr>
          <a:xfrm>
            <a:off x="3645550" y="2571755"/>
            <a:ext cx="0" cy="0"/>
          </a:xfrm>
          <a:prstGeom prst="straightConnector1">
            <a:avLst/>
          </a:prstGeom>
          <a:noFill/>
          <a:ln cap="flat" cmpd="sng" w="9525">
            <a:solidFill>
              <a:schemeClr val="dk2"/>
            </a:solidFill>
            <a:prstDash val="solid"/>
            <a:round/>
            <a:headEnd len="med" w="med" type="none"/>
            <a:tailEnd len="med" w="med" type="none"/>
          </a:ln>
        </p:spPr>
      </p:cxnSp>
      <p:sp>
        <p:nvSpPr>
          <p:cNvPr id="2496" name="Google Shape;2496;p55"/>
          <p:cNvSpPr/>
          <p:nvPr/>
        </p:nvSpPr>
        <p:spPr>
          <a:xfrm rot="5400000">
            <a:off x="2405450"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2497" name="Google Shape;2497;p55"/>
          <p:cNvSpPr/>
          <p:nvPr/>
        </p:nvSpPr>
        <p:spPr>
          <a:xfrm rot="5400000">
            <a:off x="2748150"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2498" name="Google Shape;2498;p55"/>
          <p:cNvSpPr/>
          <p:nvPr/>
        </p:nvSpPr>
        <p:spPr>
          <a:xfrm rot="5400000">
            <a:off x="5166736"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2499" name="Google Shape;2499;p55"/>
          <p:cNvCxnSpPr>
            <a:stCxn id="2498" idx="0"/>
            <a:endCxn id="2498" idx="0"/>
          </p:cNvCxnSpPr>
          <p:nvPr/>
        </p:nvCxnSpPr>
        <p:spPr>
          <a:xfrm>
            <a:off x="5721436"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2500" name="Google Shape;2500;p55"/>
          <p:cNvCxnSpPr>
            <a:stCxn id="2498" idx="0"/>
            <a:endCxn id="2498" idx="0"/>
          </p:cNvCxnSpPr>
          <p:nvPr/>
        </p:nvCxnSpPr>
        <p:spPr>
          <a:xfrm>
            <a:off x="5721436"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2501" name="Google Shape;2501;p55"/>
          <p:cNvCxnSpPr>
            <a:stCxn id="2498" idx="0"/>
            <a:endCxn id="2498" idx="0"/>
          </p:cNvCxnSpPr>
          <p:nvPr/>
        </p:nvCxnSpPr>
        <p:spPr>
          <a:xfrm>
            <a:off x="5721436"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2502" name="Google Shape;2502;p55"/>
          <p:cNvCxnSpPr/>
          <p:nvPr/>
        </p:nvCxnSpPr>
        <p:spPr>
          <a:xfrm>
            <a:off x="67546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2503" name="Google Shape;2503;p55"/>
          <p:cNvCxnSpPr/>
          <p:nvPr/>
        </p:nvCxnSpPr>
        <p:spPr>
          <a:xfrm>
            <a:off x="67546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2504" name="Google Shape;2504;p55"/>
          <p:cNvCxnSpPr/>
          <p:nvPr/>
        </p:nvCxnSpPr>
        <p:spPr>
          <a:xfrm>
            <a:off x="67546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2505" name="Google Shape;2505;p55"/>
          <p:cNvCxnSpPr/>
          <p:nvPr/>
        </p:nvCxnSpPr>
        <p:spPr>
          <a:xfrm>
            <a:off x="9720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2506" name="Google Shape;2506;p55"/>
          <p:cNvCxnSpPr>
            <a:stCxn id="2507" idx="0"/>
            <a:endCxn id="2488" idx="2"/>
          </p:cNvCxnSpPr>
          <p:nvPr/>
        </p:nvCxnSpPr>
        <p:spPr>
          <a:xfrm>
            <a:off x="2274850"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2508" name="Google Shape;2508;p55"/>
          <p:cNvCxnSpPr>
            <a:stCxn id="2488" idx="0"/>
            <a:endCxn id="2496" idx="2"/>
          </p:cNvCxnSpPr>
          <p:nvPr/>
        </p:nvCxnSpPr>
        <p:spPr>
          <a:xfrm>
            <a:off x="2617450"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2509" name="Google Shape;2509;p55"/>
          <p:cNvCxnSpPr>
            <a:stCxn id="2496" idx="0"/>
            <a:endCxn id="2497" idx="2"/>
          </p:cNvCxnSpPr>
          <p:nvPr/>
        </p:nvCxnSpPr>
        <p:spPr>
          <a:xfrm>
            <a:off x="2960150"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2510" name="Google Shape;2510;p55"/>
          <p:cNvCxnSpPr/>
          <p:nvPr/>
        </p:nvCxnSpPr>
        <p:spPr>
          <a:xfrm rot="10800000">
            <a:off x="5378736"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2511" name="Google Shape;2511;p55"/>
          <p:cNvCxnSpPr/>
          <p:nvPr/>
        </p:nvCxnSpPr>
        <p:spPr>
          <a:xfrm>
            <a:off x="12471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2512" name="Google Shape;2512;p55"/>
          <p:cNvCxnSpPr/>
          <p:nvPr/>
        </p:nvCxnSpPr>
        <p:spPr>
          <a:xfrm>
            <a:off x="9720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2513" name="Google Shape;2513;p55"/>
          <p:cNvCxnSpPr>
            <a:stCxn id="2483" idx="2"/>
            <a:endCxn id="2514" idx="0"/>
          </p:cNvCxnSpPr>
          <p:nvPr/>
        </p:nvCxnSpPr>
        <p:spPr>
          <a:xfrm rot="10800000">
            <a:off x="904525"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2515" name="Google Shape;2515;p55"/>
          <p:cNvCxnSpPr>
            <a:stCxn id="2514" idx="2"/>
            <a:endCxn id="2482" idx="0"/>
          </p:cNvCxnSpPr>
          <p:nvPr/>
        </p:nvCxnSpPr>
        <p:spPr>
          <a:xfrm rot="10800000">
            <a:off x="904475" y="2571755"/>
            <a:ext cx="67500" cy="0"/>
          </a:xfrm>
          <a:prstGeom prst="straightConnector1">
            <a:avLst/>
          </a:prstGeom>
          <a:noFill/>
          <a:ln cap="flat" cmpd="sng" w="9525">
            <a:solidFill>
              <a:schemeClr val="dk2"/>
            </a:solidFill>
            <a:prstDash val="solid"/>
            <a:round/>
            <a:headEnd len="med" w="med" type="none"/>
            <a:tailEnd len="med" w="med" type="none"/>
          </a:ln>
        </p:spPr>
      </p:cxnSp>
      <p:sp>
        <p:nvSpPr>
          <p:cNvPr id="2516" name="Google Shape;2516;p55"/>
          <p:cNvSpPr/>
          <p:nvPr/>
        </p:nvSpPr>
        <p:spPr>
          <a:xfrm rot="5400000">
            <a:off x="1034925" y="24342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2517" name="Google Shape;2517;p55"/>
          <p:cNvSpPr/>
          <p:nvPr/>
        </p:nvSpPr>
        <p:spPr>
          <a:xfrm rot="5400000">
            <a:off x="1377575"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2518" name="Google Shape;2518;p55"/>
          <p:cNvCxnSpPr>
            <a:stCxn id="2517" idx="0"/>
            <a:endCxn id="2517" idx="0"/>
          </p:cNvCxnSpPr>
          <p:nvPr/>
        </p:nvCxnSpPr>
        <p:spPr>
          <a:xfrm>
            <a:off x="19322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2519" name="Google Shape;2519;p55"/>
          <p:cNvCxnSpPr>
            <a:stCxn id="2517" idx="0"/>
            <a:endCxn id="2517" idx="0"/>
          </p:cNvCxnSpPr>
          <p:nvPr/>
        </p:nvCxnSpPr>
        <p:spPr>
          <a:xfrm>
            <a:off x="19322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2520" name="Google Shape;2520;p55"/>
          <p:cNvCxnSpPr>
            <a:stCxn id="2517" idx="0"/>
            <a:endCxn id="2517" idx="0"/>
          </p:cNvCxnSpPr>
          <p:nvPr/>
        </p:nvCxnSpPr>
        <p:spPr>
          <a:xfrm>
            <a:off x="19322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2521" name="Google Shape;2521;p55"/>
          <p:cNvCxnSpPr/>
          <p:nvPr/>
        </p:nvCxnSpPr>
        <p:spPr>
          <a:xfrm>
            <a:off x="1124475" y="2724155"/>
            <a:ext cx="0" cy="0"/>
          </a:xfrm>
          <a:prstGeom prst="straightConnector1">
            <a:avLst/>
          </a:prstGeom>
          <a:noFill/>
          <a:ln cap="flat" cmpd="sng" w="9525">
            <a:solidFill>
              <a:schemeClr val="dk2"/>
            </a:solidFill>
            <a:prstDash val="solid"/>
            <a:round/>
            <a:headEnd len="med" w="med" type="none"/>
            <a:tailEnd len="med" w="med" type="none"/>
          </a:ln>
        </p:spPr>
      </p:cxnSp>
      <p:cxnSp>
        <p:nvCxnSpPr>
          <p:cNvPr id="2522" name="Google Shape;2522;p55"/>
          <p:cNvCxnSpPr/>
          <p:nvPr/>
        </p:nvCxnSpPr>
        <p:spPr>
          <a:xfrm>
            <a:off x="1399575" y="2724155"/>
            <a:ext cx="0" cy="0"/>
          </a:xfrm>
          <a:prstGeom prst="straightConnector1">
            <a:avLst/>
          </a:prstGeom>
          <a:noFill/>
          <a:ln cap="flat" cmpd="sng" w="9525">
            <a:solidFill>
              <a:schemeClr val="dk2"/>
            </a:solidFill>
            <a:prstDash val="solid"/>
            <a:round/>
            <a:headEnd len="med" w="med" type="none"/>
            <a:tailEnd len="med" w="med" type="none"/>
          </a:ln>
        </p:spPr>
      </p:cxnSp>
      <p:cxnSp>
        <p:nvCxnSpPr>
          <p:cNvPr id="2523" name="Google Shape;2523;p55"/>
          <p:cNvCxnSpPr/>
          <p:nvPr/>
        </p:nvCxnSpPr>
        <p:spPr>
          <a:xfrm>
            <a:off x="1124475" y="2724155"/>
            <a:ext cx="0" cy="0"/>
          </a:xfrm>
          <a:prstGeom prst="straightConnector1">
            <a:avLst/>
          </a:prstGeom>
          <a:noFill/>
          <a:ln cap="flat" cmpd="sng" w="9525">
            <a:solidFill>
              <a:schemeClr val="dk2"/>
            </a:solidFill>
            <a:prstDash val="solid"/>
            <a:round/>
            <a:headEnd len="med" w="med" type="none"/>
            <a:tailEnd len="med" w="med" type="none"/>
          </a:ln>
        </p:spPr>
      </p:cxnSp>
      <p:cxnSp>
        <p:nvCxnSpPr>
          <p:cNvPr id="2524" name="Google Shape;2524;p55"/>
          <p:cNvCxnSpPr>
            <a:stCxn id="2517" idx="2"/>
          </p:cNvCxnSpPr>
          <p:nvPr/>
        </p:nvCxnSpPr>
        <p:spPr>
          <a:xfrm rot="10800000">
            <a:off x="1589675"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2525" name="Google Shape;2525;p55"/>
          <p:cNvCxnSpPr>
            <a:endCxn id="2516" idx="0"/>
          </p:cNvCxnSpPr>
          <p:nvPr/>
        </p:nvCxnSpPr>
        <p:spPr>
          <a:xfrm rot="10800000">
            <a:off x="1589625" y="2571755"/>
            <a:ext cx="67500" cy="0"/>
          </a:xfrm>
          <a:prstGeom prst="straightConnector1">
            <a:avLst/>
          </a:prstGeom>
          <a:noFill/>
          <a:ln cap="flat" cmpd="sng" w="9525">
            <a:solidFill>
              <a:schemeClr val="dk2"/>
            </a:solidFill>
            <a:prstDash val="solid"/>
            <a:round/>
            <a:headEnd len="med" w="med" type="none"/>
            <a:tailEnd len="med" w="med" type="none"/>
          </a:ln>
        </p:spPr>
      </p:cxnSp>
      <p:sp>
        <p:nvSpPr>
          <p:cNvPr id="2526" name="Google Shape;2526;p55"/>
          <p:cNvSpPr/>
          <p:nvPr/>
        </p:nvSpPr>
        <p:spPr>
          <a:xfrm rot="5400000">
            <a:off x="1720150" y="24342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2527" name="Google Shape;2527;p55"/>
          <p:cNvSpPr/>
          <p:nvPr/>
        </p:nvSpPr>
        <p:spPr>
          <a:xfrm rot="5400000">
            <a:off x="34512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2528" name="Google Shape;2528;p55"/>
          <p:cNvSpPr/>
          <p:nvPr/>
        </p:nvSpPr>
        <p:spPr>
          <a:xfrm rot="5400000">
            <a:off x="37939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2529" name="Google Shape;2529;p55"/>
          <p:cNvSpPr/>
          <p:nvPr/>
        </p:nvSpPr>
        <p:spPr>
          <a:xfrm rot="5400000">
            <a:off x="41366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2530" name="Google Shape;2530;p55"/>
          <p:cNvSpPr/>
          <p:nvPr/>
        </p:nvSpPr>
        <p:spPr>
          <a:xfrm rot="5400000">
            <a:off x="44793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2531" name="Google Shape;2531;p55"/>
          <p:cNvSpPr/>
          <p:nvPr/>
        </p:nvSpPr>
        <p:spPr>
          <a:xfrm rot="5400000">
            <a:off x="48220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cxnSp>
        <p:nvCxnSpPr>
          <p:cNvPr id="2532" name="Google Shape;2532;p55"/>
          <p:cNvCxnSpPr/>
          <p:nvPr/>
        </p:nvCxnSpPr>
        <p:spPr>
          <a:xfrm>
            <a:off x="5733460" y="2571743"/>
            <a:ext cx="0" cy="0"/>
          </a:xfrm>
          <a:prstGeom prst="straightConnector1">
            <a:avLst/>
          </a:prstGeom>
          <a:noFill/>
          <a:ln cap="flat" cmpd="sng" w="9525">
            <a:solidFill>
              <a:schemeClr val="dk2"/>
            </a:solidFill>
            <a:prstDash val="solid"/>
            <a:round/>
            <a:headEnd len="med" w="med" type="none"/>
            <a:tailEnd len="med" w="med" type="none"/>
          </a:ln>
        </p:spPr>
      </p:cxnSp>
      <p:cxnSp>
        <p:nvCxnSpPr>
          <p:cNvPr id="2533" name="Google Shape;2533;p55"/>
          <p:cNvCxnSpPr/>
          <p:nvPr/>
        </p:nvCxnSpPr>
        <p:spPr>
          <a:xfrm>
            <a:off x="5733460" y="2571743"/>
            <a:ext cx="0" cy="0"/>
          </a:xfrm>
          <a:prstGeom prst="straightConnector1">
            <a:avLst/>
          </a:prstGeom>
          <a:noFill/>
          <a:ln cap="flat" cmpd="sng" w="9525">
            <a:solidFill>
              <a:schemeClr val="dk2"/>
            </a:solidFill>
            <a:prstDash val="solid"/>
            <a:round/>
            <a:headEnd len="med" w="med" type="none"/>
            <a:tailEnd len="med" w="med" type="none"/>
          </a:ln>
        </p:spPr>
      </p:cxnSp>
      <p:cxnSp>
        <p:nvCxnSpPr>
          <p:cNvPr id="2534" name="Google Shape;2534;p55"/>
          <p:cNvCxnSpPr/>
          <p:nvPr/>
        </p:nvCxnSpPr>
        <p:spPr>
          <a:xfrm>
            <a:off x="5733460" y="2571743"/>
            <a:ext cx="0" cy="0"/>
          </a:xfrm>
          <a:prstGeom prst="straightConnector1">
            <a:avLst/>
          </a:prstGeom>
          <a:noFill/>
          <a:ln cap="flat" cmpd="sng" w="9525">
            <a:solidFill>
              <a:schemeClr val="dk2"/>
            </a:solidFill>
            <a:prstDash val="solid"/>
            <a:round/>
            <a:headEnd len="med" w="med" type="none"/>
            <a:tailEnd len="med" w="med" type="none"/>
          </a:ln>
        </p:spPr>
      </p:cxnSp>
      <p:sp>
        <p:nvSpPr>
          <p:cNvPr id="2535" name="Google Shape;2535;p55"/>
          <p:cNvSpPr/>
          <p:nvPr/>
        </p:nvSpPr>
        <p:spPr>
          <a:xfrm rot="5400000">
            <a:off x="5514583" y="2434193"/>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2536" name="Google Shape;2536;p55"/>
          <p:cNvSpPr/>
          <p:nvPr/>
        </p:nvSpPr>
        <p:spPr>
          <a:xfrm rot="5400000">
            <a:off x="5857283" y="2434193"/>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cxnSp>
        <p:nvCxnSpPr>
          <p:cNvPr id="2537" name="Google Shape;2537;p55"/>
          <p:cNvCxnSpPr>
            <a:stCxn id="2538" idx="0"/>
            <a:endCxn id="2535" idx="2"/>
          </p:cNvCxnSpPr>
          <p:nvPr/>
        </p:nvCxnSpPr>
        <p:spPr>
          <a:xfrm>
            <a:off x="5726683" y="2571743"/>
            <a:ext cx="67500" cy="0"/>
          </a:xfrm>
          <a:prstGeom prst="straightConnector1">
            <a:avLst/>
          </a:prstGeom>
          <a:noFill/>
          <a:ln cap="flat" cmpd="sng" w="9525">
            <a:solidFill>
              <a:schemeClr val="dk2"/>
            </a:solidFill>
            <a:prstDash val="solid"/>
            <a:round/>
            <a:headEnd len="med" w="med" type="none"/>
            <a:tailEnd len="med" w="med" type="none"/>
          </a:ln>
        </p:spPr>
      </p:cxnSp>
      <p:cxnSp>
        <p:nvCxnSpPr>
          <p:cNvPr id="2539" name="Google Shape;2539;p55"/>
          <p:cNvCxnSpPr>
            <a:stCxn id="2535" idx="0"/>
            <a:endCxn id="2536" idx="2"/>
          </p:cNvCxnSpPr>
          <p:nvPr/>
        </p:nvCxnSpPr>
        <p:spPr>
          <a:xfrm>
            <a:off x="6069283" y="2571743"/>
            <a:ext cx="67500" cy="0"/>
          </a:xfrm>
          <a:prstGeom prst="straightConnector1">
            <a:avLst/>
          </a:prstGeom>
          <a:noFill/>
          <a:ln cap="flat" cmpd="sng" w="9525">
            <a:solidFill>
              <a:schemeClr val="dk2"/>
            </a:solidFill>
            <a:prstDash val="solid"/>
            <a:round/>
            <a:headEnd len="med" w="med" type="none"/>
            <a:tailEnd len="med" w="med" type="none"/>
          </a:ln>
        </p:spPr>
      </p:cxnSp>
      <p:sp>
        <p:nvSpPr>
          <p:cNvPr id="2540" name="Google Shape;2540;p55"/>
          <p:cNvSpPr/>
          <p:nvPr/>
        </p:nvSpPr>
        <p:spPr>
          <a:xfrm rot="5400000">
            <a:off x="4141729" y="3386155"/>
            <a:ext cx="834300" cy="2751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sp>
        <p:nvSpPr>
          <p:cNvPr id="2541" name="Google Shape;2541;p55"/>
          <p:cNvSpPr/>
          <p:nvPr/>
        </p:nvSpPr>
        <p:spPr>
          <a:xfrm rot="5400000">
            <a:off x="4486204" y="338615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2542" name="Google Shape;2542;p55"/>
          <p:cNvSpPr/>
          <p:nvPr/>
        </p:nvSpPr>
        <p:spPr>
          <a:xfrm rot="5400000">
            <a:off x="4830683" y="3386155"/>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2543" name="Google Shape;2543;p55"/>
          <p:cNvSpPr/>
          <p:nvPr/>
        </p:nvSpPr>
        <p:spPr>
          <a:xfrm rot="5400000">
            <a:off x="5180257" y="3386155"/>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cxnSp>
        <p:nvCxnSpPr>
          <p:cNvPr id="2544" name="Google Shape;2544;p55"/>
          <p:cNvCxnSpPr>
            <a:stCxn id="2542" idx="0"/>
            <a:endCxn id="2543" idx="2"/>
          </p:cNvCxnSpPr>
          <p:nvPr/>
        </p:nvCxnSpPr>
        <p:spPr>
          <a:xfrm>
            <a:off x="5385383" y="3523705"/>
            <a:ext cx="74400" cy="0"/>
          </a:xfrm>
          <a:prstGeom prst="straightConnector1">
            <a:avLst/>
          </a:prstGeom>
          <a:noFill/>
          <a:ln cap="flat" cmpd="sng" w="9525">
            <a:solidFill>
              <a:schemeClr val="dk2"/>
            </a:solidFill>
            <a:prstDash val="solid"/>
            <a:round/>
            <a:headEnd len="med" w="med" type="none"/>
            <a:tailEnd len="med" w="med" type="none"/>
          </a:ln>
        </p:spPr>
      </p:cxnSp>
      <p:sp>
        <p:nvSpPr>
          <p:cNvPr id="2545" name="Google Shape;2545;p55"/>
          <p:cNvSpPr/>
          <p:nvPr/>
        </p:nvSpPr>
        <p:spPr>
          <a:xfrm rot="5400000">
            <a:off x="5529829" y="3386155"/>
            <a:ext cx="8343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Softmax</a:t>
            </a:r>
            <a:endParaRPr sz="1200"/>
          </a:p>
        </p:txBody>
      </p:sp>
      <p:cxnSp>
        <p:nvCxnSpPr>
          <p:cNvPr id="2546" name="Google Shape;2546;p55"/>
          <p:cNvCxnSpPr>
            <a:stCxn id="2528" idx="3"/>
            <a:endCxn id="2540" idx="2"/>
          </p:cNvCxnSpPr>
          <p:nvPr/>
        </p:nvCxnSpPr>
        <p:spPr>
          <a:xfrm flipH="1" rot="-5400000">
            <a:off x="4048775" y="3151205"/>
            <a:ext cx="534900" cy="210300"/>
          </a:xfrm>
          <a:prstGeom prst="bentConnector2">
            <a:avLst/>
          </a:prstGeom>
          <a:noFill/>
          <a:ln cap="flat" cmpd="sng" w="9525">
            <a:solidFill>
              <a:schemeClr val="dk2"/>
            </a:solidFill>
            <a:prstDash val="solid"/>
            <a:round/>
            <a:headEnd len="med" w="med" type="none"/>
            <a:tailEnd len="med" w="med" type="none"/>
          </a:ln>
        </p:spPr>
      </p:cxnSp>
      <p:sp>
        <p:nvSpPr>
          <p:cNvPr id="2547" name="Google Shape;2547;p55"/>
          <p:cNvSpPr/>
          <p:nvPr/>
        </p:nvSpPr>
        <p:spPr>
          <a:xfrm rot="5400000">
            <a:off x="6199978" y="2434205"/>
            <a:ext cx="834300" cy="2751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sp>
        <p:nvSpPr>
          <p:cNvPr id="2548" name="Google Shape;2548;p55"/>
          <p:cNvSpPr/>
          <p:nvPr/>
        </p:nvSpPr>
        <p:spPr>
          <a:xfrm rot="5400000">
            <a:off x="6544453" y="24342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2549" name="Google Shape;2549;p55"/>
          <p:cNvSpPr/>
          <p:nvPr/>
        </p:nvSpPr>
        <p:spPr>
          <a:xfrm rot="5400000">
            <a:off x="6888932" y="2434205"/>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2550" name="Google Shape;2550;p55"/>
          <p:cNvSpPr/>
          <p:nvPr/>
        </p:nvSpPr>
        <p:spPr>
          <a:xfrm rot="5400000">
            <a:off x="7233403" y="2434205"/>
            <a:ext cx="8343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Softmax</a:t>
            </a:r>
            <a:endParaRPr sz="1200"/>
          </a:p>
        </p:txBody>
      </p:sp>
      <p:sp>
        <p:nvSpPr>
          <p:cNvPr id="2551" name="Google Shape;2551;p55"/>
          <p:cNvSpPr/>
          <p:nvPr/>
        </p:nvSpPr>
        <p:spPr>
          <a:xfrm rot="5400000">
            <a:off x="5163226" y="1482243"/>
            <a:ext cx="834300" cy="2751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sp>
        <p:nvSpPr>
          <p:cNvPr id="2552" name="Google Shape;2552;p55"/>
          <p:cNvSpPr/>
          <p:nvPr/>
        </p:nvSpPr>
        <p:spPr>
          <a:xfrm rot="5400000">
            <a:off x="5507701" y="1482243"/>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2553" name="Google Shape;2553;p55"/>
          <p:cNvSpPr/>
          <p:nvPr/>
        </p:nvSpPr>
        <p:spPr>
          <a:xfrm rot="5400000">
            <a:off x="5852180" y="1482243"/>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2554" name="Google Shape;2554;p55"/>
          <p:cNvSpPr/>
          <p:nvPr/>
        </p:nvSpPr>
        <p:spPr>
          <a:xfrm rot="5400000">
            <a:off x="6201754" y="1482243"/>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2555" name="Google Shape;2555;p55"/>
          <p:cNvSpPr/>
          <p:nvPr/>
        </p:nvSpPr>
        <p:spPr>
          <a:xfrm rot="5400000">
            <a:off x="6551326" y="1482243"/>
            <a:ext cx="8343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Softmax</a:t>
            </a:r>
            <a:endParaRPr sz="1200"/>
          </a:p>
        </p:txBody>
      </p:sp>
      <p:cxnSp>
        <p:nvCxnSpPr>
          <p:cNvPr id="2556" name="Google Shape;2556;p55"/>
          <p:cNvCxnSpPr>
            <a:stCxn id="2531" idx="1"/>
            <a:endCxn id="2551" idx="2"/>
          </p:cNvCxnSpPr>
          <p:nvPr/>
        </p:nvCxnSpPr>
        <p:spPr>
          <a:xfrm rot="-5400000">
            <a:off x="5073575" y="1785305"/>
            <a:ext cx="534900" cy="203700"/>
          </a:xfrm>
          <a:prstGeom prst="bentConnector2">
            <a:avLst/>
          </a:prstGeom>
          <a:noFill/>
          <a:ln cap="flat" cmpd="sng" w="9525">
            <a:solidFill>
              <a:schemeClr val="dk2"/>
            </a:solidFill>
            <a:prstDash val="solid"/>
            <a:round/>
            <a:headEnd len="med" w="med" type="none"/>
            <a:tailEnd len="med" w="med" type="none"/>
          </a:ln>
        </p:spPr>
      </p:cxnSp>
      <p:cxnSp>
        <p:nvCxnSpPr>
          <p:cNvPr id="2557" name="Google Shape;2557;p55"/>
          <p:cNvCxnSpPr>
            <a:stCxn id="2516" idx="2"/>
            <a:endCxn id="2483" idx="0"/>
          </p:cNvCxnSpPr>
          <p:nvPr/>
        </p:nvCxnSpPr>
        <p:spPr>
          <a:xfrm flipH="1">
            <a:off x="1247025" y="2571755"/>
            <a:ext cx="67500" cy="600"/>
          </a:xfrm>
          <a:prstGeom prst="bentConnector3">
            <a:avLst>
              <a:gd fmla="val 49926" name="adj1"/>
            </a:avLst>
          </a:prstGeom>
          <a:noFill/>
          <a:ln cap="flat" cmpd="sng" w="9525">
            <a:solidFill>
              <a:schemeClr val="dk2"/>
            </a:solidFill>
            <a:prstDash val="solid"/>
            <a:round/>
            <a:headEnd len="med" w="med" type="none"/>
            <a:tailEnd len="med" w="med" type="none"/>
          </a:ln>
        </p:spPr>
      </p:cxnSp>
      <p:cxnSp>
        <p:nvCxnSpPr>
          <p:cNvPr id="2558" name="Google Shape;2558;p55"/>
          <p:cNvCxnSpPr>
            <a:stCxn id="2526" idx="2"/>
            <a:endCxn id="2517" idx="0"/>
          </p:cNvCxnSpPr>
          <p:nvPr/>
        </p:nvCxnSpPr>
        <p:spPr>
          <a:xfrm flipH="1">
            <a:off x="1932250" y="2571755"/>
            <a:ext cx="67500" cy="600"/>
          </a:xfrm>
          <a:prstGeom prst="bentConnector3">
            <a:avLst>
              <a:gd fmla="val 49981" name="adj1"/>
            </a:avLst>
          </a:prstGeom>
          <a:noFill/>
          <a:ln cap="flat" cmpd="sng" w="9525">
            <a:solidFill>
              <a:schemeClr val="dk2"/>
            </a:solidFill>
            <a:prstDash val="solid"/>
            <a:round/>
            <a:headEnd len="med" w="med" type="none"/>
            <a:tailEnd len="med" w="med" type="none"/>
          </a:ln>
        </p:spPr>
      </p:cxnSp>
      <p:cxnSp>
        <p:nvCxnSpPr>
          <p:cNvPr id="2559" name="Google Shape;2559;p55"/>
          <p:cNvCxnSpPr>
            <a:stCxn id="2497" idx="0"/>
            <a:endCxn id="2492" idx="2"/>
          </p:cNvCxnSpPr>
          <p:nvPr/>
        </p:nvCxnSpPr>
        <p:spPr>
          <a:xfrm>
            <a:off x="3302850"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2560" name="Google Shape;2560;p55"/>
          <p:cNvCxnSpPr>
            <a:stCxn id="2492" idx="0"/>
            <a:endCxn id="2527" idx="2"/>
          </p:cNvCxnSpPr>
          <p:nvPr/>
        </p:nvCxnSpPr>
        <p:spPr>
          <a:xfrm>
            <a:off x="3645550" y="2571755"/>
            <a:ext cx="85200" cy="600"/>
          </a:xfrm>
          <a:prstGeom prst="bentConnector3">
            <a:avLst>
              <a:gd fmla="val 50044" name="adj1"/>
            </a:avLst>
          </a:prstGeom>
          <a:noFill/>
          <a:ln cap="flat" cmpd="sng" w="9525">
            <a:solidFill>
              <a:schemeClr val="dk2"/>
            </a:solidFill>
            <a:prstDash val="solid"/>
            <a:round/>
            <a:headEnd len="med" w="med" type="none"/>
            <a:tailEnd len="med" w="med" type="none"/>
          </a:ln>
        </p:spPr>
      </p:cxnSp>
      <p:cxnSp>
        <p:nvCxnSpPr>
          <p:cNvPr id="2561" name="Google Shape;2561;p55"/>
          <p:cNvCxnSpPr>
            <a:stCxn id="2527" idx="0"/>
            <a:endCxn id="2528" idx="2"/>
          </p:cNvCxnSpPr>
          <p:nvPr/>
        </p:nvCxnSpPr>
        <p:spPr>
          <a:xfrm>
            <a:off x="4005925"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2562" name="Google Shape;2562;p55"/>
          <p:cNvCxnSpPr>
            <a:stCxn id="2528" idx="0"/>
            <a:endCxn id="2529" idx="2"/>
          </p:cNvCxnSpPr>
          <p:nvPr/>
        </p:nvCxnSpPr>
        <p:spPr>
          <a:xfrm>
            <a:off x="4348625"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2563" name="Google Shape;2563;p55"/>
          <p:cNvCxnSpPr>
            <a:stCxn id="2529" idx="0"/>
            <a:endCxn id="2530" idx="2"/>
          </p:cNvCxnSpPr>
          <p:nvPr/>
        </p:nvCxnSpPr>
        <p:spPr>
          <a:xfrm>
            <a:off x="4691325"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2564" name="Google Shape;2564;p55"/>
          <p:cNvCxnSpPr>
            <a:stCxn id="2530" idx="0"/>
            <a:endCxn id="2531" idx="2"/>
          </p:cNvCxnSpPr>
          <p:nvPr/>
        </p:nvCxnSpPr>
        <p:spPr>
          <a:xfrm>
            <a:off x="5034025"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2565" name="Google Shape;2565;p55"/>
          <p:cNvCxnSpPr>
            <a:stCxn id="2536" idx="0"/>
            <a:endCxn id="2547" idx="2"/>
          </p:cNvCxnSpPr>
          <p:nvPr/>
        </p:nvCxnSpPr>
        <p:spPr>
          <a:xfrm>
            <a:off x="6411983" y="2571743"/>
            <a:ext cx="67500" cy="600"/>
          </a:xfrm>
          <a:prstGeom prst="bentConnector3">
            <a:avLst>
              <a:gd fmla="val 50070" name="adj1"/>
            </a:avLst>
          </a:prstGeom>
          <a:noFill/>
          <a:ln cap="flat" cmpd="sng" w="9525">
            <a:solidFill>
              <a:schemeClr val="dk2"/>
            </a:solidFill>
            <a:prstDash val="solid"/>
            <a:round/>
            <a:headEnd len="med" w="med" type="none"/>
            <a:tailEnd len="med" w="med" type="none"/>
          </a:ln>
        </p:spPr>
      </p:cxnSp>
      <p:cxnSp>
        <p:nvCxnSpPr>
          <p:cNvPr id="2566" name="Google Shape;2566;p55"/>
          <p:cNvCxnSpPr>
            <a:stCxn id="2551" idx="0"/>
            <a:endCxn id="2552" idx="2"/>
          </p:cNvCxnSpPr>
          <p:nvPr/>
        </p:nvCxnSpPr>
        <p:spPr>
          <a:xfrm>
            <a:off x="5717926" y="1619793"/>
            <a:ext cx="69300" cy="600"/>
          </a:xfrm>
          <a:prstGeom prst="bentConnector3">
            <a:avLst>
              <a:gd fmla="val 50054" name="adj1"/>
            </a:avLst>
          </a:prstGeom>
          <a:noFill/>
          <a:ln cap="flat" cmpd="sng" w="9525">
            <a:solidFill>
              <a:schemeClr val="dk2"/>
            </a:solidFill>
            <a:prstDash val="solid"/>
            <a:round/>
            <a:headEnd len="med" w="med" type="none"/>
            <a:tailEnd len="med" w="med" type="none"/>
          </a:ln>
        </p:spPr>
      </p:cxnSp>
      <p:cxnSp>
        <p:nvCxnSpPr>
          <p:cNvPr id="2567" name="Google Shape;2567;p55"/>
          <p:cNvCxnSpPr>
            <a:stCxn id="2552" idx="0"/>
            <a:endCxn id="2553" idx="2"/>
          </p:cNvCxnSpPr>
          <p:nvPr/>
        </p:nvCxnSpPr>
        <p:spPr>
          <a:xfrm>
            <a:off x="6062401" y="1619793"/>
            <a:ext cx="69300" cy="600"/>
          </a:xfrm>
          <a:prstGeom prst="bentConnector3">
            <a:avLst>
              <a:gd fmla="val 50057" name="adj1"/>
            </a:avLst>
          </a:prstGeom>
          <a:noFill/>
          <a:ln cap="flat" cmpd="sng" w="9525">
            <a:solidFill>
              <a:schemeClr val="dk2"/>
            </a:solidFill>
            <a:prstDash val="solid"/>
            <a:round/>
            <a:headEnd len="med" w="med" type="none"/>
            <a:tailEnd len="med" w="med" type="none"/>
          </a:ln>
        </p:spPr>
      </p:cxnSp>
      <p:cxnSp>
        <p:nvCxnSpPr>
          <p:cNvPr id="2568" name="Google Shape;2568;p55"/>
          <p:cNvCxnSpPr>
            <a:stCxn id="2553" idx="0"/>
            <a:endCxn id="2554" idx="2"/>
          </p:cNvCxnSpPr>
          <p:nvPr/>
        </p:nvCxnSpPr>
        <p:spPr>
          <a:xfrm>
            <a:off x="6406880" y="1619793"/>
            <a:ext cx="74400" cy="600"/>
          </a:xfrm>
          <a:prstGeom prst="bentConnector3">
            <a:avLst>
              <a:gd fmla="val 50050" name="adj1"/>
            </a:avLst>
          </a:prstGeom>
          <a:noFill/>
          <a:ln cap="flat" cmpd="sng" w="9525">
            <a:solidFill>
              <a:schemeClr val="dk2"/>
            </a:solidFill>
            <a:prstDash val="solid"/>
            <a:round/>
            <a:headEnd len="med" w="med" type="none"/>
            <a:tailEnd len="med" w="med" type="none"/>
          </a:ln>
        </p:spPr>
      </p:cxnSp>
      <p:cxnSp>
        <p:nvCxnSpPr>
          <p:cNvPr id="2569" name="Google Shape;2569;p55"/>
          <p:cNvCxnSpPr>
            <a:stCxn id="2554" idx="0"/>
            <a:endCxn id="2555" idx="2"/>
          </p:cNvCxnSpPr>
          <p:nvPr/>
        </p:nvCxnSpPr>
        <p:spPr>
          <a:xfrm>
            <a:off x="6756454" y="1619793"/>
            <a:ext cx="74400" cy="600"/>
          </a:xfrm>
          <a:prstGeom prst="bentConnector3">
            <a:avLst>
              <a:gd fmla="val 50049" name="adj1"/>
            </a:avLst>
          </a:prstGeom>
          <a:noFill/>
          <a:ln cap="flat" cmpd="sng" w="9525">
            <a:solidFill>
              <a:schemeClr val="dk2"/>
            </a:solidFill>
            <a:prstDash val="solid"/>
            <a:round/>
            <a:headEnd len="med" w="med" type="none"/>
            <a:tailEnd len="med" w="med" type="none"/>
          </a:ln>
        </p:spPr>
      </p:cxnSp>
      <p:cxnSp>
        <p:nvCxnSpPr>
          <p:cNvPr id="2570" name="Google Shape;2570;p55"/>
          <p:cNvCxnSpPr>
            <a:stCxn id="2547" idx="0"/>
            <a:endCxn id="2548" idx="2"/>
          </p:cNvCxnSpPr>
          <p:nvPr/>
        </p:nvCxnSpPr>
        <p:spPr>
          <a:xfrm>
            <a:off x="6754678" y="2571755"/>
            <a:ext cx="69300" cy="600"/>
          </a:xfrm>
          <a:prstGeom prst="bentConnector3">
            <a:avLst>
              <a:gd fmla="val 50054" name="adj1"/>
            </a:avLst>
          </a:prstGeom>
          <a:noFill/>
          <a:ln cap="flat" cmpd="sng" w="9525">
            <a:solidFill>
              <a:schemeClr val="dk2"/>
            </a:solidFill>
            <a:prstDash val="solid"/>
            <a:round/>
            <a:headEnd len="med" w="med" type="none"/>
            <a:tailEnd len="med" w="med" type="none"/>
          </a:ln>
        </p:spPr>
      </p:cxnSp>
      <p:cxnSp>
        <p:nvCxnSpPr>
          <p:cNvPr id="2571" name="Google Shape;2571;p55"/>
          <p:cNvCxnSpPr>
            <a:stCxn id="2548" idx="0"/>
            <a:endCxn id="2549" idx="2"/>
          </p:cNvCxnSpPr>
          <p:nvPr/>
        </p:nvCxnSpPr>
        <p:spPr>
          <a:xfrm>
            <a:off x="7099153" y="2571755"/>
            <a:ext cx="69300" cy="600"/>
          </a:xfrm>
          <a:prstGeom prst="bentConnector3">
            <a:avLst>
              <a:gd fmla="val 50057" name="adj1"/>
            </a:avLst>
          </a:prstGeom>
          <a:noFill/>
          <a:ln cap="flat" cmpd="sng" w="9525">
            <a:solidFill>
              <a:schemeClr val="dk2"/>
            </a:solidFill>
            <a:prstDash val="solid"/>
            <a:round/>
            <a:headEnd len="med" w="med" type="none"/>
            <a:tailEnd len="med" w="med" type="none"/>
          </a:ln>
        </p:spPr>
      </p:cxnSp>
      <p:cxnSp>
        <p:nvCxnSpPr>
          <p:cNvPr id="2572" name="Google Shape;2572;p55"/>
          <p:cNvCxnSpPr>
            <a:stCxn id="2549" idx="0"/>
            <a:endCxn id="2550" idx="2"/>
          </p:cNvCxnSpPr>
          <p:nvPr/>
        </p:nvCxnSpPr>
        <p:spPr>
          <a:xfrm>
            <a:off x="7443632" y="2571755"/>
            <a:ext cx="69300" cy="600"/>
          </a:xfrm>
          <a:prstGeom prst="bentConnector3">
            <a:avLst>
              <a:gd fmla="val 50051" name="adj1"/>
            </a:avLst>
          </a:prstGeom>
          <a:noFill/>
          <a:ln cap="flat" cmpd="sng" w="9525">
            <a:solidFill>
              <a:schemeClr val="dk2"/>
            </a:solidFill>
            <a:prstDash val="solid"/>
            <a:round/>
            <a:headEnd len="med" w="med" type="none"/>
            <a:tailEnd len="med" w="med" type="none"/>
          </a:ln>
        </p:spPr>
      </p:cxnSp>
      <p:cxnSp>
        <p:nvCxnSpPr>
          <p:cNvPr id="2573" name="Google Shape;2573;p55"/>
          <p:cNvCxnSpPr>
            <a:stCxn id="2540" idx="0"/>
            <a:endCxn id="2541" idx="2"/>
          </p:cNvCxnSpPr>
          <p:nvPr/>
        </p:nvCxnSpPr>
        <p:spPr>
          <a:xfrm>
            <a:off x="4696429" y="3523705"/>
            <a:ext cx="69300" cy="600"/>
          </a:xfrm>
          <a:prstGeom prst="bentConnector3">
            <a:avLst>
              <a:gd fmla="val 50054" name="adj1"/>
            </a:avLst>
          </a:prstGeom>
          <a:noFill/>
          <a:ln cap="flat" cmpd="sng" w="9525">
            <a:solidFill>
              <a:schemeClr val="dk2"/>
            </a:solidFill>
            <a:prstDash val="solid"/>
            <a:round/>
            <a:headEnd len="med" w="med" type="none"/>
            <a:tailEnd len="med" w="med" type="none"/>
          </a:ln>
        </p:spPr>
      </p:cxnSp>
      <p:cxnSp>
        <p:nvCxnSpPr>
          <p:cNvPr id="2574" name="Google Shape;2574;p55"/>
          <p:cNvCxnSpPr>
            <a:stCxn id="2541" idx="0"/>
            <a:endCxn id="2542" idx="2"/>
          </p:cNvCxnSpPr>
          <p:nvPr/>
        </p:nvCxnSpPr>
        <p:spPr>
          <a:xfrm>
            <a:off x="5040904" y="3523705"/>
            <a:ext cx="69300" cy="600"/>
          </a:xfrm>
          <a:prstGeom prst="bentConnector3">
            <a:avLst>
              <a:gd fmla="val 50057" name="adj1"/>
            </a:avLst>
          </a:prstGeom>
          <a:noFill/>
          <a:ln cap="flat" cmpd="sng" w="9525">
            <a:solidFill>
              <a:schemeClr val="dk2"/>
            </a:solidFill>
            <a:prstDash val="solid"/>
            <a:round/>
            <a:headEnd len="med" w="med" type="none"/>
            <a:tailEnd len="med" w="med" type="none"/>
          </a:ln>
        </p:spPr>
      </p:cxnSp>
      <p:cxnSp>
        <p:nvCxnSpPr>
          <p:cNvPr id="2575" name="Google Shape;2575;p55"/>
          <p:cNvCxnSpPr>
            <a:stCxn id="2543" idx="0"/>
            <a:endCxn id="2545" idx="2"/>
          </p:cNvCxnSpPr>
          <p:nvPr/>
        </p:nvCxnSpPr>
        <p:spPr>
          <a:xfrm>
            <a:off x="5734957" y="3523705"/>
            <a:ext cx="74400" cy="600"/>
          </a:xfrm>
          <a:prstGeom prst="bentConnector3">
            <a:avLst>
              <a:gd fmla="val 50049" name="adj1"/>
            </a:avLst>
          </a:prstGeom>
          <a:noFill/>
          <a:ln cap="flat" cmpd="sng" w="9525">
            <a:solidFill>
              <a:schemeClr val="dk2"/>
            </a:solidFill>
            <a:prstDash val="solid"/>
            <a:round/>
            <a:headEnd len="med" w="med" type="none"/>
            <a:tailEnd len="med" w="med" type="none"/>
          </a:ln>
        </p:spPr>
      </p:cxnSp>
      <p:sp>
        <p:nvSpPr>
          <p:cNvPr id="2576" name="Google Shape;2576;p55"/>
          <p:cNvSpPr txBox="1"/>
          <p:nvPr/>
        </p:nvSpPr>
        <p:spPr>
          <a:xfrm>
            <a:off x="6392800" y="3361850"/>
            <a:ext cx="14715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Auxiliary Classifier</a:t>
            </a:r>
            <a:endParaRPr sz="1100"/>
          </a:p>
        </p:txBody>
      </p:sp>
      <p:cxnSp>
        <p:nvCxnSpPr>
          <p:cNvPr id="2577" name="Google Shape;2577;p55"/>
          <p:cNvCxnSpPr/>
          <p:nvPr/>
        </p:nvCxnSpPr>
        <p:spPr>
          <a:xfrm flipH="1">
            <a:off x="6187475" y="3523100"/>
            <a:ext cx="279900" cy="600"/>
          </a:xfrm>
          <a:prstGeom prst="bentConnector3">
            <a:avLst>
              <a:gd fmla="val 50000" name="adj1"/>
            </a:avLst>
          </a:prstGeom>
          <a:noFill/>
          <a:ln cap="flat" cmpd="sng" w="9525">
            <a:solidFill>
              <a:srgbClr val="980000"/>
            </a:solidFill>
            <a:prstDash val="solid"/>
            <a:round/>
            <a:headEnd len="med" w="med" type="none"/>
            <a:tailEnd len="med" w="med" type="triangle"/>
          </a:ln>
        </p:spPr>
      </p:cxnSp>
      <p:sp>
        <p:nvSpPr>
          <p:cNvPr id="2578" name="Google Shape;2578;p55"/>
          <p:cNvSpPr txBox="1"/>
          <p:nvPr/>
        </p:nvSpPr>
        <p:spPr>
          <a:xfrm>
            <a:off x="7385825" y="1476458"/>
            <a:ext cx="14715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Auxiliary Classifier</a:t>
            </a:r>
            <a:endParaRPr sz="1100"/>
          </a:p>
        </p:txBody>
      </p:sp>
      <p:cxnSp>
        <p:nvCxnSpPr>
          <p:cNvPr id="2579" name="Google Shape;2579;p55"/>
          <p:cNvCxnSpPr/>
          <p:nvPr/>
        </p:nvCxnSpPr>
        <p:spPr>
          <a:xfrm flipH="1">
            <a:off x="7180500" y="1637708"/>
            <a:ext cx="279900" cy="600"/>
          </a:xfrm>
          <a:prstGeom prst="bentConnector3">
            <a:avLst>
              <a:gd fmla="val 50000" name="adj1"/>
            </a:avLst>
          </a:prstGeom>
          <a:noFill/>
          <a:ln cap="flat" cmpd="sng" w="9525">
            <a:solidFill>
              <a:srgbClr val="980000"/>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3" name="Shape 2583"/>
        <p:cNvGrpSpPr/>
        <p:nvPr/>
      </p:nvGrpSpPr>
      <p:grpSpPr>
        <a:xfrm>
          <a:off x="0" y="0"/>
          <a:ext cx="0" cy="0"/>
          <a:chOff x="0" y="0"/>
          <a:chExt cx="0" cy="0"/>
        </a:xfrm>
      </p:grpSpPr>
      <p:sp>
        <p:nvSpPr>
          <p:cNvPr id="2584" name="Google Shape;2584;p56"/>
          <p:cNvSpPr/>
          <p:nvPr/>
        </p:nvSpPr>
        <p:spPr>
          <a:xfrm>
            <a:off x="1786400" y="3401475"/>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layer</a:t>
            </a:r>
            <a:endParaRPr sz="1000"/>
          </a:p>
        </p:txBody>
      </p:sp>
      <p:sp>
        <p:nvSpPr>
          <p:cNvPr id="2585" name="Google Shape;2585;p56"/>
          <p:cNvSpPr/>
          <p:nvPr/>
        </p:nvSpPr>
        <p:spPr>
          <a:xfrm>
            <a:off x="1083513" y="2410100"/>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2586" name="Google Shape;2586;p56"/>
          <p:cNvSpPr/>
          <p:nvPr/>
        </p:nvSpPr>
        <p:spPr>
          <a:xfrm>
            <a:off x="2475263" y="2702150"/>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2587" name="Google Shape;2587;p56"/>
          <p:cNvSpPr/>
          <p:nvPr/>
        </p:nvSpPr>
        <p:spPr>
          <a:xfrm>
            <a:off x="2475263" y="2131525"/>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a:t>
            </a:r>
            <a:endParaRPr sz="1000"/>
          </a:p>
        </p:txBody>
      </p:sp>
      <p:sp>
        <p:nvSpPr>
          <p:cNvPr id="2588" name="Google Shape;2588;p56"/>
          <p:cNvSpPr/>
          <p:nvPr/>
        </p:nvSpPr>
        <p:spPr>
          <a:xfrm>
            <a:off x="3171138" y="2688788"/>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2589" name="Google Shape;2589;p56"/>
          <p:cNvSpPr/>
          <p:nvPr/>
        </p:nvSpPr>
        <p:spPr>
          <a:xfrm>
            <a:off x="3171138" y="2131513"/>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a:t>
            </a:r>
            <a:endParaRPr sz="1000"/>
          </a:p>
        </p:txBody>
      </p:sp>
      <p:sp>
        <p:nvSpPr>
          <p:cNvPr id="2590" name="Google Shape;2590;p56"/>
          <p:cNvSpPr/>
          <p:nvPr/>
        </p:nvSpPr>
        <p:spPr>
          <a:xfrm>
            <a:off x="1779388" y="2716675"/>
            <a:ext cx="559200" cy="3948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Pool</a:t>
            </a:r>
            <a:endParaRPr sz="1000"/>
          </a:p>
        </p:txBody>
      </p:sp>
      <p:sp>
        <p:nvSpPr>
          <p:cNvPr id="2591" name="Google Shape;2591;p56"/>
          <p:cNvSpPr/>
          <p:nvPr/>
        </p:nvSpPr>
        <p:spPr>
          <a:xfrm>
            <a:off x="1779388" y="2131525"/>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2592" name="Google Shape;2592;p56"/>
          <p:cNvSpPr/>
          <p:nvPr/>
        </p:nvSpPr>
        <p:spPr>
          <a:xfrm>
            <a:off x="1797302" y="940225"/>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Filter concatenation</a:t>
            </a:r>
            <a:endParaRPr sz="1000"/>
          </a:p>
        </p:txBody>
      </p:sp>
      <p:cxnSp>
        <p:nvCxnSpPr>
          <p:cNvPr id="2593" name="Google Shape;2593;p56"/>
          <p:cNvCxnSpPr>
            <a:stCxn id="2584" idx="0"/>
            <a:endCxn id="2586" idx="2"/>
          </p:cNvCxnSpPr>
          <p:nvPr/>
        </p:nvCxnSpPr>
        <p:spPr>
          <a:xfrm rot="-5400000">
            <a:off x="2428400" y="3075075"/>
            <a:ext cx="304500" cy="3483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2594" name="Google Shape;2594;p56"/>
          <p:cNvCxnSpPr>
            <a:stCxn id="2584" idx="0"/>
            <a:endCxn id="2585" idx="2"/>
          </p:cNvCxnSpPr>
          <p:nvPr/>
        </p:nvCxnSpPr>
        <p:spPr>
          <a:xfrm flipH="1" rot="5400000">
            <a:off x="1586450" y="2581425"/>
            <a:ext cx="596700" cy="1043400"/>
          </a:xfrm>
          <a:prstGeom prst="curvedConnector3">
            <a:avLst>
              <a:gd fmla="val 27149" name="adj1"/>
            </a:avLst>
          </a:prstGeom>
          <a:noFill/>
          <a:ln cap="flat" cmpd="sng" w="9525">
            <a:solidFill>
              <a:schemeClr val="dk2"/>
            </a:solidFill>
            <a:prstDash val="solid"/>
            <a:round/>
            <a:headEnd len="med" w="med" type="none"/>
            <a:tailEnd len="med" w="med" type="triangle"/>
          </a:ln>
        </p:spPr>
      </p:cxnSp>
      <p:cxnSp>
        <p:nvCxnSpPr>
          <p:cNvPr id="2595" name="Google Shape;2595;p56"/>
          <p:cNvCxnSpPr>
            <a:stCxn id="2584" idx="0"/>
            <a:endCxn id="2588" idx="2"/>
          </p:cNvCxnSpPr>
          <p:nvPr/>
        </p:nvCxnSpPr>
        <p:spPr>
          <a:xfrm rot="-5400000">
            <a:off x="2769650" y="2720325"/>
            <a:ext cx="318000" cy="1044300"/>
          </a:xfrm>
          <a:prstGeom prst="curvedConnector3">
            <a:avLst>
              <a:gd fmla="val 49982" name="adj1"/>
            </a:avLst>
          </a:prstGeom>
          <a:noFill/>
          <a:ln cap="flat" cmpd="sng" w="9525">
            <a:solidFill>
              <a:schemeClr val="dk2"/>
            </a:solidFill>
            <a:prstDash val="solid"/>
            <a:round/>
            <a:headEnd len="med" w="med" type="none"/>
            <a:tailEnd len="med" w="med" type="triangle"/>
          </a:ln>
        </p:spPr>
      </p:cxnSp>
      <p:cxnSp>
        <p:nvCxnSpPr>
          <p:cNvPr id="2596" name="Google Shape;2596;p56"/>
          <p:cNvCxnSpPr>
            <a:stCxn id="2584" idx="0"/>
            <a:endCxn id="2590" idx="2"/>
          </p:cNvCxnSpPr>
          <p:nvPr/>
        </p:nvCxnSpPr>
        <p:spPr>
          <a:xfrm flipH="1" rot="5400000">
            <a:off x="2087750" y="3082725"/>
            <a:ext cx="290100" cy="347400"/>
          </a:xfrm>
          <a:prstGeom prst="curvedConnector3">
            <a:avLst>
              <a:gd fmla="val 49983" name="adj1"/>
            </a:avLst>
          </a:prstGeom>
          <a:noFill/>
          <a:ln cap="flat" cmpd="sng" w="9525">
            <a:solidFill>
              <a:schemeClr val="dk2"/>
            </a:solidFill>
            <a:prstDash val="solid"/>
            <a:round/>
            <a:headEnd len="med" w="med" type="none"/>
            <a:tailEnd len="med" w="med" type="triangle"/>
          </a:ln>
        </p:spPr>
      </p:cxnSp>
      <p:cxnSp>
        <p:nvCxnSpPr>
          <p:cNvPr id="2597" name="Google Shape;2597;p56"/>
          <p:cNvCxnSpPr>
            <a:stCxn id="2586" idx="0"/>
            <a:endCxn id="2587" idx="2"/>
          </p:cNvCxnSpPr>
          <p:nvPr/>
        </p:nvCxnSpPr>
        <p:spPr>
          <a:xfrm rot="-5400000">
            <a:off x="2667263" y="2613950"/>
            <a:ext cx="175800" cy="600"/>
          </a:xfrm>
          <a:prstGeom prst="curvedConnector3">
            <a:avLst>
              <a:gd fmla="val 50007" name="adj1"/>
            </a:avLst>
          </a:prstGeom>
          <a:noFill/>
          <a:ln cap="flat" cmpd="sng" w="9525">
            <a:solidFill>
              <a:schemeClr val="dk2"/>
            </a:solidFill>
            <a:prstDash val="solid"/>
            <a:round/>
            <a:headEnd len="med" w="med" type="none"/>
            <a:tailEnd len="med" w="med" type="triangle"/>
          </a:ln>
        </p:spPr>
      </p:cxnSp>
      <p:cxnSp>
        <p:nvCxnSpPr>
          <p:cNvPr id="2598" name="Google Shape;2598;p56"/>
          <p:cNvCxnSpPr>
            <a:stCxn id="2588" idx="0"/>
            <a:endCxn id="2589" idx="2"/>
          </p:cNvCxnSpPr>
          <p:nvPr/>
        </p:nvCxnSpPr>
        <p:spPr>
          <a:xfrm rot="-5400000">
            <a:off x="3369738" y="2607188"/>
            <a:ext cx="162600" cy="600"/>
          </a:xfrm>
          <a:prstGeom prst="curvedConnector3">
            <a:avLst>
              <a:gd fmla="val 49962" name="adj1"/>
            </a:avLst>
          </a:prstGeom>
          <a:noFill/>
          <a:ln cap="flat" cmpd="sng" w="9525">
            <a:solidFill>
              <a:schemeClr val="dk2"/>
            </a:solidFill>
            <a:prstDash val="solid"/>
            <a:round/>
            <a:headEnd len="med" w="med" type="none"/>
            <a:tailEnd len="med" w="med" type="triangle"/>
          </a:ln>
        </p:spPr>
      </p:cxnSp>
      <p:cxnSp>
        <p:nvCxnSpPr>
          <p:cNvPr id="2599" name="Google Shape;2599;p56"/>
          <p:cNvCxnSpPr>
            <a:stCxn id="2590" idx="0"/>
            <a:endCxn id="2591" idx="2"/>
          </p:cNvCxnSpPr>
          <p:nvPr/>
        </p:nvCxnSpPr>
        <p:spPr>
          <a:xfrm rot="-5400000">
            <a:off x="1964038" y="2621125"/>
            <a:ext cx="190500" cy="600"/>
          </a:xfrm>
          <a:prstGeom prst="curvedConnector3">
            <a:avLst>
              <a:gd fmla="val 49961" name="adj1"/>
            </a:avLst>
          </a:prstGeom>
          <a:noFill/>
          <a:ln cap="flat" cmpd="sng" w="9525">
            <a:solidFill>
              <a:schemeClr val="dk2"/>
            </a:solidFill>
            <a:prstDash val="solid"/>
            <a:round/>
            <a:headEnd len="med" w="med" type="none"/>
            <a:tailEnd len="med" w="med" type="triangle"/>
          </a:ln>
        </p:spPr>
      </p:cxnSp>
      <p:cxnSp>
        <p:nvCxnSpPr>
          <p:cNvPr id="2600" name="Google Shape;2600;p56"/>
          <p:cNvCxnSpPr>
            <a:stCxn id="2585" idx="0"/>
            <a:endCxn id="2592" idx="2"/>
          </p:cNvCxnSpPr>
          <p:nvPr/>
        </p:nvCxnSpPr>
        <p:spPr>
          <a:xfrm rot="-5400000">
            <a:off x="1352613" y="1345400"/>
            <a:ext cx="1075200" cy="1054200"/>
          </a:xfrm>
          <a:prstGeom prst="curvedConnector3">
            <a:avLst>
              <a:gd fmla="val 76353" name="adj1"/>
            </a:avLst>
          </a:prstGeom>
          <a:noFill/>
          <a:ln cap="flat" cmpd="sng" w="9525">
            <a:solidFill>
              <a:schemeClr val="dk2"/>
            </a:solidFill>
            <a:prstDash val="solid"/>
            <a:round/>
            <a:headEnd len="med" w="med" type="none"/>
            <a:tailEnd len="med" w="med" type="triangle"/>
          </a:ln>
        </p:spPr>
      </p:cxnSp>
      <p:cxnSp>
        <p:nvCxnSpPr>
          <p:cNvPr id="2601" name="Google Shape;2601;p56"/>
          <p:cNvCxnSpPr>
            <a:stCxn id="2587" idx="0"/>
            <a:endCxn id="2592" idx="2"/>
          </p:cNvCxnSpPr>
          <p:nvPr/>
        </p:nvCxnSpPr>
        <p:spPr>
          <a:xfrm flipH="1" rot="5400000">
            <a:off x="2187863" y="1564525"/>
            <a:ext cx="796500" cy="3375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602" name="Google Shape;2602;p56"/>
          <p:cNvCxnSpPr>
            <a:stCxn id="2589" idx="0"/>
            <a:endCxn id="2603" idx="2"/>
          </p:cNvCxnSpPr>
          <p:nvPr/>
        </p:nvCxnSpPr>
        <p:spPr>
          <a:xfrm rot="-5400000">
            <a:off x="3378138" y="2047813"/>
            <a:ext cx="156300" cy="11100"/>
          </a:xfrm>
          <a:prstGeom prst="curvedConnector3">
            <a:avLst>
              <a:gd fmla="val 50025" name="adj1"/>
            </a:avLst>
          </a:prstGeom>
          <a:noFill/>
          <a:ln cap="flat" cmpd="sng" w="9525">
            <a:solidFill>
              <a:schemeClr val="dk2"/>
            </a:solidFill>
            <a:prstDash val="solid"/>
            <a:round/>
            <a:headEnd len="med" w="med" type="none"/>
            <a:tailEnd len="med" w="med" type="triangle"/>
          </a:ln>
        </p:spPr>
      </p:cxnSp>
      <p:cxnSp>
        <p:nvCxnSpPr>
          <p:cNvPr id="2604" name="Google Shape;2604;p56"/>
          <p:cNvCxnSpPr>
            <a:stCxn id="2591" idx="0"/>
            <a:endCxn id="2592" idx="2"/>
          </p:cNvCxnSpPr>
          <p:nvPr/>
        </p:nvCxnSpPr>
        <p:spPr>
          <a:xfrm rot="-5400000">
            <a:off x="1839988" y="1554025"/>
            <a:ext cx="796500" cy="3585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2603" name="Google Shape;2603;p56"/>
          <p:cNvSpPr/>
          <p:nvPr/>
        </p:nvSpPr>
        <p:spPr>
          <a:xfrm>
            <a:off x="3182138" y="1580333"/>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a:t>
            </a:r>
            <a:endParaRPr sz="1000"/>
          </a:p>
        </p:txBody>
      </p:sp>
      <p:cxnSp>
        <p:nvCxnSpPr>
          <p:cNvPr id="2605" name="Google Shape;2605;p56"/>
          <p:cNvCxnSpPr>
            <a:stCxn id="2603" idx="0"/>
            <a:endCxn id="2592" idx="2"/>
          </p:cNvCxnSpPr>
          <p:nvPr/>
        </p:nvCxnSpPr>
        <p:spPr>
          <a:xfrm flipH="1" rot="5400000">
            <a:off x="2816888" y="935483"/>
            <a:ext cx="245400" cy="1044300"/>
          </a:xfrm>
          <a:prstGeom prst="curvedConnector3">
            <a:avLst>
              <a:gd fmla="val 49981" name="adj1"/>
            </a:avLst>
          </a:prstGeom>
          <a:noFill/>
          <a:ln cap="flat" cmpd="sng" w="9525">
            <a:solidFill>
              <a:schemeClr val="dk2"/>
            </a:solidFill>
            <a:prstDash val="solid"/>
            <a:round/>
            <a:headEnd len="med" w="med" type="none"/>
            <a:tailEnd len="med" w="med" type="triangle"/>
          </a:ln>
        </p:spPr>
      </p:cxnSp>
      <p:sp>
        <p:nvSpPr>
          <p:cNvPr id="2606" name="Google Shape;2606;p56"/>
          <p:cNvSpPr/>
          <p:nvPr/>
        </p:nvSpPr>
        <p:spPr>
          <a:xfrm>
            <a:off x="5289700" y="3401475"/>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layer</a:t>
            </a:r>
            <a:endParaRPr sz="1000"/>
          </a:p>
        </p:txBody>
      </p:sp>
      <p:sp>
        <p:nvSpPr>
          <p:cNvPr id="2607" name="Google Shape;2607;p56"/>
          <p:cNvSpPr/>
          <p:nvPr/>
        </p:nvSpPr>
        <p:spPr>
          <a:xfrm>
            <a:off x="4137888" y="2478913"/>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2608" name="Google Shape;2608;p56"/>
          <p:cNvSpPr/>
          <p:nvPr/>
        </p:nvSpPr>
        <p:spPr>
          <a:xfrm>
            <a:off x="5820408" y="2770913"/>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2609" name="Google Shape;2609;p56"/>
          <p:cNvSpPr/>
          <p:nvPr/>
        </p:nvSpPr>
        <p:spPr>
          <a:xfrm>
            <a:off x="7032008" y="2718276"/>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2610" name="Google Shape;2610;p56"/>
          <p:cNvSpPr/>
          <p:nvPr/>
        </p:nvSpPr>
        <p:spPr>
          <a:xfrm>
            <a:off x="7032008" y="2161001"/>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a:t>
            </a:r>
            <a:endParaRPr sz="1000"/>
          </a:p>
        </p:txBody>
      </p:sp>
      <p:sp>
        <p:nvSpPr>
          <p:cNvPr id="2611" name="Google Shape;2611;p56"/>
          <p:cNvSpPr/>
          <p:nvPr/>
        </p:nvSpPr>
        <p:spPr>
          <a:xfrm>
            <a:off x="4833763" y="2785488"/>
            <a:ext cx="559200" cy="3948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Pool</a:t>
            </a:r>
            <a:endParaRPr sz="1000"/>
          </a:p>
        </p:txBody>
      </p:sp>
      <p:sp>
        <p:nvSpPr>
          <p:cNvPr id="2612" name="Google Shape;2612;p56"/>
          <p:cNvSpPr/>
          <p:nvPr/>
        </p:nvSpPr>
        <p:spPr>
          <a:xfrm>
            <a:off x="4833763" y="2200338"/>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2613" name="Google Shape;2613;p56"/>
          <p:cNvSpPr/>
          <p:nvPr/>
        </p:nvSpPr>
        <p:spPr>
          <a:xfrm>
            <a:off x="5300602" y="940225"/>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Filter concatenation</a:t>
            </a:r>
            <a:endParaRPr sz="1000"/>
          </a:p>
        </p:txBody>
      </p:sp>
      <p:cxnSp>
        <p:nvCxnSpPr>
          <p:cNvPr id="2614" name="Google Shape;2614;p56"/>
          <p:cNvCxnSpPr>
            <a:stCxn id="2606" idx="0"/>
            <a:endCxn id="2608" idx="2"/>
          </p:cNvCxnSpPr>
          <p:nvPr/>
        </p:nvCxnSpPr>
        <p:spPr>
          <a:xfrm rot="-5400000">
            <a:off x="5887000" y="3188475"/>
            <a:ext cx="235800" cy="190200"/>
          </a:xfrm>
          <a:prstGeom prst="curvedConnector3">
            <a:avLst>
              <a:gd fmla="val 49992" name="adj1"/>
            </a:avLst>
          </a:prstGeom>
          <a:noFill/>
          <a:ln cap="flat" cmpd="sng" w="9525">
            <a:solidFill>
              <a:schemeClr val="dk2"/>
            </a:solidFill>
            <a:prstDash val="solid"/>
            <a:round/>
            <a:headEnd len="med" w="med" type="none"/>
            <a:tailEnd len="med" w="med" type="triangle"/>
          </a:ln>
        </p:spPr>
      </p:cxnSp>
      <p:cxnSp>
        <p:nvCxnSpPr>
          <p:cNvPr id="2615" name="Google Shape;2615;p56"/>
          <p:cNvCxnSpPr>
            <a:stCxn id="2606" idx="0"/>
            <a:endCxn id="2607" idx="2"/>
          </p:cNvCxnSpPr>
          <p:nvPr/>
        </p:nvCxnSpPr>
        <p:spPr>
          <a:xfrm flipH="1" rot="5400000">
            <a:off x="4899850" y="2391525"/>
            <a:ext cx="527700" cy="1492200"/>
          </a:xfrm>
          <a:prstGeom prst="curvedConnector3">
            <a:avLst>
              <a:gd fmla="val 13976" name="adj1"/>
            </a:avLst>
          </a:prstGeom>
          <a:noFill/>
          <a:ln cap="flat" cmpd="sng" w="9525">
            <a:solidFill>
              <a:schemeClr val="dk2"/>
            </a:solidFill>
            <a:prstDash val="solid"/>
            <a:round/>
            <a:headEnd len="med" w="med" type="none"/>
            <a:tailEnd len="med" w="med" type="triangle"/>
          </a:ln>
        </p:spPr>
      </p:cxnSp>
      <p:cxnSp>
        <p:nvCxnSpPr>
          <p:cNvPr id="2616" name="Google Shape;2616;p56"/>
          <p:cNvCxnSpPr>
            <a:stCxn id="2606" idx="0"/>
            <a:endCxn id="2609" idx="2"/>
          </p:cNvCxnSpPr>
          <p:nvPr/>
        </p:nvCxnSpPr>
        <p:spPr>
          <a:xfrm rot="-5400000">
            <a:off x="6466600" y="2556375"/>
            <a:ext cx="288300" cy="1401900"/>
          </a:xfrm>
          <a:prstGeom prst="curvedConnector3">
            <a:avLst>
              <a:gd fmla="val 50017" name="adj1"/>
            </a:avLst>
          </a:prstGeom>
          <a:noFill/>
          <a:ln cap="flat" cmpd="sng" w="9525">
            <a:solidFill>
              <a:schemeClr val="dk2"/>
            </a:solidFill>
            <a:prstDash val="solid"/>
            <a:round/>
            <a:headEnd len="med" w="med" type="none"/>
            <a:tailEnd len="med" w="med" type="triangle"/>
          </a:ln>
        </p:spPr>
      </p:cxnSp>
      <p:cxnSp>
        <p:nvCxnSpPr>
          <p:cNvPr id="2617" name="Google Shape;2617;p56"/>
          <p:cNvCxnSpPr>
            <a:stCxn id="2606" idx="0"/>
            <a:endCxn id="2611" idx="2"/>
          </p:cNvCxnSpPr>
          <p:nvPr/>
        </p:nvCxnSpPr>
        <p:spPr>
          <a:xfrm flipH="1" rot="5400000">
            <a:off x="5401000" y="2892675"/>
            <a:ext cx="221100" cy="796500"/>
          </a:xfrm>
          <a:prstGeom prst="curvedConnector3">
            <a:avLst>
              <a:gd fmla="val 50020" name="adj1"/>
            </a:avLst>
          </a:prstGeom>
          <a:noFill/>
          <a:ln cap="flat" cmpd="sng" w="9525">
            <a:solidFill>
              <a:schemeClr val="dk2"/>
            </a:solidFill>
            <a:prstDash val="solid"/>
            <a:round/>
            <a:headEnd len="med" w="med" type="none"/>
            <a:tailEnd len="med" w="med" type="triangle"/>
          </a:ln>
        </p:spPr>
      </p:cxnSp>
      <p:cxnSp>
        <p:nvCxnSpPr>
          <p:cNvPr id="2618" name="Google Shape;2618;p56"/>
          <p:cNvCxnSpPr>
            <a:stCxn id="2608" idx="0"/>
            <a:endCxn id="2619" idx="2"/>
          </p:cNvCxnSpPr>
          <p:nvPr/>
        </p:nvCxnSpPr>
        <p:spPr>
          <a:xfrm rot="-5400000">
            <a:off x="6178308" y="2492213"/>
            <a:ext cx="200400" cy="357000"/>
          </a:xfrm>
          <a:prstGeom prst="curvedConnector3">
            <a:avLst>
              <a:gd fmla="val 49987" name="adj1"/>
            </a:avLst>
          </a:prstGeom>
          <a:noFill/>
          <a:ln cap="flat" cmpd="sng" w="9525">
            <a:solidFill>
              <a:schemeClr val="dk2"/>
            </a:solidFill>
            <a:prstDash val="solid"/>
            <a:round/>
            <a:headEnd len="med" w="med" type="none"/>
            <a:tailEnd len="med" w="med" type="triangle"/>
          </a:ln>
        </p:spPr>
      </p:cxnSp>
      <p:cxnSp>
        <p:nvCxnSpPr>
          <p:cNvPr id="2620" name="Google Shape;2620;p56"/>
          <p:cNvCxnSpPr>
            <a:stCxn id="2609" idx="0"/>
            <a:endCxn id="2610" idx="2"/>
          </p:cNvCxnSpPr>
          <p:nvPr/>
        </p:nvCxnSpPr>
        <p:spPr>
          <a:xfrm rot="-5400000">
            <a:off x="7230608" y="2636676"/>
            <a:ext cx="162600" cy="600"/>
          </a:xfrm>
          <a:prstGeom prst="curvedConnector3">
            <a:avLst>
              <a:gd fmla="val 49962" name="adj1"/>
            </a:avLst>
          </a:prstGeom>
          <a:noFill/>
          <a:ln cap="flat" cmpd="sng" w="9525">
            <a:solidFill>
              <a:schemeClr val="dk2"/>
            </a:solidFill>
            <a:prstDash val="solid"/>
            <a:round/>
            <a:headEnd len="med" w="med" type="none"/>
            <a:tailEnd len="med" w="med" type="triangle"/>
          </a:ln>
        </p:spPr>
      </p:cxnSp>
      <p:cxnSp>
        <p:nvCxnSpPr>
          <p:cNvPr id="2621" name="Google Shape;2621;p56"/>
          <p:cNvCxnSpPr>
            <a:stCxn id="2611" idx="0"/>
            <a:endCxn id="2612" idx="2"/>
          </p:cNvCxnSpPr>
          <p:nvPr/>
        </p:nvCxnSpPr>
        <p:spPr>
          <a:xfrm rot="-5400000">
            <a:off x="5018413" y="2689938"/>
            <a:ext cx="190500" cy="600"/>
          </a:xfrm>
          <a:prstGeom prst="curvedConnector3">
            <a:avLst>
              <a:gd fmla="val 49961" name="adj1"/>
            </a:avLst>
          </a:prstGeom>
          <a:noFill/>
          <a:ln cap="flat" cmpd="sng" w="9525">
            <a:solidFill>
              <a:schemeClr val="dk2"/>
            </a:solidFill>
            <a:prstDash val="solid"/>
            <a:round/>
            <a:headEnd len="med" w="med" type="none"/>
            <a:tailEnd len="med" w="med" type="triangle"/>
          </a:ln>
        </p:spPr>
      </p:cxnSp>
      <p:cxnSp>
        <p:nvCxnSpPr>
          <p:cNvPr id="2622" name="Google Shape;2622;p56"/>
          <p:cNvCxnSpPr>
            <a:stCxn id="2607" idx="0"/>
            <a:endCxn id="2613" idx="2"/>
          </p:cNvCxnSpPr>
          <p:nvPr/>
        </p:nvCxnSpPr>
        <p:spPr>
          <a:xfrm rot="-5400000">
            <a:off x="4597188" y="1155313"/>
            <a:ext cx="1143900" cy="1503300"/>
          </a:xfrm>
          <a:prstGeom prst="curvedConnector3">
            <a:avLst>
              <a:gd fmla="val 76581" name="adj1"/>
            </a:avLst>
          </a:prstGeom>
          <a:noFill/>
          <a:ln cap="flat" cmpd="sng" w="9525">
            <a:solidFill>
              <a:schemeClr val="dk2"/>
            </a:solidFill>
            <a:prstDash val="solid"/>
            <a:round/>
            <a:headEnd len="med" w="med" type="none"/>
            <a:tailEnd len="med" w="med" type="triangle"/>
          </a:ln>
        </p:spPr>
      </p:cxnSp>
      <p:cxnSp>
        <p:nvCxnSpPr>
          <p:cNvPr id="2623" name="Google Shape;2623;p56"/>
          <p:cNvCxnSpPr>
            <a:stCxn id="2610" idx="0"/>
            <a:endCxn id="2624" idx="2"/>
          </p:cNvCxnSpPr>
          <p:nvPr/>
        </p:nvCxnSpPr>
        <p:spPr>
          <a:xfrm flipH="1" rot="5400000">
            <a:off x="7036658" y="1886051"/>
            <a:ext cx="185700" cy="364200"/>
          </a:xfrm>
          <a:prstGeom prst="curvedConnector3">
            <a:avLst>
              <a:gd fmla="val 49967" name="adj1"/>
            </a:avLst>
          </a:prstGeom>
          <a:noFill/>
          <a:ln cap="flat" cmpd="sng" w="9525">
            <a:solidFill>
              <a:schemeClr val="dk2"/>
            </a:solidFill>
            <a:prstDash val="solid"/>
            <a:round/>
            <a:headEnd len="med" w="med" type="none"/>
            <a:tailEnd len="med" w="med" type="triangle"/>
          </a:ln>
        </p:spPr>
      </p:cxnSp>
      <p:cxnSp>
        <p:nvCxnSpPr>
          <p:cNvPr id="2625" name="Google Shape;2625;p56"/>
          <p:cNvCxnSpPr>
            <a:stCxn id="2612" idx="0"/>
            <a:endCxn id="2613" idx="2"/>
          </p:cNvCxnSpPr>
          <p:nvPr/>
        </p:nvCxnSpPr>
        <p:spPr>
          <a:xfrm rot="-5400000">
            <a:off x="5084413" y="1364088"/>
            <a:ext cx="865200" cy="807300"/>
          </a:xfrm>
          <a:prstGeom prst="curvedConnector3">
            <a:avLst>
              <a:gd fmla="val 50003" name="adj1"/>
            </a:avLst>
          </a:prstGeom>
          <a:noFill/>
          <a:ln cap="flat" cmpd="sng" w="9525">
            <a:solidFill>
              <a:schemeClr val="dk2"/>
            </a:solidFill>
            <a:prstDash val="solid"/>
            <a:round/>
            <a:headEnd len="med" w="med" type="none"/>
            <a:tailEnd len="med" w="med" type="triangle"/>
          </a:ln>
        </p:spPr>
      </p:cxnSp>
      <p:sp>
        <p:nvSpPr>
          <p:cNvPr id="2624" name="Google Shape;2624;p56"/>
          <p:cNvSpPr/>
          <p:nvPr/>
        </p:nvSpPr>
        <p:spPr>
          <a:xfrm>
            <a:off x="6667808" y="1580622"/>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1x3 conv.</a:t>
            </a:r>
            <a:endParaRPr sz="1000"/>
          </a:p>
        </p:txBody>
      </p:sp>
      <p:cxnSp>
        <p:nvCxnSpPr>
          <p:cNvPr id="2626" name="Google Shape;2626;p56"/>
          <p:cNvCxnSpPr>
            <a:stCxn id="2624" idx="0"/>
            <a:endCxn id="2613" idx="2"/>
          </p:cNvCxnSpPr>
          <p:nvPr/>
        </p:nvCxnSpPr>
        <p:spPr>
          <a:xfrm flipH="1" rot="5400000">
            <a:off x="6311258" y="944472"/>
            <a:ext cx="245700" cy="1026600"/>
          </a:xfrm>
          <a:prstGeom prst="curvedConnector3">
            <a:avLst>
              <a:gd fmla="val 49979" name="adj1"/>
            </a:avLst>
          </a:prstGeom>
          <a:noFill/>
          <a:ln cap="flat" cmpd="sng" w="9525">
            <a:solidFill>
              <a:schemeClr val="dk2"/>
            </a:solidFill>
            <a:prstDash val="solid"/>
            <a:round/>
            <a:headEnd len="med" w="med" type="none"/>
            <a:tailEnd len="med" w="med" type="triangle"/>
          </a:ln>
        </p:spPr>
      </p:cxnSp>
      <p:sp>
        <p:nvSpPr>
          <p:cNvPr id="2627" name="Google Shape;2627;p56"/>
          <p:cNvSpPr/>
          <p:nvPr/>
        </p:nvSpPr>
        <p:spPr>
          <a:xfrm>
            <a:off x="7357683" y="1583118"/>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3x1 conv.</a:t>
            </a:r>
            <a:endParaRPr sz="1000"/>
          </a:p>
        </p:txBody>
      </p:sp>
      <p:sp>
        <p:nvSpPr>
          <p:cNvPr id="2628" name="Google Shape;2628;p56"/>
          <p:cNvSpPr/>
          <p:nvPr/>
        </p:nvSpPr>
        <p:spPr>
          <a:xfrm>
            <a:off x="5505883" y="2184347"/>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1x3 conv.</a:t>
            </a:r>
            <a:endParaRPr sz="1000"/>
          </a:p>
        </p:txBody>
      </p:sp>
      <p:sp>
        <p:nvSpPr>
          <p:cNvPr id="2619" name="Google Shape;2619;p56"/>
          <p:cNvSpPr/>
          <p:nvPr/>
        </p:nvSpPr>
        <p:spPr>
          <a:xfrm>
            <a:off x="6177462" y="2175765"/>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3x1 conv.</a:t>
            </a:r>
            <a:endParaRPr sz="1000"/>
          </a:p>
        </p:txBody>
      </p:sp>
      <p:cxnSp>
        <p:nvCxnSpPr>
          <p:cNvPr id="2629" name="Google Shape;2629;p56"/>
          <p:cNvCxnSpPr>
            <a:stCxn id="2608" idx="0"/>
            <a:endCxn id="2628" idx="2"/>
          </p:cNvCxnSpPr>
          <p:nvPr/>
        </p:nvCxnSpPr>
        <p:spPr>
          <a:xfrm flipH="1" rot="5400000">
            <a:off x="5846958" y="2517863"/>
            <a:ext cx="191700" cy="314400"/>
          </a:xfrm>
          <a:prstGeom prst="curvedConnector3">
            <a:avLst>
              <a:gd fmla="val 50017" name="adj1"/>
            </a:avLst>
          </a:prstGeom>
          <a:noFill/>
          <a:ln cap="flat" cmpd="sng" w="9525">
            <a:solidFill>
              <a:schemeClr val="dk2"/>
            </a:solidFill>
            <a:prstDash val="solid"/>
            <a:round/>
            <a:headEnd len="med" w="med" type="none"/>
            <a:tailEnd len="med" w="med" type="triangle"/>
          </a:ln>
        </p:spPr>
      </p:cxnSp>
      <p:cxnSp>
        <p:nvCxnSpPr>
          <p:cNvPr id="2630" name="Google Shape;2630;p56"/>
          <p:cNvCxnSpPr>
            <a:stCxn id="2628" idx="0"/>
          </p:cNvCxnSpPr>
          <p:nvPr/>
        </p:nvCxnSpPr>
        <p:spPr>
          <a:xfrm rot="-5400000">
            <a:off x="5462833" y="1726397"/>
            <a:ext cx="780600" cy="1353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631" name="Google Shape;2631;p56"/>
          <p:cNvCxnSpPr>
            <a:stCxn id="2619" idx="0"/>
            <a:endCxn id="2613" idx="2"/>
          </p:cNvCxnSpPr>
          <p:nvPr/>
        </p:nvCxnSpPr>
        <p:spPr>
          <a:xfrm flipH="1" rot="5400000">
            <a:off x="5768562" y="1487265"/>
            <a:ext cx="840600" cy="536400"/>
          </a:xfrm>
          <a:prstGeom prst="curvedConnector3">
            <a:avLst>
              <a:gd fmla="val 50008" name="adj1"/>
            </a:avLst>
          </a:prstGeom>
          <a:noFill/>
          <a:ln cap="flat" cmpd="sng" w="9525">
            <a:solidFill>
              <a:schemeClr val="dk2"/>
            </a:solidFill>
            <a:prstDash val="solid"/>
            <a:round/>
            <a:headEnd len="med" w="med" type="none"/>
            <a:tailEnd len="med" w="med" type="triangle"/>
          </a:ln>
        </p:spPr>
      </p:cxnSp>
      <p:cxnSp>
        <p:nvCxnSpPr>
          <p:cNvPr id="2632" name="Google Shape;2632;p56"/>
          <p:cNvCxnSpPr>
            <a:stCxn id="2610" idx="0"/>
            <a:endCxn id="2627" idx="2"/>
          </p:cNvCxnSpPr>
          <p:nvPr/>
        </p:nvCxnSpPr>
        <p:spPr>
          <a:xfrm rot="-5400000">
            <a:off x="7383008" y="1906601"/>
            <a:ext cx="183000" cy="325800"/>
          </a:xfrm>
          <a:prstGeom prst="curvedConnector3">
            <a:avLst>
              <a:gd fmla="val 50023" name="adj1"/>
            </a:avLst>
          </a:prstGeom>
          <a:noFill/>
          <a:ln cap="flat" cmpd="sng" w="9525">
            <a:solidFill>
              <a:schemeClr val="dk2"/>
            </a:solidFill>
            <a:prstDash val="solid"/>
            <a:round/>
            <a:headEnd len="med" w="med" type="none"/>
            <a:tailEnd len="med" w="med" type="triangle"/>
          </a:ln>
        </p:spPr>
      </p:cxnSp>
      <p:cxnSp>
        <p:nvCxnSpPr>
          <p:cNvPr id="2633" name="Google Shape;2633;p56"/>
          <p:cNvCxnSpPr>
            <a:stCxn id="2627" idx="0"/>
            <a:endCxn id="2613" idx="2"/>
          </p:cNvCxnSpPr>
          <p:nvPr/>
        </p:nvCxnSpPr>
        <p:spPr>
          <a:xfrm flipH="1" rot="5400000">
            <a:off x="6654933" y="600768"/>
            <a:ext cx="248100" cy="1716600"/>
          </a:xfrm>
          <a:prstGeom prst="curvedConnector3">
            <a:avLst>
              <a:gd fmla="val 75632" name="adj1"/>
            </a:avLst>
          </a:prstGeom>
          <a:noFill/>
          <a:ln cap="flat" cmpd="sng" w="9525">
            <a:solidFill>
              <a:schemeClr val="dk2"/>
            </a:solidFill>
            <a:prstDash val="solid"/>
            <a:round/>
            <a:headEnd len="med" w="med" type="none"/>
            <a:tailEnd len="med" w="med" type="triangle"/>
          </a:ln>
        </p:spPr>
      </p:cxnSp>
      <p:sp>
        <p:nvSpPr>
          <p:cNvPr id="2634" name="Google Shape;2634;p56"/>
          <p:cNvSpPr txBox="1"/>
          <p:nvPr/>
        </p:nvSpPr>
        <p:spPr>
          <a:xfrm>
            <a:off x="2204246" y="3741267"/>
            <a:ext cx="4263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2635" name="Google Shape;2635;p56"/>
          <p:cNvSpPr txBox="1"/>
          <p:nvPr/>
        </p:nvSpPr>
        <p:spPr>
          <a:xfrm>
            <a:off x="5771742" y="3728072"/>
            <a:ext cx="4263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9" name="Shape 2639"/>
        <p:cNvGrpSpPr/>
        <p:nvPr/>
      </p:nvGrpSpPr>
      <p:grpSpPr>
        <a:xfrm>
          <a:off x="0" y="0"/>
          <a:ext cx="0" cy="0"/>
          <a:chOff x="0" y="0"/>
          <a:chExt cx="0" cy="0"/>
        </a:xfrm>
      </p:grpSpPr>
      <p:sp>
        <p:nvSpPr>
          <p:cNvPr id="2640" name="Google Shape;2640;p57"/>
          <p:cNvSpPr/>
          <p:nvPr/>
        </p:nvSpPr>
        <p:spPr>
          <a:xfrm>
            <a:off x="1589400"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2641" name="Google Shape;2641;p57"/>
          <p:cNvSpPr/>
          <p:nvPr/>
        </p:nvSpPr>
        <p:spPr>
          <a:xfrm>
            <a:off x="2326596"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R2</a:t>
            </a:r>
            <a:endParaRPr sz="1000"/>
          </a:p>
        </p:txBody>
      </p:sp>
      <p:sp>
        <p:nvSpPr>
          <p:cNvPr id="2642" name="Google Shape;2642;p57"/>
          <p:cNvSpPr/>
          <p:nvPr/>
        </p:nvSpPr>
        <p:spPr>
          <a:xfrm>
            <a:off x="3063800"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R3</a:t>
            </a:r>
            <a:endParaRPr sz="1000"/>
          </a:p>
        </p:txBody>
      </p:sp>
      <p:sp>
        <p:nvSpPr>
          <p:cNvPr id="2643" name="Google Shape;2643;p57"/>
          <p:cNvSpPr/>
          <p:nvPr/>
        </p:nvSpPr>
        <p:spPr>
          <a:xfrm>
            <a:off x="2094635"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57"/>
          <p:cNvSpPr/>
          <p:nvPr/>
        </p:nvSpPr>
        <p:spPr>
          <a:xfrm>
            <a:off x="2843665"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57"/>
          <p:cNvSpPr/>
          <p:nvPr/>
        </p:nvSpPr>
        <p:spPr>
          <a:xfrm>
            <a:off x="1378800"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6" name="Google Shape;2646;p57"/>
          <p:cNvCxnSpPr>
            <a:stCxn id="2645" idx="0"/>
            <a:endCxn id="2643" idx="0"/>
          </p:cNvCxnSpPr>
          <p:nvPr/>
        </p:nvCxnSpPr>
        <p:spPr>
          <a:xfrm flipH="1" rot="-5400000">
            <a:off x="1787850" y="4323150"/>
            <a:ext cx="600" cy="7158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2647" name="Google Shape;2647;p57"/>
          <p:cNvCxnSpPr>
            <a:stCxn id="2643" idx="0"/>
            <a:endCxn id="2644" idx="0"/>
          </p:cNvCxnSpPr>
          <p:nvPr/>
        </p:nvCxnSpPr>
        <p:spPr>
          <a:xfrm flipH="1" rot="-5400000">
            <a:off x="2520335" y="4306500"/>
            <a:ext cx="600" cy="749100"/>
          </a:xfrm>
          <a:prstGeom prst="curvedConnector3">
            <a:avLst>
              <a:gd fmla="val -39687500" name="adj1"/>
            </a:avLst>
          </a:prstGeom>
          <a:noFill/>
          <a:ln cap="flat" cmpd="sng" w="9525">
            <a:solidFill>
              <a:schemeClr val="dk2"/>
            </a:solidFill>
            <a:prstDash val="solid"/>
            <a:round/>
            <a:headEnd len="med" w="med" type="none"/>
            <a:tailEnd len="med" w="med" type="none"/>
          </a:ln>
        </p:spPr>
      </p:cxnSp>
      <p:sp>
        <p:nvSpPr>
          <p:cNvPr id="2648" name="Google Shape;2648;p57"/>
          <p:cNvSpPr/>
          <p:nvPr/>
        </p:nvSpPr>
        <p:spPr>
          <a:xfrm>
            <a:off x="3602100"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9" name="Google Shape;2649;p57"/>
          <p:cNvCxnSpPr>
            <a:stCxn id="2644" idx="0"/>
            <a:endCxn id="2648" idx="0"/>
          </p:cNvCxnSpPr>
          <p:nvPr/>
        </p:nvCxnSpPr>
        <p:spPr>
          <a:xfrm flipH="1" rot="-5400000">
            <a:off x="3274015" y="4301850"/>
            <a:ext cx="600" cy="7584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2650" name="Google Shape;2650;p57"/>
          <p:cNvCxnSpPr>
            <a:stCxn id="2645" idx="6"/>
            <a:endCxn id="2640" idx="1"/>
          </p:cNvCxnSpPr>
          <p:nvPr/>
        </p:nvCxnSpPr>
        <p:spPr>
          <a:xfrm>
            <a:off x="1481700" y="4732200"/>
            <a:ext cx="107700" cy="0"/>
          </a:xfrm>
          <a:prstGeom prst="straightConnector1">
            <a:avLst/>
          </a:prstGeom>
          <a:noFill/>
          <a:ln cap="flat" cmpd="sng" w="9525">
            <a:solidFill>
              <a:schemeClr val="dk2"/>
            </a:solidFill>
            <a:prstDash val="solid"/>
            <a:round/>
            <a:headEnd len="med" w="med" type="none"/>
            <a:tailEnd len="med" w="med" type="none"/>
          </a:ln>
        </p:spPr>
      </p:cxnSp>
      <p:cxnSp>
        <p:nvCxnSpPr>
          <p:cNvPr id="2651" name="Google Shape;2651;p57"/>
          <p:cNvCxnSpPr>
            <a:stCxn id="2640" idx="3"/>
            <a:endCxn id="2643" idx="2"/>
          </p:cNvCxnSpPr>
          <p:nvPr/>
        </p:nvCxnSpPr>
        <p:spPr>
          <a:xfrm>
            <a:off x="1992600" y="4732200"/>
            <a:ext cx="102000" cy="0"/>
          </a:xfrm>
          <a:prstGeom prst="straightConnector1">
            <a:avLst/>
          </a:prstGeom>
          <a:noFill/>
          <a:ln cap="flat" cmpd="sng" w="9525">
            <a:solidFill>
              <a:schemeClr val="dk2"/>
            </a:solidFill>
            <a:prstDash val="solid"/>
            <a:round/>
            <a:headEnd len="med" w="med" type="none"/>
            <a:tailEnd len="med" w="med" type="none"/>
          </a:ln>
        </p:spPr>
      </p:cxnSp>
      <p:cxnSp>
        <p:nvCxnSpPr>
          <p:cNvPr id="2652" name="Google Shape;2652;p57"/>
          <p:cNvCxnSpPr>
            <a:stCxn id="2643" idx="6"/>
            <a:endCxn id="2641" idx="1"/>
          </p:cNvCxnSpPr>
          <p:nvPr/>
        </p:nvCxnSpPr>
        <p:spPr>
          <a:xfrm>
            <a:off x="2197535" y="4732200"/>
            <a:ext cx="129000" cy="0"/>
          </a:xfrm>
          <a:prstGeom prst="straightConnector1">
            <a:avLst/>
          </a:prstGeom>
          <a:noFill/>
          <a:ln cap="flat" cmpd="sng" w="9525">
            <a:solidFill>
              <a:schemeClr val="dk2"/>
            </a:solidFill>
            <a:prstDash val="solid"/>
            <a:round/>
            <a:headEnd len="med" w="med" type="none"/>
            <a:tailEnd len="med" w="med" type="none"/>
          </a:ln>
        </p:spPr>
      </p:cxnSp>
      <p:cxnSp>
        <p:nvCxnSpPr>
          <p:cNvPr id="2653" name="Google Shape;2653;p57"/>
          <p:cNvCxnSpPr>
            <a:stCxn id="2641" idx="3"/>
            <a:endCxn id="2644" idx="2"/>
          </p:cNvCxnSpPr>
          <p:nvPr/>
        </p:nvCxnSpPr>
        <p:spPr>
          <a:xfrm>
            <a:off x="2729796" y="4732200"/>
            <a:ext cx="114000" cy="0"/>
          </a:xfrm>
          <a:prstGeom prst="straightConnector1">
            <a:avLst/>
          </a:prstGeom>
          <a:noFill/>
          <a:ln cap="flat" cmpd="sng" w="9525">
            <a:solidFill>
              <a:schemeClr val="dk2"/>
            </a:solidFill>
            <a:prstDash val="solid"/>
            <a:round/>
            <a:headEnd len="med" w="med" type="none"/>
            <a:tailEnd len="med" w="med" type="none"/>
          </a:ln>
        </p:spPr>
      </p:cxnSp>
      <p:cxnSp>
        <p:nvCxnSpPr>
          <p:cNvPr id="2654" name="Google Shape;2654;p57"/>
          <p:cNvCxnSpPr>
            <a:stCxn id="2644" idx="6"/>
            <a:endCxn id="2642" idx="1"/>
          </p:cNvCxnSpPr>
          <p:nvPr/>
        </p:nvCxnSpPr>
        <p:spPr>
          <a:xfrm>
            <a:off x="2946565" y="4732200"/>
            <a:ext cx="117300" cy="0"/>
          </a:xfrm>
          <a:prstGeom prst="straightConnector1">
            <a:avLst/>
          </a:prstGeom>
          <a:noFill/>
          <a:ln cap="flat" cmpd="sng" w="9525">
            <a:solidFill>
              <a:schemeClr val="dk2"/>
            </a:solidFill>
            <a:prstDash val="solid"/>
            <a:round/>
            <a:headEnd len="med" w="med" type="none"/>
            <a:tailEnd len="med" w="med" type="none"/>
          </a:ln>
        </p:spPr>
      </p:cxnSp>
      <p:cxnSp>
        <p:nvCxnSpPr>
          <p:cNvPr id="2655" name="Google Shape;2655;p57"/>
          <p:cNvCxnSpPr>
            <a:stCxn id="2642" idx="3"/>
            <a:endCxn id="2648" idx="2"/>
          </p:cNvCxnSpPr>
          <p:nvPr/>
        </p:nvCxnSpPr>
        <p:spPr>
          <a:xfrm>
            <a:off x="3467000" y="4732200"/>
            <a:ext cx="135000" cy="0"/>
          </a:xfrm>
          <a:prstGeom prst="straightConnector1">
            <a:avLst/>
          </a:prstGeom>
          <a:noFill/>
          <a:ln cap="flat" cmpd="sng" w="9525">
            <a:solidFill>
              <a:schemeClr val="dk2"/>
            </a:solidFill>
            <a:prstDash val="solid"/>
            <a:round/>
            <a:headEnd len="med" w="med" type="none"/>
            <a:tailEnd len="med" w="med" type="none"/>
          </a:ln>
        </p:spPr>
      </p:cxnSp>
      <p:cxnSp>
        <p:nvCxnSpPr>
          <p:cNvPr id="2656" name="Google Shape;2656;p57"/>
          <p:cNvCxnSpPr>
            <a:stCxn id="2648" idx="6"/>
          </p:cNvCxnSpPr>
          <p:nvPr/>
        </p:nvCxnSpPr>
        <p:spPr>
          <a:xfrm flipH="1" rot="10800000">
            <a:off x="3705000" y="4724400"/>
            <a:ext cx="252600" cy="7800"/>
          </a:xfrm>
          <a:prstGeom prst="straightConnector1">
            <a:avLst/>
          </a:prstGeom>
          <a:noFill/>
          <a:ln cap="flat" cmpd="sng" w="9525">
            <a:solidFill>
              <a:schemeClr val="dk2"/>
            </a:solidFill>
            <a:prstDash val="solid"/>
            <a:round/>
            <a:headEnd len="med" w="med" type="none"/>
            <a:tailEnd len="med" w="med" type="triangle"/>
          </a:ln>
        </p:spPr>
      </p:cxnSp>
      <p:sp>
        <p:nvSpPr>
          <p:cNvPr id="2657" name="Google Shape;2657;p57"/>
          <p:cNvSpPr/>
          <p:nvPr/>
        </p:nvSpPr>
        <p:spPr>
          <a:xfrm>
            <a:off x="4826300"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2658" name="Google Shape;2658;p57"/>
          <p:cNvSpPr/>
          <p:nvPr/>
        </p:nvSpPr>
        <p:spPr>
          <a:xfrm>
            <a:off x="5563496"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R2</a:t>
            </a:r>
            <a:endParaRPr sz="1000"/>
          </a:p>
        </p:txBody>
      </p:sp>
      <p:sp>
        <p:nvSpPr>
          <p:cNvPr id="2659" name="Google Shape;2659;p57"/>
          <p:cNvSpPr/>
          <p:nvPr/>
        </p:nvSpPr>
        <p:spPr>
          <a:xfrm>
            <a:off x="6300700"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R3</a:t>
            </a:r>
            <a:endParaRPr sz="1000"/>
          </a:p>
        </p:txBody>
      </p:sp>
      <p:sp>
        <p:nvSpPr>
          <p:cNvPr id="2660" name="Google Shape;2660;p57"/>
          <p:cNvSpPr/>
          <p:nvPr/>
        </p:nvSpPr>
        <p:spPr>
          <a:xfrm>
            <a:off x="5331535"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57"/>
          <p:cNvSpPr/>
          <p:nvPr/>
        </p:nvSpPr>
        <p:spPr>
          <a:xfrm>
            <a:off x="6080565"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57"/>
          <p:cNvSpPr/>
          <p:nvPr/>
        </p:nvSpPr>
        <p:spPr>
          <a:xfrm>
            <a:off x="4615700"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63" name="Google Shape;2663;p57"/>
          <p:cNvCxnSpPr>
            <a:stCxn id="2662" idx="0"/>
            <a:endCxn id="2660" idx="0"/>
          </p:cNvCxnSpPr>
          <p:nvPr/>
        </p:nvCxnSpPr>
        <p:spPr>
          <a:xfrm flipH="1" rot="-5400000">
            <a:off x="5024750" y="4323150"/>
            <a:ext cx="600" cy="7158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2664" name="Google Shape;2664;p57"/>
          <p:cNvCxnSpPr>
            <a:stCxn id="2660" idx="0"/>
            <a:endCxn id="2661" idx="0"/>
          </p:cNvCxnSpPr>
          <p:nvPr/>
        </p:nvCxnSpPr>
        <p:spPr>
          <a:xfrm flipH="1" rot="-5400000">
            <a:off x="5757235" y="4306500"/>
            <a:ext cx="600" cy="749100"/>
          </a:xfrm>
          <a:prstGeom prst="curvedConnector3">
            <a:avLst>
              <a:gd fmla="val -39687500" name="adj1"/>
            </a:avLst>
          </a:prstGeom>
          <a:noFill/>
          <a:ln cap="flat" cmpd="sng" w="9525">
            <a:solidFill>
              <a:schemeClr val="dk2"/>
            </a:solidFill>
            <a:prstDash val="solid"/>
            <a:round/>
            <a:headEnd len="med" w="med" type="none"/>
            <a:tailEnd len="med" w="med" type="none"/>
          </a:ln>
        </p:spPr>
      </p:cxnSp>
      <p:sp>
        <p:nvSpPr>
          <p:cNvPr id="2665" name="Google Shape;2665;p57"/>
          <p:cNvSpPr/>
          <p:nvPr/>
        </p:nvSpPr>
        <p:spPr>
          <a:xfrm>
            <a:off x="6839000"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66" name="Google Shape;2666;p57"/>
          <p:cNvCxnSpPr>
            <a:stCxn id="2661" idx="0"/>
            <a:endCxn id="2665" idx="0"/>
          </p:cNvCxnSpPr>
          <p:nvPr/>
        </p:nvCxnSpPr>
        <p:spPr>
          <a:xfrm flipH="1" rot="-5400000">
            <a:off x="6510915" y="4301850"/>
            <a:ext cx="600" cy="7584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2667" name="Google Shape;2667;p57"/>
          <p:cNvCxnSpPr>
            <a:stCxn id="2662" idx="6"/>
            <a:endCxn id="2657" idx="1"/>
          </p:cNvCxnSpPr>
          <p:nvPr/>
        </p:nvCxnSpPr>
        <p:spPr>
          <a:xfrm>
            <a:off x="4718600" y="4732200"/>
            <a:ext cx="107700" cy="0"/>
          </a:xfrm>
          <a:prstGeom prst="straightConnector1">
            <a:avLst/>
          </a:prstGeom>
          <a:noFill/>
          <a:ln cap="flat" cmpd="sng" w="9525">
            <a:solidFill>
              <a:schemeClr val="dk2"/>
            </a:solidFill>
            <a:prstDash val="solid"/>
            <a:round/>
            <a:headEnd len="med" w="med" type="none"/>
            <a:tailEnd len="med" w="med" type="none"/>
          </a:ln>
        </p:spPr>
      </p:cxnSp>
      <p:cxnSp>
        <p:nvCxnSpPr>
          <p:cNvPr id="2668" name="Google Shape;2668;p57"/>
          <p:cNvCxnSpPr>
            <a:stCxn id="2657" idx="3"/>
            <a:endCxn id="2660" idx="2"/>
          </p:cNvCxnSpPr>
          <p:nvPr/>
        </p:nvCxnSpPr>
        <p:spPr>
          <a:xfrm>
            <a:off x="5229500" y="4732200"/>
            <a:ext cx="102000" cy="0"/>
          </a:xfrm>
          <a:prstGeom prst="straightConnector1">
            <a:avLst/>
          </a:prstGeom>
          <a:noFill/>
          <a:ln cap="flat" cmpd="sng" w="9525">
            <a:solidFill>
              <a:schemeClr val="dk2"/>
            </a:solidFill>
            <a:prstDash val="solid"/>
            <a:round/>
            <a:headEnd len="med" w="med" type="none"/>
            <a:tailEnd len="med" w="med" type="none"/>
          </a:ln>
        </p:spPr>
      </p:cxnSp>
      <p:cxnSp>
        <p:nvCxnSpPr>
          <p:cNvPr id="2669" name="Google Shape;2669;p57"/>
          <p:cNvCxnSpPr>
            <a:stCxn id="2660" idx="6"/>
            <a:endCxn id="2658" idx="1"/>
          </p:cNvCxnSpPr>
          <p:nvPr/>
        </p:nvCxnSpPr>
        <p:spPr>
          <a:xfrm>
            <a:off x="5434435" y="4732200"/>
            <a:ext cx="129000" cy="0"/>
          </a:xfrm>
          <a:prstGeom prst="straightConnector1">
            <a:avLst/>
          </a:prstGeom>
          <a:noFill/>
          <a:ln cap="flat" cmpd="sng" w="9525">
            <a:solidFill>
              <a:schemeClr val="dk2"/>
            </a:solidFill>
            <a:prstDash val="solid"/>
            <a:round/>
            <a:headEnd len="med" w="med" type="none"/>
            <a:tailEnd len="med" w="med" type="none"/>
          </a:ln>
        </p:spPr>
      </p:cxnSp>
      <p:cxnSp>
        <p:nvCxnSpPr>
          <p:cNvPr id="2670" name="Google Shape;2670;p57"/>
          <p:cNvCxnSpPr>
            <a:stCxn id="2658" idx="3"/>
            <a:endCxn id="2661" idx="2"/>
          </p:cNvCxnSpPr>
          <p:nvPr/>
        </p:nvCxnSpPr>
        <p:spPr>
          <a:xfrm>
            <a:off x="5966696" y="4732200"/>
            <a:ext cx="114000" cy="0"/>
          </a:xfrm>
          <a:prstGeom prst="straightConnector1">
            <a:avLst/>
          </a:prstGeom>
          <a:noFill/>
          <a:ln cap="flat" cmpd="sng" w="9525">
            <a:solidFill>
              <a:schemeClr val="dk2"/>
            </a:solidFill>
            <a:prstDash val="solid"/>
            <a:round/>
            <a:headEnd len="med" w="med" type="none"/>
            <a:tailEnd len="med" w="med" type="none"/>
          </a:ln>
        </p:spPr>
      </p:cxnSp>
      <p:cxnSp>
        <p:nvCxnSpPr>
          <p:cNvPr id="2671" name="Google Shape;2671;p57"/>
          <p:cNvCxnSpPr>
            <a:stCxn id="2661" idx="6"/>
            <a:endCxn id="2659" idx="1"/>
          </p:cNvCxnSpPr>
          <p:nvPr/>
        </p:nvCxnSpPr>
        <p:spPr>
          <a:xfrm>
            <a:off x="6183465" y="4732200"/>
            <a:ext cx="117300" cy="0"/>
          </a:xfrm>
          <a:prstGeom prst="straightConnector1">
            <a:avLst/>
          </a:prstGeom>
          <a:noFill/>
          <a:ln cap="flat" cmpd="sng" w="9525">
            <a:solidFill>
              <a:schemeClr val="dk2"/>
            </a:solidFill>
            <a:prstDash val="solid"/>
            <a:round/>
            <a:headEnd len="med" w="med" type="none"/>
            <a:tailEnd len="med" w="med" type="none"/>
          </a:ln>
        </p:spPr>
      </p:cxnSp>
      <p:cxnSp>
        <p:nvCxnSpPr>
          <p:cNvPr id="2672" name="Google Shape;2672;p57"/>
          <p:cNvCxnSpPr>
            <a:stCxn id="2659" idx="3"/>
            <a:endCxn id="2665" idx="2"/>
          </p:cNvCxnSpPr>
          <p:nvPr/>
        </p:nvCxnSpPr>
        <p:spPr>
          <a:xfrm>
            <a:off x="6703900" y="4732200"/>
            <a:ext cx="135000" cy="0"/>
          </a:xfrm>
          <a:prstGeom prst="straightConnector1">
            <a:avLst/>
          </a:prstGeom>
          <a:noFill/>
          <a:ln cap="flat" cmpd="sng" w="9525">
            <a:solidFill>
              <a:schemeClr val="dk2"/>
            </a:solidFill>
            <a:prstDash val="solid"/>
            <a:round/>
            <a:headEnd len="med" w="med" type="none"/>
            <a:tailEnd len="med" w="med" type="none"/>
          </a:ln>
        </p:spPr>
      </p:cxnSp>
      <p:cxnSp>
        <p:nvCxnSpPr>
          <p:cNvPr id="2673" name="Google Shape;2673;p57"/>
          <p:cNvCxnSpPr>
            <a:stCxn id="2665" idx="6"/>
          </p:cNvCxnSpPr>
          <p:nvPr/>
        </p:nvCxnSpPr>
        <p:spPr>
          <a:xfrm flipH="1" rot="10800000">
            <a:off x="6941900" y="4724400"/>
            <a:ext cx="252600" cy="7800"/>
          </a:xfrm>
          <a:prstGeom prst="straightConnector1">
            <a:avLst/>
          </a:prstGeom>
          <a:noFill/>
          <a:ln cap="flat" cmpd="sng" w="9525">
            <a:solidFill>
              <a:schemeClr val="dk2"/>
            </a:solidFill>
            <a:prstDash val="solid"/>
            <a:round/>
            <a:headEnd len="med" w="med" type="none"/>
            <a:tailEnd len="med" w="med" type="triangle"/>
          </a:ln>
        </p:spPr>
      </p:cxnSp>
      <p:sp>
        <p:nvSpPr>
          <p:cNvPr id="2674" name="Google Shape;2674;p57"/>
          <p:cNvSpPr/>
          <p:nvPr/>
        </p:nvSpPr>
        <p:spPr>
          <a:xfrm>
            <a:off x="4826300" y="4129275"/>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2675" name="Google Shape;2675;p57"/>
          <p:cNvSpPr/>
          <p:nvPr/>
        </p:nvSpPr>
        <p:spPr>
          <a:xfrm>
            <a:off x="5331535" y="4209075"/>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6" name="Google Shape;2676;p57"/>
          <p:cNvCxnSpPr>
            <a:stCxn id="2674" idx="3"/>
            <a:endCxn id="2675" idx="2"/>
          </p:cNvCxnSpPr>
          <p:nvPr/>
        </p:nvCxnSpPr>
        <p:spPr>
          <a:xfrm>
            <a:off x="5229500" y="4260525"/>
            <a:ext cx="102000" cy="0"/>
          </a:xfrm>
          <a:prstGeom prst="straightConnector1">
            <a:avLst/>
          </a:prstGeom>
          <a:noFill/>
          <a:ln cap="flat" cmpd="sng" w="9525">
            <a:solidFill>
              <a:schemeClr val="dk2"/>
            </a:solidFill>
            <a:prstDash val="solid"/>
            <a:round/>
            <a:headEnd len="med" w="med" type="none"/>
            <a:tailEnd len="med" w="med" type="none"/>
          </a:ln>
        </p:spPr>
      </p:cxnSp>
      <p:sp>
        <p:nvSpPr>
          <p:cNvPr id="2677" name="Google Shape;2677;p57"/>
          <p:cNvSpPr/>
          <p:nvPr/>
        </p:nvSpPr>
        <p:spPr>
          <a:xfrm>
            <a:off x="4826300" y="3705505"/>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2678" name="Google Shape;2678;p57"/>
          <p:cNvSpPr/>
          <p:nvPr/>
        </p:nvSpPr>
        <p:spPr>
          <a:xfrm>
            <a:off x="5331535" y="3785305"/>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9" name="Google Shape;2679;p57"/>
          <p:cNvCxnSpPr>
            <a:stCxn id="2677" idx="3"/>
            <a:endCxn id="2678" idx="2"/>
          </p:cNvCxnSpPr>
          <p:nvPr/>
        </p:nvCxnSpPr>
        <p:spPr>
          <a:xfrm>
            <a:off x="5229500" y="3836755"/>
            <a:ext cx="102000" cy="0"/>
          </a:xfrm>
          <a:prstGeom prst="straightConnector1">
            <a:avLst/>
          </a:prstGeom>
          <a:noFill/>
          <a:ln cap="flat" cmpd="sng" w="9525">
            <a:solidFill>
              <a:schemeClr val="dk2"/>
            </a:solidFill>
            <a:prstDash val="solid"/>
            <a:round/>
            <a:headEnd len="med" w="med" type="none"/>
            <a:tailEnd len="med" w="med" type="none"/>
          </a:ln>
        </p:spPr>
      </p:cxnSp>
      <p:sp>
        <p:nvSpPr>
          <p:cNvPr id="2680" name="Google Shape;2680;p57"/>
          <p:cNvSpPr/>
          <p:nvPr/>
        </p:nvSpPr>
        <p:spPr>
          <a:xfrm>
            <a:off x="4826288" y="3214668"/>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2681" name="Google Shape;2681;p57"/>
          <p:cNvSpPr/>
          <p:nvPr/>
        </p:nvSpPr>
        <p:spPr>
          <a:xfrm>
            <a:off x="5331523" y="3294468"/>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2" name="Google Shape;2682;p57"/>
          <p:cNvCxnSpPr>
            <a:stCxn id="2680" idx="3"/>
            <a:endCxn id="2681" idx="2"/>
          </p:cNvCxnSpPr>
          <p:nvPr/>
        </p:nvCxnSpPr>
        <p:spPr>
          <a:xfrm>
            <a:off x="5229488" y="3345918"/>
            <a:ext cx="102000" cy="0"/>
          </a:xfrm>
          <a:prstGeom prst="straightConnector1">
            <a:avLst/>
          </a:prstGeom>
          <a:noFill/>
          <a:ln cap="flat" cmpd="sng" w="9525">
            <a:solidFill>
              <a:schemeClr val="dk2"/>
            </a:solidFill>
            <a:prstDash val="solid"/>
            <a:round/>
            <a:headEnd len="med" w="med" type="none"/>
            <a:tailEnd len="med" w="med" type="none"/>
          </a:ln>
        </p:spPr>
      </p:cxnSp>
      <p:cxnSp>
        <p:nvCxnSpPr>
          <p:cNvPr id="2683" name="Google Shape;2683;p57"/>
          <p:cNvCxnSpPr>
            <a:endCxn id="2675" idx="0"/>
          </p:cNvCxnSpPr>
          <p:nvPr/>
        </p:nvCxnSpPr>
        <p:spPr>
          <a:xfrm flipH="1" rot="10800000">
            <a:off x="4665085" y="4209075"/>
            <a:ext cx="717900" cy="477000"/>
          </a:xfrm>
          <a:prstGeom prst="bentConnector4">
            <a:avLst>
              <a:gd fmla="val 444" name="adj1"/>
              <a:gd fmla="val 136567" name="adj2"/>
            </a:avLst>
          </a:prstGeom>
          <a:noFill/>
          <a:ln cap="flat" cmpd="sng" w="9525">
            <a:solidFill>
              <a:schemeClr val="dk2"/>
            </a:solidFill>
            <a:prstDash val="solid"/>
            <a:round/>
            <a:headEnd len="med" w="med" type="none"/>
            <a:tailEnd len="med" w="med" type="none"/>
          </a:ln>
        </p:spPr>
      </p:cxnSp>
      <p:cxnSp>
        <p:nvCxnSpPr>
          <p:cNvPr id="2684" name="Google Shape;2684;p57"/>
          <p:cNvCxnSpPr>
            <a:stCxn id="2662" idx="0"/>
            <a:endCxn id="2678" idx="0"/>
          </p:cNvCxnSpPr>
          <p:nvPr/>
        </p:nvCxnSpPr>
        <p:spPr>
          <a:xfrm rot="-5400000">
            <a:off x="4577300" y="3875100"/>
            <a:ext cx="895500" cy="715800"/>
          </a:xfrm>
          <a:prstGeom prst="bentConnector3">
            <a:avLst>
              <a:gd fmla="val 126585" name="adj1"/>
            </a:avLst>
          </a:prstGeom>
          <a:noFill/>
          <a:ln cap="flat" cmpd="sng" w="9525">
            <a:solidFill>
              <a:schemeClr val="dk2"/>
            </a:solidFill>
            <a:prstDash val="solid"/>
            <a:round/>
            <a:headEnd len="med" w="med" type="none"/>
            <a:tailEnd len="med" w="med" type="none"/>
          </a:ln>
        </p:spPr>
      </p:cxnSp>
      <p:cxnSp>
        <p:nvCxnSpPr>
          <p:cNvPr id="2685" name="Google Shape;2685;p57"/>
          <p:cNvCxnSpPr>
            <a:stCxn id="2662" idx="0"/>
            <a:endCxn id="2681" idx="0"/>
          </p:cNvCxnSpPr>
          <p:nvPr/>
        </p:nvCxnSpPr>
        <p:spPr>
          <a:xfrm rot="-5400000">
            <a:off x="4331900" y="3629700"/>
            <a:ext cx="1386300" cy="715800"/>
          </a:xfrm>
          <a:prstGeom prst="bentConnector3">
            <a:avLst>
              <a:gd fmla="val 117176" name="adj1"/>
            </a:avLst>
          </a:prstGeom>
          <a:noFill/>
          <a:ln cap="flat" cmpd="sng" w="9525">
            <a:solidFill>
              <a:schemeClr val="dk2"/>
            </a:solidFill>
            <a:prstDash val="solid"/>
            <a:round/>
            <a:headEnd len="med" w="med" type="none"/>
            <a:tailEnd len="med" w="med" type="none"/>
          </a:ln>
        </p:spPr>
      </p:cxnSp>
      <p:sp>
        <p:nvSpPr>
          <p:cNvPr id="2686" name="Google Shape;2686;p57"/>
          <p:cNvSpPr/>
          <p:nvPr/>
        </p:nvSpPr>
        <p:spPr>
          <a:xfrm>
            <a:off x="5563496" y="370550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R2</a:t>
            </a:r>
            <a:endParaRPr sz="1000"/>
          </a:p>
        </p:txBody>
      </p:sp>
      <p:sp>
        <p:nvSpPr>
          <p:cNvPr id="2687" name="Google Shape;2687;p57"/>
          <p:cNvSpPr/>
          <p:nvPr/>
        </p:nvSpPr>
        <p:spPr>
          <a:xfrm>
            <a:off x="6080565" y="378530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8" name="Google Shape;2688;p57"/>
          <p:cNvCxnSpPr>
            <a:stCxn id="2675" idx="6"/>
            <a:endCxn id="2661" idx="0"/>
          </p:cNvCxnSpPr>
          <p:nvPr/>
        </p:nvCxnSpPr>
        <p:spPr>
          <a:xfrm>
            <a:off x="5434435" y="4260525"/>
            <a:ext cx="697500" cy="420300"/>
          </a:xfrm>
          <a:prstGeom prst="curvedConnector2">
            <a:avLst/>
          </a:prstGeom>
          <a:noFill/>
          <a:ln cap="flat" cmpd="sng" w="9525">
            <a:solidFill>
              <a:schemeClr val="dk2"/>
            </a:solidFill>
            <a:prstDash val="solid"/>
            <a:round/>
            <a:headEnd len="med" w="med" type="none"/>
            <a:tailEnd len="med" w="med" type="none"/>
          </a:ln>
        </p:spPr>
      </p:cxnSp>
      <p:cxnSp>
        <p:nvCxnSpPr>
          <p:cNvPr id="2689" name="Google Shape;2689;p57"/>
          <p:cNvCxnSpPr>
            <a:stCxn id="2678" idx="6"/>
            <a:endCxn id="2686" idx="1"/>
          </p:cNvCxnSpPr>
          <p:nvPr/>
        </p:nvCxnSpPr>
        <p:spPr>
          <a:xfrm>
            <a:off x="5434435" y="3836755"/>
            <a:ext cx="129000" cy="0"/>
          </a:xfrm>
          <a:prstGeom prst="straightConnector1">
            <a:avLst/>
          </a:prstGeom>
          <a:noFill/>
          <a:ln cap="flat" cmpd="sng" w="9525">
            <a:solidFill>
              <a:schemeClr val="dk2"/>
            </a:solidFill>
            <a:prstDash val="solid"/>
            <a:round/>
            <a:headEnd len="med" w="med" type="none"/>
            <a:tailEnd len="med" w="med" type="none"/>
          </a:ln>
        </p:spPr>
      </p:cxnSp>
      <p:cxnSp>
        <p:nvCxnSpPr>
          <p:cNvPr id="2690" name="Google Shape;2690;p57"/>
          <p:cNvCxnSpPr>
            <a:stCxn id="2686" idx="3"/>
            <a:endCxn id="2687" idx="2"/>
          </p:cNvCxnSpPr>
          <p:nvPr/>
        </p:nvCxnSpPr>
        <p:spPr>
          <a:xfrm>
            <a:off x="5966696" y="3836750"/>
            <a:ext cx="114000" cy="0"/>
          </a:xfrm>
          <a:prstGeom prst="straightConnector1">
            <a:avLst/>
          </a:prstGeom>
          <a:noFill/>
          <a:ln cap="flat" cmpd="sng" w="9525">
            <a:solidFill>
              <a:schemeClr val="dk2"/>
            </a:solidFill>
            <a:prstDash val="solid"/>
            <a:round/>
            <a:headEnd len="med" w="med" type="none"/>
            <a:tailEnd len="med" w="med" type="none"/>
          </a:ln>
        </p:spPr>
      </p:cxnSp>
      <p:cxnSp>
        <p:nvCxnSpPr>
          <p:cNvPr id="2691" name="Google Shape;2691;p57"/>
          <p:cNvCxnSpPr>
            <a:stCxn id="2681" idx="6"/>
            <a:endCxn id="2687" idx="0"/>
          </p:cNvCxnSpPr>
          <p:nvPr/>
        </p:nvCxnSpPr>
        <p:spPr>
          <a:xfrm>
            <a:off x="5434423" y="3345918"/>
            <a:ext cx="697500" cy="439500"/>
          </a:xfrm>
          <a:prstGeom prst="curvedConnector2">
            <a:avLst/>
          </a:prstGeom>
          <a:noFill/>
          <a:ln cap="flat" cmpd="sng" w="9525">
            <a:solidFill>
              <a:schemeClr val="dk2"/>
            </a:solidFill>
            <a:prstDash val="solid"/>
            <a:round/>
            <a:headEnd len="med" w="med" type="none"/>
            <a:tailEnd len="med" w="med" type="none"/>
          </a:ln>
        </p:spPr>
      </p:cxnSp>
      <p:cxnSp>
        <p:nvCxnSpPr>
          <p:cNvPr id="2692" name="Google Shape;2692;p57"/>
          <p:cNvCxnSpPr>
            <a:stCxn id="2687" idx="6"/>
            <a:endCxn id="2665" idx="0"/>
          </p:cNvCxnSpPr>
          <p:nvPr/>
        </p:nvCxnSpPr>
        <p:spPr>
          <a:xfrm>
            <a:off x="6183465" y="3836750"/>
            <a:ext cx="707100" cy="843900"/>
          </a:xfrm>
          <a:prstGeom prst="curvedConnector2">
            <a:avLst/>
          </a:prstGeom>
          <a:noFill/>
          <a:ln cap="flat" cmpd="sng" w="9525">
            <a:solidFill>
              <a:schemeClr val="dk2"/>
            </a:solidFill>
            <a:prstDash val="solid"/>
            <a:round/>
            <a:headEnd len="med" w="med" type="none"/>
            <a:tailEnd len="med" w="med" type="none"/>
          </a:ln>
        </p:spPr>
      </p:cxnSp>
      <p:cxnSp>
        <p:nvCxnSpPr>
          <p:cNvPr id="2693" name="Google Shape;2693;p57"/>
          <p:cNvCxnSpPr>
            <a:stCxn id="2662" idx="0"/>
            <a:endCxn id="2674" idx="1"/>
          </p:cNvCxnSpPr>
          <p:nvPr/>
        </p:nvCxnSpPr>
        <p:spPr>
          <a:xfrm rot="-5400000">
            <a:off x="4536650" y="4390950"/>
            <a:ext cx="420300" cy="159300"/>
          </a:xfrm>
          <a:prstGeom prst="curvedConnector2">
            <a:avLst/>
          </a:prstGeom>
          <a:noFill/>
          <a:ln cap="flat" cmpd="sng" w="9525">
            <a:solidFill>
              <a:schemeClr val="dk2"/>
            </a:solidFill>
            <a:prstDash val="solid"/>
            <a:round/>
            <a:headEnd len="med" w="med" type="none"/>
            <a:tailEnd len="med" w="med" type="none"/>
          </a:ln>
        </p:spPr>
      </p:cxnSp>
      <p:cxnSp>
        <p:nvCxnSpPr>
          <p:cNvPr id="2694" name="Google Shape;2694;p57"/>
          <p:cNvCxnSpPr>
            <a:stCxn id="2662" idx="0"/>
            <a:endCxn id="2677" idx="1"/>
          </p:cNvCxnSpPr>
          <p:nvPr/>
        </p:nvCxnSpPr>
        <p:spPr>
          <a:xfrm rot="-5400000">
            <a:off x="4324850" y="4179150"/>
            <a:ext cx="843900" cy="159300"/>
          </a:xfrm>
          <a:prstGeom prst="curvedConnector2">
            <a:avLst/>
          </a:prstGeom>
          <a:noFill/>
          <a:ln cap="flat" cmpd="sng" w="9525">
            <a:solidFill>
              <a:schemeClr val="dk2"/>
            </a:solidFill>
            <a:prstDash val="solid"/>
            <a:round/>
            <a:headEnd len="med" w="med" type="none"/>
            <a:tailEnd len="med" w="med" type="none"/>
          </a:ln>
        </p:spPr>
      </p:cxnSp>
      <p:cxnSp>
        <p:nvCxnSpPr>
          <p:cNvPr id="2695" name="Google Shape;2695;p57"/>
          <p:cNvCxnSpPr>
            <a:stCxn id="2662" idx="0"/>
            <a:endCxn id="2680" idx="1"/>
          </p:cNvCxnSpPr>
          <p:nvPr/>
        </p:nvCxnSpPr>
        <p:spPr>
          <a:xfrm rot="-5400000">
            <a:off x="4079300" y="3933900"/>
            <a:ext cx="1334700" cy="159000"/>
          </a:xfrm>
          <a:prstGeom prst="curvedConnector2">
            <a:avLst/>
          </a:prstGeom>
          <a:noFill/>
          <a:ln cap="flat" cmpd="sng" w="9525">
            <a:solidFill>
              <a:schemeClr val="dk2"/>
            </a:solidFill>
            <a:prstDash val="solid"/>
            <a:round/>
            <a:headEnd len="med" w="med" type="none"/>
            <a:tailEnd len="med" w="med" type="none"/>
          </a:ln>
        </p:spPr>
      </p:cxnSp>
      <p:sp>
        <p:nvSpPr>
          <p:cNvPr id="2696" name="Google Shape;2696;p57"/>
          <p:cNvSpPr/>
          <p:nvPr/>
        </p:nvSpPr>
        <p:spPr>
          <a:xfrm>
            <a:off x="1800124" y="1077492"/>
            <a:ext cx="11004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Stacked layers</a:t>
            </a:r>
            <a:endParaRPr sz="1000"/>
          </a:p>
        </p:txBody>
      </p:sp>
      <p:cxnSp>
        <p:nvCxnSpPr>
          <p:cNvPr id="2697" name="Google Shape;2697;p57"/>
          <p:cNvCxnSpPr>
            <a:endCxn id="2696" idx="0"/>
          </p:cNvCxnSpPr>
          <p:nvPr/>
        </p:nvCxnSpPr>
        <p:spPr>
          <a:xfrm>
            <a:off x="2350324" y="721392"/>
            <a:ext cx="0" cy="356100"/>
          </a:xfrm>
          <a:prstGeom prst="straightConnector1">
            <a:avLst/>
          </a:prstGeom>
          <a:noFill/>
          <a:ln cap="flat" cmpd="sng" w="9525">
            <a:solidFill>
              <a:schemeClr val="dk2"/>
            </a:solidFill>
            <a:prstDash val="solid"/>
            <a:round/>
            <a:headEnd len="med" w="med" type="none"/>
            <a:tailEnd len="med" w="med" type="triangle"/>
          </a:ln>
        </p:spPr>
      </p:cxnSp>
      <p:sp>
        <p:nvSpPr>
          <p:cNvPr id="2698" name="Google Shape;2698;p57"/>
          <p:cNvSpPr/>
          <p:nvPr/>
        </p:nvSpPr>
        <p:spPr>
          <a:xfrm>
            <a:off x="1770563" y="326542"/>
            <a:ext cx="11595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input</a:t>
            </a:r>
            <a:endParaRPr sz="1000"/>
          </a:p>
        </p:txBody>
      </p:sp>
      <p:sp>
        <p:nvSpPr>
          <p:cNvPr id="2699" name="Google Shape;2699;p57"/>
          <p:cNvSpPr txBox="1"/>
          <p:nvPr/>
        </p:nvSpPr>
        <p:spPr>
          <a:xfrm>
            <a:off x="2104070" y="674592"/>
            <a:ext cx="2061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x</a:t>
            </a:r>
            <a:endParaRPr sz="1200"/>
          </a:p>
        </p:txBody>
      </p:sp>
      <p:sp>
        <p:nvSpPr>
          <p:cNvPr id="2700" name="Google Shape;2700;p57"/>
          <p:cNvSpPr txBox="1"/>
          <p:nvPr/>
        </p:nvSpPr>
        <p:spPr>
          <a:xfrm>
            <a:off x="1374112" y="1070308"/>
            <a:ext cx="8997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F(x)</a:t>
            </a:r>
            <a:endParaRPr sz="1200"/>
          </a:p>
        </p:txBody>
      </p:sp>
      <p:cxnSp>
        <p:nvCxnSpPr>
          <p:cNvPr id="2701" name="Google Shape;2701;p57"/>
          <p:cNvCxnSpPr/>
          <p:nvPr/>
        </p:nvCxnSpPr>
        <p:spPr>
          <a:xfrm>
            <a:off x="2350313" y="1476008"/>
            <a:ext cx="0" cy="356100"/>
          </a:xfrm>
          <a:prstGeom prst="straightConnector1">
            <a:avLst/>
          </a:prstGeom>
          <a:noFill/>
          <a:ln cap="flat" cmpd="sng" w="9525">
            <a:solidFill>
              <a:schemeClr val="dk2"/>
            </a:solidFill>
            <a:prstDash val="solid"/>
            <a:round/>
            <a:headEnd len="med" w="med" type="none"/>
            <a:tailEnd len="med" w="med" type="triangle"/>
          </a:ln>
        </p:spPr>
      </p:cxnSp>
      <p:sp>
        <p:nvSpPr>
          <p:cNvPr id="2702" name="Google Shape;2702;p57"/>
          <p:cNvSpPr txBox="1"/>
          <p:nvPr/>
        </p:nvSpPr>
        <p:spPr>
          <a:xfrm>
            <a:off x="1900462" y="1752233"/>
            <a:ext cx="899700" cy="3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y=F(x)</a:t>
            </a:r>
            <a:endParaRPr sz="1200"/>
          </a:p>
        </p:txBody>
      </p:sp>
      <p:sp>
        <p:nvSpPr>
          <p:cNvPr id="2703" name="Google Shape;2703;p57"/>
          <p:cNvSpPr/>
          <p:nvPr/>
        </p:nvSpPr>
        <p:spPr>
          <a:xfrm>
            <a:off x="4479740" y="1066850"/>
            <a:ext cx="11004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Stacked layers</a:t>
            </a:r>
            <a:endParaRPr sz="1000"/>
          </a:p>
        </p:txBody>
      </p:sp>
      <p:cxnSp>
        <p:nvCxnSpPr>
          <p:cNvPr id="2704" name="Google Shape;2704;p57"/>
          <p:cNvCxnSpPr>
            <a:endCxn id="2703" idx="0"/>
          </p:cNvCxnSpPr>
          <p:nvPr/>
        </p:nvCxnSpPr>
        <p:spPr>
          <a:xfrm>
            <a:off x="5029940" y="710750"/>
            <a:ext cx="0" cy="356100"/>
          </a:xfrm>
          <a:prstGeom prst="straightConnector1">
            <a:avLst/>
          </a:prstGeom>
          <a:noFill/>
          <a:ln cap="flat" cmpd="sng" w="9525">
            <a:solidFill>
              <a:schemeClr val="dk2"/>
            </a:solidFill>
            <a:prstDash val="solid"/>
            <a:round/>
            <a:headEnd len="med" w="med" type="none"/>
            <a:tailEnd len="med" w="med" type="triangle"/>
          </a:ln>
        </p:spPr>
      </p:cxnSp>
      <p:sp>
        <p:nvSpPr>
          <p:cNvPr id="2705" name="Google Shape;2705;p57"/>
          <p:cNvSpPr/>
          <p:nvPr/>
        </p:nvSpPr>
        <p:spPr>
          <a:xfrm>
            <a:off x="4450179" y="315900"/>
            <a:ext cx="11595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input</a:t>
            </a:r>
            <a:endParaRPr sz="1000"/>
          </a:p>
        </p:txBody>
      </p:sp>
      <p:sp>
        <p:nvSpPr>
          <p:cNvPr id="2706" name="Google Shape;2706;p57"/>
          <p:cNvSpPr txBox="1"/>
          <p:nvPr/>
        </p:nvSpPr>
        <p:spPr>
          <a:xfrm>
            <a:off x="4783687" y="678667"/>
            <a:ext cx="2061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x</a:t>
            </a:r>
            <a:endParaRPr sz="1200"/>
          </a:p>
        </p:txBody>
      </p:sp>
      <p:sp>
        <p:nvSpPr>
          <p:cNvPr id="2707" name="Google Shape;2707;p57"/>
          <p:cNvSpPr txBox="1"/>
          <p:nvPr/>
        </p:nvSpPr>
        <p:spPr>
          <a:xfrm>
            <a:off x="4053729" y="1059667"/>
            <a:ext cx="8997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F(x)</a:t>
            </a:r>
            <a:endParaRPr sz="1200"/>
          </a:p>
        </p:txBody>
      </p:sp>
      <p:cxnSp>
        <p:nvCxnSpPr>
          <p:cNvPr id="2708" name="Google Shape;2708;p57"/>
          <p:cNvCxnSpPr/>
          <p:nvPr/>
        </p:nvCxnSpPr>
        <p:spPr>
          <a:xfrm flipH="1">
            <a:off x="5028729" y="1465367"/>
            <a:ext cx="1200" cy="163800"/>
          </a:xfrm>
          <a:prstGeom prst="straightConnector1">
            <a:avLst/>
          </a:prstGeom>
          <a:noFill/>
          <a:ln cap="flat" cmpd="sng" w="9525">
            <a:solidFill>
              <a:schemeClr val="dk2"/>
            </a:solidFill>
            <a:prstDash val="solid"/>
            <a:round/>
            <a:headEnd len="med" w="med" type="none"/>
            <a:tailEnd len="med" w="med" type="triangle"/>
          </a:ln>
        </p:spPr>
      </p:cxnSp>
      <p:sp>
        <p:nvSpPr>
          <p:cNvPr id="2709" name="Google Shape;2709;p57"/>
          <p:cNvSpPr txBox="1"/>
          <p:nvPr/>
        </p:nvSpPr>
        <p:spPr>
          <a:xfrm>
            <a:off x="4580079" y="1994400"/>
            <a:ext cx="899700" cy="3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y=F(x)+x</a:t>
            </a:r>
            <a:endParaRPr sz="1200"/>
          </a:p>
        </p:txBody>
      </p:sp>
      <p:sp>
        <p:nvSpPr>
          <p:cNvPr id="2710" name="Google Shape;2710;p57"/>
          <p:cNvSpPr/>
          <p:nvPr/>
        </p:nvSpPr>
        <p:spPr>
          <a:xfrm>
            <a:off x="4909563" y="1627100"/>
            <a:ext cx="252000" cy="252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1" name="Google Shape;2711;p57"/>
          <p:cNvCxnSpPr/>
          <p:nvPr/>
        </p:nvCxnSpPr>
        <p:spPr>
          <a:xfrm>
            <a:off x="5043488" y="863800"/>
            <a:ext cx="868200" cy="0"/>
          </a:xfrm>
          <a:prstGeom prst="straightConnector1">
            <a:avLst/>
          </a:prstGeom>
          <a:noFill/>
          <a:ln cap="flat" cmpd="sng" w="9525">
            <a:solidFill>
              <a:schemeClr val="dk2"/>
            </a:solidFill>
            <a:prstDash val="solid"/>
            <a:round/>
            <a:headEnd len="med" w="med" type="none"/>
            <a:tailEnd len="med" w="med" type="none"/>
          </a:ln>
        </p:spPr>
      </p:cxnSp>
      <p:cxnSp>
        <p:nvCxnSpPr>
          <p:cNvPr id="2712" name="Google Shape;2712;p57"/>
          <p:cNvCxnSpPr/>
          <p:nvPr/>
        </p:nvCxnSpPr>
        <p:spPr>
          <a:xfrm>
            <a:off x="5911779" y="856433"/>
            <a:ext cx="0" cy="902400"/>
          </a:xfrm>
          <a:prstGeom prst="straightConnector1">
            <a:avLst/>
          </a:prstGeom>
          <a:noFill/>
          <a:ln cap="flat" cmpd="sng" w="9525">
            <a:solidFill>
              <a:schemeClr val="dk2"/>
            </a:solidFill>
            <a:prstDash val="solid"/>
            <a:round/>
            <a:headEnd len="med" w="med" type="none"/>
            <a:tailEnd len="med" w="med" type="none"/>
          </a:ln>
        </p:spPr>
      </p:cxnSp>
      <p:cxnSp>
        <p:nvCxnSpPr>
          <p:cNvPr id="2713" name="Google Shape;2713;p57"/>
          <p:cNvCxnSpPr/>
          <p:nvPr/>
        </p:nvCxnSpPr>
        <p:spPr>
          <a:xfrm>
            <a:off x="5161563" y="1759700"/>
            <a:ext cx="756600" cy="0"/>
          </a:xfrm>
          <a:prstGeom prst="straightConnector1">
            <a:avLst/>
          </a:prstGeom>
          <a:noFill/>
          <a:ln cap="flat" cmpd="sng" w="9525">
            <a:solidFill>
              <a:schemeClr val="dk2"/>
            </a:solidFill>
            <a:prstDash val="solid"/>
            <a:round/>
            <a:headEnd len="med" w="med" type="triangle"/>
            <a:tailEnd len="med" w="med" type="none"/>
          </a:ln>
        </p:spPr>
      </p:cxnSp>
      <p:sp>
        <p:nvSpPr>
          <p:cNvPr id="2714" name="Google Shape;2714;p57"/>
          <p:cNvSpPr txBox="1"/>
          <p:nvPr/>
        </p:nvSpPr>
        <p:spPr>
          <a:xfrm>
            <a:off x="5855142" y="1082500"/>
            <a:ext cx="19257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x </a:t>
            </a:r>
            <a:endParaRPr sz="1200"/>
          </a:p>
          <a:p>
            <a:pPr indent="0" lvl="0" marL="0" rtl="0" algn="l">
              <a:spcBef>
                <a:spcPts val="0"/>
              </a:spcBef>
              <a:spcAft>
                <a:spcPts val="0"/>
              </a:spcAft>
              <a:buNone/>
            </a:pPr>
            <a:r>
              <a:rPr lang="en" sz="1200"/>
              <a:t>identity</a:t>
            </a:r>
            <a:endParaRPr sz="1200"/>
          </a:p>
        </p:txBody>
      </p:sp>
      <p:cxnSp>
        <p:nvCxnSpPr>
          <p:cNvPr id="2715" name="Google Shape;2715;p57"/>
          <p:cNvCxnSpPr>
            <a:stCxn id="2710" idx="4"/>
          </p:cNvCxnSpPr>
          <p:nvPr/>
        </p:nvCxnSpPr>
        <p:spPr>
          <a:xfrm>
            <a:off x="5035563" y="1879100"/>
            <a:ext cx="0" cy="198900"/>
          </a:xfrm>
          <a:prstGeom prst="straightConnector1">
            <a:avLst/>
          </a:prstGeom>
          <a:noFill/>
          <a:ln cap="flat" cmpd="sng" w="9525">
            <a:solidFill>
              <a:schemeClr val="dk2"/>
            </a:solidFill>
            <a:prstDash val="solid"/>
            <a:round/>
            <a:headEnd len="med" w="med" type="none"/>
            <a:tailEnd len="med" w="med" type="triangle"/>
          </a:ln>
        </p:spPr>
      </p:cxnSp>
      <p:sp>
        <p:nvSpPr>
          <p:cNvPr id="2716" name="Google Shape;2716;p57"/>
          <p:cNvSpPr txBox="1"/>
          <p:nvPr/>
        </p:nvSpPr>
        <p:spPr>
          <a:xfrm>
            <a:off x="4751751" y="1569730"/>
            <a:ext cx="574200" cy="2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a:t>
            </a:r>
            <a:endParaRPr sz="12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0" name="Shape 2720"/>
        <p:cNvGrpSpPr/>
        <p:nvPr/>
      </p:nvGrpSpPr>
      <p:grpSpPr>
        <a:xfrm>
          <a:off x="0" y="0"/>
          <a:ext cx="0" cy="0"/>
          <a:chOff x="0" y="0"/>
          <a:chExt cx="0" cy="0"/>
        </a:xfrm>
      </p:grpSpPr>
      <p:sp>
        <p:nvSpPr>
          <p:cNvPr id="2721" name="Google Shape;2721;p58"/>
          <p:cNvSpPr/>
          <p:nvPr/>
        </p:nvSpPr>
        <p:spPr>
          <a:xfrm rot="5400000">
            <a:off x="452075" y="2452330"/>
            <a:ext cx="834300" cy="2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Input</a:t>
            </a:r>
            <a:endParaRPr sz="1200"/>
          </a:p>
        </p:txBody>
      </p:sp>
      <p:sp>
        <p:nvSpPr>
          <p:cNvPr id="2722" name="Google Shape;2722;p58"/>
          <p:cNvSpPr/>
          <p:nvPr/>
        </p:nvSpPr>
        <p:spPr>
          <a:xfrm rot="5400000">
            <a:off x="816925" y="2453330"/>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2723" name="Google Shape;2723;p58"/>
          <p:cNvSpPr/>
          <p:nvPr/>
        </p:nvSpPr>
        <p:spPr>
          <a:xfrm rot="5400000">
            <a:off x="3111696" y="24444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cxnSp>
        <p:nvCxnSpPr>
          <p:cNvPr id="2724" name="Google Shape;2724;p58"/>
          <p:cNvCxnSpPr>
            <a:stCxn id="2721" idx="0"/>
            <a:endCxn id="2722" idx="2"/>
          </p:cNvCxnSpPr>
          <p:nvPr/>
        </p:nvCxnSpPr>
        <p:spPr>
          <a:xfrm>
            <a:off x="1006775" y="2589880"/>
            <a:ext cx="89700" cy="900"/>
          </a:xfrm>
          <a:prstGeom prst="straightConnector1">
            <a:avLst/>
          </a:prstGeom>
          <a:noFill/>
          <a:ln cap="flat" cmpd="sng" w="9525">
            <a:solidFill>
              <a:schemeClr val="dk2"/>
            </a:solidFill>
            <a:prstDash val="solid"/>
            <a:round/>
            <a:headEnd len="med" w="med" type="none"/>
            <a:tailEnd len="med" w="med" type="none"/>
          </a:ln>
        </p:spPr>
      </p:cxnSp>
      <p:cxnSp>
        <p:nvCxnSpPr>
          <p:cNvPr id="2725" name="Google Shape;2725;p58"/>
          <p:cNvCxnSpPr>
            <a:stCxn id="2723" idx="0"/>
            <a:endCxn id="2723" idx="0"/>
          </p:cNvCxnSpPr>
          <p:nvPr/>
        </p:nvCxnSpPr>
        <p:spPr>
          <a:xfrm>
            <a:off x="3666396" y="2581955"/>
            <a:ext cx="0" cy="0"/>
          </a:xfrm>
          <a:prstGeom prst="straightConnector1">
            <a:avLst/>
          </a:prstGeom>
          <a:noFill/>
          <a:ln cap="flat" cmpd="sng" w="9525">
            <a:solidFill>
              <a:schemeClr val="dk2"/>
            </a:solidFill>
            <a:prstDash val="solid"/>
            <a:round/>
            <a:headEnd len="med" w="med" type="none"/>
            <a:tailEnd len="med" w="med" type="none"/>
          </a:ln>
        </p:spPr>
      </p:cxnSp>
      <p:cxnSp>
        <p:nvCxnSpPr>
          <p:cNvPr id="2726" name="Google Shape;2726;p58"/>
          <p:cNvCxnSpPr>
            <a:stCxn id="2723" idx="0"/>
            <a:endCxn id="2723" idx="0"/>
          </p:cNvCxnSpPr>
          <p:nvPr/>
        </p:nvCxnSpPr>
        <p:spPr>
          <a:xfrm>
            <a:off x="3666396" y="2581955"/>
            <a:ext cx="0" cy="0"/>
          </a:xfrm>
          <a:prstGeom prst="straightConnector1">
            <a:avLst/>
          </a:prstGeom>
          <a:noFill/>
          <a:ln cap="flat" cmpd="sng" w="9525">
            <a:solidFill>
              <a:schemeClr val="dk2"/>
            </a:solidFill>
            <a:prstDash val="solid"/>
            <a:round/>
            <a:headEnd len="med" w="med" type="none"/>
            <a:tailEnd len="med" w="med" type="none"/>
          </a:ln>
        </p:spPr>
      </p:cxnSp>
      <p:cxnSp>
        <p:nvCxnSpPr>
          <p:cNvPr id="2727" name="Google Shape;2727;p58"/>
          <p:cNvCxnSpPr>
            <a:stCxn id="2723" idx="0"/>
            <a:endCxn id="2723" idx="0"/>
          </p:cNvCxnSpPr>
          <p:nvPr/>
        </p:nvCxnSpPr>
        <p:spPr>
          <a:xfrm>
            <a:off x="3666396" y="2581955"/>
            <a:ext cx="0" cy="0"/>
          </a:xfrm>
          <a:prstGeom prst="straightConnector1">
            <a:avLst/>
          </a:prstGeom>
          <a:noFill/>
          <a:ln cap="flat" cmpd="sng" w="9525">
            <a:solidFill>
              <a:schemeClr val="dk2"/>
            </a:solidFill>
            <a:prstDash val="solid"/>
            <a:round/>
            <a:headEnd len="med" w="med" type="none"/>
            <a:tailEnd len="med" w="med" type="none"/>
          </a:ln>
        </p:spPr>
      </p:cxnSp>
      <p:cxnSp>
        <p:nvCxnSpPr>
          <p:cNvPr id="2728" name="Google Shape;2728;p58"/>
          <p:cNvCxnSpPr/>
          <p:nvPr/>
        </p:nvCxnSpPr>
        <p:spPr>
          <a:xfrm>
            <a:off x="3129275" y="2560030"/>
            <a:ext cx="0" cy="0"/>
          </a:xfrm>
          <a:prstGeom prst="straightConnector1">
            <a:avLst/>
          </a:prstGeom>
          <a:noFill/>
          <a:ln cap="flat" cmpd="sng" w="9525">
            <a:solidFill>
              <a:schemeClr val="dk2"/>
            </a:solidFill>
            <a:prstDash val="solid"/>
            <a:round/>
            <a:headEnd len="med" w="med" type="none"/>
            <a:tailEnd len="med" w="med" type="none"/>
          </a:ln>
        </p:spPr>
      </p:cxnSp>
      <p:cxnSp>
        <p:nvCxnSpPr>
          <p:cNvPr id="2729" name="Google Shape;2729;p58"/>
          <p:cNvCxnSpPr/>
          <p:nvPr/>
        </p:nvCxnSpPr>
        <p:spPr>
          <a:xfrm>
            <a:off x="3129275" y="2560030"/>
            <a:ext cx="0" cy="0"/>
          </a:xfrm>
          <a:prstGeom prst="straightConnector1">
            <a:avLst/>
          </a:prstGeom>
          <a:noFill/>
          <a:ln cap="flat" cmpd="sng" w="9525">
            <a:solidFill>
              <a:schemeClr val="dk2"/>
            </a:solidFill>
            <a:prstDash val="solid"/>
            <a:round/>
            <a:headEnd len="med" w="med" type="none"/>
            <a:tailEnd len="med" w="med" type="none"/>
          </a:ln>
        </p:spPr>
      </p:cxnSp>
      <p:cxnSp>
        <p:nvCxnSpPr>
          <p:cNvPr id="2730" name="Google Shape;2730;p58"/>
          <p:cNvCxnSpPr>
            <a:stCxn id="2723" idx="2"/>
          </p:cNvCxnSpPr>
          <p:nvPr/>
        </p:nvCxnSpPr>
        <p:spPr>
          <a:xfrm rot="10800000">
            <a:off x="3323796" y="25819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2731" name="Google Shape;2731;p58"/>
          <p:cNvCxnSpPr>
            <a:endCxn id="2722" idx="0"/>
          </p:cNvCxnSpPr>
          <p:nvPr/>
        </p:nvCxnSpPr>
        <p:spPr>
          <a:xfrm rot="10800000">
            <a:off x="1371625" y="2590880"/>
            <a:ext cx="67500" cy="0"/>
          </a:xfrm>
          <a:prstGeom prst="straightConnector1">
            <a:avLst/>
          </a:prstGeom>
          <a:noFill/>
          <a:ln cap="flat" cmpd="sng" w="9525">
            <a:solidFill>
              <a:schemeClr val="dk2"/>
            </a:solidFill>
            <a:prstDash val="solid"/>
            <a:round/>
            <a:headEnd len="med" w="med" type="none"/>
            <a:tailEnd len="med" w="med" type="none"/>
          </a:ln>
        </p:spPr>
      </p:cxnSp>
      <p:cxnSp>
        <p:nvCxnSpPr>
          <p:cNvPr id="2732" name="Google Shape;2732;p58"/>
          <p:cNvCxnSpPr/>
          <p:nvPr/>
        </p:nvCxnSpPr>
        <p:spPr>
          <a:xfrm>
            <a:off x="3281675" y="2712430"/>
            <a:ext cx="0" cy="0"/>
          </a:xfrm>
          <a:prstGeom prst="straightConnector1">
            <a:avLst/>
          </a:prstGeom>
          <a:noFill/>
          <a:ln cap="flat" cmpd="sng" w="9525">
            <a:solidFill>
              <a:schemeClr val="dk2"/>
            </a:solidFill>
            <a:prstDash val="solid"/>
            <a:round/>
            <a:headEnd len="med" w="med" type="none"/>
            <a:tailEnd len="med" w="med" type="none"/>
          </a:ln>
        </p:spPr>
      </p:cxnSp>
      <p:cxnSp>
        <p:nvCxnSpPr>
          <p:cNvPr id="2733" name="Google Shape;2733;p58"/>
          <p:cNvCxnSpPr/>
          <p:nvPr/>
        </p:nvCxnSpPr>
        <p:spPr>
          <a:xfrm>
            <a:off x="3281675" y="2712430"/>
            <a:ext cx="0" cy="0"/>
          </a:xfrm>
          <a:prstGeom prst="straightConnector1">
            <a:avLst/>
          </a:prstGeom>
          <a:noFill/>
          <a:ln cap="flat" cmpd="sng" w="9525">
            <a:solidFill>
              <a:schemeClr val="dk2"/>
            </a:solidFill>
            <a:prstDash val="solid"/>
            <a:round/>
            <a:headEnd len="med" w="med" type="none"/>
            <a:tailEnd len="med" w="med" type="none"/>
          </a:ln>
        </p:spPr>
      </p:cxnSp>
      <p:sp>
        <p:nvSpPr>
          <p:cNvPr id="2734" name="Google Shape;2734;p58"/>
          <p:cNvSpPr/>
          <p:nvPr/>
        </p:nvSpPr>
        <p:spPr>
          <a:xfrm>
            <a:off x="3749972" y="2164800"/>
            <a:ext cx="1512000" cy="834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Dense Block 2</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2735" name="Google Shape;2735;p58"/>
          <p:cNvSpPr/>
          <p:nvPr/>
        </p:nvSpPr>
        <p:spPr>
          <a:xfrm>
            <a:off x="3825233" y="2467577"/>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58"/>
          <p:cNvSpPr/>
          <p:nvPr/>
        </p:nvSpPr>
        <p:spPr>
          <a:xfrm>
            <a:off x="4141781"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58"/>
          <p:cNvSpPr/>
          <p:nvPr/>
        </p:nvSpPr>
        <p:spPr>
          <a:xfrm>
            <a:off x="4458328"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58"/>
          <p:cNvSpPr/>
          <p:nvPr/>
        </p:nvSpPr>
        <p:spPr>
          <a:xfrm>
            <a:off x="4774876"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58"/>
          <p:cNvSpPr/>
          <p:nvPr/>
        </p:nvSpPr>
        <p:spPr>
          <a:xfrm>
            <a:off x="5091424"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40" name="Google Shape;2740;p58"/>
          <p:cNvCxnSpPr>
            <a:stCxn id="2735" idx="6"/>
            <a:endCxn id="2736" idx="2"/>
          </p:cNvCxnSpPr>
          <p:nvPr/>
        </p:nvCxnSpPr>
        <p:spPr>
          <a:xfrm>
            <a:off x="3919433" y="2514677"/>
            <a:ext cx="222300" cy="900"/>
          </a:xfrm>
          <a:prstGeom prst="straightConnector1">
            <a:avLst/>
          </a:prstGeom>
          <a:noFill/>
          <a:ln cap="flat" cmpd="sng" w="9525">
            <a:solidFill>
              <a:schemeClr val="dk2"/>
            </a:solidFill>
            <a:prstDash val="solid"/>
            <a:round/>
            <a:headEnd len="med" w="med" type="none"/>
            <a:tailEnd len="med" w="med" type="stealth"/>
          </a:ln>
        </p:spPr>
      </p:cxnSp>
      <p:cxnSp>
        <p:nvCxnSpPr>
          <p:cNvPr id="2741" name="Google Shape;2741;p58"/>
          <p:cNvCxnSpPr>
            <a:stCxn id="2736" idx="6"/>
            <a:endCxn id="2737" idx="2"/>
          </p:cNvCxnSpPr>
          <p:nvPr/>
        </p:nvCxnSpPr>
        <p:spPr>
          <a:xfrm>
            <a:off x="4235981"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2742" name="Google Shape;2742;p58"/>
          <p:cNvCxnSpPr>
            <a:stCxn id="2737" idx="6"/>
            <a:endCxn id="2738" idx="2"/>
          </p:cNvCxnSpPr>
          <p:nvPr/>
        </p:nvCxnSpPr>
        <p:spPr>
          <a:xfrm>
            <a:off x="4552528"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2743" name="Google Shape;2743;p58"/>
          <p:cNvCxnSpPr>
            <a:stCxn id="2738" idx="6"/>
            <a:endCxn id="2739" idx="2"/>
          </p:cNvCxnSpPr>
          <p:nvPr/>
        </p:nvCxnSpPr>
        <p:spPr>
          <a:xfrm>
            <a:off x="4869076"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2744" name="Google Shape;2744;p58"/>
          <p:cNvCxnSpPr>
            <a:stCxn id="2735" idx="4"/>
            <a:endCxn id="2737" idx="2"/>
          </p:cNvCxnSpPr>
          <p:nvPr/>
        </p:nvCxnSpPr>
        <p:spPr>
          <a:xfrm rot="-5400000">
            <a:off x="4142183" y="2245727"/>
            <a:ext cx="46200" cy="585900"/>
          </a:xfrm>
          <a:prstGeom prst="curvedConnector4">
            <a:avLst>
              <a:gd fmla="val -334140" name="adj1"/>
              <a:gd fmla="val 54028" name="adj2"/>
            </a:avLst>
          </a:prstGeom>
          <a:noFill/>
          <a:ln cap="flat" cmpd="sng" w="9525">
            <a:solidFill>
              <a:schemeClr val="dk2"/>
            </a:solidFill>
            <a:prstDash val="solid"/>
            <a:round/>
            <a:headEnd len="med" w="med" type="none"/>
            <a:tailEnd len="med" w="med" type="stealth"/>
          </a:ln>
        </p:spPr>
      </p:cxnSp>
      <p:cxnSp>
        <p:nvCxnSpPr>
          <p:cNvPr id="2745" name="Google Shape;2745;p58"/>
          <p:cNvCxnSpPr>
            <a:stCxn id="2735" idx="4"/>
            <a:endCxn id="2738" idx="2"/>
          </p:cNvCxnSpPr>
          <p:nvPr/>
        </p:nvCxnSpPr>
        <p:spPr>
          <a:xfrm rot="-5400000">
            <a:off x="4300433" y="2087477"/>
            <a:ext cx="46200" cy="902400"/>
          </a:xfrm>
          <a:prstGeom prst="curvedConnector4">
            <a:avLst>
              <a:gd fmla="val -676456" name="adj1"/>
              <a:gd fmla="val 52618" name="adj2"/>
            </a:avLst>
          </a:prstGeom>
          <a:noFill/>
          <a:ln cap="flat" cmpd="sng" w="9525">
            <a:solidFill>
              <a:schemeClr val="dk2"/>
            </a:solidFill>
            <a:prstDash val="solid"/>
            <a:round/>
            <a:headEnd len="med" w="med" type="none"/>
            <a:tailEnd len="med" w="med" type="stealth"/>
          </a:ln>
        </p:spPr>
      </p:cxnSp>
      <p:cxnSp>
        <p:nvCxnSpPr>
          <p:cNvPr id="2746" name="Google Shape;2746;p58"/>
          <p:cNvCxnSpPr>
            <a:stCxn id="2735" idx="4"/>
            <a:endCxn id="2739" idx="2"/>
          </p:cNvCxnSpPr>
          <p:nvPr/>
        </p:nvCxnSpPr>
        <p:spPr>
          <a:xfrm rot="-5400000">
            <a:off x="4458833" y="1929077"/>
            <a:ext cx="46200" cy="1219200"/>
          </a:xfrm>
          <a:prstGeom prst="curvedConnector4">
            <a:avLst>
              <a:gd fmla="val -780677" name="adj1"/>
              <a:gd fmla="val 51927" name="adj2"/>
            </a:avLst>
          </a:prstGeom>
          <a:noFill/>
          <a:ln cap="flat" cmpd="sng" w="9525">
            <a:solidFill>
              <a:schemeClr val="dk2"/>
            </a:solidFill>
            <a:prstDash val="solid"/>
            <a:round/>
            <a:headEnd len="med" w="med" type="none"/>
            <a:tailEnd len="med" w="med" type="stealth"/>
          </a:ln>
        </p:spPr>
      </p:cxnSp>
      <p:cxnSp>
        <p:nvCxnSpPr>
          <p:cNvPr id="2747" name="Google Shape;2747;p58"/>
          <p:cNvCxnSpPr>
            <a:stCxn id="2736" idx="4"/>
            <a:endCxn id="2738" idx="2"/>
          </p:cNvCxnSpPr>
          <p:nvPr/>
        </p:nvCxnSpPr>
        <p:spPr>
          <a:xfrm rot="-5400000">
            <a:off x="4458281" y="2246285"/>
            <a:ext cx="47100" cy="585900"/>
          </a:xfrm>
          <a:prstGeom prst="curvedConnector4">
            <a:avLst>
              <a:gd fmla="val -340212" name="adj1"/>
              <a:gd fmla="val 54028" name="adj2"/>
            </a:avLst>
          </a:prstGeom>
          <a:noFill/>
          <a:ln cap="flat" cmpd="sng" w="9525">
            <a:solidFill>
              <a:schemeClr val="dk2"/>
            </a:solidFill>
            <a:prstDash val="solid"/>
            <a:round/>
            <a:headEnd len="med" w="med" type="none"/>
            <a:tailEnd len="med" w="med" type="stealth"/>
          </a:ln>
        </p:spPr>
      </p:cxnSp>
      <p:cxnSp>
        <p:nvCxnSpPr>
          <p:cNvPr id="2748" name="Google Shape;2748;p58"/>
          <p:cNvCxnSpPr>
            <a:stCxn id="2736" idx="4"/>
            <a:endCxn id="2739" idx="2"/>
          </p:cNvCxnSpPr>
          <p:nvPr/>
        </p:nvCxnSpPr>
        <p:spPr>
          <a:xfrm rot="-5400000">
            <a:off x="4616531" y="2088035"/>
            <a:ext cx="47100" cy="902400"/>
          </a:xfrm>
          <a:prstGeom prst="curvedConnector4">
            <a:avLst>
              <a:gd fmla="val -632197" name="adj1"/>
              <a:gd fmla="val 52618" name="adj2"/>
            </a:avLst>
          </a:prstGeom>
          <a:noFill/>
          <a:ln cap="flat" cmpd="sng" w="9525">
            <a:solidFill>
              <a:schemeClr val="dk2"/>
            </a:solidFill>
            <a:prstDash val="solid"/>
            <a:round/>
            <a:headEnd len="med" w="med" type="none"/>
            <a:tailEnd len="med" w="med" type="stealth"/>
          </a:ln>
        </p:spPr>
      </p:cxnSp>
      <p:cxnSp>
        <p:nvCxnSpPr>
          <p:cNvPr id="2749" name="Google Shape;2749;p58"/>
          <p:cNvCxnSpPr>
            <a:stCxn id="2737" idx="4"/>
            <a:endCxn id="2739" idx="2"/>
          </p:cNvCxnSpPr>
          <p:nvPr/>
        </p:nvCxnSpPr>
        <p:spPr>
          <a:xfrm rot="-5400000">
            <a:off x="4774828" y="2246285"/>
            <a:ext cx="47100" cy="585900"/>
          </a:xfrm>
          <a:prstGeom prst="curvedConnector4">
            <a:avLst>
              <a:gd fmla="val -340212" name="adj1"/>
              <a:gd fmla="val 54028" name="adj2"/>
            </a:avLst>
          </a:prstGeom>
          <a:noFill/>
          <a:ln cap="flat" cmpd="sng" w="9525">
            <a:solidFill>
              <a:schemeClr val="dk2"/>
            </a:solidFill>
            <a:prstDash val="solid"/>
            <a:round/>
            <a:headEnd len="med" w="med" type="none"/>
            <a:tailEnd len="med" w="med" type="stealth"/>
          </a:ln>
        </p:spPr>
      </p:cxnSp>
      <p:sp>
        <p:nvSpPr>
          <p:cNvPr id="2750" name="Google Shape;2750;p58"/>
          <p:cNvSpPr/>
          <p:nvPr/>
        </p:nvSpPr>
        <p:spPr>
          <a:xfrm>
            <a:off x="6042557" y="2160564"/>
            <a:ext cx="1512000" cy="834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Dense Block 3</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2751" name="Google Shape;2751;p58"/>
          <p:cNvSpPr/>
          <p:nvPr/>
        </p:nvSpPr>
        <p:spPr>
          <a:xfrm>
            <a:off x="6117817" y="2463342"/>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58"/>
          <p:cNvSpPr/>
          <p:nvPr/>
        </p:nvSpPr>
        <p:spPr>
          <a:xfrm>
            <a:off x="6434365" y="2464350"/>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58"/>
          <p:cNvSpPr/>
          <p:nvPr/>
        </p:nvSpPr>
        <p:spPr>
          <a:xfrm>
            <a:off x="6750913" y="2464350"/>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58"/>
          <p:cNvSpPr/>
          <p:nvPr/>
        </p:nvSpPr>
        <p:spPr>
          <a:xfrm>
            <a:off x="7067461" y="2464350"/>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58"/>
          <p:cNvSpPr/>
          <p:nvPr/>
        </p:nvSpPr>
        <p:spPr>
          <a:xfrm>
            <a:off x="7384008" y="2464350"/>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6" name="Google Shape;2756;p58"/>
          <p:cNvCxnSpPr>
            <a:stCxn id="2751" idx="6"/>
            <a:endCxn id="2752" idx="2"/>
          </p:cNvCxnSpPr>
          <p:nvPr/>
        </p:nvCxnSpPr>
        <p:spPr>
          <a:xfrm>
            <a:off x="6212017" y="2510442"/>
            <a:ext cx="222300" cy="900"/>
          </a:xfrm>
          <a:prstGeom prst="straightConnector1">
            <a:avLst/>
          </a:prstGeom>
          <a:noFill/>
          <a:ln cap="flat" cmpd="sng" w="9525">
            <a:solidFill>
              <a:schemeClr val="dk2"/>
            </a:solidFill>
            <a:prstDash val="solid"/>
            <a:round/>
            <a:headEnd len="med" w="med" type="none"/>
            <a:tailEnd len="med" w="med" type="stealth"/>
          </a:ln>
        </p:spPr>
      </p:cxnSp>
      <p:cxnSp>
        <p:nvCxnSpPr>
          <p:cNvPr id="2757" name="Google Shape;2757;p58"/>
          <p:cNvCxnSpPr>
            <a:stCxn id="2752" idx="6"/>
            <a:endCxn id="2753" idx="2"/>
          </p:cNvCxnSpPr>
          <p:nvPr/>
        </p:nvCxnSpPr>
        <p:spPr>
          <a:xfrm>
            <a:off x="6528565" y="2511450"/>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2758" name="Google Shape;2758;p58"/>
          <p:cNvCxnSpPr>
            <a:stCxn id="2753" idx="6"/>
            <a:endCxn id="2754" idx="2"/>
          </p:cNvCxnSpPr>
          <p:nvPr/>
        </p:nvCxnSpPr>
        <p:spPr>
          <a:xfrm>
            <a:off x="6845113" y="2511450"/>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2759" name="Google Shape;2759;p58"/>
          <p:cNvCxnSpPr>
            <a:stCxn id="2754" idx="6"/>
            <a:endCxn id="2755" idx="2"/>
          </p:cNvCxnSpPr>
          <p:nvPr/>
        </p:nvCxnSpPr>
        <p:spPr>
          <a:xfrm>
            <a:off x="7161661" y="2511450"/>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2760" name="Google Shape;2760;p58"/>
          <p:cNvCxnSpPr>
            <a:stCxn id="2751" idx="4"/>
            <a:endCxn id="2753" idx="2"/>
          </p:cNvCxnSpPr>
          <p:nvPr/>
        </p:nvCxnSpPr>
        <p:spPr>
          <a:xfrm rot="-5400000">
            <a:off x="6434767" y="2241492"/>
            <a:ext cx="46200" cy="585900"/>
          </a:xfrm>
          <a:prstGeom prst="curvedConnector4">
            <a:avLst>
              <a:gd fmla="val -352412" name="adj1"/>
              <a:gd fmla="val 54028" name="adj2"/>
            </a:avLst>
          </a:prstGeom>
          <a:noFill/>
          <a:ln cap="flat" cmpd="sng" w="9525">
            <a:solidFill>
              <a:schemeClr val="dk2"/>
            </a:solidFill>
            <a:prstDash val="solid"/>
            <a:round/>
            <a:headEnd len="med" w="med" type="none"/>
            <a:tailEnd len="med" w="med" type="stealth"/>
          </a:ln>
        </p:spPr>
      </p:cxnSp>
      <p:cxnSp>
        <p:nvCxnSpPr>
          <p:cNvPr id="2761" name="Google Shape;2761;p58"/>
          <p:cNvCxnSpPr>
            <a:stCxn id="2751" idx="4"/>
            <a:endCxn id="2754" idx="2"/>
          </p:cNvCxnSpPr>
          <p:nvPr/>
        </p:nvCxnSpPr>
        <p:spPr>
          <a:xfrm rot="-5400000">
            <a:off x="6593017" y="2083242"/>
            <a:ext cx="46200" cy="902400"/>
          </a:xfrm>
          <a:prstGeom prst="curvedConnector4">
            <a:avLst>
              <a:gd fmla="val -664967" name="adj1"/>
              <a:gd fmla="val 52618" name="adj2"/>
            </a:avLst>
          </a:prstGeom>
          <a:noFill/>
          <a:ln cap="flat" cmpd="sng" w="9525">
            <a:solidFill>
              <a:schemeClr val="dk2"/>
            </a:solidFill>
            <a:prstDash val="solid"/>
            <a:round/>
            <a:headEnd len="med" w="med" type="none"/>
            <a:tailEnd len="med" w="med" type="stealth"/>
          </a:ln>
        </p:spPr>
      </p:cxnSp>
      <p:cxnSp>
        <p:nvCxnSpPr>
          <p:cNvPr id="2762" name="Google Shape;2762;p58"/>
          <p:cNvCxnSpPr>
            <a:stCxn id="2751" idx="4"/>
            <a:endCxn id="2755" idx="2"/>
          </p:cNvCxnSpPr>
          <p:nvPr/>
        </p:nvCxnSpPr>
        <p:spPr>
          <a:xfrm rot="-5400000">
            <a:off x="6751417" y="1924842"/>
            <a:ext cx="46200" cy="1219200"/>
          </a:xfrm>
          <a:prstGeom prst="curvedConnector4">
            <a:avLst>
              <a:gd fmla="val -739371" name="adj1"/>
              <a:gd fmla="val 51927" name="adj2"/>
            </a:avLst>
          </a:prstGeom>
          <a:noFill/>
          <a:ln cap="flat" cmpd="sng" w="9525">
            <a:solidFill>
              <a:schemeClr val="dk2"/>
            </a:solidFill>
            <a:prstDash val="solid"/>
            <a:round/>
            <a:headEnd len="med" w="med" type="none"/>
            <a:tailEnd len="med" w="med" type="stealth"/>
          </a:ln>
        </p:spPr>
      </p:cxnSp>
      <p:cxnSp>
        <p:nvCxnSpPr>
          <p:cNvPr id="2763" name="Google Shape;2763;p58"/>
          <p:cNvCxnSpPr>
            <a:stCxn id="2752" idx="4"/>
            <a:endCxn id="2754" idx="2"/>
          </p:cNvCxnSpPr>
          <p:nvPr/>
        </p:nvCxnSpPr>
        <p:spPr>
          <a:xfrm rot="-5400000">
            <a:off x="6750865" y="2242050"/>
            <a:ext cx="47100" cy="585900"/>
          </a:xfrm>
          <a:prstGeom prst="curvedConnector4">
            <a:avLst>
              <a:gd fmla="val -372732" name="adj1"/>
              <a:gd fmla="val 54028" name="adj2"/>
            </a:avLst>
          </a:prstGeom>
          <a:noFill/>
          <a:ln cap="flat" cmpd="sng" w="9525">
            <a:solidFill>
              <a:schemeClr val="dk2"/>
            </a:solidFill>
            <a:prstDash val="solid"/>
            <a:round/>
            <a:headEnd len="med" w="med" type="none"/>
            <a:tailEnd len="med" w="med" type="stealth"/>
          </a:ln>
        </p:spPr>
      </p:cxnSp>
      <p:cxnSp>
        <p:nvCxnSpPr>
          <p:cNvPr id="2764" name="Google Shape;2764;p58"/>
          <p:cNvCxnSpPr>
            <a:stCxn id="2752" idx="4"/>
            <a:endCxn id="2755" idx="2"/>
          </p:cNvCxnSpPr>
          <p:nvPr/>
        </p:nvCxnSpPr>
        <p:spPr>
          <a:xfrm rot="-5400000">
            <a:off x="6909115" y="2083800"/>
            <a:ext cx="47100" cy="902400"/>
          </a:xfrm>
          <a:prstGeom prst="curvedConnector4">
            <a:avLst>
              <a:gd fmla="val -679313" name="adj1"/>
              <a:gd fmla="val 52618" name="adj2"/>
            </a:avLst>
          </a:prstGeom>
          <a:noFill/>
          <a:ln cap="flat" cmpd="sng" w="9525">
            <a:solidFill>
              <a:schemeClr val="dk2"/>
            </a:solidFill>
            <a:prstDash val="solid"/>
            <a:round/>
            <a:headEnd len="med" w="med" type="none"/>
            <a:tailEnd len="med" w="med" type="stealth"/>
          </a:ln>
        </p:spPr>
      </p:cxnSp>
      <p:cxnSp>
        <p:nvCxnSpPr>
          <p:cNvPr id="2765" name="Google Shape;2765;p58"/>
          <p:cNvCxnSpPr>
            <a:stCxn id="2753" idx="4"/>
            <a:endCxn id="2755" idx="2"/>
          </p:cNvCxnSpPr>
          <p:nvPr/>
        </p:nvCxnSpPr>
        <p:spPr>
          <a:xfrm rot="-5400000">
            <a:off x="7067413" y="2242050"/>
            <a:ext cx="47100" cy="585900"/>
          </a:xfrm>
          <a:prstGeom prst="curvedConnector4">
            <a:avLst>
              <a:gd fmla="val -328942" name="adj1"/>
              <a:gd fmla="val 54028" name="adj2"/>
            </a:avLst>
          </a:prstGeom>
          <a:noFill/>
          <a:ln cap="flat" cmpd="sng" w="9525">
            <a:solidFill>
              <a:schemeClr val="dk2"/>
            </a:solidFill>
            <a:prstDash val="solid"/>
            <a:round/>
            <a:headEnd len="med" w="med" type="none"/>
            <a:tailEnd len="med" w="med" type="stealth"/>
          </a:ln>
        </p:spPr>
      </p:cxnSp>
      <p:sp>
        <p:nvSpPr>
          <p:cNvPr id="2766" name="Google Shape;2766;p58"/>
          <p:cNvSpPr/>
          <p:nvPr/>
        </p:nvSpPr>
        <p:spPr>
          <a:xfrm rot="5400000">
            <a:off x="2772150" y="24444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2767" name="Google Shape;2767;p58"/>
          <p:cNvSpPr/>
          <p:nvPr/>
        </p:nvSpPr>
        <p:spPr>
          <a:xfrm rot="5400000">
            <a:off x="5403018" y="2440772"/>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cxnSp>
        <p:nvCxnSpPr>
          <p:cNvPr id="2768" name="Google Shape;2768;p58"/>
          <p:cNvCxnSpPr/>
          <p:nvPr/>
        </p:nvCxnSpPr>
        <p:spPr>
          <a:xfrm>
            <a:off x="5420597" y="2538105"/>
            <a:ext cx="0" cy="0"/>
          </a:xfrm>
          <a:prstGeom prst="straightConnector1">
            <a:avLst/>
          </a:prstGeom>
          <a:noFill/>
          <a:ln cap="flat" cmpd="sng" w="9525">
            <a:solidFill>
              <a:schemeClr val="dk2"/>
            </a:solidFill>
            <a:prstDash val="solid"/>
            <a:round/>
            <a:headEnd len="med" w="med" type="none"/>
            <a:tailEnd len="med" w="med" type="none"/>
          </a:ln>
        </p:spPr>
      </p:cxnSp>
      <p:cxnSp>
        <p:nvCxnSpPr>
          <p:cNvPr id="2769" name="Google Shape;2769;p58"/>
          <p:cNvCxnSpPr/>
          <p:nvPr/>
        </p:nvCxnSpPr>
        <p:spPr>
          <a:xfrm>
            <a:off x="5420597" y="2538105"/>
            <a:ext cx="0" cy="0"/>
          </a:xfrm>
          <a:prstGeom prst="straightConnector1">
            <a:avLst/>
          </a:prstGeom>
          <a:noFill/>
          <a:ln cap="flat" cmpd="sng" w="9525">
            <a:solidFill>
              <a:schemeClr val="dk2"/>
            </a:solidFill>
            <a:prstDash val="solid"/>
            <a:round/>
            <a:headEnd len="med" w="med" type="none"/>
            <a:tailEnd len="med" w="med" type="none"/>
          </a:ln>
        </p:spPr>
      </p:cxnSp>
      <p:cxnSp>
        <p:nvCxnSpPr>
          <p:cNvPr id="2770" name="Google Shape;2770;p58"/>
          <p:cNvCxnSpPr>
            <a:stCxn id="2767" idx="2"/>
            <a:endCxn id="2771" idx="0"/>
          </p:cNvCxnSpPr>
          <p:nvPr/>
        </p:nvCxnSpPr>
        <p:spPr>
          <a:xfrm flipH="1">
            <a:off x="5618118" y="2578322"/>
            <a:ext cx="64500" cy="1200"/>
          </a:xfrm>
          <a:prstGeom prst="straightConnector1">
            <a:avLst/>
          </a:prstGeom>
          <a:noFill/>
          <a:ln cap="flat" cmpd="sng" w="9525">
            <a:solidFill>
              <a:schemeClr val="dk2"/>
            </a:solidFill>
            <a:prstDash val="solid"/>
            <a:round/>
            <a:headEnd len="med" w="med" type="none"/>
            <a:tailEnd len="med" w="med" type="none"/>
          </a:ln>
        </p:spPr>
      </p:cxnSp>
      <p:cxnSp>
        <p:nvCxnSpPr>
          <p:cNvPr id="2772" name="Google Shape;2772;p58"/>
          <p:cNvCxnSpPr/>
          <p:nvPr/>
        </p:nvCxnSpPr>
        <p:spPr>
          <a:xfrm>
            <a:off x="5586750" y="2690505"/>
            <a:ext cx="0" cy="0"/>
          </a:xfrm>
          <a:prstGeom prst="straightConnector1">
            <a:avLst/>
          </a:prstGeom>
          <a:noFill/>
          <a:ln cap="flat" cmpd="sng" w="9525">
            <a:solidFill>
              <a:schemeClr val="dk2"/>
            </a:solidFill>
            <a:prstDash val="solid"/>
            <a:round/>
            <a:headEnd len="med" w="med" type="none"/>
            <a:tailEnd len="med" w="med" type="none"/>
          </a:ln>
        </p:spPr>
      </p:cxnSp>
      <p:cxnSp>
        <p:nvCxnSpPr>
          <p:cNvPr id="2773" name="Google Shape;2773;p58"/>
          <p:cNvCxnSpPr/>
          <p:nvPr/>
        </p:nvCxnSpPr>
        <p:spPr>
          <a:xfrm>
            <a:off x="5586750" y="2690505"/>
            <a:ext cx="0" cy="0"/>
          </a:xfrm>
          <a:prstGeom prst="straightConnector1">
            <a:avLst/>
          </a:prstGeom>
          <a:noFill/>
          <a:ln cap="flat" cmpd="sng" w="9525">
            <a:solidFill>
              <a:schemeClr val="dk2"/>
            </a:solidFill>
            <a:prstDash val="solid"/>
            <a:round/>
            <a:headEnd len="med" w="med" type="none"/>
            <a:tailEnd len="med" w="med" type="none"/>
          </a:ln>
        </p:spPr>
      </p:cxnSp>
      <p:sp>
        <p:nvSpPr>
          <p:cNvPr id="2771" name="Google Shape;2771;p58"/>
          <p:cNvSpPr/>
          <p:nvPr/>
        </p:nvSpPr>
        <p:spPr>
          <a:xfrm rot="5400000">
            <a:off x="5063472" y="2441992"/>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2774" name="Google Shape;2774;p58"/>
          <p:cNvSpPr/>
          <p:nvPr/>
        </p:nvSpPr>
        <p:spPr>
          <a:xfrm>
            <a:off x="1433072" y="2164800"/>
            <a:ext cx="1512000" cy="834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Dense Block 1</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2775" name="Google Shape;2775;p58"/>
          <p:cNvSpPr/>
          <p:nvPr/>
        </p:nvSpPr>
        <p:spPr>
          <a:xfrm>
            <a:off x="1508333" y="2467577"/>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58"/>
          <p:cNvSpPr/>
          <p:nvPr/>
        </p:nvSpPr>
        <p:spPr>
          <a:xfrm>
            <a:off x="1824881"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58"/>
          <p:cNvSpPr/>
          <p:nvPr/>
        </p:nvSpPr>
        <p:spPr>
          <a:xfrm>
            <a:off x="2141428"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58"/>
          <p:cNvSpPr/>
          <p:nvPr/>
        </p:nvSpPr>
        <p:spPr>
          <a:xfrm>
            <a:off x="2457976"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58"/>
          <p:cNvSpPr/>
          <p:nvPr/>
        </p:nvSpPr>
        <p:spPr>
          <a:xfrm>
            <a:off x="2774524"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80" name="Google Shape;2780;p58"/>
          <p:cNvCxnSpPr>
            <a:stCxn id="2775" idx="6"/>
            <a:endCxn id="2776" idx="2"/>
          </p:cNvCxnSpPr>
          <p:nvPr/>
        </p:nvCxnSpPr>
        <p:spPr>
          <a:xfrm>
            <a:off x="1602533" y="2514677"/>
            <a:ext cx="222300" cy="900"/>
          </a:xfrm>
          <a:prstGeom prst="straightConnector1">
            <a:avLst/>
          </a:prstGeom>
          <a:noFill/>
          <a:ln cap="flat" cmpd="sng" w="9525">
            <a:solidFill>
              <a:schemeClr val="dk2"/>
            </a:solidFill>
            <a:prstDash val="solid"/>
            <a:round/>
            <a:headEnd len="med" w="med" type="none"/>
            <a:tailEnd len="med" w="med" type="stealth"/>
          </a:ln>
        </p:spPr>
      </p:cxnSp>
      <p:cxnSp>
        <p:nvCxnSpPr>
          <p:cNvPr id="2781" name="Google Shape;2781;p58"/>
          <p:cNvCxnSpPr>
            <a:stCxn id="2776" idx="6"/>
            <a:endCxn id="2777" idx="2"/>
          </p:cNvCxnSpPr>
          <p:nvPr/>
        </p:nvCxnSpPr>
        <p:spPr>
          <a:xfrm>
            <a:off x="1919081"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2782" name="Google Shape;2782;p58"/>
          <p:cNvCxnSpPr>
            <a:stCxn id="2777" idx="6"/>
            <a:endCxn id="2778" idx="2"/>
          </p:cNvCxnSpPr>
          <p:nvPr/>
        </p:nvCxnSpPr>
        <p:spPr>
          <a:xfrm>
            <a:off x="2235628"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2783" name="Google Shape;2783;p58"/>
          <p:cNvCxnSpPr>
            <a:stCxn id="2778" idx="6"/>
            <a:endCxn id="2779" idx="2"/>
          </p:cNvCxnSpPr>
          <p:nvPr/>
        </p:nvCxnSpPr>
        <p:spPr>
          <a:xfrm>
            <a:off x="2552176"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2784" name="Google Shape;2784;p58"/>
          <p:cNvCxnSpPr>
            <a:stCxn id="2775" idx="4"/>
            <a:endCxn id="2777" idx="2"/>
          </p:cNvCxnSpPr>
          <p:nvPr/>
        </p:nvCxnSpPr>
        <p:spPr>
          <a:xfrm rot="-5400000">
            <a:off x="1825283" y="2245727"/>
            <a:ext cx="46200" cy="585900"/>
          </a:xfrm>
          <a:prstGeom prst="curvedConnector4">
            <a:avLst>
              <a:gd fmla="val -304378" name="adj1"/>
              <a:gd fmla="val 54028" name="adj2"/>
            </a:avLst>
          </a:prstGeom>
          <a:noFill/>
          <a:ln cap="flat" cmpd="sng" w="9525">
            <a:solidFill>
              <a:schemeClr val="dk2"/>
            </a:solidFill>
            <a:prstDash val="solid"/>
            <a:round/>
            <a:headEnd len="med" w="med" type="none"/>
            <a:tailEnd len="med" w="med" type="stealth"/>
          </a:ln>
        </p:spPr>
      </p:cxnSp>
      <p:cxnSp>
        <p:nvCxnSpPr>
          <p:cNvPr id="2785" name="Google Shape;2785;p58"/>
          <p:cNvCxnSpPr>
            <a:stCxn id="2775" idx="4"/>
            <a:endCxn id="2778" idx="2"/>
          </p:cNvCxnSpPr>
          <p:nvPr/>
        </p:nvCxnSpPr>
        <p:spPr>
          <a:xfrm rot="-5400000">
            <a:off x="1983533" y="2087477"/>
            <a:ext cx="46200" cy="902400"/>
          </a:xfrm>
          <a:prstGeom prst="curvedConnector4">
            <a:avLst>
              <a:gd fmla="val -602051" name="adj1"/>
              <a:gd fmla="val 52618" name="adj2"/>
            </a:avLst>
          </a:prstGeom>
          <a:noFill/>
          <a:ln cap="flat" cmpd="sng" w="9525">
            <a:solidFill>
              <a:schemeClr val="dk2"/>
            </a:solidFill>
            <a:prstDash val="solid"/>
            <a:round/>
            <a:headEnd len="med" w="med" type="none"/>
            <a:tailEnd len="med" w="med" type="stealth"/>
          </a:ln>
        </p:spPr>
      </p:cxnSp>
      <p:cxnSp>
        <p:nvCxnSpPr>
          <p:cNvPr id="2786" name="Google Shape;2786;p58"/>
          <p:cNvCxnSpPr>
            <a:stCxn id="2775" idx="4"/>
            <a:endCxn id="2779" idx="2"/>
          </p:cNvCxnSpPr>
          <p:nvPr/>
        </p:nvCxnSpPr>
        <p:spPr>
          <a:xfrm rot="-5400000">
            <a:off x="2141933" y="1929077"/>
            <a:ext cx="46200" cy="1219200"/>
          </a:xfrm>
          <a:prstGeom prst="curvedConnector4">
            <a:avLst>
              <a:gd fmla="val -691337" name="adj1"/>
              <a:gd fmla="val 51927" name="adj2"/>
            </a:avLst>
          </a:prstGeom>
          <a:noFill/>
          <a:ln cap="flat" cmpd="sng" w="9525">
            <a:solidFill>
              <a:schemeClr val="dk2"/>
            </a:solidFill>
            <a:prstDash val="solid"/>
            <a:round/>
            <a:headEnd len="med" w="med" type="none"/>
            <a:tailEnd len="med" w="med" type="stealth"/>
          </a:ln>
        </p:spPr>
      </p:cxnSp>
      <p:cxnSp>
        <p:nvCxnSpPr>
          <p:cNvPr id="2787" name="Google Shape;2787;p58"/>
          <p:cNvCxnSpPr>
            <a:stCxn id="2776" idx="4"/>
            <a:endCxn id="2778" idx="2"/>
          </p:cNvCxnSpPr>
          <p:nvPr/>
        </p:nvCxnSpPr>
        <p:spPr>
          <a:xfrm rot="-5400000">
            <a:off x="2141381" y="2246285"/>
            <a:ext cx="47100" cy="585900"/>
          </a:xfrm>
          <a:prstGeom prst="curvedConnector4">
            <a:avLst>
              <a:gd fmla="val -296422" name="adj1"/>
              <a:gd fmla="val 54028" name="adj2"/>
            </a:avLst>
          </a:prstGeom>
          <a:noFill/>
          <a:ln cap="flat" cmpd="sng" w="9525">
            <a:solidFill>
              <a:schemeClr val="dk2"/>
            </a:solidFill>
            <a:prstDash val="solid"/>
            <a:round/>
            <a:headEnd len="med" w="med" type="none"/>
            <a:tailEnd len="med" w="med" type="stealth"/>
          </a:ln>
        </p:spPr>
      </p:cxnSp>
      <p:cxnSp>
        <p:nvCxnSpPr>
          <p:cNvPr id="2788" name="Google Shape;2788;p58"/>
          <p:cNvCxnSpPr>
            <a:stCxn id="2776" idx="4"/>
            <a:endCxn id="2779" idx="2"/>
          </p:cNvCxnSpPr>
          <p:nvPr/>
        </p:nvCxnSpPr>
        <p:spPr>
          <a:xfrm rot="-5400000">
            <a:off x="2299631" y="2088035"/>
            <a:ext cx="47100" cy="902400"/>
          </a:xfrm>
          <a:prstGeom prst="curvedConnector4">
            <a:avLst>
              <a:gd fmla="val -661390" name="adj1"/>
              <a:gd fmla="val 52618" name="adj2"/>
            </a:avLst>
          </a:prstGeom>
          <a:noFill/>
          <a:ln cap="flat" cmpd="sng" w="9525">
            <a:solidFill>
              <a:schemeClr val="dk2"/>
            </a:solidFill>
            <a:prstDash val="solid"/>
            <a:round/>
            <a:headEnd len="med" w="med" type="none"/>
            <a:tailEnd len="med" w="med" type="stealth"/>
          </a:ln>
        </p:spPr>
      </p:cxnSp>
      <p:cxnSp>
        <p:nvCxnSpPr>
          <p:cNvPr id="2789" name="Google Shape;2789;p58"/>
          <p:cNvCxnSpPr>
            <a:stCxn id="2777" idx="4"/>
            <a:endCxn id="2779" idx="2"/>
          </p:cNvCxnSpPr>
          <p:nvPr/>
        </p:nvCxnSpPr>
        <p:spPr>
          <a:xfrm rot="-5400000">
            <a:off x="2457928" y="2246285"/>
            <a:ext cx="47100" cy="585900"/>
          </a:xfrm>
          <a:prstGeom prst="curvedConnector4">
            <a:avLst>
              <a:gd fmla="val -311018" name="adj1"/>
              <a:gd fmla="val 54028" name="adj2"/>
            </a:avLst>
          </a:prstGeom>
          <a:noFill/>
          <a:ln cap="flat" cmpd="sng" w="9525">
            <a:solidFill>
              <a:schemeClr val="dk2"/>
            </a:solidFill>
            <a:prstDash val="solid"/>
            <a:round/>
            <a:headEnd len="med" w="med" type="none"/>
            <a:tailEnd len="med" w="med" type="stealth"/>
          </a:ln>
        </p:spPr>
      </p:cxnSp>
      <p:cxnSp>
        <p:nvCxnSpPr>
          <p:cNvPr id="2790" name="Google Shape;2790;p58"/>
          <p:cNvCxnSpPr>
            <a:stCxn id="2774" idx="3"/>
            <a:endCxn id="2766" idx="2"/>
          </p:cNvCxnSpPr>
          <p:nvPr/>
        </p:nvCxnSpPr>
        <p:spPr>
          <a:xfrm>
            <a:off x="2945072" y="2581950"/>
            <a:ext cx="106800" cy="0"/>
          </a:xfrm>
          <a:prstGeom prst="straightConnector1">
            <a:avLst/>
          </a:prstGeom>
          <a:noFill/>
          <a:ln cap="flat" cmpd="sng" w="9525">
            <a:solidFill>
              <a:schemeClr val="dk2"/>
            </a:solidFill>
            <a:prstDash val="solid"/>
            <a:round/>
            <a:headEnd len="med" w="med" type="none"/>
            <a:tailEnd len="med" w="med" type="none"/>
          </a:ln>
        </p:spPr>
      </p:cxnSp>
      <p:cxnSp>
        <p:nvCxnSpPr>
          <p:cNvPr id="2791" name="Google Shape;2791;p58"/>
          <p:cNvCxnSpPr>
            <a:stCxn id="2734" idx="1"/>
            <a:endCxn id="2734" idx="1"/>
          </p:cNvCxnSpPr>
          <p:nvPr/>
        </p:nvCxnSpPr>
        <p:spPr>
          <a:xfrm>
            <a:off x="3749972" y="2581950"/>
            <a:ext cx="0" cy="0"/>
          </a:xfrm>
          <a:prstGeom prst="straightConnector1">
            <a:avLst/>
          </a:prstGeom>
          <a:noFill/>
          <a:ln cap="flat" cmpd="sng" w="9525">
            <a:solidFill>
              <a:schemeClr val="dk2"/>
            </a:solidFill>
            <a:prstDash val="solid"/>
            <a:round/>
            <a:headEnd len="med" w="med" type="none"/>
            <a:tailEnd len="med" w="med" type="none"/>
          </a:ln>
        </p:spPr>
      </p:cxnSp>
      <p:cxnSp>
        <p:nvCxnSpPr>
          <p:cNvPr id="2792" name="Google Shape;2792;p58"/>
          <p:cNvCxnSpPr>
            <a:stCxn id="2723" idx="0"/>
            <a:endCxn id="2734" idx="1"/>
          </p:cNvCxnSpPr>
          <p:nvPr/>
        </p:nvCxnSpPr>
        <p:spPr>
          <a:xfrm>
            <a:off x="3666396" y="2581955"/>
            <a:ext cx="83700" cy="0"/>
          </a:xfrm>
          <a:prstGeom prst="straightConnector1">
            <a:avLst/>
          </a:prstGeom>
          <a:noFill/>
          <a:ln cap="flat" cmpd="sng" w="9525">
            <a:solidFill>
              <a:schemeClr val="dk2"/>
            </a:solidFill>
            <a:prstDash val="solid"/>
            <a:round/>
            <a:headEnd len="med" w="med" type="none"/>
            <a:tailEnd len="med" w="med" type="none"/>
          </a:ln>
        </p:spPr>
      </p:cxnSp>
      <p:cxnSp>
        <p:nvCxnSpPr>
          <p:cNvPr id="2793" name="Google Shape;2793;p58"/>
          <p:cNvCxnSpPr>
            <a:stCxn id="2771" idx="2"/>
            <a:endCxn id="2734" idx="3"/>
          </p:cNvCxnSpPr>
          <p:nvPr/>
        </p:nvCxnSpPr>
        <p:spPr>
          <a:xfrm flipH="1">
            <a:off x="5262072" y="2579542"/>
            <a:ext cx="81000" cy="2400"/>
          </a:xfrm>
          <a:prstGeom prst="straightConnector1">
            <a:avLst/>
          </a:prstGeom>
          <a:noFill/>
          <a:ln cap="flat" cmpd="sng" w="9525">
            <a:solidFill>
              <a:schemeClr val="dk2"/>
            </a:solidFill>
            <a:prstDash val="solid"/>
            <a:round/>
            <a:headEnd len="med" w="med" type="none"/>
            <a:tailEnd len="med" w="med" type="none"/>
          </a:ln>
        </p:spPr>
      </p:cxnSp>
      <p:cxnSp>
        <p:nvCxnSpPr>
          <p:cNvPr id="2794" name="Google Shape;2794;p58"/>
          <p:cNvCxnSpPr>
            <a:stCxn id="2767" idx="0"/>
            <a:endCxn id="2750" idx="1"/>
          </p:cNvCxnSpPr>
          <p:nvPr/>
        </p:nvCxnSpPr>
        <p:spPr>
          <a:xfrm flipH="1" rot="10800000">
            <a:off x="5957718" y="2577722"/>
            <a:ext cx="84900" cy="600"/>
          </a:xfrm>
          <a:prstGeom prst="straightConnector1">
            <a:avLst/>
          </a:prstGeom>
          <a:noFill/>
          <a:ln cap="flat" cmpd="sng" w="9525">
            <a:solidFill>
              <a:schemeClr val="dk2"/>
            </a:solidFill>
            <a:prstDash val="solid"/>
            <a:round/>
            <a:headEnd len="med" w="med" type="none"/>
            <a:tailEnd len="med" w="med" type="none"/>
          </a:ln>
        </p:spPr>
      </p:cxnSp>
      <p:sp>
        <p:nvSpPr>
          <p:cNvPr id="2795" name="Google Shape;2795;p58"/>
          <p:cNvSpPr/>
          <p:nvPr/>
        </p:nvSpPr>
        <p:spPr>
          <a:xfrm rot="5400000">
            <a:off x="7359768" y="243884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sp>
        <p:nvSpPr>
          <p:cNvPr id="2796" name="Google Shape;2796;p58"/>
          <p:cNvSpPr/>
          <p:nvPr/>
        </p:nvSpPr>
        <p:spPr>
          <a:xfrm rot="5400000">
            <a:off x="7719707" y="2437404"/>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2797" name="Google Shape;2797;p58"/>
          <p:cNvSpPr/>
          <p:nvPr/>
        </p:nvSpPr>
        <p:spPr>
          <a:xfrm rot="5400000">
            <a:off x="8079628" y="2436982"/>
            <a:ext cx="8343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Softmax</a:t>
            </a:r>
            <a:endParaRPr sz="1200"/>
          </a:p>
        </p:txBody>
      </p:sp>
      <p:cxnSp>
        <p:nvCxnSpPr>
          <p:cNvPr id="2798" name="Google Shape;2798;p58"/>
          <p:cNvCxnSpPr>
            <a:stCxn id="2750" idx="3"/>
            <a:endCxn id="2795" idx="2"/>
          </p:cNvCxnSpPr>
          <p:nvPr/>
        </p:nvCxnSpPr>
        <p:spPr>
          <a:xfrm flipH="1" rot="10800000">
            <a:off x="7554557" y="2576514"/>
            <a:ext cx="84900" cy="1200"/>
          </a:xfrm>
          <a:prstGeom prst="straightConnector1">
            <a:avLst/>
          </a:prstGeom>
          <a:noFill/>
          <a:ln cap="flat" cmpd="sng" w="9525">
            <a:solidFill>
              <a:schemeClr val="dk2"/>
            </a:solidFill>
            <a:prstDash val="solid"/>
            <a:round/>
            <a:headEnd len="med" w="med" type="none"/>
            <a:tailEnd len="med" w="med" type="none"/>
          </a:ln>
        </p:spPr>
      </p:cxnSp>
      <p:cxnSp>
        <p:nvCxnSpPr>
          <p:cNvPr id="2799" name="Google Shape;2799;p58"/>
          <p:cNvCxnSpPr>
            <a:stCxn id="2795" idx="0"/>
            <a:endCxn id="2796" idx="2"/>
          </p:cNvCxnSpPr>
          <p:nvPr/>
        </p:nvCxnSpPr>
        <p:spPr>
          <a:xfrm flipH="1" rot="10800000">
            <a:off x="7914468" y="2574895"/>
            <a:ext cx="84900" cy="1500"/>
          </a:xfrm>
          <a:prstGeom prst="straightConnector1">
            <a:avLst/>
          </a:prstGeom>
          <a:noFill/>
          <a:ln cap="flat" cmpd="sng" w="9525">
            <a:solidFill>
              <a:schemeClr val="dk2"/>
            </a:solidFill>
            <a:prstDash val="solid"/>
            <a:round/>
            <a:headEnd len="med" w="med" type="none"/>
            <a:tailEnd len="med" w="med" type="none"/>
          </a:ln>
        </p:spPr>
      </p:cxnSp>
      <p:cxnSp>
        <p:nvCxnSpPr>
          <p:cNvPr id="2800" name="Google Shape;2800;p58"/>
          <p:cNvCxnSpPr>
            <a:stCxn id="2796" idx="0"/>
            <a:endCxn id="2797" idx="2"/>
          </p:cNvCxnSpPr>
          <p:nvPr/>
        </p:nvCxnSpPr>
        <p:spPr>
          <a:xfrm flipH="1" rot="10800000">
            <a:off x="8274407" y="2574654"/>
            <a:ext cx="84900" cy="300"/>
          </a:xfrm>
          <a:prstGeom prst="straightConnector1">
            <a:avLst/>
          </a:prstGeom>
          <a:noFill/>
          <a:ln cap="flat" cmpd="sng" w="9525">
            <a:solidFill>
              <a:schemeClr val="dk2"/>
            </a:solidFill>
            <a:prstDash val="solid"/>
            <a:round/>
            <a:headEnd len="med" w="med" type="none"/>
            <a:tailEnd len="med" w="med" type="none"/>
          </a:ln>
        </p:spPr>
      </p:cxnSp>
      <p:cxnSp>
        <p:nvCxnSpPr>
          <p:cNvPr id="2801" name="Google Shape;2801;p58"/>
          <p:cNvCxnSpPr/>
          <p:nvPr/>
        </p:nvCxnSpPr>
        <p:spPr>
          <a:xfrm>
            <a:off x="3003200" y="3120100"/>
            <a:ext cx="707700" cy="0"/>
          </a:xfrm>
          <a:prstGeom prst="straightConnector1">
            <a:avLst/>
          </a:prstGeom>
          <a:noFill/>
          <a:ln cap="flat" cmpd="sng" w="9525">
            <a:solidFill>
              <a:schemeClr val="dk2"/>
            </a:solidFill>
            <a:prstDash val="solid"/>
            <a:round/>
            <a:headEnd len="med" w="med" type="none"/>
            <a:tailEnd len="med" w="med" type="none"/>
          </a:ln>
        </p:spPr>
      </p:cxnSp>
      <p:cxnSp>
        <p:nvCxnSpPr>
          <p:cNvPr id="2802" name="Google Shape;2802;p58"/>
          <p:cNvCxnSpPr/>
          <p:nvPr/>
        </p:nvCxnSpPr>
        <p:spPr>
          <a:xfrm rot="10800000">
            <a:off x="3007304" y="2978675"/>
            <a:ext cx="0" cy="142800"/>
          </a:xfrm>
          <a:prstGeom prst="straightConnector1">
            <a:avLst/>
          </a:prstGeom>
          <a:noFill/>
          <a:ln cap="flat" cmpd="sng" w="9525">
            <a:solidFill>
              <a:schemeClr val="dk2"/>
            </a:solidFill>
            <a:prstDash val="solid"/>
            <a:round/>
            <a:headEnd len="med" w="med" type="none"/>
            <a:tailEnd len="med" w="med" type="none"/>
          </a:ln>
        </p:spPr>
      </p:cxnSp>
      <p:cxnSp>
        <p:nvCxnSpPr>
          <p:cNvPr id="2803" name="Google Shape;2803;p58"/>
          <p:cNvCxnSpPr/>
          <p:nvPr/>
        </p:nvCxnSpPr>
        <p:spPr>
          <a:xfrm rot="10800000">
            <a:off x="3706711" y="2978675"/>
            <a:ext cx="0" cy="142800"/>
          </a:xfrm>
          <a:prstGeom prst="straightConnector1">
            <a:avLst/>
          </a:prstGeom>
          <a:noFill/>
          <a:ln cap="flat" cmpd="sng" w="9525">
            <a:solidFill>
              <a:schemeClr val="dk2"/>
            </a:solidFill>
            <a:prstDash val="solid"/>
            <a:round/>
            <a:headEnd len="med" w="med" type="none"/>
            <a:tailEnd len="med" w="med" type="none"/>
          </a:ln>
        </p:spPr>
      </p:cxnSp>
      <p:cxnSp>
        <p:nvCxnSpPr>
          <p:cNvPr id="2804" name="Google Shape;2804;p58"/>
          <p:cNvCxnSpPr/>
          <p:nvPr/>
        </p:nvCxnSpPr>
        <p:spPr>
          <a:xfrm>
            <a:off x="5298405" y="3120104"/>
            <a:ext cx="707700" cy="0"/>
          </a:xfrm>
          <a:prstGeom prst="straightConnector1">
            <a:avLst/>
          </a:prstGeom>
          <a:noFill/>
          <a:ln cap="flat" cmpd="sng" w="9525">
            <a:solidFill>
              <a:schemeClr val="dk2"/>
            </a:solidFill>
            <a:prstDash val="solid"/>
            <a:round/>
            <a:headEnd len="med" w="med" type="none"/>
            <a:tailEnd len="med" w="med" type="none"/>
          </a:ln>
        </p:spPr>
      </p:cxnSp>
      <p:cxnSp>
        <p:nvCxnSpPr>
          <p:cNvPr id="2805" name="Google Shape;2805;p58"/>
          <p:cNvCxnSpPr/>
          <p:nvPr/>
        </p:nvCxnSpPr>
        <p:spPr>
          <a:xfrm rot="10800000">
            <a:off x="5302509" y="2978679"/>
            <a:ext cx="0" cy="142800"/>
          </a:xfrm>
          <a:prstGeom prst="straightConnector1">
            <a:avLst/>
          </a:prstGeom>
          <a:noFill/>
          <a:ln cap="flat" cmpd="sng" w="9525">
            <a:solidFill>
              <a:schemeClr val="dk2"/>
            </a:solidFill>
            <a:prstDash val="solid"/>
            <a:round/>
            <a:headEnd len="med" w="med" type="none"/>
            <a:tailEnd len="med" w="med" type="none"/>
          </a:ln>
        </p:spPr>
      </p:cxnSp>
      <p:cxnSp>
        <p:nvCxnSpPr>
          <p:cNvPr id="2806" name="Google Shape;2806;p58"/>
          <p:cNvCxnSpPr/>
          <p:nvPr/>
        </p:nvCxnSpPr>
        <p:spPr>
          <a:xfrm rot="10800000">
            <a:off x="6001916" y="2978679"/>
            <a:ext cx="0" cy="142800"/>
          </a:xfrm>
          <a:prstGeom prst="straightConnector1">
            <a:avLst/>
          </a:prstGeom>
          <a:noFill/>
          <a:ln cap="flat" cmpd="sng" w="9525">
            <a:solidFill>
              <a:schemeClr val="dk2"/>
            </a:solidFill>
            <a:prstDash val="solid"/>
            <a:round/>
            <a:headEnd len="med" w="med" type="none"/>
            <a:tailEnd len="med" w="med" type="none"/>
          </a:ln>
        </p:spPr>
      </p:cxnSp>
      <p:cxnSp>
        <p:nvCxnSpPr>
          <p:cNvPr id="2807" name="Google Shape;2807;p58"/>
          <p:cNvCxnSpPr/>
          <p:nvPr/>
        </p:nvCxnSpPr>
        <p:spPr>
          <a:xfrm>
            <a:off x="3370500" y="3116043"/>
            <a:ext cx="0" cy="95400"/>
          </a:xfrm>
          <a:prstGeom prst="straightConnector1">
            <a:avLst/>
          </a:prstGeom>
          <a:noFill/>
          <a:ln cap="flat" cmpd="sng" w="9525">
            <a:solidFill>
              <a:schemeClr val="dk2"/>
            </a:solidFill>
            <a:prstDash val="solid"/>
            <a:round/>
            <a:headEnd len="med" w="med" type="none"/>
            <a:tailEnd len="med" w="med" type="none"/>
          </a:ln>
        </p:spPr>
      </p:cxnSp>
      <p:cxnSp>
        <p:nvCxnSpPr>
          <p:cNvPr id="2808" name="Google Shape;2808;p58"/>
          <p:cNvCxnSpPr/>
          <p:nvPr/>
        </p:nvCxnSpPr>
        <p:spPr>
          <a:xfrm>
            <a:off x="5656500" y="3116043"/>
            <a:ext cx="0" cy="95400"/>
          </a:xfrm>
          <a:prstGeom prst="straightConnector1">
            <a:avLst/>
          </a:prstGeom>
          <a:noFill/>
          <a:ln cap="flat" cmpd="sng" w="9525">
            <a:solidFill>
              <a:schemeClr val="dk2"/>
            </a:solidFill>
            <a:prstDash val="solid"/>
            <a:round/>
            <a:headEnd len="med" w="med" type="none"/>
            <a:tailEnd len="med" w="med" type="none"/>
          </a:ln>
        </p:spPr>
      </p:cxnSp>
      <p:cxnSp>
        <p:nvCxnSpPr>
          <p:cNvPr id="2809" name="Google Shape;2809;p58"/>
          <p:cNvCxnSpPr/>
          <p:nvPr/>
        </p:nvCxnSpPr>
        <p:spPr>
          <a:xfrm>
            <a:off x="3363693" y="3211275"/>
            <a:ext cx="2292900" cy="0"/>
          </a:xfrm>
          <a:prstGeom prst="straightConnector1">
            <a:avLst/>
          </a:prstGeom>
          <a:noFill/>
          <a:ln cap="flat" cmpd="sng" w="9525">
            <a:solidFill>
              <a:schemeClr val="dk2"/>
            </a:solidFill>
            <a:prstDash val="solid"/>
            <a:round/>
            <a:headEnd len="med" w="med" type="none"/>
            <a:tailEnd len="med" w="med" type="none"/>
          </a:ln>
        </p:spPr>
      </p:cxnSp>
      <p:sp>
        <p:nvSpPr>
          <p:cNvPr id="2810" name="Google Shape;2810;p58"/>
          <p:cNvSpPr txBox="1"/>
          <p:nvPr/>
        </p:nvSpPr>
        <p:spPr>
          <a:xfrm>
            <a:off x="3873950" y="3129643"/>
            <a:ext cx="3918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Transition layers</a:t>
            </a:r>
            <a:endParaRPr sz="1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4" name="Shape 2814"/>
        <p:cNvGrpSpPr/>
        <p:nvPr/>
      </p:nvGrpSpPr>
      <p:grpSpPr>
        <a:xfrm>
          <a:off x="0" y="0"/>
          <a:ext cx="0" cy="0"/>
          <a:chOff x="0" y="0"/>
          <a:chExt cx="0" cy="0"/>
        </a:xfrm>
      </p:grpSpPr>
      <p:pic>
        <p:nvPicPr>
          <p:cNvPr id="2815" name="Google Shape;2815;p59"/>
          <p:cNvPicPr preferRelativeResize="0"/>
          <p:nvPr/>
        </p:nvPicPr>
        <p:blipFill>
          <a:blip r:embed="rId3">
            <a:alphaModFix/>
          </a:blip>
          <a:stretch>
            <a:fillRect/>
          </a:stretch>
        </p:blipFill>
        <p:spPr>
          <a:xfrm>
            <a:off x="1224738" y="-2309750"/>
            <a:ext cx="3416424" cy="2038100"/>
          </a:xfrm>
          <a:prstGeom prst="rect">
            <a:avLst/>
          </a:prstGeom>
          <a:noFill/>
          <a:ln>
            <a:noFill/>
          </a:ln>
        </p:spPr>
      </p:pic>
      <p:sp>
        <p:nvSpPr>
          <p:cNvPr id="2816" name="Google Shape;2816;p59"/>
          <p:cNvSpPr/>
          <p:nvPr/>
        </p:nvSpPr>
        <p:spPr>
          <a:xfrm>
            <a:off x="926625" y="25467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conv</a:t>
            </a:r>
            <a:endParaRPr sz="900"/>
          </a:p>
        </p:txBody>
      </p:sp>
      <p:sp>
        <p:nvSpPr>
          <p:cNvPr id="2817" name="Google Shape;2817;p59"/>
          <p:cNvSpPr txBox="1"/>
          <p:nvPr/>
        </p:nvSpPr>
        <p:spPr>
          <a:xfrm>
            <a:off x="2534565" y="3953986"/>
            <a:ext cx="3840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2818" name="Google Shape;2818;p59"/>
          <p:cNvSpPr/>
          <p:nvPr/>
        </p:nvSpPr>
        <p:spPr>
          <a:xfrm>
            <a:off x="1096112" y="2153086"/>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2819" name="Google Shape;2819;p59"/>
          <p:cNvSpPr/>
          <p:nvPr/>
        </p:nvSpPr>
        <p:spPr>
          <a:xfrm>
            <a:off x="1252437" y="2546700"/>
            <a:ext cx="384000" cy="2862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0" spcFirstLastPara="1" rIns="0" wrap="square" tIns="90000">
            <a:noAutofit/>
          </a:bodyPr>
          <a:lstStyle/>
          <a:p>
            <a:pPr indent="0" lvl="0" marL="0" rtl="0" algn="ctr">
              <a:spcBef>
                <a:spcPts val="0"/>
              </a:spcBef>
              <a:spcAft>
                <a:spcPts val="0"/>
              </a:spcAft>
              <a:buNone/>
            </a:pPr>
            <a:r>
              <a:rPr lang="en" sz="900"/>
              <a:t>identity</a:t>
            </a:r>
            <a:endParaRPr sz="900"/>
          </a:p>
        </p:txBody>
      </p:sp>
      <p:sp>
        <p:nvSpPr>
          <p:cNvPr id="2820" name="Google Shape;2820;p59"/>
          <p:cNvSpPr/>
          <p:nvPr/>
        </p:nvSpPr>
        <p:spPr>
          <a:xfrm>
            <a:off x="1702124" y="25467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conv</a:t>
            </a:r>
            <a:endParaRPr sz="900"/>
          </a:p>
        </p:txBody>
      </p:sp>
      <p:sp>
        <p:nvSpPr>
          <p:cNvPr id="2821" name="Google Shape;2821;p59"/>
          <p:cNvSpPr/>
          <p:nvPr/>
        </p:nvSpPr>
        <p:spPr>
          <a:xfrm>
            <a:off x="2025576" y="25467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5x5 conv</a:t>
            </a:r>
            <a:endParaRPr sz="900"/>
          </a:p>
        </p:txBody>
      </p:sp>
      <p:sp>
        <p:nvSpPr>
          <p:cNvPr id="2822" name="Google Shape;2822;p59"/>
          <p:cNvSpPr/>
          <p:nvPr/>
        </p:nvSpPr>
        <p:spPr>
          <a:xfrm>
            <a:off x="2375100" y="2546700"/>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2823" name="Google Shape;2823;p59"/>
          <p:cNvSpPr/>
          <p:nvPr/>
        </p:nvSpPr>
        <p:spPr>
          <a:xfrm>
            <a:off x="2725625" y="2546700"/>
            <a:ext cx="384000" cy="2862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900"/>
              <a:t>identity</a:t>
            </a:r>
            <a:endParaRPr sz="900"/>
          </a:p>
        </p:txBody>
      </p:sp>
      <p:sp>
        <p:nvSpPr>
          <p:cNvPr id="2824" name="Google Shape;2824;p59"/>
          <p:cNvSpPr/>
          <p:nvPr/>
        </p:nvSpPr>
        <p:spPr>
          <a:xfrm>
            <a:off x="3193967" y="2545788"/>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2825" name="Google Shape;2825;p59"/>
          <p:cNvSpPr/>
          <p:nvPr/>
        </p:nvSpPr>
        <p:spPr>
          <a:xfrm>
            <a:off x="3510190" y="2545788"/>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2826" name="Google Shape;2826;p59"/>
          <p:cNvSpPr/>
          <p:nvPr/>
        </p:nvSpPr>
        <p:spPr>
          <a:xfrm>
            <a:off x="3864510" y="25458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conv</a:t>
            </a:r>
            <a:endParaRPr sz="900"/>
          </a:p>
        </p:txBody>
      </p:sp>
      <p:sp>
        <p:nvSpPr>
          <p:cNvPr id="2827" name="Google Shape;2827;p59"/>
          <p:cNvSpPr/>
          <p:nvPr/>
        </p:nvSpPr>
        <p:spPr>
          <a:xfrm>
            <a:off x="4184387" y="25458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5x5 conv</a:t>
            </a:r>
            <a:endParaRPr sz="900"/>
          </a:p>
        </p:txBody>
      </p:sp>
      <p:sp>
        <p:nvSpPr>
          <p:cNvPr id="2828" name="Google Shape;2828;p59"/>
          <p:cNvSpPr/>
          <p:nvPr/>
        </p:nvSpPr>
        <p:spPr>
          <a:xfrm>
            <a:off x="1841625" y="2153086"/>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t>add</a:t>
            </a:r>
            <a:endParaRPr sz="800"/>
          </a:p>
        </p:txBody>
      </p:sp>
      <p:sp>
        <p:nvSpPr>
          <p:cNvPr id="2829" name="Google Shape;2829;p59"/>
          <p:cNvSpPr/>
          <p:nvPr/>
        </p:nvSpPr>
        <p:spPr>
          <a:xfrm>
            <a:off x="2566242" y="2153086"/>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2830" name="Google Shape;2830;p59"/>
          <p:cNvSpPr/>
          <p:nvPr/>
        </p:nvSpPr>
        <p:spPr>
          <a:xfrm>
            <a:off x="3359261" y="2152173"/>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2831" name="Google Shape;2831;p59"/>
          <p:cNvSpPr/>
          <p:nvPr/>
        </p:nvSpPr>
        <p:spPr>
          <a:xfrm>
            <a:off x="4039875" y="2153086"/>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2832" name="Google Shape;2832;p59"/>
          <p:cNvSpPr/>
          <p:nvPr/>
        </p:nvSpPr>
        <p:spPr>
          <a:xfrm>
            <a:off x="2309093" y="1762885"/>
            <a:ext cx="766200" cy="28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Filter concatenation</a:t>
            </a:r>
            <a:endParaRPr sz="900"/>
          </a:p>
        </p:txBody>
      </p:sp>
      <p:sp>
        <p:nvSpPr>
          <p:cNvPr id="2833" name="Google Shape;2833;p59"/>
          <p:cNvSpPr/>
          <p:nvPr/>
        </p:nvSpPr>
        <p:spPr>
          <a:xfrm>
            <a:off x="2568350" y="3030375"/>
            <a:ext cx="2853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1000"/>
              <a:t>h</a:t>
            </a:r>
            <a:r>
              <a:rPr baseline="-25000" lang="en" sz="1000"/>
              <a:t>i</a:t>
            </a:r>
            <a:endParaRPr baseline="-25000" sz="1000"/>
          </a:p>
        </p:txBody>
      </p:sp>
      <p:sp>
        <p:nvSpPr>
          <p:cNvPr id="2834" name="Google Shape;2834;p59"/>
          <p:cNvSpPr/>
          <p:nvPr/>
        </p:nvSpPr>
        <p:spPr>
          <a:xfrm>
            <a:off x="2573649" y="3806400"/>
            <a:ext cx="2853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1000"/>
              <a:t>h</a:t>
            </a:r>
            <a:r>
              <a:rPr baseline="-25000" lang="en" sz="1000"/>
              <a:t>i-1</a:t>
            </a:r>
            <a:endParaRPr baseline="-25000" sz="1000"/>
          </a:p>
        </p:txBody>
      </p:sp>
      <p:sp>
        <p:nvSpPr>
          <p:cNvPr id="2835" name="Google Shape;2835;p59"/>
          <p:cNvSpPr/>
          <p:nvPr/>
        </p:nvSpPr>
        <p:spPr>
          <a:xfrm>
            <a:off x="2563132" y="3404323"/>
            <a:ext cx="303912" cy="24051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p>
        </p:txBody>
      </p:sp>
      <p:sp>
        <p:nvSpPr>
          <p:cNvPr id="2836" name="Google Shape;2836;p59"/>
          <p:cNvSpPr txBox="1"/>
          <p:nvPr/>
        </p:nvSpPr>
        <p:spPr>
          <a:xfrm>
            <a:off x="2546093" y="3268471"/>
            <a:ext cx="511200" cy="1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sz="800"/>
          </a:p>
        </p:txBody>
      </p:sp>
      <p:cxnSp>
        <p:nvCxnSpPr>
          <p:cNvPr id="2837" name="Google Shape;2837;p59"/>
          <p:cNvCxnSpPr>
            <a:stCxn id="2834" idx="3"/>
            <a:endCxn id="2827" idx="2"/>
          </p:cNvCxnSpPr>
          <p:nvPr/>
        </p:nvCxnSpPr>
        <p:spPr>
          <a:xfrm flipH="1" rot="10800000">
            <a:off x="2858949" y="2832000"/>
            <a:ext cx="1455600" cy="1080600"/>
          </a:xfrm>
          <a:prstGeom prst="curvedConnector2">
            <a:avLst/>
          </a:prstGeom>
          <a:noFill/>
          <a:ln cap="flat" cmpd="sng" w="9525">
            <a:solidFill>
              <a:schemeClr val="dk2"/>
            </a:solidFill>
            <a:prstDash val="dot"/>
            <a:round/>
            <a:headEnd len="med" w="med" type="none"/>
            <a:tailEnd len="med" w="med" type="triangle"/>
          </a:ln>
        </p:spPr>
      </p:cxnSp>
      <p:cxnSp>
        <p:nvCxnSpPr>
          <p:cNvPr id="2838" name="Google Shape;2838;p59"/>
          <p:cNvCxnSpPr>
            <a:stCxn id="2834" idx="3"/>
            <a:endCxn id="2826" idx="2"/>
          </p:cNvCxnSpPr>
          <p:nvPr/>
        </p:nvCxnSpPr>
        <p:spPr>
          <a:xfrm flipH="1" rot="10800000">
            <a:off x="2858949" y="2832000"/>
            <a:ext cx="1135500" cy="1080600"/>
          </a:xfrm>
          <a:prstGeom prst="curvedConnector2">
            <a:avLst/>
          </a:prstGeom>
          <a:noFill/>
          <a:ln cap="flat" cmpd="sng" w="9525">
            <a:solidFill>
              <a:schemeClr val="dk2"/>
            </a:solidFill>
            <a:prstDash val="dot"/>
            <a:round/>
            <a:headEnd len="med" w="med" type="none"/>
            <a:tailEnd len="med" w="med" type="triangle"/>
          </a:ln>
        </p:spPr>
      </p:cxnSp>
      <p:cxnSp>
        <p:nvCxnSpPr>
          <p:cNvPr id="2839" name="Google Shape;2839;p59"/>
          <p:cNvCxnSpPr>
            <a:stCxn id="2834" idx="3"/>
            <a:endCxn id="2825" idx="2"/>
          </p:cNvCxnSpPr>
          <p:nvPr/>
        </p:nvCxnSpPr>
        <p:spPr>
          <a:xfrm flipH="1" rot="10800000">
            <a:off x="2858949" y="2832000"/>
            <a:ext cx="781200" cy="1080600"/>
          </a:xfrm>
          <a:prstGeom prst="curvedConnector2">
            <a:avLst/>
          </a:prstGeom>
          <a:noFill/>
          <a:ln cap="flat" cmpd="sng" w="9525">
            <a:solidFill>
              <a:schemeClr val="dk2"/>
            </a:solidFill>
            <a:prstDash val="dot"/>
            <a:round/>
            <a:headEnd len="med" w="med" type="none"/>
            <a:tailEnd len="med" w="med" type="triangle"/>
          </a:ln>
        </p:spPr>
      </p:cxnSp>
      <p:cxnSp>
        <p:nvCxnSpPr>
          <p:cNvPr id="2840" name="Google Shape;2840;p59"/>
          <p:cNvCxnSpPr>
            <a:stCxn id="2834" idx="3"/>
            <a:endCxn id="2824" idx="2"/>
          </p:cNvCxnSpPr>
          <p:nvPr/>
        </p:nvCxnSpPr>
        <p:spPr>
          <a:xfrm flipH="1" rot="10800000">
            <a:off x="2858949" y="2832000"/>
            <a:ext cx="465000" cy="1080600"/>
          </a:xfrm>
          <a:prstGeom prst="curvedConnector2">
            <a:avLst/>
          </a:prstGeom>
          <a:noFill/>
          <a:ln cap="flat" cmpd="sng" w="9525">
            <a:solidFill>
              <a:schemeClr val="dk2"/>
            </a:solidFill>
            <a:prstDash val="dot"/>
            <a:round/>
            <a:headEnd len="med" w="med" type="none"/>
            <a:tailEnd len="med" w="med" type="triangle"/>
          </a:ln>
        </p:spPr>
      </p:cxnSp>
      <p:cxnSp>
        <p:nvCxnSpPr>
          <p:cNvPr id="2841" name="Google Shape;2841;p59"/>
          <p:cNvCxnSpPr>
            <a:stCxn id="2834" idx="3"/>
            <a:endCxn id="2823" idx="2"/>
          </p:cNvCxnSpPr>
          <p:nvPr/>
        </p:nvCxnSpPr>
        <p:spPr>
          <a:xfrm flipH="1" rot="10800000">
            <a:off x="2858949" y="2832900"/>
            <a:ext cx="58800" cy="1079700"/>
          </a:xfrm>
          <a:prstGeom prst="curvedConnector2">
            <a:avLst/>
          </a:prstGeom>
          <a:noFill/>
          <a:ln cap="flat" cmpd="sng" w="9525">
            <a:solidFill>
              <a:schemeClr val="dk2"/>
            </a:solidFill>
            <a:prstDash val="dot"/>
            <a:round/>
            <a:headEnd len="med" w="med" type="none"/>
            <a:tailEnd len="med" w="med" type="triangle"/>
          </a:ln>
        </p:spPr>
      </p:cxnSp>
      <p:cxnSp>
        <p:nvCxnSpPr>
          <p:cNvPr id="2842" name="Google Shape;2842;p59"/>
          <p:cNvCxnSpPr>
            <a:stCxn id="2834" idx="1"/>
            <a:endCxn id="2820" idx="2"/>
          </p:cNvCxnSpPr>
          <p:nvPr/>
        </p:nvCxnSpPr>
        <p:spPr>
          <a:xfrm rot="10800000">
            <a:off x="1832049" y="2832900"/>
            <a:ext cx="741600" cy="1079700"/>
          </a:xfrm>
          <a:prstGeom prst="curvedConnector2">
            <a:avLst/>
          </a:prstGeom>
          <a:noFill/>
          <a:ln cap="flat" cmpd="sng" w="9525">
            <a:solidFill>
              <a:schemeClr val="dk2"/>
            </a:solidFill>
            <a:prstDash val="dot"/>
            <a:round/>
            <a:headEnd len="med" w="med" type="none"/>
            <a:tailEnd len="med" w="med" type="triangle"/>
          </a:ln>
        </p:spPr>
      </p:cxnSp>
      <p:cxnSp>
        <p:nvCxnSpPr>
          <p:cNvPr id="2843" name="Google Shape;2843;p59"/>
          <p:cNvCxnSpPr>
            <a:stCxn id="2834" idx="0"/>
            <a:endCxn id="2835" idx="1"/>
          </p:cNvCxnSpPr>
          <p:nvPr/>
        </p:nvCxnSpPr>
        <p:spPr>
          <a:xfrm flipH="1" rot="5400000">
            <a:off x="2634849" y="3724950"/>
            <a:ext cx="161700" cy="1200"/>
          </a:xfrm>
          <a:prstGeom prst="curvedConnector3">
            <a:avLst>
              <a:gd fmla="val 49685" name="adj1"/>
            </a:avLst>
          </a:prstGeom>
          <a:noFill/>
          <a:ln cap="flat" cmpd="sng" w="9525">
            <a:solidFill>
              <a:schemeClr val="dk2"/>
            </a:solidFill>
            <a:prstDash val="dot"/>
            <a:round/>
            <a:headEnd len="med" w="med" type="none"/>
            <a:tailEnd len="med" w="med" type="triangle"/>
          </a:ln>
        </p:spPr>
      </p:cxnSp>
      <p:cxnSp>
        <p:nvCxnSpPr>
          <p:cNvPr id="2844" name="Google Shape;2844;p59"/>
          <p:cNvCxnSpPr>
            <a:stCxn id="2835" idx="3"/>
            <a:endCxn id="2833" idx="2"/>
          </p:cNvCxnSpPr>
          <p:nvPr/>
        </p:nvCxnSpPr>
        <p:spPr>
          <a:xfrm flipH="1" rot="5400000">
            <a:off x="2625388" y="3328374"/>
            <a:ext cx="175200" cy="4200"/>
          </a:xfrm>
          <a:prstGeom prst="curvedConnector3">
            <a:avLst>
              <a:gd fmla="val 53729" name="adj1"/>
            </a:avLst>
          </a:prstGeom>
          <a:noFill/>
          <a:ln cap="flat" cmpd="sng" w="9525">
            <a:solidFill>
              <a:schemeClr val="dk2"/>
            </a:solidFill>
            <a:prstDash val="dot"/>
            <a:round/>
            <a:headEnd len="med" w="med" type="none"/>
            <a:tailEnd len="med" w="med" type="triangle"/>
          </a:ln>
        </p:spPr>
      </p:cxnSp>
      <p:cxnSp>
        <p:nvCxnSpPr>
          <p:cNvPr id="2845" name="Google Shape;2845;p59"/>
          <p:cNvCxnSpPr>
            <a:stCxn id="2833" idx="1"/>
            <a:endCxn id="2822" idx="2"/>
          </p:cNvCxnSpPr>
          <p:nvPr/>
        </p:nvCxnSpPr>
        <p:spPr>
          <a:xfrm rot="10800000">
            <a:off x="2505050" y="2832975"/>
            <a:ext cx="63300" cy="303600"/>
          </a:xfrm>
          <a:prstGeom prst="curvedConnector2">
            <a:avLst/>
          </a:prstGeom>
          <a:noFill/>
          <a:ln cap="flat" cmpd="sng" w="9525">
            <a:solidFill>
              <a:schemeClr val="dk2"/>
            </a:solidFill>
            <a:prstDash val="solid"/>
            <a:round/>
            <a:headEnd len="med" w="med" type="none"/>
            <a:tailEnd len="med" w="med" type="triangle"/>
          </a:ln>
        </p:spPr>
      </p:cxnSp>
      <p:cxnSp>
        <p:nvCxnSpPr>
          <p:cNvPr id="2846" name="Google Shape;2846;p59"/>
          <p:cNvCxnSpPr>
            <a:stCxn id="2833" idx="1"/>
            <a:endCxn id="2821" idx="2"/>
          </p:cNvCxnSpPr>
          <p:nvPr/>
        </p:nvCxnSpPr>
        <p:spPr>
          <a:xfrm rot="10800000">
            <a:off x="2155550" y="2832975"/>
            <a:ext cx="412800" cy="303600"/>
          </a:xfrm>
          <a:prstGeom prst="curvedConnector2">
            <a:avLst/>
          </a:prstGeom>
          <a:noFill/>
          <a:ln cap="flat" cmpd="sng" w="9525">
            <a:solidFill>
              <a:schemeClr val="dk2"/>
            </a:solidFill>
            <a:prstDash val="solid"/>
            <a:round/>
            <a:headEnd len="med" w="med" type="none"/>
            <a:tailEnd len="med" w="med" type="triangle"/>
          </a:ln>
        </p:spPr>
      </p:cxnSp>
      <p:cxnSp>
        <p:nvCxnSpPr>
          <p:cNvPr id="2847" name="Google Shape;2847;p59"/>
          <p:cNvCxnSpPr>
            <a:stCxn id="2833" idx="1"/>
            <a:endCxn id="2819" idx="2"/>
          </p:cNvCxnSpPr>
          <p:nvPr/>
        </p:nvCxnSpPr>
        <p:spPr>
          <a:xfrm rot="10800000">
            <a:off x="1444550" y="2832975"/>
            <a:ext cx="1123800" cy="303600"/>
          </a:xfrm>
          <a:prstGeom prst="curvedConnector2">
            <a:avLst/>
          </a:prstGeom>
          <a:noFill/>
          <a:ln cap="flat" cmpd="sng" w="9525">
            <a:solidFill>
              <a:schemeClr val="dk2"/>
            </a:solidFill>
            <a:prstDash val="solid"/>
            <a:round/>
            <a:headEnd len="med" w="med" type="none"/>
            <a:tailEnd len="med" w="med" type="triangle"/>
          </a:ln>
        </p:spPr>
      </p:cxnSp>
      <p:cxnSp>
        <p:nvCxnSpPr>
          <p:cNvPr id="2848" name="Google Shape;2848;p59"/>
          <p:cNvCxnSpPr>
            <a:stCxn id="2833" idx="1"/>
            <a:endCxn id="2816" idx="2"/>
          </p:cNvCxnSpPr>
          <p:nvPr/>
        </p:nvCxnSpPr>
        <p:spPr>
          <a:xfrm rot="10800000">
            <a:off x="1056650" y="2832975"/>
            <a:ext cx="1511700" cy="303600"/>
          </a:xfrm>
          <a:prstGeom prst="curvedConnector2">
            <a:avLst/>
          </a:prstGeom>
          <a:noFill/>
          <a:ln cap="flat" cmpd="sng" w="9525">
            <a:solidFill>
              <a:schemeClr val="dk2"/>
            </a:solidFill>
            <a:prstDash val="solid"/>
            <a:round/>
            <a:headEnd len="med" w="med" type="none"/>
            <a:tailEnd len="med" w="med" type="triangle"/>
          </a:ln>
        </p:spPr>
      </p:cxnSp>
      <p:cxnSp>
        <p:nvCxnSpPr>
          <p:cNvPr id="2849" name="Google Shape;2849;p59"/>
          <p:cNvCxnSpPr>
            <a:stCxn id="2816" idx="0"/>
            <a:endCxn id="2818" idx="2"/>
          </p:cNvCxnSpPr>
          <p:nvPr/>
        </p:nvCxnSpPr>
        <p:spPr>
          <a:xfrm rot="-5400000">
            <a:off x="1052175" y="2378700"/>
            <a:ext cx="172500" cy="163500"/>
          </a:xfrm>
          <a:prstGeom prst="curvedConnector3">
            <a:avLst>
              <a:gd fmla="val 50027" name="adj1"/>
            </a:avLst>
          </a:prstGeom>
          <a:noFill/>
          <a:ln cap="flat" cmpd="sng" w="9525">
            <a:solidFill>
              <a:schemeClr val="dk2"/>
            </a:solidFill>
            <a:prstDash val="solid"/>
            <a:round/>
            <a:headEnd len="med" w="med" type="none"/>
            <a:tailEnd len="med" w="med" type="triangle"/>
          </a:ln>
        </p:spPr>
      </p:cxnSp>
      <p:cxnSp>
        <p:nvCxnSpPr>
          <p:cNvPr id="2850" name="Google Shape;2850;p59"/>
          <p:cNvCxnSpPr>
            <a:stCxn id="2819" idx="0"/>
            <a:endCxn id="2818" idx="2"/>
          </p:cNvCxnSpPr>
          <p:nvPr/>
        </p:nvCxnSpPr>
        <p:spPr>
          <a:xfrm flipH="1" rot="5400000">
            <a:off x="1245987" y="2348250"/>
            <a:ext cx="172500" cy="224400"/>
          </a:xfrm>
          <a:prstGeom prst="curvedConnector3">
            <a:avLst>
              <a:gd fmla="val 50027" name="adj1"/>
            </a:avLst>
          </a:prstGeom>
          <a:noFill/>
          <a:ln cap="flat" cmpd="sng" w="9525">
            <a:solidFill>
              <a:schemeClr val="dk2"/>
            </a:solidFill>
            <a:prstDash val="solid"/>
            <a:round/>
            <a:headEnd len="med" w="med" type="none"/>
            <a:tailEnd len="med" w="med" type="triangle"/>
          </a:ln>
        </p:spPr>
      </p:cxnSp>
      <p:cxnSp>
        <p:nvCxnSpPr>
          <p:cNvPr id="2851" name="Google Shape;2851;p59"/>
          <p:cNvCxnSpPr>
            <a:stCxn id="2821" idx="0"/>
            <a:endCxn id="2828" idx="2"/>
          </p:cNvCxnSpPr>
          <p:nvPr/>
        </p:nvCxnSpPr>
        <p:spPr>
          <a:xfrm flipH="1" rot="5400000">
            <a:off x="1974426" y="2365500"/>
            <a:ext cx="172500" cy="189900"/>
          </a:xfrm>
          <a:prstGeom prst="curvedConnector3">
            <a:avLst>
              <a:gd fmla="val 50027" name="adj1"/>
            </a:avLst>
          </a:prstGeom>
          <a:noFill/>
          <a:ln cap="flat" cmpd="sng" w="9525">
            <a:solidFill>
              <a:schemeClr val="dk2"/>
            </a:solidFill>
            <a:prstDash val="solid"/>
            <a:round/>
            <a:headEnd len="med" w="med" type="none"/>
            <a:tailEnd len="med" w="med" type="triangle"/>
          </a:ln>
        </p:spPr>
      </p:cxnSp>
      <p:cxnSp>
        <p:nvCxnSpPr>
          <p:cNvPr id="2852" name="Google Shape;2852;p59"/>
          <p:cNvCxnSpPr>
            <a:stCxn id="2822" idx="0"/>
            <a:endCxn id="2829" idx="2"/>
          </p:cNvCxnSpPr>
          <p:nvPr/>
        </p:nvCxnSpPr>
        <p:spPr>
          <a:xfrm rot="-5400000">
            <a:off x="2511450" y="2367900"/>
            <a:ext cx="172500" cy="185100"/>
          </a:xfrm>
          <a:prstGeom prst="curvedConnector3">
            <a:avLst>
              <a:gd fmla="val 50027" name="adj1"/>
            </a:avLst>
          </a:prstGeom>
          <a:noFill/>
          <a:ln cap="flat" cmpd="sng" w="9525">
            <a:solidFill>
              <a:schemeClr val="dk2"/>
            </a:solidFill>
            <a:prstDash val="solid"/>
            <a:round/>
            <a:headEnd len="med" w="med" type="none"/>
            <a:tailEnd len="med" w="med" type="triangle"/>
          </a:ln>
        </p:spPr>
      </p:cxnSp>
      <p:cxnSp>
        <p:nvCxnSpPr>
          <p:cNvPr id="2853" name="Google Shape;2853;p59"/>
          <p:cNvCxnSpPr>
            <a:stCxn id="2820" idx="0"/>
            <a:endCxn id="2828" idx="2"/>
          </p:cNvCxnSpPr>
          <p:nvPr/>
        </p:nvCxnSpPr>
        <p:spPr>
          <a:xfrm rot="-5400000">
            <a:off x="1812674" y="2393700"/>
            <a:ext cx="172500" cy="133500"/>
          </a:xfrm>
          <a:prstGeom prst="curvedConnector3">
            <a:avLst>
              <a:gd fmla="val 50027" name="adj1"/>
            </a:avLst>
          </a:prstGeom>
          <a:noFill/>
          <a:ln cap="flat" cmpd="sng" w="9525">
            <a:solidFill>
              <a:schemeClr val="dk2"/>
            </a:solidFill>
            <a:prstDash val="dot"/>
            <a:round/>
            <a:headEnd len="med" w="med" type="none"/>
            <a:tailEnd len="med" w="med" type="triangle"/>
          </a:ln>
        </p:spPr>
      </p:cxnSp>
      <p:cxnSp>
        <p:nvCxnSpPr>
          <p:cNvPr id="2854" name="Google Shape;2854;p59"/>
          <p:cNvCxnSpPr>
            <a:stCxn id="2823" idx="0"/>
            <a:endCxn id="2829" idx="2"/>
          </p:cNvCxnSpPr>
          <p:nvPr/>
        </p:nvCxnSpPr>
        <p:spPr>
          <a:xfrm flipH="1" rot="5400000">
            <a:off x="2717675" y="2346750"/>
            <a:ext cx="172500" cy="227400"/>
          </a:xfrm>
          <a:prstGeom prst="curvedConnector3">
            <a:avLst>
              <a:gd fmla="val 50027" name="adj1"/>
            </a:avLst>
          </a:prstGeom>
          <a:noFill/>
          <a:ln cap="flat" cmpd="sng" w="9525">
            <a:solidFill>
              <a:schemeClr val="dk2"/>
            </a:solidFill>
            <a:prstDash val="dot"/>
            <a:round/>
            <a:headEnd len="med" w="med" type="none"/>
            <a:tailEnd len="med" w="med" type="triangle"/>
          </a:ln>
        </p:spPr>
      </p:cxnSp>
      <p:cxnSp>
        <p:nvCxnSpPr>
          <p:cNvPr id="2855" name="Google Shape;2855;p59"/>
          <p:cNvCxnSpPr>
            <a:stCxn id="2824" idx="0"/>
            <a:endCxn id="2830" idx="2"/>
          </p:cNvCxnSpPr>
          <p:nvPr/>
        </p:nvCxnSpPr>
        <p:spPr>
          <a:xfrm rot="-5400000">
            <a:off x="3317417" y="2379888"/>
            <a:ext cx="172500" cy="159300"/>
          </a:xfrm>
          <a:prstGeom prst="curvedConnector3">
            <a:avLst>
              <a:gd fmla="val 50004" name="adj1"/>
            </a:avLst>
          </a:prstGeom>
          <a:noFill/>
          <a:ln cap="flat" cmpd="sng" w="9525">
            <a:solidFill>
              <a:schemeClr val="dk2"/>
            </a:solidFill>
            <a:prstDash val="dot"/>
            <a:round/>
            <a:headEnd len="med" w="med" type="none"/>
            <a:tailEnd len="med" w="med" type="triangle"/>
          </a:ln>
        </p:spPr>
      </p:cxnSp>
      <p:cxnSp>
        <p:nvCxnSpPr>
          <p:cNvPr id="2856" name="Google Shape;2856;p59"/>
          <p:cNvCxnSpPr>
            <a:stCxn id="2825" idx="0"/>
            <a:endCxn id="2830" idx="2"/>
          </p:cNvCxnSpPr>
          <p:nvPr/>
        </p:nvCxnSpPr>
        <p:spPr>
          <a:xfrm flipH="1" rot="5400000">
            <a:off x="3475540" y="2381088"/>
            <a:ext cx="172500" cy="156900"/>
          </a:xfrm>
          <a:prstGeom prst="curvedConnector3">
            <a:avLst>
              <a:gd fmla="val 50004" name="adj1"/>
            </a:avLst>
          </a:prstGeom>
          <a:noFill/>
          <a:ln cap="flat" cmpd="sng" w="9525">
            <a:solidFill>
              <a:schemeClr val="dk2"/>
            </a:solidFill>
            <a:prstDash val="dot"/>
            <a:round/>
            <a:headEnd len="med" w="med" type="none"/>
            <a:tailEnd len="med" w="med" type="triangle"/>
          </a:ln>
        </p:spPr>
      </p:cxnSp>
      <p:cxnSp>
        <p:nvCxnSpPr>
          <p:cNvPr id="2857" name="Google Shape;2857;p59"/>
          <p:cNvCxnSpPr>
            <a:stCxn id="2826" idx="0"/>
            <a:endCxn id="2831" idx="2"/>
          </p:cNvCxnSpPr>
          <p:nvPr/>
        </p:nvCxnSpPr>
        <p:spPr>
          <a:xfrm rot="-5400000">
            <a:off x="3993510" y="2375250"/>
            <a:ext cx="171600" cy="169500"/>
          </a:xfrm>
          <a:prstGeom prst="curvedConnector3">
            <a:avLst>
              <a:gd fmla="val 50004" name="adj1"/>
            </a:avLst>
          </a:prstGeom>
          <a:noFill/>
          <a:ln cap="flat" cmpd="sng" w="9525">
            <a:solidFill>
              <a:schemeClr val="dk2"/>
            </a:solidFill>
            <a:prstDash val="dot"/>
            <a:round/>
            <a:headEnd len="med" w="med" type="none"/>
            <a:tailEnd len="med" w="med" type="triangle"/>
          </a:ln>
        </p:spPr>
      </p:cxnSp>
      <p:cxnSp>
        <p:nvCxnSpPr>
          <p:cNvPr id="2858" name="Google Shape;2858;p59"/>
          <p:cNvCxnSpPr>
            <a:stCxn id="2827" idx="0"/>
            <a:endCxn id="2831" idx="2"/>
          </p:cNvCxnSpPr>
          <p:nvPr/>
        </p:nvCxnSpPr>
        <p:spPr>
          <a:xfrm flipH="1" rot="5400000">
            <a:off x="4153337" y="2384700"/>
            <a:ext cx="171600" cy="150600"/>
          </a:xfrm>
          <a:prstGeom prst="curvedConnector3">
            <a:avLst>
              <a:gd fmla="val 50004" name="adj1"/>
            </a:avLst>
          </a:prstGeom>
          <a:noFill/>
          <a:ln cap="flat" cmpd="sng" w="9525">
            <a:solidFill>
              <a:schemeClr val="dk2"/>
            </a:solidFill>
            <a:prstDash val="dot"/>
            <a:round/>
            <a:headEnd len="med" w="med" type="none"/>
            <a:tailEnd len="med" w="med" type="triangle"/>
          </a:ln>
        </p:spPr>
      </p:cxnSp>
      <p:cxnSp>
        <p:nvCxnSpPr>
          <p:cNvPr id="2859" name="Google Shape;2859;p59"/>
          <p:cNvCxnSpPr>
            <a:stCxn id="2818" idx="0"/>
            <a:endCxn id="2832" idx="2"/>
          </p:cNvCxnSpPr>
          <p:nvPr/>
        </p:nvCxnSpPr>
        <p:spPr>
          <a:xfrm flipH="1" rot="10800000">
            <a:off x="1220162" y="2048986"/>
            <a:ext cx="1472100" cy="104100"/>
          </a:xfrm>
          <a:prstGeom prst="straightConnector1">
            <a:avLst/>
          </a:prstGeom>
          <a:noFill/>
          <a:ln cap="flat" cmpd="sng" w="9525">
            <a:solidFill>
              <a:schemeClr val="dk2"/>
            </a:solidFill>
            <a:prstDash val="solid"/>
            <a:round/>
            <a:headEnd len="med" w="med" type="none"/>
            <a:tailEnd len="med" w="med" type="none"/>
          </a:ln>
        </p:spPr>
      </p:cxnSp>
      <p:cxnSp>
        <p:nvCxnSpPr>
          <p:cNvPr id="2860" name="Google Shape;2860;p59"/>
          <p:cNvCxnSpPr>
            <a:stCxn id="2828" idx="0"/>
            <a:endCxn id="2832" idx="2"/>
          </p:cNvCxnSpPr>
          <p:nvPr/>
        </p:nvCxnSpPr>
        <p:spPr>
          <a:xfrm flipH="1" rot="10800000">
            <a:off x="1965675" y="2048986"/>
            <a:ext cx="726600" cy="104100"/>
          </a:xfrm>
          <a:prstGeom prst="straightConnector1">
            <a:avLst/>
          </a:prstGeom>
          <a:noFill/>
          <a:ln cap="flat" cmpd="sng" w="9525">
            <a:solidFill>
              <a:schemeClr val="dk2"/>
            </a:solidFill>
            <a:prstDash val="solid"/>
            <a:round/>
            <a:headEnd len="med" w="med" type="none"/>
            <a:tailEnd len="med" w="med" type="none"/>
          </a:ln>
        </p:spPr>
      </p:cxnSp>
      <p:cxnSp>
        <p:nvCxnSpPr>
          <p:cNvPr id="2861" name="Google Shape;2861;p59"/>
          <p:cNvCxnSpPr>
            <a:stCxn id="2829" idx="0"/>
            <a:endCxn id="2832" idx="2"/>
          </p:cNvCxnSpPr>
          <p:nvPr/>
        </p:nvCxnSpPr>
        <p:spPr>
          <a:xfrm flipH="1" rot="10800000">
            <a:off x="2690292" y="2048986"/>
            <a:ext cx="1800" cy="104100"/>
          </a:xfrm>
          <a:prstGeom prst="straightConnector1">
            <a:avLst/>
          </a:prstGeom>
          <a:noFill/>
          <a:ln cap="flat" cmpd="sng" w="9525">
            <a:solidFill>
              <a:schemeClr val="dk2"/>
            </a:solidFill>
            <a:prstDash val="solid"/>
            <a:round/>
            <a:headEnd len="med" w="med" type="none"/>
            <a:tailEnd len="med" w="med" type="none"/>
          </a:ln>
        </p:spPr>
      </p:cxnSp>
      <p:cxnSp>
        <p:nvCxnSpPr>
          <p:cNvPr id="2862" name="Google Shape;2862;p59"/>
          <p:cNvCxnSpPr>
            <a:stCxn id="2830" idx="0"/>
            <a:endCxn id="2832" idx="2"/>
          </p:cNvCxnSpPr>
          <p:nvPr/>
        </p:nvCxnSpPr>
        <p:spPr>
          <a:xfrm rot="10800000">
            <a:off x="2692211" y="2048973"/>
            <a:ext cx="791100" cy="103200"/>
          </a:xfrm>
          <a:prstGeom prst="straightConnector1">
            <a:avLst/>
          </a:prstGeom>
          <a:noFill/>
          <a:ln cap="flat" cmpd="sng" w="9525">
            <a:solidFill>
              <a:schemeClr val="dk2"/>
            </a:solidFill>
            <a:prstDash val="solid"/>
            <a:round/>
            <a:headEnd len="med" w="med" type="none"/>
            <a:tailEnd len="med" w="med" type="none"/>
          </a:ln>
        </p:spPr>
      </p:cxnSp>
      <p:cxnSp>
        <p:nvCxnSpPr>
          <p:cNvPr id="2863" name="Google Shape;2863;p59"/>
          <p:cNvCxnSpPr>
            <a:stCxn id="2831" idx="0"/>
            <a:endCxn id="2832" idx="2"/>
          </p:cNvCxnSpPr>
          <p:nvPr/>
        </p:nvCxnSpPr>
        <p:spPr>
          <a:xfrm rot="10800000">
            <a:off x="2692125" y="2048986"/>
            <a:ext cx="1471800" cy="104100"/>
          </a:xfrm>
          <a:prstGeom prst="straightConnector1">
            <a:avLst/>
          </a:prstGeom>
          <a:noFill/>
          <a:ln cap="flat" cmpd="sng" w="9525">
            <a:solidFill>
              <a:schemeClr val="dk2"/>
            </a:solidFill>
            <a:prstDash val="solid"/>
            <a:round/>
            <a:headEnd len="med" w="med" type="none"/>
            <a:tailEnd len="med" w="med" type="none"/>
          </a:ln>
        </p:spPr>
      </p:cxnSp>
      <p:cxnSp>
        <p:nvCxnSpPr>
          <p:cNvPr id="2864" name="Google Shape;2864;p59"/>
          <p:cNvCxnSpPr>
            <a:stCxn id="2832" idx="0"/>
            <a:endCxn id="2865" idx="2"/>
          </p:cNvCxnSpPr>
          <p:nvPr/>
        </p:nvCxnSpPr>
        <p:spPr>
          <a:xfrm flipH="1" rot="10800000">
            <a:off x="2692193" y="1627585"/>
            <a:ext cx="4800" cy="135300"/>
          </a:xfrm>
          <a:prstGeom prst="straightConnector1">
            <a:avLst/>
          </a:prstGeom>
          <a:noFill/>
          <a:ln cap="flat" cmpd="sng" w="9525">
            <a:solidFill>
              <a:schemeClr val="dk2"/>
            </a:solidFill>
            <a:prstDash val="solid"/>
            <a:round/>
            <a:headEnd len="med" w="med" type="none"/>
            <a:tailEnd len="med" w="med" type="triangle"/>
          </a:ln>
        </p:spPr>
      </p:cxnSp>
      <p:sp>
        <p:nvSpPr>
          <p:cNvPr id="2865" name="Google Shape;2865;p59"/>
          <p:cNvSpPr/>
          <p:nvPr/>
        </p:nvSpPr>
        <p:spPr>
          <a:xfrm>
            <a:off x="2554396" y="1415097"/>
            <a:ext cx="2853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1000"/>
              <a:t>h</a:t>
            </a:r>
            <a:r>
              <a:rPr baseline="-25000" lang="en" sz="1000"/>
              <a:t>i+1</a:t>
            </a:r>
            <a:endParaRPr baseline="-25000" sz="1000"/>
          </a:p>
        </p:txBody>
      </p:sp>
      <p:sp>
        <p:nvSpPr>
          <p:cNvPr id="2866" name="Google Shape;2866;p59"/>
          <p:cNvSpPr/>
          <p:nvPr/>
        </p:nvSpPr>
        <p:spPr>
          <a:xfrm>
            <a:off x="6563929" y="3030375"/>
            <a:ext cx="2601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900"/>
              <a:t>h</a:t>
            </a:r>
            <a:r>
              <a:rPr baseline="-25000" lang="en" sz="900"/>
              <a:t>i</a:t>
            </a:r>
            <a:endParaRPr baseline="-25000" sz="900"/>
          </a:p>
        </p:txBody>
      </p:sp>
      <p:sp>
        <p:nvSpPr>
          <p:cNvPr id="2867" name="Google Shape;2867;p59"/>
          <p:cNvSpPr/>
          <p:nvPr/>
        </p:nvSpPr>
        <p:spPr>
          <a:xfrm>
            <a:off x="6555474" y="3806400"/>
            <a:ext cx="2601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900"/>
              <a:t>h</a:t>
            </a:r>
            <a:r>
              <a:rPr baseline="-25000" lang="en" sz="900"/>
              <a:t>i-1</a:t>
            </a:r>
            <a:endParaRPr baseline="-25000" sz="900"/>
          </a:p>
        </p:txBody>
      </p:sp>
      <p:sp>
        <p:nvSpPr>
          <p:cNvPr id="2868" name="Google Shape;2868;p59"/>
          <p:cNvSpPr/>
          <p:nvPr/>
        </p:nvSpPr>
        <p:spPr>
          <a:xfrm>
            <a:off x="6540512" y="3404323"/>
            <a:ext cx="303912" cy="24051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p>
        </p:txBody>
      </p:sp>
      <p:sp>
        <p:nvSpPr>
          <p:cNvPr id="2869" name="Google Shape;2869;p59"/>
          <p:cNvSpPr txBox="1"/>
          <p:nvPr/>
        </p:nvSpPr>
        <p:spPr>
          <a:xfrm>
            <a:off x="6523473" y="3268471"/>
            <a:ext cx="511200" cy="1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sz="800"/>
          </a:p>
        </p:txBody>
      </p:sp>
      <p:cxnSp>
        <p:nvCxnSpPr>
          <p:cNvPr id="2870" name="Google Shape;2870;p59"/>
          <p:cNvCxnSpPr>
            <a:stCxn id="2867" idx="0"/>
            <a:endCxn id="2868" idx="1"/>
          </p:cNvCxnSpPr>
          <p:nvPr/>
        </p:nvCxnSpPr>
        <p:spPr>
          <a:xfrm rot="-5400000">
            <a:off x="6608124" y="3722100"/>
            <a:ext cx="161700" cy="6900"/>
          </a:xfrm>
          <a:prstGeom prst="curvedConnector3">
            <a:avLst>
              <a:gd fmla="val 49685" name="adj1"/>
            </a:avLst>
          </a:prstGeom>
          <a:noFill/>
          <a:ln cap="flat" cmpd="sng" w="9525">
            <a:solidFill>
              <a:schemeClr val="dk2"/>
            </a:solidFill>
            <a:prstDash val="dot"/>
            <a:round/>
            <a:headEnd len="med" w="med" type="none"/>
            <a:tailEnd len="med" w="med" type="triangle"/>
          </a:ln>
        </p:spPr>
      </p:cxnSp>
      <p:cxnSp>
        <p:nvCxnSpPr>
          <p:cNvPr id="2871" name="Google Shape;2871;p59"/>
          <p:cNvCxnSpPr>
            <a:stCxn id="2868" idx="3"/>
            <a:endCxn id="2866" idx="2"/>
          </p:cNvCxnSpPr>
          <p:nvPr/>
        </p:nvCxnSpPr>
        <p:spPr>
          <a:xfrm rot="-5400000">
            <a:off x="6605618" y="3329724"/>
            <a:ext cx="175200" cy="1500"/>
          </a:xfrm>
          <a:prstGeom prst="curvedConnector3">
            <a:avLst>
              <a:gd fmla="val 53729" name="adj1"/>
            </a:avLst>
          </a:prstGeom>
          <a:noFill/>
          <a:ln cap="flat" cmpd="sng" w="9525">
            <a:solidFill>
              <a:schemeClr val="dk2"/>
            </a:solidFill>
            <a:prstDash val="dot"/>
            <a:round/>
            <a:headEnd len="med" w="med" type="none"/>
            <a:tailEnd len="med" w="med" type="triangle"/>
          </a:ln>
        </p:spPr>
      </p:cxnSp>
      <p:sp>
        <p:nvSpPr>
          <p:cNvPr id="2872" name="Google Shape;2872;p59"/>
          <p:cNvSpPr/>
          <p:nvPr/>
        </p:nvSpPr>
        <p:spPr>
          <a:xfrm>
            <a:off x="6100471" y="2564274"/>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7x7 conv</a:t>
            </a:r>
            <a:endParaRPr sz="900"/>
          </a:p>
        </p:txBody>
      </p:sp>
      <p:sp>
        <p:nvSpPr>
          <p:cNvPr id="2873" name="Google Shape;2873;p59"/>
          <p:cNvSpPr/>
          <p:nvPr/>
        </p:nvSpPr>
        <p:spPr>
          <a:xfrm>
            <a:off x="6412847" y="2564274"/>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5x5 conv</a:t>
            </a:r>
            <a:endParaRPr sz="900"/>
          </a:p>
        </p:txBody>
      </p:sp>
      <p:sp>
        <p:nvSpPr>
          <p:cNvPr id="2874" name="Google Shape;2874;p59"/>
          <p:cNvSpPr/>
          <p:nvPr/>
        </p:nvSpPr>
        <p:spPr>
          <a:xfrm>
            <a:off x="7055733" y="2563243"/>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7x7 conv</a:t>
            </a:r>
            <a:endParaRPr sz="900"/>
          </a:p>
        </p:txBody>
      </p:sp>
      <p:sp>
        <p:nvSpPr>
          <p:cNvPr id="2875" name="Google Shape;2875;p59"/>
          <p:cNvSpPr/>
          <p:nvPr/>
        </p:nvSpPr>
        <p:spPr>
          <a:xfrm>
            <a:off x="6735859" y="2563243"/>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max</a:t>
            </a:r>
            <a:endParaRPr sz="900"/>
          </a:p>
        </p:txBody>
      </p:sp>
      <p:sp>
        <p:nvSpPr>
          <p:cNvPr id="2876" name="Google Shape;2876;p59"/>
          <p:cNvSpPr/>
          <p:nvPr/>
        </p:nvSpPr>
        <p:spPr>
          <a:xfrm>
            <a:off x="7708079" y="2571845"/>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5x5 conv</a:t>
            </a:r>
            <a:endParaRPr sz="900"/>
          </a:p>
        </p:txBody>
      </p:sp>
      <p:sp>
        <p:nvSpPr>
          <p:cNvPr id="2877" name="Google Shape;2877;p59"/>
          <p:cNvSpPr/>
          <p:nvPr/>
        </p:nvSpPr>
        <p:spPr>
          <a:xfrm>
            <a:off x="7381909" y="2564275"/>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2878" name="Google Shape;2878;p59"/>
          <p:cNvSpPr/>
          <p:nvPr/>
        </p:nvSpPr>
        <p:spPr>
          <a:xfrm>
            <a:off x="6245562" y="2191288"/>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2879" name="Google Shape;2879;p59"/>
          <p:cNvSpPr/>
          <p:nvPr/>
        </p:nvSpPr>
        <p:spPr>
          <a:xfrm>
            <a:off x="6903419" y="2196710"/>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2880" name="Google Shape;2880;p59"/>
          <p:cNvSpPr/>
          <p:nvPr/>
        </p:nvSpPr>
        <p:spPr>
          <a:xfrm>
            <a:off x="7561304" y="2182947"/>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2881" name="Google Shape;2881;p59"/>
          <p:cNvSpPr/>
          <p:nvPr/>
        </p:nvSpPr>
        <p:spPr>
          <a:xfrm>
            <a:off x="6717535" y="1735025"/>
            <a:ext cx="412800" cy="2862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identity</a:t>
            </a:r>
            <a:endParaRPr sz="900"/>
          </a:p>
        </p:txBody>
      </p:sp>
      <p:sp>
        <p:nvSpPr>
          <p:cNvPr id="2882" name="Google Shape;2882;p59"/>
          <p:cNvSpPr/>
          <p:nvPr/>
        </p:nvSpPr>
        <p:spPr>
          <a:xfrm>
            <a:off x="6396535" y="1735025"/>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2883" name="Google Shape;2883;p59"/>
          <p:cNvSpPr/>
          <p:nvPr/>
        </p:nvSpPr>
        <p:spPr>
          <a:xfrm>
            <a:off x="5644703" y="1728149"/>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max</a:t>
            </a:r>
            <a:endParaRPr sz="900"/>
          </a:p>
        </p:txBody>
      </p:sp>
      <p:sp>
        <p:nvSpPr>
          <p:cNvPr id="2884" name="Google Shape;2884;p59"/>
          <p:cNvSpPr/>
          <p:nvPr/>
        </p:nvSpPr>
        <p:spPr>
          <a:xfrm>
            <a:off x="6075629" y="1735025"/>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conv</a:t>
            </a:r>
            <a:endParaRPr sz="900"/>
          </a:p>
        </p:txBody>
      </p:sp>
      <p:sp>
        <p:nvSpPr>
          <p:cNvPr id="2885" name="Google Shape;2885;p59"/>
          <p:cNvSpPr/>
          <p:nvPr/>
        </p:nvSpPr>
        <p:spPr>
          <a:xfrm>
            <a:off x="5841233" y="1372725"/>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2886" name="Google Shape;2886;p59"/>
          <p:cNvSpPr/>
          <p:nvPr/>
        </p:nvSpPr>
        <p:spPr>
          <a:xfrm>
            <a:off x="6579237" y="1372725"/>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2887" name="Google Shape;2887;p59"/>
          <p:cNvSpPr/>
          <p:nvPr/>
        </p:nvSpPr>
        <p:spPr>
          <a:xfrm>
            <a:off x="6953229" y="912684"/>
            <a:ext cx="766200" cy="28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Filter concatenation</a:t>
            </a:r>
            <a:endParaRPr sz="900"/>
          </a:p>
        </p:txBody>
      </p:sp>
      <p:cxnSp>
        <p:nvCxnSpPr>
          <p:cNvPr id="2888" name="Google Shape;2888;p59"/>
          <p:cNvCxnSpPr>
            <a:stCxn id="2887" idx="0"/>
            <a:endCxn id="2889" idx="2"/>
          </p:cNvCxnSpPr>
          <p:nvPr/>
        </p:nvCxnSpPr>
        <p:spPr>
          <a:xfrm rot="10800000">
            <a:off x="7336329" y="770484"/>
            <a:ext cx="0" cy="142200"/>
          </a:xfrm>
          <a:prstGeom prst="straightConnector1">
            <a:avLst/>
          </a:prstGeom>
          <a:noFill/>
          <a:ln cap="flat" cmpd="sng" w="9525">
            <a:solidFill>
              <a:schemeClr val="dk2"/>
            </a:solidFill>
            <a:prstDash val="solid"/>
            <a:round/>
            <a:headEnd len="med" w="med" type="none"/>
            <a:tailEnd len="med" w="med" type="triangle"/>
          </a:ln>
        </p:spPr>
      </p:cxnSp>
      <p:sp>
        <p:nvSpPr>
          <p:cNvPr id="2889" name="Google Shape;2889;p59"/>
          <p:cNvSpPr/>
          <p:nvPr/>
        </p:nvSpPr>
        <p:spPr>
          <a:xfrm>
            <a:off x="7206417" y="558020"/>
            <a:ext cx="2601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900"/>
              <a:t>h</a:t>
            </a:r>
            <a:r>
              <a:rPr baseline="-25000" lang="en" sz="900"/>
              <a:t>i+1</a:t>
            </a:r>
            <a:endParaRPr baseline="-25000" sz="900"/>
          </a:p>
        </p:txBody>
      </p:sp>
      <p:cxnSp>
        <p:nvCxnSpPr>
          <p:cNvPr id="2890" name="Google Shape;2890;p59"/>
          <p:cNvCxnSpPr>
            <a:stCxn id="2867" idx="3"/>
            <a:endCxn id="2876" idx="2"/>
          </p:cNvCxnSpPr>
          <p:nvPr/>
        </p:nvCxnSpPr>
        <p:spPr>
          <a:xfrm flipH="1" rot="10800000">
            <a:off x="6815574" y="2858100"/>
            <a:ext cx="1022700" cy="1054500"/>
          </a:xfrm>
          <a:prstGeom prst="curvedConnector2">
            <a:avLst/>
          </a:prstGeom>
          <a:noFill/>
          <a:ln cap="flat" cmpd="sng" w="9525">
            <a:solidFill>
              <a:schemeClr val="dk2"/>
            </a:solidFill>
            <a:prstDash val="dot"/>
            <a:round/>
            <a:headEnd len="med" w="med" type="none"/>
            <a:tailEnd len="med" w="med" type="triangle"/>
          </a:ln>
        </p:spPr>
      </p:cxnSp>
      <p:cxnSp>
        <p:nvCxnSpPr>
          <p:cNvPr id="2891" name="Google Shape;2891;p59"/>
          <p:cNvCxnSpPr>
            <a:stCxn id="2867" idx="3"/>
            <a:endCxn id="2874" idx="2"/>
          </p:cNvCxnSpPr>
          <p:nvPr/>
        </p:nvCxnSpPr>
        <p:spPr>
          <a:xfrm flipH="1" rot="10800000">
            <a:off x="6815574" y="2849400"/>
            <a:ext cx="370200" cy="1063200"/>
          </a:xfrm>
          <a:prstGeom prst="curvedConnector2">
            <a:avLst/>
          </a:prstGeom>
          <a:noFill/>
          <a:ln cap="flat" cmpd="sng" w="9525">
            <a:solidFill>
              <a:schemeClr val="dk2"/>
            </a:solidFill>
            <a:prstDash val="dot"/>
            <a:round/>
            <a:headEnd len="med" w="med" type="none"/>
            <a:tailEnd len="med" w="med" type="triangle"/>
          </a:ln>
        </p:spPr>
      </p:cxnSp>
      <p:cxnSp>
        <p:nvCxnSpPr>
          <p:cNvPr id="2892" name="Google Shape;2892;p59"/>
          <p:cNvCxnSpPr>
            <a:stCxn id="2876" idx="0"/>
            <a:endCxn id="2880" idx="2"/>
          </p:cNvCxnSpPr>
          <p:nvPr/>
        </p:nvCxnSpPr>
        <p:spPr>
          <a:xfrm flipH="1" rot="5400000">
            <a:off x="7680929" y="2414645"/>
            <a:ext cx="167700" cy="146700"/>
          </a:xfrm>
          <a:prstGeom prst="curvedConnector3">
            <a:avLst>
              <a:gd fmla="val 50029" name="adj1"/>
            </a:avLst>
          </a:prstGeom>
          <a:noFill/>
          <a:ln cap="flat" cmpd="sng" w="9525">
            <a:solidFill>
              <a:schemeClr val="dk2"/>
            </a:solidFill>
            <a:prstDash val="dot"/>
            <a:round/>
            <a:headEnd len="med" w="med" type="none"/>
            <a:tailEnd len="med" w="med" type="triangle"/>
          </a:ln>
        </p:spPr>
      </p:cxnSp>
      <p:cxnSp>
        <p:nvCxnSpPr>
          <p:cNvPr id="2893" name="Google Shape;2893;p59"/>
          <p:cNvCxnSpPr>
            <a:stCxn id="2874" idx="0"/>
            <a:endCxn id="2879" idx="2"/>
          </p:cNvCxnSpPr>
          <p:nvPr/>
        </p:nvCxnSpPr>
        <p:spPr>
          <a:xfrm flipH="1" rot="5400000">
            <a:off x="7036833" y="2414293"/>
            <a:ext cx="145500" cy="152400"/>
          </a:xfrm>
          <a:prstGeom prst="curvedConnector3">
            <a:avLst>
              <a:gd fmla="val 49977" name="adj1"/>
            </a:avLst>
          </a:prstGeom>
          <a:noFill/>
          <a:ln cap="flat" cmpd="sng" w="9525">
            <a:solidFill>
              <a:schemeClr val="dk2"/>
            </a:solidFill>
            <a:prstDash val="dot"/>
            <a:round/>
            <a:headEnd len="med" w="med" type="none"/>
            <a:tailEnd len="med" w="med" type="triangle"/>
          </a:ln>
        </p:spPr>
      </p:cxnSp>
      <p:cxnSp>
        <p:nvCxnSpPr>
          <p:cNvPr id="2894" name="Google Shape;2894;p59"/>
          <p:cNvCxnSpPr>
            <a:stCxn id="2867" idx="1"/>
            <a:endCxn id="2872" idx="2"/>
          </p:cNvCxnSpPr>
          <p:nvPr/>
        </p:nvCxnSpPr>
        <p:spPr>
          <a:xfrm rot="10800000">
            <a:off x="6230574" y="2850600"/>
            <a:ext cx="324900" cy="1062000"/>
          </a:xfrm>
          <a:prstGeom prst="curvedConnector2">
            <a:avLst/>
          </a:prstGeom>
          <a:noFill/>
          <a:ln cap="flat" cmpd="sng" w="9525">
            <a:solidFill>
              <a:schemeClr val="dk2"/>
            </a:solidFill>
            <a:prstDash val="dot"/>
            <a:round/>
            <a:headEnd len="med" w="med" type="none"/>
            <a:tailEnd len="med" w="med" type="triangle"/>
          </a:ln>
        </p:spPr>
      </p:cxnSp>
      <p:cxnSp>
        <p:nvCxnSpPr>
          <p:cNvPr id="2895" name="Google Shape;2895;p59"/>
          <p:cNvCxnSpPr>
            <a:stCxn id="2872" idx="0"/>
            <a:endCxn id="2878" idx="2"/>
          </p:cNvCxnSpPr>
          <p:nvPr/>
        </p:nvCxnSpPr>
        <p:spPr>
          <a:xfrm rot="-5400000">
            <a:off x="6227221" y="2415774"/>
            <a:ext cx="151800" cy="145200"/>
          </a:xfrm>
          <a:prstGeom prst="curvedConnector3">
            <a:avLst>
              <a:gd fmla="val 50028" name="adj1"/>
            </a:avLst>
          </a:prstGeom>
          <a:noFill/>
          <a:ln cap="flat" cmpd="sng" w="9525">
            <a:solidFill>
              <a:schemeClr val="dk2"/>
            </a:solidFill>
            <a:prstDash val="dot"/>
            <a:round/>
            <a:headEnd len="med" w="med" type="none"/>
            <a:tailEnd len="med" w="med" type="triangle"/>
          </a:ln>
        </p:spPr>
      </p:cxnSp>
      <p:cxnSp>
        <p:nvCxnSpPr>
          <p:cNvPr id="2896" name="Google Shape;2896;p59"/>
          <p:cNvCxnSpPr>
            <a:stCxn id="2866" idx="0"/>
            <a:endCxn id="2875" idx="2"/>
          </p:cNvCxnSpPr>
          <p:nvPr/>
        </p:nvCxnSpPr>
        <p:spPr>
          <a:xfrm rot="-5400000">
            <a:off x="6689479" y="2853975"/>
            <a:ext cx="180900" cy="171900"/>
          </a:xfrm>
          <a:prstGeom prst="curvedConnector3">
            <a:avLst>
              <a:gd fmla="val 50009" name="adj1"/>
            </a:avLst>
          </a:prstGeom>
          <a:noFill/>
          <a:ln cap="flat" cmpd="sng" w="9525">
            <a:solidFill>
              <a:schemeClr val="dk2"/>
            </a:solidFill>
            <a:prstDash val="solid"/>
            <a:round/>
            <a:headEnd len="med" w="med" type="none"/>
            <a:tailEnd len="med" w="med" type="triangle"/>
          </a:ln>
        </p:spPr>
      </p:cxnSp>
      <p:cxnSp>
        <p:nvCxnSpPr>
          <p:cNvPr id="2897" name="Google Shape;2897;p59"/>
          <p:cNvCxnSpPr>
            <a:stCxn id="2866" idx="0"/>
            <a:endCxn id="2873" idx="2"/>
          </p:cNvCxnSpPr>
          <p:nvPr/>
        </p:nvCxnSpPr>
        <p:spPr>
          <a:xfrm flipH="1" rot="5400000">
            <a:off x="6528379" y="2864775"/>
            <a:ext cx="180000" cy="151200"/>
          </a:xfrm>
          <a:prstGeom prst="curvedConnector3">
            <a:avLst>
              <a:gd fmla="val 49972" name="adj1"/>
            </a:avLst>
          </a:prstGeom>
          <a:noFill/>
          <a:ln cap="flat" cmpd="sng" w="9525">
            <a:solidFill>
              <a:schemeClr val="dk2"/>
            </a:solidFill>
            <a:prstDash val="solid"/>
            <a:round/>
            <a:headEnd len="med" w="med" type="none"/>
            <a:tailEnd len="med" w="med" type="triangle"/>
          </a:ln>
        </p:spPr>
      </p:cxnSp>
      <p:cxnSp>
        <p:nvCxnSpPr>
          <p:cNvPr id="2898" name="Google Shape;2898;p59"/>
          <p:cNvCxnSpPr>
            <a:stCxn id="2866" idx="3"/>
            <a:endCxn id="2877" idx="2"/>
          </p:cNvCxnSpPr>
          <p:nvPr/>
        </p:nvCxnSpPr>
        <p:spPr>
          <a:xfrm flipH="1" rot="10800000">
            <a:off x="6824029" y="2850375"/>
            <a:ext cx="687900" cy="286200"/>
          </a:xfrm>
          <a:prstGeom prst="curvedConnector2">
            <a:avLst/>
          </a:prstGeom>
          <a:noFill/>
          <a:ln cap="flat" cmpd="sng" w="9525">
            <a:solidFill>
              <a:schemeClr val="dk2"/>
            </a:solidFill>
            <a:prstDash val="solid"/>
            <a:round/>
            <a:headEnd len="med" w="med" type="none"/>
            <a:tailEnd len="med" w="med" type="triangle"/>
          </a:ln>
        </p:spPr>
      </p:cxnSp>
      <p:cxnSp>
        <p:nvCxnSpPr>
          <p:cNvPr id="2899" name="Google Shape;2899;p59"/>
          <p:cNvCxnSpPr>
            <a:stCxn id="2873" idx="0"/>
            <a:endCxn id="2878" idx="2"/>
          </p:cNvCxnSpPr>
          <p:nvPr/>
        </p:nvCxnSpPr>
        <p:spPr>
          <a:xfrm flipH="1" rot="5400000">
            <a:off x="6383297" y="2404674"/>
            <a:ext cx="151800" cy="167400"/>
          </a:xfrm>
          <a:prstGeom prst="curvedConnector3">
            <a:avLst>
              <a:gd fmla="val 50028" name="adj1"/>
            </a:avLst>
          </a:prstGeom>
          <a:noFill/>
          <a:ln cap="flat" cmpd="sng" w="9525">
            <a:solidFill>
              <a:schemeClr val="dk2"/>
            </a:solidFill>
            <a:prstDash val="solid"/>
            <a:round/>
            <a:headEnd len="med" w="med" type="none"/>
            <a:tailEnd len="med" w="med" type="triangle"/>
          </a:ln>
        </p:spPr>
      </p:cxnSp>
      <p:cxnSp>
        <p:nvCxnSpPr>
          <p:cNvPr id="2900" name="Google Shape;2900;p59"/>
          <p:cNvCxnSpPr>
            <a:stCxn id="2875" idx="0"/>
            <a:endCxn id="2879" idx="2"/>
          </p:cNvCxnSpPr>
          <p:nvPr/>
        </p:nvCxnSpPr>
        <p:spPr>
          <a:xfrm rot="-5400000">
            <a:off x="6877009" y="2406643"/>
            <a:ext cx="145500" cy="167700"/>
          </a:xfrm>
          <a:prstGeom prst="curvedConnector3">
            <a:avLst>
              <a:gd fmla="val 49977" name="adj1"/>
            </a:avLst>
          </a:prstGeom>
          <a:noFill/>
          <a:ln cap="flat" cmpd="sng" w="9525">
            <a:solidFill>
              <a:schemeClr val="dk2"/>
            </a:solidFill>
            <a:prstDash val="solid"/>
            <a:round/>
            <a:headEnd len="med" w="med" type="none"/>
            <a:tailEnd len="med" w="med" type="triangle"/>
          </a:ln>
        </p:spPr>
      </p:cxnSp>
      <p:cxnSp>
        <p:nvCxnSpPr>
          <p:cNvPr id="2901" name="Google Shape;2901;p59"/>
          <p:cNvCxnSpPr>
            <a:stCxn id="2877" idx="0"/>
            <a:endCxn id="2880" idx="2"/>
          </p:cNvCxnSpPr>
          <p:nvPr/>
        </p:nvCxnSpPr>
        <p:spPr>
          <a:xfrm rot="-5400000">
            <a:off x="7521559" y="2394475"/>
            <a:ext cx="160200" cy="179400"/>
          </a:xfrm>
          <a:prstGeom prst="curvedConnector3">
            <a:avLst>
              <a:gd fmla="val 50009" name="adj1"/>
            </a:avLst>
          </a:prstGeom>
          <a:noFill/>
          <a:ln cap="flat" cmpd="sng" w="9525">
            <a:solidFill>
              <a:schemeClr val="dk2"/>
            </a:solidFill>
            <a:prstDash val="solid"/>
            <a:round/>
            <a:headEnd len="med" w="med" type="none"/>
            <a:tailEnd len="med" w="med" type="triangle"/>
          </a:ln>
        </p:spPr>
      </p:cxnSp>
      <p:cxnSp>
        <p:nvCxnSpPr>
          <p:cNvPr id="2902" name="Google Shape;2902;p59"/>
          <p:cNvCxnSpPr>
            <a:stCxn id="2879" idx="0"/>
            <a:endCxn id="2881" idx="2"/>
          </p:cNvCxnSpPr>
          <p:nvPr/>
        </p:nvCxnSpPr>
        <p:spPr>
          <a:xfrm flipH="1" rot="5400000">
            <a:off x="6890969" y="2054210"/>
            <a:ext cx="175500" cy="109500"/>
          </a:xfrm>
          <a:prstGeom prst="curvedConnector3">
            <a:avLst>
              <a:gd fmla="val 49996" name="adj1"/>
            </a:avLst>
          </a:prstGeom>
          <a:noFill/>
          <a:ln cap="flat" cmpd="sng" w="9525">
            <a:solidFill>
              <a:schemeClr val="dk2"/>
            </a:solidFill>
            <a:prstDash val="solid"/>
            <a:round/>
            <a:headEnd len="med" w="med" type="none"/>
            <a:tailEnd len="med" w="med" type="triangle"/>
          </a:ln>
        </p:spPr>
      </p:cxnSp>
      <p:cxnSp>
        <p:nvCxnSpPr>
          <p:cNvPr id="2903" name="Google Shape;2903;p59"/>
          <p:cNvCxnSpPr>
            <a:stCxn id="2881" idx="0"/>
            <a:endCxn id="2886" idx="2"/>
          </p:cNvCxnSpPr>
          <p:nvPr/>
        </p:nvCxnSpPr>
        <p:spPr>
          <a:xfrm flipH="1" rot="5400000">
            <a:off x="6746035" y="1557125"/>
            <a:ext cx="141300" cy="214500"/>
          </a:xfrm>
          <a:prstGeom prst="curvedConnector3">
            <a:avLst>
              <a:gd fmla="val 49965" name="adj1"/>
            </a:avLst>
          </a:prstGeom>
          <a:noFill/>
          <a:ln cap="flat" cmpd="sng" w="9525">
            <a:solidFill>
              <a:schemeClr val="dk2"/>
            </a:solidFill>
            <a:prstDash val="solid"/>
            <a:round/>
            <a:headEnd len="med" w="med" type="none"/>
            <a:tailEnd len="med" w="med" type="triangle"/>
          </a:ln>
        </p:spPr>
      </p:cxnSp>
      <p:cxnSp>
        <p:nvCxnSpPr>
          <p:cNvPr id="2904" name="Google Shape;2904;p59"/>
          <p:cNvCxnSpPr>
            <a:stCxn id="2882" idx="0"/>
            <a:endCxn id="2886" idx="2"/>
          </p:cNvCxnSpPr>
          <p:nvPr/>
        </p:nvCxnSpPr>
        <p:spPr>
          <a:xfrm rot="-5400000">
            <a:off x="6547285" y="1573025"/>
            <a:ext cx="141300" cy="182700"/>
          </a:xfrm>
          <a:prstGeom prst="curvedConnector3">
            <a:avLst>
              <a:gd fmla="val 49965" name="adj1"/>
            </a:avLst>
          </a:prstGeom>
          <a:noFill/>
          <a:ln cap="flat" cmpd="sng" w="9525">
            <a:solidFill>
              <a:schemeClr val="dk2"/>
            </a:solidFill>
            <a:prstDash val="solid"/>
            <a:round/>
            <a:headEnd len="med" w="med" type="none"/>
            <a:tailEnd len="med" w="med" type="triangle"/>
          </a:ln>
        </p:spPr>
      </p:cxnSp>
      <p:cxnSp>
        <p:nvCxnSpPr>
          <p:cNvPr id="2905" name="Google Shape;2905;p59"/>
          <p:cNvCxnSpPr>
            <a:stCxn id="2884" idx="0"/>
            <a:endCxn id="2885" idx="2"/>
          </p:cNvCxnSpPr>
          <p:nvPr/>
        </p:nvCxnSpPr>
        <p:spPr>
          <a:xfrm flipH="1" rot="5400000">
            <a:off x="6017879" y="1547225"/>
            <a:ext cx="141300" cy="234300"/>
          </a:xfrm>
          <a:prstGeom prst="curvedConnector3">
            <a:avLst>
              <a:gd fmla="val 49965" name="adj1"/>
            </a:avLst>
          </a:prstGeom>
          <a:noFill/>
          <a:ln cap="flat" cmpd="sng" w="9525">
            <a:solidFill>
              <a:schemeClr val="dk2"/>
            </a:solidFill>
            <a:prstDash val="solid"/>
            <a:round/>
            <a:headEnd len="med" w="med" type="none"/>
            <a:tailEnd len="med" w="med" type="triangle"/>
          </a:ln>
        </p:spPr>
      </p:cxnSp>
      <p:cxnSp>
        <p:nvCxnSpPr>
          <p:cNvPr id="2906" name="Google Shape;2906;p59"/>
          <p:cNvCxnSpPr>
            <a:stCxn id="2883" idx="0"/>
            <a:endCxn id="2885" idx="2"/>
          </p:cNvCxnSpPr>
          <p:nvPr/>
        </p:nvCxnSpPr>
        <p:spPr>
          <a:xfrm rot="-5400000">
            <a:off x="5805803" y="1562699"/>
            <a:ext cx="134400" cy="196500"/>
          </a:xfrm>
          <a:prstGeom prst="curvedConnector3">
            <a:avLst>
              <a:gd fmla="val 49972" name="adj1"/>
            </a:avLst>
          </a:prstGeom>
          <a:noFill/>
          <a:ln cap="flat" cmpd="sng" w="9525">
            <a:solidFill>
              <a:schemeClr val="dk2"/>
            </a:solidFill>
            <a:prstDash val="solid"/>
            <a:round/>
            <a:headEnd len="med" w="med" type="none"/>
            <a:tailEnd len="med" w="med" type="triangle"/>
          </a:ln>
        </p:spPr>
      </p:cxnSp>
      <p:cxnSp>
        <p:nvCxnSpPr>
          <p:cNvPr id="2907" name="Google Shape;2907;p59"/>
          <p:cNvCxnSpPr>
            <a:stCxn id="2878" idx="0"/>
            <a:endCxn id="2882" idx="2"/>
          </p:cNvCxnSpPr>
          <p:nvPr/>
        </p:nvCxnSpPr>
        <p:spPr>
          <a:xfrm rot="-5400000">
            <a:off x="6366012" y="2030788"/>
            <a:ext cx="170100" cy="150900"/>
          </a:xfrm>
          <a:prstGeom prst="curvedConnector3">
            <a:avLst>
              <a:gd fmla="val 49989" name="adj1"/>
            </a:avLst>
          </a:prstGeom>
          <a:noFill/>
          <a:ln cap="flat" cmpd="sng" w="9525">
            <a:solidFill>
              <a:schemeClr val="dk2"/>
            </a:solidFill>
            <a:prstDash val="solid"/>
            <a:round/>
            <a:headEnd len="med" w="med" type="none"/>
            <a:tailEnd len="med" w="med" type="triangle"/>
          </a:ln>
        </p:spPr>
      </p:cxnSp>
      <p:cxnSp>
        <p:nvCxnSpPr>
          <p:cNvPr id="2908" name="Google Shape;2908;p59"/>
          <p:cNvCxnSpPr>
            <a:stCxn id="2878" idx="0"/>
            <a:endCxn id="2884" idx="2"/>
          </p:cNvCxnSpPr>
          <p:nvPr/>
        </p:nvCxnSpPr>
        <p:spPr>
          <a:xfrm flipH="1" rot="5400000">
            <a:off x="6205662" y="2021338"/>
            <a:ext cx="170100" cy="169800"/>
          </a:xfrm>
          <a:prstGeom prst="curvedConnector3">
            <a:avLst>
              <a:gd fmla="val 49989" name="adj1"/>
            </a:avLst>
          </a:prstGeom>
          <a:noFill/>
          <a:ln cap="flat" cmpd="sng" w="9525">
            <a:solidFill>
              <a:schemeClr val="dk2"/>
            </a:solidFill>
            <a:prstDash val="solid"/>
            <a:round/>
            <a:headEnd len="med" w="med" type="none"/>
            <a:tailEnd len="med" w="med" type="triangle"/>
          </a:ln>
        </p:spPr>
      </p:cxnSp>
      <p:cxnSp>
        <p:nvCxnSpPr>
          <p:cNvPr id="2909" name="Google Shape;2909;p59"/>
          <p:cNvCxnSpPr>
            <a:stCxn id="2885" idx="0"/>
            <a:endCxn id="2887" idx="2"/>
          </p:cNvCxnSpPr>
          <p:nvPr/>
        </p:nvCxnSpPr>
        <p:spPr>
          <a:xfrm flipH="1" rot="10800000">
            <a:off x="5971283" y="1199025"/>
            <a:ext cx="1365000" cy="173700"/>
          </a:xfrm>
          <a:prstGeom prst="straightConnector1">
            <a:avLst/>
          </a:prstGeom>
          <a:noFill/>
          <a:ln cap="flat" cmpd="sng" w="9525">
            <a:solidFill>
              <a:schemeClr val="dk2"/>
            </a:solidFill>
            <a:prstDash val="solid"/>
            <a:round/>
            <a:headEnd len="med" w="med" type="none"/>
            <a:tailEnd len="med" w="med" type="none"/>
          </a:ln>
        </p:spPr>
      </p:cxnSp>
      <p:cxnSp>
        <p:nvCxnSpPr>
          <p:cNvPr id="2910" name="Google Shape;2910;p59"/>
          <p:cNvCxnSpPr>
            <a:stCxn id="2886" idx="0"/>
            <a:endCxn id="2887" idx="2"/>
          </p:cNvCxnSpPr>
          <p:nvPr/>
        </p:nvCxnSpPr>
        <p:spPr>
          <a:xfrm flipH="1" rot="10800000">
            <a:off x="6709287" y="1199025"/>
            <a:ext cx="627000" cy="173700"/>
          </a:xfrm>
          <a:prstGeom prst="straightConnector1">
            <a:avLst/>
          </a:prstGeom>
          <a:noFill/>
          <a:ln cap="flat" cmpd="sng" w="9525">
            <a:solidFill>
              <a:schemeClr val="dk2"/>
            </a:solidFill>
            <a:prstDash val="solid"/>
            <a:round/>
            <a:headEnd len="med" w="med" type="none"/>
            <a:tailEnd len="med" w="med" type="none"/>
          </a:ln>
        </p:spPr>
      </p:cxnSp>
      <p:cxnSp>
        <p:nvCxnSpPr>
          <p:cNvPr id="2911" name="Google Shape;2911;p59"/>
          <p:cNvCxnSpPr>
            <a:stCxn id="2880" idx="0"/>
            <a:endCxn id="2887" idx="2"/>
          </p:cNvCxnSpPr>
          <p:nvPr/>
        </p:nvCxnSpPr>
        <p:spPr>
          <a:xfrm rot="10800000">
            <a:off x="7336454" y="1198947"/>
            <a:ext cx="354900" cy="984000"/>
          </a:xfrm>
          <a:prstGeom prst="straightConnector1">
            <a:avLst/>
          </a:prstGeom>
          <a:noFill/>
          <a:ln cap="flat" cmpd="sng" w="9525">
            <a:solidFill>
              <a:schemeClr val="dk2"/>
            </a:solidFill>
            <a:prstDash val="solid"/>
            <a:round/>
            <a:headEnd len="med" w="med" type="none"/>
            <a:tailEnd len="med" w="med" type="none"/>
          </a:ln>
        </p:spPr>
      </p:cxnSp>
      <p:sp>
        <p:nvSpPr>
          <p:cNvPr id="2912" name="Google Shape;2912;p59"/>
          <p:cNvSpPr txBox="1"/>
          <p:nvPr/>
        </p:nvSpPr>
        <p:spPr>
          <a:xfrm>
            <a:off x="6493053" y="3953964"/>
            <a:ext cx="7662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cxnSp>
        <p:nvCxnSpPr>
          <p:cNvPr id="2913" name="Google Shape;2913;p59"/>
          <p:cNvCxnSpPr>
            <a:stCxn id="2866" idx="1"/>
            <a:endCxn id="2883" idx="2"/>
          </p:cNvCxnSpPr>
          <p:nvPr/>
        </p:nvCxnSpPr>
        <p:spPr>
          <a:xfrm rot="10800000">
            <a:off x="5774629" y="2014275"/>
            <a:ext cx="789300" cy="1122300"/>
          </a:xfrm>
          <a:prstGeom prst="curved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7" name="Shape 2917"/>
        <p:cNvGrpSpPr/>
        <p:nvPr/>
      </p:nvGrpSpPr>
      <p:grpSpPr>
        <a:xfrm>
          <a:off x="0" y="0"/>
          <a:ext cx="0" cy="0"/>
          <a:chOff x="0" y="0"/>
          <a:chExt cx="0" cy="0"/>
        </a:xfrm>
      </p:grpSpPr>
      <p:sp>
        <p:nvSpPr>
          <p:cNvPr id="2918" name="Google Shape;2918;p60"/>
          <p:cNvSpPr/>
          <p:nvPr/>
        </p:nvSpPr>
        <p:spPr>
          <a:xfrm>
            <a:off x="1752538" y="1802937"/>
            <a:ext cx="658500" cy="1635300"/>
          </a:xfrm>
          <a:prstGeom prst="cube">
            <a:avLst>
              <a:gd fmla="val 5678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60"/>
          <p:cNvSpPr/>
          <p:nvPr/>
        </p:nvSpPr>
        <p:spPr>
          <a:xfrm>
            <a:off x="1755523" y="2077354"/>
            <a:ext cx="380400" cy="413400"/>
          </a:xfrm>
          <a:prstGeom prst="cube">
            <a:avLst>
              <a:gd fmla="val 2553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60"/>
          <p:cNvSpPr/>
          <p:nvPr/>
        </p:nvSpPr>
        <p:spPr>
          <a:xfrm>
            <a:off x="1848049" y="2176948"/>
            <a:ext cx="93300" cy="313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60"/>
          <p:cNvSpPr/>
          <p:nvPr/>
        </p:nvSpPr>
        <p:spPr>
          <a:xfrm>
            <a:off x="1941305" y="2176948"/>
            <a:ext cx="93300" cy="313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60"/>
          <p:cNvSpPr/>
          <p:nvPr/>
        </p:nvSpPr>
        <p:spPr>
          <a:xfrm>
            <a:off x="1754793" y="2176948"/>
            <a:ext cx="93300" cy="313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60"/>
          <p:cNvSpPr/>
          <p:nvPr/>
        </p:nvSpPr>
        <p:spPr>
          <a:xfrm>
            <a:off x="1756573" y="2077354"/>
            <a:ext cx="190500" cy="95400"/>
          </a:xfrm>
          <a:prstGeom prst="parallelogram">
            <a:avLst>
              <a:gd fmla="val 9965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60"/>
          <p:cNvSpPr/>
          <p:nvPr/>
        </p:nvSpPr>
        <p:spPr>
          <a:xfrm>
            <a:off x="1850548" y="2077354"/>
            <a:ext cx="190500" cy="95400"/>
          </a:xfrm>
          <a:prstGeom prst="parallelogram">
            <a:avLst>
              <a:gd fmla="val 9965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60"/>
          <p:cNvSpPr/>
          <p:nvPr/>
        </p:nvSpPr>
        <p:spPr>
          <a:xfrm>
            <a:off x="1945568" y="2077354"/>
            <a:ext cx="190500" cy="95400"/>
          </a:xfrm>
          <a:prstGeom prst="parallelogram">
            <a:avLst>
              <a:gd fmla="val 9965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26" name="Google Shape;2926;p60"/>
          <p:cNvCxnSpPr/>
          <p:nvPr/>
        </p:nvCxnSpPr>
        <p:spPr>
          <a:xfrm>
            <a:off x="1791466" y="2138740"/>
            <a:ext cx="282300" cy="0"/>
          </a:xfrm>
          <a:prstGeom prst="straightConnector1">
            <a:avLst/>
          </a:prstGeom>
          <a:noFill/>
          <a:ln cap="flat" cmpd="sng" w="9525">
            <a:solidFill>
              <a:schemeClr val="dk2"/>
            </a:solidFill>
            <a:prstDash val="solid"/>
            <a:round/>
            <a:headEnd len="med" w="med" type="none"/>
            <a:tailEnd len="med" w="med" type="none"/>
          </a:ln>
        </p:spPr>
      </p:cxnSp>
      <p:cxnSp>
        <p:nvCxnSpPr>
          <p:cNvPr id="2927" name="Google Shape;2927;p60"/>
          <p:cNvCxnSpPr/>
          <p:nvPr/>
        </p:nvCxnSpPr>
        <p:spPr>
          <a:xfrm>
            <a:off x="1823299" y="2105370"/>
            <a:ext cx="285900" cy="1200"/>
          </a:xfrm>
          <a:prstGeom prst="straightConnector1">
            <a:avLst/>
          </a:prstGeom>
          <a:noFill/>
          <a:ln cap="flat" cmpd="sng" w="9525">
            <a:solidFill>
              <a:schemeClr val="dk2"/>
            </a:solidFill>
            <a:prstDash val="solid"/>
            <a:round/>
            <a:headEnd len="med" w="med" type="none"/>
            <a:tailEnd len="med" w="med" type="none"/>
          </a:ln>
        </p:spPr>
      </p:cxnSp>
      <p:cxnSp>
        <p:nvCxnSpPr>
          <p:cNvPr id="2928" name="Google Shape;2928;p60"/>
          <p:cNvCxnSpPr/>
          <p:nvPr/>
        </p:nvCxnSpPr>
        <p:spPr>
          <a:xfrm>
            <a:off x="1753682" y="2275463"/>
            <a:ext cx="282300" cy="0"/>
          </a:xfrm>
          <a:prstGeom prst="straightConnector1">
            <a:avLst/>
          </a:prstGeom>
          <a:noFill/>
          <a:ln cap="flat" cmpd="sng" w="9525">
            <a:solidFill>
              <a:schemeClr val="dk2"/>
            </a:solidFill>
            <a:prstDash val="solid"/>
            <a:round/>
            <a:headEnd len="med" w="med" type="none"/>
            <a:tailEnd len="med" w="med" type="none"/>
          </a:ln>
        </p:spPr>
      </p:cxnSp>
      <p:cxnSp>
        <p:nvCxnSpPr>
          <p:cNvPr id="2929" name="Google Shape;2929;p60"/>
          <p:cNvCxnSpPr/>
          <p:nvPr/>
        </p:nvCxnSpPr>
        <p:spPr>
          <a:xfrm>
            <a:off x="1753682" y="2392681"/>
            <a:ext cx="282300" cy="0"/>
          </a:xfrm>
          <a:prstGeom prst="straightConnector1">
            <a:avLst/>
          </a:prstGeom>
          <a:noFill/>
          <a:ln cap="flat" cmpd="sng" w="9525">
            <a:solidFill>
              <a:schemeClr val="dk2"/>
            </a:solidFill>
            <a:prstDash val="solid"/>
            <a:round/>
            <a:headEnd len="med" w="med" type="none"/>
            <a:tailEnd len="med" w="med" type="none"/>
          </a:ln>
        </p:spPr>
      </p:cxnSp>
      <p:sp>
        <p:nvSpPr>
          <p:cNvPr id="2930" name="Google Shape;2930;p60"/>
          <p:cNvSpPr/>
          <p:nvPr/>
        </p:nvSpPr>
        <p:spPr>
          <a:xfrm>
            <a:off x="2039169" y="2141311"/>
            <a:ext cx="34641" cy="347228"/>
          </a:xfrm>
          <a:custGeom>
            <a:rect b="b" l="l" r="r" t="t"/>
            <a:pathLst>
              <a:path extrusionOk="0" h="31885" w="3181">
                <a:moveTo>
                  <a:pt x="3181" y="0"/>
                </a:moveTo>
                <a:lnTo>
                  <a:pt x="3181" y="28703"/>
                </a:lnTo>
                <a:lnTo>
                  <a:pt x="0" y="31885"/>
                </a:lnTo>
                <a:lnTo>
                  <a:pt x="0" y="3158"/>
                </a:lnTo>
                <a:close/>
              </a:path>
            </a:pathLst>
          </a:custGeom>
          <a:solidFill>
            <a:srgbClr val="FFF2CC"/>
          </a:solidFill>
          <a:ln cap="flat" cmpd="sng" w="9525">
            <a:solidFill>
              <a:schemeClr val="dk2"/>
            </a:solidFill>
            <a:prstDash val="solid"/>
            <a:round/>
            <a:headEnd len="med" w="med" type="none"/>
            <a:tailEnd len="med" w="med" type="none"/>
          </a:ln>
        </p:spPr>
      </p:sp>
      <p:sp>
        <p:nvSpPr>
          <p:cNvPr id="2931" name="Google Shape;2931;p60"/>
          <p:cNvSpPr/>
          <p:nvPr/>
        </p:nvSpPr>
        <p:spPr>
          <a:xfrm>
            <a:off x="2075613" y="2106914"/>
            <a:ext cx="30536" cy="346716"/>
          </a:xfrm>
          <a:custGeom>
            <a:rect b="b" l="l" r="r" t="t"/>
            <a:pathLst>
              <a:path extrusionOk="0" h="31838" w="2804">
                <a:moveTo>
                  <a:pt x="2804" y="0"/>
                </a:moveTo>
                <a:lnTo>
                  <a:pt x="2804" y="29033"/>
                </a:lnTo>
                <a:lnTo>
                  <a:pt x="0" y="31838"/>
                </a:lnTo>
                <a:lnTo>
                  <a:pt x="0" y="2969"/>
                </a:lnTo>
                <a:close/>
              </a:path>
            </a:pathLst>
          </a:custGeom>
          <a:solidFill>
            <a:srgbClr val="FFF2CC"/>
          </a:solidFill>
          <a:ln cap="flat" cmpd="sng" w="9525">
            <a:solidFill>
              <a:schemeClr val="dk2"/>
            </a:solidFill>
            <a:prstDash val="solid"/>
            <a:round/>
            <a:headEnd len="med" w="med" type="none"/>
            <a:tailEnd len="med" w="med" type="none"/>
          </a:ln>
        </p:spPr>
      </p:sp>
      <p:sp>
        <p:nvSpPr>
          <p:cNvPr id="2932" name="Google Shape;2932;p60"/>
          <p:cNvSpPr/>
          <p:nvPr/>
        </p:nvSpPr>
        <p:spPr>
          <a:xfrm>
            <a:off x="2105642" y="2080219"/>
            <a:ext cx="29773" cy="340813"/>
          </a:xfrm>
          <a:custGeom>
            <a:rect b="b" l="l" r="r" t="t"/>
            <a:pathLst>
              <a:path extrusionOk="0" h="31296" w="2734">
                <a:moveTo>
                  <a:pt x="0" y="2545"/>
                </a:moveTo>
                <a:lnTo>
                  <a:pt x="2734" y="0"/>
                </a:lnTo>
                <a:lnTo>
                  <a:pt x="2734" y="28845"/>
                </a:lnTo>
                <a:lnTo>
                  <a:pt x="283" y="31296"/>
                </a:lnTo>
                <a:close/>
              </a:path>
            </a:pathLst>
          </a:custGeom>
          <a:solidFill>
            <a:srgbClr val="FFF2CC"/>
          </a:solidFill>
          <a:ln cap="flat" cmpd="sng" w="9525">
            <a:solidFill>
              <a:schemeClr val="dk2"/>
            </a:solidFill>
            <a:prstDash val="solid"/>
            <a:round/>
            <a:headEnd len="med" w="med" type="none"/>
            <a:tailEnd len="med" w="med" type="none"/>
          </a:ln>
        </p:spPr>
      </p:sp>
      <p:cxnSp>
        <p:nvCxnSpPr>
          <p:cNvPr id="2933" name="Google Shape;2933;p60"/>
          <p:cNvCxnSpPr/>
          <p:nvPr/>
        </p:nvCxnSpPr>
        <p:spPr>
          <a:xfrm flipH="1" rot="10800000">
            <a:off x="2036849" y="2175002"/>
            <a:ext cx="99900" cy="100800"/>
          </a:xfrm>
          <a:prstGeom prst="straightConnector1">
            <a:avLst/>
          </a:prstGeom>
          <a:noFill/>
          <a:ln cap="flat" cmpd="sng" w="9525">
            <a:solidFill>
              <a:schemeClr val="dk2"/>
            </a:solidFill>
            <a:prstDash val="solid"/>
            <a:round/>
            <a:headEnd len="med" w="med" type="none"/>
            <a:tailEnd len="med" w="med" type="none"/>
          </a:ln>
        </p:spPr>
      </p:cxnSp>
      <p:cxnSp>
        <p:nvCxnSpPr>
          <p:cNvPr id="2934" name="Google Shape;2934;p60"/>
          <p:cNvCxnSpPr/>
          <p:nvPr/>
        </p:nvCxnSpPr>
        <p:spPr>
          <a:xfrm flipH="1" rot="10800000">
            <a:off x="2036849" y="2288969"/>
            <a:ext cx="99900" cy="100800"/>
          </a:xfrm>
          <a:prstGeom prst="straightConnector1">
            <a:avLst/>
          </a:prstGeom>
          <a:noFill/>
          <a:ln cap="flat" cmpd="sng" w="9525">
            <a:solidFill>
              <a:schemeClr val="dk2"/>
            </a:solidFill>
            <a:prstDash val="solid"/>
            <a:round/>
            <a:headEnd len="med" w="med" type="none"/>
            <a:tailEnd len="med" w="med" type="none"/>
          </a:ln>
        </p:spPr>
      </p:cxnSp>
      <p:sp>
        <p:nvSpPr>
          <p:cNvPr id="2935" name="Google Shape;2935;p60"/>
          <p:cNvSpPr/>
          <p:nvPr/>
        </p:nvSpPr>
        <p:spPr>
          <a:xfrm>
            <a:off x="2538954" y="1802959"/>
            <a:ext cx="460500" cy="16353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36" name="Google Shape;2936;p60"/>
          <p:cNvCxnSpPr/>
          <p:nvPr/>
        </p:nvCxnSpPr>
        <p:spPr>
          <a:xfrm flipH="1" rot="10800000">
            <a:off x="2094402" y="2210248"/>
            <a:ext cx="455400" cy="79800"/>
          </a:xfrm>
          <a:prstGeom prst="curvedConnector3">
            <a:avLst>
              <a:gd fmla="val 50000" name="adj1"/>
            </a:avLst>
          </a:prstGeom>
          <a:noFill/>
          <a:ln cap="flat" cmpd="sng" w="19050">
            <a:solidFill>
              <a:srgbClr val="FF0000"/>
            </a:solidFill>
            <a:prstDash val="solid"/>
            <a:round/>
            <a:headEnd len="med" w="med" type="none"/>
            <a:tailEnd len="med" w="med" type="triangle"/>
          </a:ln>
        </p:spPr>
      </p:cxnSp>
      <p:sp>
        <p:nvSpPr>
          <p:cNvPr id="2937" name="Google Shape;2937;p60"/>
          <p:cNvSpPr/>
          <p:nvPr/>
        </p:nvSpPr>
        <p:spPr>
          <a:xfrm>
            <a:off x="2538954" y="2124559"/>
            <a:ext cx="138000" cy="133800"/>
          </a:xfrm>
          <a:prstGeom prst="cube">
            <a:avLst>
              <a:gd fmla="val 28246"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60"/>
          <p:cNvSpPr/>
          <p:nvPr/>
        </p:nvSpPr>
        <p:spPr>
          <a:xfrm>
            <a:off x="3523376" y="1799461"/>
            <a:ext cx="658500" cy="1635300"/>
          </a:xfrm>
          <a:prstGeom prst="cube">
            <a:avLst>
              <a:gd fmla="val 5678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60"/>
          <p:cNvSpPr/>
          <p:nvPr/>
        </p:nvSpPr>
        <p:spPr>
          <a:xfrm>
            <a:off x="3526360" y="2073878"/>
            <a:ext cx="380400" cy="413400"/>
          </a:xfrm>
          <a:prstGeom prst="cube">
            <a:avLst>
              <a:gd fmla="val 2553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60"/>
          <p:cNvSpPr/>
          <p:nvPr/>
        </p:nvSpPr>
        <p:spPr>
          <a:xfrm>
            <a:off x="3618887" y="2173472"/>
            <a:ext cx="93300" cy="313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60"/>
          <p:cNvSpPr/>
          <p:nvPr/>
        </p:nvSpPr>
        <p:spPr>
          <a:xfrm>
            <a:off x="3712143" y="2173472"/>
            <a:ext cx="93300" cy="313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60"/>
          <p:cNvSpPr/>
          <p:nvPr/>
        </p:nvSpPr>
        <p:spPr>
          <a:xfrm>
            <a:off x="3525630" y="2173472"/>
            <a:ext cx="93300" cy="313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60"/>
          <p:cNvSpPr/>
          <p:nvPr/>
        </p:nvSpPr>
        <p:spPr>
          <a:xfrm>
            <a:off x="3527410" y="2073878"/>
            <a:ext cx="190500" cy="95400"/>
          </a:xfrm>
          <a:prstGeom prst="parallelogram">
            <a:avLst>
              <a:gd fmla="val 9965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60"/>
          <p:cNvSpPr/>
          <p:nvPr/>
        </p:nvSpPr>
        <p:spPr>
          <a:xfrm>
            <a:off x="3621385" y="2073878"/>
            <a:ext cx="190500" cy="95400"/>
          </a:xfrm>
          <a:prstGeom prst="parallelogram">
            <a:avLst>
              <a:gd fmla="val 9965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60"/>
          <p:cNvSpPr/>
          <p:nvPr/>
        </p:nvSpPr>
        <p:spPr>
          <a:xfrm>
            <a:off x="3716406" y="2073878"/>
            <a:ext cx="190500" cy="95400"/>
          </a:xfrm>
          <a:prstGeom prst="parallelogram">
            <a:avLst>
              <a:gd fmla="val 9965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46" name="Google Shape;2946;p60"/>
          <p:cNvCxnSpPr/>
          <p:nvPr/>
        </p:nvCxnSpPr>
        <p:spPr>
          <a:xfrm>
            <a:off x="3562303" y="2135264"/>
            <a:ext cx="282300" cy="0"/>
          </a:xfrm>
          <a:prstGeom prst="straightConnector1">
            <a:avLst/>
          </a:prstGeom>
          <a:noFill/>
          <a:ln cap="flat" cmpd="sng" w="9525">
            <a:solidFill>
              <a:schemeClr val="dk2"/>
            </a:solidFill>
            <a:prstDash val="solid"/>
            <a:round/>
            <a:headEnd len="med" w="med" type="none"/>
            <a:tailEnd len="med" w="med" type="none"/>
          </a:ln>
        </p:spPr>
      </p:cxnSp>
      <p:cxnSp>
        <p:nvCxnSpPr>
          <p:cNvPr id="2947" name="Google Shape;2947;p60"/>
          <p:cNvCxnSpPr/>
          <p:nvPr/>
        </p:nvCxnSpPr>
        <p:spPr>
          <a:xfrm>
            <a:off x="3594137" y="2101894"/>
            <a:ext cx="285900" cy="1200"/>
          </a:xfrm>
          <a:prstGeom prst="straightConnector1">
            <a:avLst/>
          </a:prstGeom>
          <a:noFill/>
          <a:ln cap="flat" cmpd="sng" w="9525">
            <a:solidFill>
              <a:schemeClr val="dk2"/>
            </a:solidFill>
            <a:prstDash val="solid"/>
            <a:round/>
            <a:headEnd len="med" w="med" type="none"/>
            <a:tailEnd len="med" w="med" type="none"/>
          </a:ln>
        </p:spPr>
      </p:cxnSp>
      <p:cxnSp>
        <p:nvCxnSpPr>
          <p:cNvPr id="2948" name="Google Shape;2948;p60"/>
          <p:cNvCxnSpPr/>
          <p:nvPr/>
        </p:nvCxnSpPr>
        <p:spPr>
          <a:xfrm>
            <a:off x="3524519" y="2271987"/>
            <a:ext cx="282300" cy="0"/>
          </a:xfrm>
          <a:prstGeom prst="straightConnector1">
            <a:avLst/>
          </a:prstGeom>
          <a:noFill/>
          <a:ln cap="flat" cmpd="sng" w="9525">
            <a:solidFill>
              <a:schemeClr val="dk2"/>
            </a:solidFill>
            <a:prstDash val="solid"/>
            <a:round/>
            <a:headEnd len="med" w="med" type="none"/>
            <a:tailEnd len="med" w="med" type="none"/>
          </a:ln>
        </p:spPr>
      </p:cxnSp>
      <p:cxnSp>
        <p:nvCxnSpPr>
          <p:cNvPr id="2949" name="Google Shape;2949;p60"/>
          <p:cNvCxnSpPr/>
          <p:nvPr/>
        </p:nvCxnSpPr>
        <p:spPr>
          <a:xfrm>
            <a:off x="3524519" y="2389205"/>
            <a:ext cx="282300" cy="0"/>
          </a:xfrm>
          <a:prstGeom prst="straightConnector1">
            <a:avLst/>
          </a:prstGeom>
          <a:noFill/>
          <a:ln cap="flat" cmpd="sng" w="9525">
            <a:solidFill>
              <a:schemeClr val="dk2"/>
            </a:solidFill>
            <a:prstDash val="solid"/>
            <a:round/>
            <a:headEnd len="med" w="med" type="none"/>
            <a:tailEnd len="med" w="med" type="none"/>
          </a:ln>
        </p:spPr>
      </p:cxnSp>
      <p:sp>
        <p:nvSpPr>
          <p:cNvPr id="2950" name="Google Shape;2950;p60"/>
          <p:cNvSpPr/>
          <p:nvPr/>
        </p:nvSpPr>
        <p:spPr>
          <a:xfrm>
            <a:off x="3810006" y="2137834"/>
            <a:ext cx="34641" cy="347228"/>
          </a:xfrm>
          <a:custGeom>
            <a:rect b="b" l="l" r="r" t="t"/>
            <a:pathLst>
              <a:path extrusionOk="0" h="31885" w="3181">
                <a:moveTo>
                  <a:pt x="3181" y="0"/>
                </a:moveTo>
                <a:lnTo>
                  <a:pt x="3181" y="28703"/>
                </a:lnTo>
                <a:lnTo>
                  <a:pt x="0" y="31885"/>
                </a:lnTo>
                <a:lnTo>
                  <a:pt x="0" y="3158"/>
                </a:lnTo>
                <a:close/>
              </a:path>
            </a:pathLst>
          </a:custGeom>
          <a:solidFill>
            <a:srgbClr val="FFF2CC"/>
          </a:solidFill>
          <a:ln cap="flat" cmpd="sng" w="9525">
            <a:solidFill>
              <a:schemeClr val="dk2"/>
            </a:solidFill>
            <a:prstDash val="solid"/>
            <a:round/>
            <a:headEnd len="med" w="med" type="none"/>
            <a:tailEnd len="med" w="med" type="none"/>
          </a:ln>
        </p:spPr>
      </p:sp>
      <p:sp>
        <p:nvSpPr>
          <p:cNvPr id="2951" name="Google Shape;2951;p60"/>
          <p:cNvSpPr/>
          <p:nvPr/>
        </p:nvSpPr>
        <p:spPr>
          <a:xfrm>
            <a:off x="3846451" y="2103438"/>
            <a:ext cx="30536" cy="346716"/>
          </a:xfrm>
          <a:custGeom>
            <a:rect b="b" l="l" r="r" t="t"/>
            <a:pathLst>
              <a:path extrusionOk="0" h="31838" w="2804">
                <a:moveTo>
                  <a:pt x="2804" y="0"/>
                </a:moveTo>
                <a:lnTo>
                  <a:pt x="2804" y="29033"/>
                </a:lnTo>
                <a:lnTo>
                  <a:pt x="0" y="31838"/>
                </a:lnTo>
                <a:lnTo>
                  <a:pt x="0" y="2969"/>
                </a:lnTo>
                <a:close/>
              </a:path>
            </a:pathLst>
          </a:custGeom>
          <a:solidFill>
            <a:srgbClr val="FFF2CC"/>
          </a:solidFill>
          <a:ln cap="flat" cmpd="sng" w="9525">
            <a:solidFill>
              <a:schemeClr val="dk2"/>
            </a:solidFill>
            <a:prstDash val="solid"/>
            <a:round/>
            <a:headEnd len="med" w="med" type="none"/>
            <a:tailEnd len="med" w="med" type="none"/>
          </a:ln>
        </p:spPr>
      </p:sp>
      <p:sp>
        <p:nvSpPr>
          <p:cNvPr id="2952" name="Google Shape;2952;p60"/>
          <p:cNvSpPr/>
          <p:nvPr/>
        </p:nvSpPr>
        <p:spPr>
          <a:xfrm>
            <a:off x="3876479" y="2076743"/>
            <a:ext cx="29773" cy="340813"/>
          </a:xfrm>
          <a:custGeom>
            <a:rect b="b" l="l" r="r" t="t"/>
            <a:pathLst>
              <a:path extrusionOk="0" h="31296" w="2734">
                <a:moveTo>
                  <a:pt x="0" y="2545"/>
                </a:moveTo>
                <a:lnTo>
                  <a:pt x="2734" y="0"/>
                </a:lnTo>
                <a:lnTo>
                  <a:pt x="2734" y="28845"/>
                </a:lnTo>
                <a:lnTo>
                  <a:pt x="283" y="31296"/>
                </a:lnTo>
                <a:close/>
              </a:path>
            </a:pathLst>
          </a:custGeom>
          <a:solidFill>
            <a:srgbClr val="FFF2CC"/>
          </a:solidFill>
          <a:ln cap="flat" cmpd="sng" w="9525">
            <a:solidFill>
              <a:schemeClr val="dk2"/>
            </a:solidFill>
            <a:prstDash val="solid"/>
            <a:round/>
            <a:headEnd len="med" w="med" type="none"/>
            <a:tailEnd len="med" w="med" type="none"/>
          </a:ln>
        </p:spPr>
      </p:sp>
      <p:cxnSp>
        <p:nvCxnSpPr>
          <p:cNvPr id="2953" name="Google Shape;2953;p60"/>
          <p:cNvCxnSpPr/>
          <p:nvPr/>
        </p:nvCxnSpPr>
        <p:spPr>
          <a:xfrm flipH="1" rot="10800000">
            <a:off x="3807686" y="2171526"/>
            <a:ext cx="99900" cy="100800"/>
          </a:xfrm>
          <a:prstGeom prst="straightConnector1">
            <a:avLst/>
          </a:prstGeom>
          <a:noFill/>
          <a:ln cap="flat" cmpd="sng" w="9525">
            <a:solidFill>
              <a:schemeClr val="dk2"/>
            </a:solidFill>
            <a:prstDash val="solid"/>
            <a:round/>
            <a:headEnd len="med" w="med" type="none"/>
            <a:tailEnd len="med" w="med" type="none"/>
          </a:ln>
        </p:spPr>
      </p:cxnSp>
      <p:cxnSp>
        <p:nvCxnSpPr>
          <p:cNvPr id="2954" name="Google Shape;2954;p60"/>
          <p:cNvCxnSpPr/>
          <p:nvPr/>
        </p:nvCxnSpPr>
        <p:spPr>
          <a:xfrm flipH="1" rot="10800000">
            <a:off x="3807686" y="2285493"/>
            <a:ext cx="99900" cy="100800"/>
          </a:xfrm>
          <a:prstGeom prst="straightConnector1">
            <a:avLst/>
          </a:prstGeom>
          <a:noFill/>
          <a:ln cap="flat" cmpd="sng" w="9525">
            <a:solidFill>
              <a:schemeClr val="dk2"/>
            </a:solidFill>
            <a:prstDash val="solid"/>
            <a:round/>
            <a:headEnd len="med" w="med" type="none"/>
            <a:tailEnd len="med" w="med" type="none"/>
          </a:ln>
        </p:spPr>
      </p:cxnSp>
      <p:sp>
        <p:nvSpPr>
          <p:cNvPr id="2955" name="Google Shape;2955;p60"/>
          <p:cNvSpPr/>
          <p:nvPr/>
        </p:nvSpPr>
        <p:spPr>
          <a:xfrm>
            <a:off x="4236641" y="1802945"/>
            <a:ext cx="658500" cy="1635300"/>
          </a:xfrm>
          <a:prstGeom prst="cube">
            <a:avLst>
              <a:gd fmla="val 5678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60"/>
          <p:cNvSpPr/>
          <p:nvPr/>
        </p:nvSpPr>
        <p:spPr>
          <a:xfrm>
            <a:off x="4326564" y="2176956"/>
            <a:ext cx="93300" cy="100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60"/>
          <p:cNvSpPr/>
          <p:nvPr/>
        </p:nvSpPr>
        <p:spPr>
          <a:xfrm>
            <a:off x="4419821" y="2176956"/>
            <a:ext cx="93300" cy="100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60"/>
          <p:cNvSpPr/>
          <p:nvPr/>
        </p:nvSpPr>
        <p:spPr>
          <a:xfrm>
            <a:off x="4236640" y="2139570"/>
            <a:ext cx="190500" cy="33600"/>
          </a:xfrm>
          <a:prstGeom prst="parallelogram">
            <a:avLst>
              <a:gd fmla="val 94805"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60"/>
          <p:cNvSpPr/>
          <p:nvPr/>
        </p:nvSpPr>
        <p:spPr>
          <a:xfrm>
            <a:off x="4329059" y="2139267"/>
            <a:ext cx="129000" cy="33600"/>
          </a:xfrm>
          <a:prstGeom prst="parallelogram">
            <a:avLst>
              <a:gd fmla="val 9965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60"/>
          <p:cNvSpPr/>
          <p:nvPr/>
        </p:nvSpPr>
        <p:spPr>
          <a:xfrm>
            <a:off x="4421868" y="2139227"/>
            <a:ext cx="129000" cy="33600"/>
          </a:xfrm>
          <a:prstGeom prst="parallelogram">
            <a:avLst>
              <a:gd fmla="val 9189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61" name="Google Shape;2961;p60"/>
          <p:cNvCxnSpPr/>
          <p:nvPr/>
        </p:nvCxnSpPr>
        <p:spPr>
          <a:xfrm>
            <a:off x="4269981" y="2138748"/>
            <a:ext cx="282300" cy="0"/>
          </a:xfrm>
          <a:prstGeom prst="straightConnector1">
            <a:avLst/>
          </a:prstGeom>
          <a:noFill/>
          <a:ln cap="flat" cmpd="sng" w="9525">
            <a:solidFill>
              <a:schemeClr val="dk2"/>
            </a:solidFill>
            <a:prstDash val="solid"/>
            <a:round/>
            <a:headEnd len="med" w="med" type="none"/>
            <a:tailEnd len="med" w="med" type="none"/>
          </a:ln>
        </p:spPr>
      </p:cxnSp>
      <p:cxnSp>
        <p:nvCxnSpPr>
          <p:cNvPr id="2962" name="Google Shape;2962;p60"/>
          <p:cNvCxnSpPr/>
          <p:nvPr/>
        </p:nvCxnSpPr>
        <p:spPr>
          <a:xfrm>
            <a:off x="4232197" y="2275471"/>
            <a:ext cx="282300" cy="0"/>
          </a:xfrm>
          <a:prstGeom prst="straightConnector1">
            <a:avLst/>
          </a:prstGeom>
          <a:noFill/>
          <a:ln cap="flat" cmpd="sng" w="9525">
            <a:solidFill>
              <a:schemeClr val="dk2"/>
            </a:solidFill>
            <a:prstDash val="solid"/>
            <a:round/>
            <a:headEnd len="med" w="med" type="none"/>
            <a:tailEnd len="med" w="med" type="none"/>
          </a:ln>
        </p:spPr>
      </p:cxnSp>
      <p:cxnSp>
        <p:nvCxnSpPr>
          <p:cNvPr id="2963" name="Google Shape;2963;p60"/>
          <p:cNvCxnSpPr/>
          <p:nvPr/>
        </p:nvCxnSpPr>
        <p:spPr>
          <a:xfrm flipH="1" rot="10800000">
            <a:off x="4514845" y="2237928"/>
            <a:ext cx="38400" cy="38400"/>
          </a:xfrm>
          <a:prstGeom prst="straightConnector1">
            <a:avLst/>
          </a:prstGeom>
          <a:noFill/>
          <a:ln cap="flat" cmpd="sng" w="9525">
            <a:solidFill>
              <a:schemeClr val="dk2"/>
            </a:solidFill>
            <a:prstDash val="solid"/>
            <a:round/>
            <a:headEnd len="med" w="med" type="none"/>
            <a:tailEnd len="med" w="med" type="none"/>
          </a:ln>
        </p:spPr>
      </p:cxnSp>
      <p:sp>
        <p:nvSpPr>
          <p:cNvPr id="2964" name="Google Shape;2964;p60"/>
          <p:cNvSpPr/>
          <p:nvPr/>
        </p:nvSpPr>
        <p:spPr>
          <a:xfrm>
            <a:off x="4514493" y="2140164"/>
            <a:ext cx="38126" cy="134840"/>
          </a:xfrm>
          <a:custGeom>
            <a:rect b="b" l="l" r="r" t="t"/>
            <a:pathLst>
              <a:path extrusionOk="0" h="12382" w="3501">
                <a:moveTo>
                  <a:pt x="0" y="3453"/>
                </a:moveTo>
                <a:lnTo>
                  <a:pt x="3501" y="0"/>
                </a:lnTo>
                <a:lnTo>
                  <a:pt x="3501" y="9001"/>
                </a:lnTo>
                <a:lnTo>
                  <a:pt x="167" y="12382"/>
                </a:lnTo>
                <a:close/>
              </a:path>
            </a:pathLst>
          </a:custGeom>
          <a:solidFill>
            <a:srgbClr val="FFF2CC"/>
          </a:solidFill>
          <a:ln cap="flat" cmpd="sng" w="9525">
            <a:solidFill>
              <a:schemeClr val="dk2"/>
            </a:solidFill>
            <a:prstDash val="solid"/>
            <a:round/>
            <a:headEnd len="med" w="med" type="none"/>
            <a:tailEnd len="med" w="med" type="none"/>
          </a:ln>
        </p:spPr>
      </p:sp>
      <p:cxnSp>
        <p:nvCxnSpPr>
          <p:cNvPr id="2965" name="Google Shape;2965;p60"/>
          <p:cNvCxnSpPr/>
          <p:nvPr/>
        </p:nvCxnSpPr>
        <p:spPr>
          <a:xfrm flipH="1" rot="10800000">
            <a:off x="3861405" y="2227302"/>
            <a:ext cx="384000" cy="60000"/>
          </a:xfrm>
          <a:prstGeom prst="curvedConnector3">
            <a:avLst>
              <a:gd fmla="val 50000" name="adj1"/>
            </a:avLst>
          </a:prstGeom>
          <a:noFill/>
          <a:ln cap="flat" cmpd="sng" w="19050">
            <a:solidFill>
              <a:srgbClr val="FF0000"/>
            </a:solidFill>
            <a:prstDash val="solid"/>
            <a:round/>
            <a:headEnd len="med" w="med" type="none"/>
            <a:tailEnd len="med" w="med" type="triangle"/>
          </a:ln>
        </p:spPr>
      </p:cxnSp>
      <p:sp>
        <p:nvSpPr>
          <p:cNvPr id="2966" name="Google Shape;2966;p60"/>
          <p:cNvSpPr/>
          <p:nvPr/>
        </p:nvSpPr>
        <p:spPr>
          <a:xfrm>
            <a:off x="4233308" y="2176956"/>
            <a:ext cx="93300" cy="100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60"/>
          <p:cNvSpPr/>
          <p:nvPr/>
        </p:nvSpPr>
        <p:spPr>
          <a:xfrm>
            <a:off x="4977625" y="1799450"/>
            <a:ext cx="460500" cy="16353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60"/>
          <p:cNvSpPr/>
          <p:nvPr/>
        </p:nvSpPr>
        <p:spPr>
          <a:xfrm>
            <a:off x="4977626" y="2121050"/>
            <a:ext cx="138000" cy="133800"/>
          </a:xfrm>
          <a:prstGeom prst="cube">
            <a:avLst>
              <a:gd fmla="val 28246"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69" name="Google Shape;2969;p60"/>
          <p:cNvCxnSpPr/>
          <p:nvPr/>
        </p:nvCxnSpPr>
        <p:spPr>
          <a:xfrm flipH="1" rot="10800000">
            <a:off x="4546287" y="2206809"/>
            <a:ext cx="437400" cy="1500"/>
          </a:xfrm>
          <a:prstGeom prst="curvedConnector3">
            <a:avLst>
              <a:gd fmla="val 50000" name="adj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3" name="Shape 2973"/>
        <p:cNvGrpSpPr/>
        <p:nvPr/>
      </p:nvGrpSpPr>
      <p:grpSpPr>
        <a:xfrm>
          <a:off x="0" y="0"/>
          <a:ext cx="0" cy="0"/>
          <a:chOff x="0" y="0"/>
          <a:chExt cx="0" cy="0"/>
        </a:xfrm>
      </p:grpSpPr>
      <p:sp>
        <p:nvSpPr>
          <p:cNvPr id="2974" name="Google Shape;2974;p61"/>
          <p:cNvSpPr/>
          <p:nvPr/>
        </p:nvSpPr>
        <p:spPr>
          <a:xfrm>
            <a:off x="1201250" y="1076975"/>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975" name="Google Shape;2975;p61"/>
          <p:cNvSpPr/>
          <p:nvPr/>
        </p:nvSpPr>
        <p:spPr>
          <a:xfrm>
            <a:off x="1648094" y="1076975"/>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976" name="Google Shape;2976;p61"/>
          <p:cNvSpPr/>
          <p:nvPr/>
        </p:nvSpPr>
        <p:spPr>
          <a:xfrm>
            <a:off x="2093300" y="1076975"/>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977" name="Google Shape;2977;p61"/>
          <p:cNvSpPr/>
          <p:nvPr/>
        </p:nvSpPr>
        <p:spPr>
          <a:xfrm>
            <a:off x="2540144" y="1076975"/>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978" name="Google Shape;2978;p61"/>
          <p:cNvSpPr/>
          <p:nvPr/>
        </p:nvSpPr>
        <p:spPr>
          <a:xfrm>
            <a:off x="1201250" y="1523819"/>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979" name="Google Shape;2979;p61"/>
          <p:cNvSpPr/>
          <p:nvPr/>
        </p:nvSpPr>
        <p:spPr>
          <a:xfrm>
            <a:off x="1648094" y="1523819"/>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2980" name="Google Shape;2980;p61"/>
          <p:cNvSpPr/>
          <p:nvPr/>
        </p:nvSpPr>
        <p:spPr>
          <a:xfrm>
            <a:off x="2093300" y="1523819"/>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2981" name="Google Shape;2981;p61"/>
          <p:cNvSpPr/>
          <p:nvPr/>
        </p:nvSpPr>
        <p:spPr>
          <a:xfrm>
            <a:off x="2540144" y="1523819"/>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2982" name="Google Shape;2982;p61"/>
          <p:cNvSpPr/>
          <p:nvPr/>
        </p:nvSpPr>
        <p:spPr>
          <a:xfrm>
            <a:off x="1201250" y="1970664"/>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983" name="Google Shape;2983;p61"/>
          <p:cNvSpPr/>
          <p:nvPr/>
        </p:nvSpPr>
        <p:spPr>
          <a:xfrm>
            <a:off x="1648094" y="1970664"/>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984" name="Google Shape;2984;p61"/>
          <p:cNvSpPr/>
          <p:nvPr/>
        </p:nvSpPr>
        <p:spPr>
          <a:xfrm>
            <a:off x="2093300" y="1970664"/>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985" name="Google Shape;2985;p61"/>
          <p:cNvSpPr/>
          <p:nvPr/>
        </p:nvSpPr>
        <p:spPr>
          <a:xfrm>
            <a:off x="2540144" y="1970664"/>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986" name="Google Shape;2986;p61"/>
          <p:cNvSpPr/>
          <p:nvPr/>
        </p:nvSpPr>
        <p:spPr>
          <a:xfrm>
            <a:off x="1201250" y="2417508"/>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987" name="Google Shape;2987;p61"/>
          <p:cNvSpPr/>
          <p:nvPr/>
        </p:nvSpPr>
        <p:spPr>
          <a:xfrm>
            <a:off x="1648094" y="2417508"/>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988" name="Google Shape;2988;p61"/>
          <p:cNvSpPr/>
          <p:nvPr/>
        </p:nvSpPr>
        <p:spPr>
          <a:xfrm>
            <a:off x="2093300" y="2417508"/>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989" name="Google Shape;2989;p61"/>
          <p:cNvSpPr/>
          <p:nvPr/>
        </p:nvSpPr>
        <p:spPr>
          <a:xfrm>
            <a:off x="2540144" y="2417508"/>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990" name="Google Shape;2990;p61"/>
          <p:cNvSpPr/>
          <p:nvPr/>
        </p:nvSpPr>
        <p:spPr>
          <a:xfrm>
            <a:off x="4800600" y="1522175"/>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2991" name="Google Shape;2991;p61"/>
          <p:cNvSpPr/>
          <p:nvPr/>
        </p:nvSpPr>
        <p:spPr>
          <a:xfrm>
            <a:off x="5247444" y="1522175"/>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2992" name="Google Shape;2992;p61"/>
          <p:cNvSpPr/>
          <p:nvPr/>
        </p:nvSpPr>
        <p:spPr>
          <a:xfrm>
            <a:off x="4800600" y="1969019"/>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993" name="Google Shape;2993;p61"/>
          <p:cNvSpPr/>
          <p:nvPr/>
        </p:nvSpPr>
        <p:spPr>
          <a:xfrm>
            <a:off x="5247444" y="1969019"/>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cxnSp>
        <p:nvCxnSpPr>
          <p:cNvPr id="2994" name="Google Shape;2994;p61"/>
          <p:cNvCxnSpPr/>
          <p:nvPr/>
        </p:nvCxnSpPr>
        <p:spPr>
          <a:xfrm>
            <a:off x="1221950" y="3003125"/>
            <a:ext cx="1781100" cy="0"/>
          </a:xfrm>
          <a:prstGeom prst="straightConnector1">
            <a:avLst/>
          </a:prstGeom>
          <a:noFill/>
          <a:ln cap="flat" cmpd="sng" w="19050">
            <a:solidFill>
              <a:schemeClr val="dk2"/>
            </a:solidFill>
            <a:prstDash val="solid"/>
            <a:round/>
            <a:headEnd len="med" w="med" type="none"/>
            <a:tailEnd len="med" w="med" type="triangle"/>
          </a:ln>
        </p:spPr>
      </p:cxnSp>
      <p:cxnSp>
        <p:nvCxnSpPr>
          <p:cNvPr id="2995" name="Google Shape;2995;p61"/>
          <p:cNvCxnSpPr/>
          <p:nvPr/>
        </p:nvCxnSpPr>
        <p:spPr>
          <a:xfrm rot="10800000">
            <a:off x="1055484" y="1110119"/>
            <a:ext cx="0" cy="1664400"/>
          </a:xfrm>
          <a:prstGeom prst="straightConnector1">
            <a:avLst/>
          </a:prstGeom>
          <a:noFill/>
          <a:ln cap="flat" cmpd="sng" w="19050">
            <a:solidFill>
              <a:schemeClr val="dk2"/>
            </a:solidFill>
            <a:prstDash val="solid"/>
            <a:round/>
            <a:headEnd len="med" w="med" type="none"/>
            <a:tailEnd len="med" w="med" type="triangle"/>
          </a:ln>
        </p:spPr>
      </p:cxnSp>
      <p:sp>
        <p:nvSpPr>
          <p:cNvPr id="2996" name="Google Shape;2996;p61"/>
          <p:cNvSpPr/>
          <p:nvPr/>
        </p:nvSpPr>
        <p:spPr>
          <a:xfrm>
            <a:off x="1125062" y="1000768"/>
            <a:ext cx="1045800" cy="1045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97" name="Google Shape;2997;p61"/>
          <p:cNvCxnSpPr>
            <a:stCxn id="2996" idx="0"/>
            <a:endCxn id="2990" idx="0"/>
          </p:cNvCxnSpPr>
          <p:nvPr/>
        </p:nvCxnSpPr>
        <p:spPr>
          <a:xfrm flipH="1" rot="-5400000">
            <a:off x="3074912" y="-426182"/>
            <a:ext cx="521400" cy="3375300"/>
          </a:xfrm>
          <a:prstGeom prst="curvedConnector3">
            <a:avLst>
              <a:gd fmla="val -45670" name="adj1"/>
            </a:avLst>
          </a:prstGeom>
          <a:noFill/>
          <a:ln cap="flat" cmpd="sng" w="19050">
            <a:solidFill>
              <a:schemeClr val="dk2"/>
            </a:solidFill>
            <a:prstDash val="solid"/>
            <a:round/>
            <a:headEnd len="med" w="med" type="none"/>
            <a:tailEnd len="med" w="med" type="triangle"/>
          </a:ln>
        </p:spPr>
      </p:cxnSp>
      <p:sp>
        <p:nvSpPr>
          <p:cNvPr id="2998" name="Google Shape;2998;p61"/>
          <p:cNvSpPr txBox="1"/>
          <p:nvPr/>
        </p:nvSpPr>
        <p:spPr>
          <a:xfrm>
            <a:off x="2157656" y="396475"/>
            <a:ext cx="17190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Max(1,1,5,6) = 6</a:t>
            </a:r>
            <a:endParaRPr/>
          </a:p>
        </p:txBody>
      </p:sp>
      <p:sp>
        <p:nvSpPr>
          <p:cNvPr id="2999" name="Google Shape;2999;p61"/>
          <p:cNvSpPr txBox="1"/>
          <p:nvPr/>
        </p:nvSpPr>
        <p:spPr>
          <a:xfrm>
            <a:off x="1201256" y="2920300"/>
            <a:ext cx="1719000" cy="69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Image Representation</a:t>
            </a:r>
            <a:endParaRPr/>
          </a:p>
        </p:txBody>
      </p:sp>
      <p:sp>
        <p:nvSpPr>
          <p:cNvPr id="3000" name="Google Shape;3000;p61"/>
          <p:cNvSpPr txBox="1"/>
          <p:nvPr/>
        </p:nvSpPr>
        <p:spPr>
          <a:xfrm>
            <a:off x="900936" y="770250"/>
            <a:ext cx="4452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a:t>
            </a:r>
            <a:endParaRPr/>
          </a:p>
        </p:txBody>
      </p:sp>
      <p:sp>
        <p:nvSpPr>
          <p:cNvPr id="3001" name="Google Shape;3001;p61"/>
          <p:cNvSpPr txBox="1"/>
          <p:nvPr/>
        </p:nvSpPr>
        <p:spPr>
          <a:xfrm>
            <a:off x="2912156" y="2808836"/>
            <a:ext cx="4452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cxnSp>
        <p:nvCxnSpPr>
          <p:cNvPr id="3002" name="Google Shape;3002;p61"/>
          <p:cNvCxnSpPr/>
          <p:nvPr/>
        </p:nvCxnSpPr>
        <p:spPr>
          <a:xfrm>
            <a:off x="3158450" y="1946850"/>
            <a:ext cx="1491300" cy="0"/>
          </a:xfrm>
          <a:prstGeom prst="straightConnector1">
            <a:avLst/>
          </a:prstGeom>
          <a:noFill/>
          <a:ln cap="flat" cmpd="sng" w="9525">
            <a:solidFill>
              <a:schemeClr val="dk2"/>
            </a:solidFill>
            <a:prstDash val="solid"/>
            <a:round/>
            <a:headEnd len="med" w="med" type="none"/>
            <a:tailEnd len="med" w="med" type="triangle"/>
          </a:ln>
        </p:spPr>
      </p:cxnSp>
      <p:sp>
        <p:nvSpPr>
          <p:cNvPr id="3003" name="Google Shape;3003;p61"/>
          <p:cNvSpPr txBox="1"/>
          <p:nvPr/>
        </p:nvSpPr>
        <p:spPr>
          <a:xfrm>
            <a:off x="2970983" y="1894178"/>
            <a:ext cx="1847700" cy="88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Pooling performed with a 2x2 kernel and a stride of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nvSpPr>
        <p:spPr>
          <a:xfrm>
            <a:off x="499792" y="927225"/>
            <a:ext cx="13986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Input Layer</a:t>
            </a:r>
            <a:endParaRPr sz="1200">
              <a:latin typeface="Consolas"/>
              <a:ea typeface="Consolas"/>
              <a:cs typeface="Consolas"/>
              <a:sym typeface="Consolas"/>
            </a:endParaRPr>
          </a:p>
        </p:txBody>
      </p:sp>
      <p:sp>
        <p:nvSpPr>
          <p:cNvPr id="87" name="Google Shape;87;p17"/>
          <p:cNvSpPr txBox="1"/>
          <p:nvPr/>
        </p:nvSpPr>
        <p:spPr>
          <a:xfrm>
            <a:off x="3962851" y="316125"/>
            <a:ext cx="13536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Hidden Layers</a:t>
            </a:r>
            <a:endParaRPr sz="1200">
              <a:latin typeface="Consolas"/>
              <a:ea typeface="Consolas"/>
              <a:cs typeface="Consolas"/>
              <a:sym typeface="Consolas"/>
            </a:endParaRPr>
          </a:p>
        </p:txBody>
      </p:sp>
      <p:sp>
        <p:nvSpPr>
          <p:cNvPr id="88" name="Google Shape;88;p17"/>
          <p:cNvSpPr txBox="1"/>
          <p:nvPr/>
        </p:nvSpPr>
        <p:spPr>
          <a:xfrm>
            <a:off x="6935622" y="927225"/>
            <a:ext cx="12192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Output Layer</a:t>
            </a:r>
            <a:endParaRPr sz="1200">
              <a:latin typeface="Consolas"/>
              <a:ea typeface="Consolas"/>
              <a:cs typeface="Consolas"/>
              <a:sym typeface="Consolas"/>
            </a:endParaRPr>
          </a:p>
        </p:txBody>
      </p:sp>
      <p:sp>
        <p:nvSpPr>
          <p:cNvPr id="89" name="Google Shape;89;p17"/>
          <p:cNvSpPr txBox="1"/>
          <p:nvPr/>
        </p:nvSpPr>
        <p:spPr>
          <a:xfrm>
            <a:off x="1007628" y="3844100"/>
            <a:ext cx="9126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lang="en">
                <a:latin typeface="Consolas"/>
                <a:ea typeface="Consolas"/>
                <a:cs typeface="Consolas"/>
                <a:sym typeface="Consolas"/>
              </a:rPr>
              <a:t> </a:t>
            </a:r>
            <a:r>
              <a:rPr lang="en">
                <a:latin typeface="Consolas"/>
                <a:ea typeface="Consolas"/>
                <a:cs typeface="Consolas"/>
                <a:sym typeface="Consolas"/>
              </a:rPr>
              <a:t>= A</a:t>
            </a:r>
            <a:r>
              <a:rPr baseline="30000" lang="en">
                <a:latin typeface="Consolas"/>
                <a:ea typeface="Consolas"/>
                <a:cs typeface="Consolas"/>
                <a:sym typeface="Consolas"/>
              </a:rPr>
              <a:t>[0]</a:t>
            </a:r>
            <a:endParaRPr baseline="30000">
              <a:latin typeface="Consolas"/>
              <a:ea typeface="Consolas"/>
              <a:cs typeface="Consolas"/>
              <a:sym typeface="Consolas"/>
            </a:endParaRPr>
          </a:p>
        </p:txBody>
      </p:sp>
      <p:sp>
        <p:nvSpPr>
          <p:cNvPr id="90" name="Google Shape;90;p17"/>
          <p:cNvSpPr/>
          <p:nvPr/>
        </p:nvSpPr>
        <p:spPr>
          <a:xfrm>
            <a:off x="1424168" y="1707444"/>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1424168" y="1974931"/>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1424168" y="2242418"/>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7275822" y="2132926"/>
            <a:ext cx="538800" cy="5577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[4]</a:t>
            </a:r>
            <a:endParaRPr sz="1600">
              <a:solidFill>
                <a:schemeClr val="dk1"/>
              </a:solidFill>
            </a:endParaRPr>
          </a:p>
        </p:txBody>
      </p:sp>
      <p:cxnSp>
        <p:nvCxnSpPr>
          <p:cNvPr id="94" name="Google Shape;94;p17"/>
          <p:cNvCxnSpPr>
            <a:stCxn id="93" idx="6"/>
            <a:endCxn id="95" idx="1"/>
          </p:cNvCxnSpPr>
          <p:nvPr/>
        </p:nvCxnSpPr>
        <p:spPr>
          <a:xfrm flipH="1" rot="10800000">
            <a:off x="7814622" y="2398276"/>
            <a:ext cx="435900" cy="13500"/>
          </a:xfrm>
          <a:prstGeom prst="straightConnector1">
            <a:avLst/>
          </a:prstGeom>
          <a:noFill/>
          <a:ln cap="flat" cmpd="sng" w="19050">
            <a:solidFill>
              <a:schemeClr val="dk2"/>
            </a:solidFill>
            <a:prstDash val="solid"/>
            <a:round/>
            <a:headEnd len="med" w="med" type="none"/>
            <a:tailEnd len="med" w="med" type="triangle"/>
          </a:ln>
        </p:spPr>
      </p:cxnSp>
      <p:sp>
        <p:nvSpPr>
          <p:cNvPr id="96" name="Google Shape;96;p17"/>
          <p:cNvSpPr txBox="1"/>
          <p:nvPr/>
        </p:nvSpPr>
        <p:spPr>
          <a:xfrm>
            <a:off x="2840047" y="4451175"/>
            <a:ext cx="9126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[1]</a:t>
            </a:r>
            <a:endParaRPr baseline="30000">
              <a:latin typeface="Consolas"/>
              <a:ea typeface="Consolas"/>
              <a:cs typeface="Consolas"/>
              <a:sym typeface="Consolas"/>
            </a:endParaRPr>
          </a:p>
        </p:txBody>
      </p:sp>
      <p:sp>
        <p:nvSpPr>
          <p:cNvPr id="97" name="Google Shape;97;p17"/>
          <p:cNvSpPr txBox="1"/>
          <p:nvPr/>
        </p:nvSpPr>
        <p:spPr>
          <a:xfrm>
            <a:off x="5526647" y="4451175"/>
            <a:ext cx="9126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[3]</a:t>
            </a:r>
            <a:endParaRPr baseline="30000">
              <a:latin typeface="Consolas"/>
              <a:ea typeface="Consolas"/>
              <a:cs typeface="Consolas"/>
              <a:sym typeface="Consolas"/>
            </a:endParaRPr>
          </a:p>
        </p:txBody>
      </p:sp>
      <p:sp>
        <p:nvSpPr>
          <p:cNvPr id="98" name="Google Shape;98;p17"/>
          <p:cNvSpPr/>
          <p:nvPr/>
        </p:nvSpPr>
        <p:spPr>
          <a:xfrm>
            <a:off x="1025558" y="1495876"/>
            <a:ext cx="347100" cy="19710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txBox="1"/>
          <p:nvPr/>
        </p:nvSpPr>
        <p:spPr>
          <a:xfrm>
            <a:off x="441325" y="2293275"/>
            <a:ext cx="4521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Consolas"/>
                <a:ea typeface="Consolas"/>
                <a:cs typeface="Consolas"/>
                <a:sym typeface="Consolas"/>
              </a:rPr>
              <a:t>X</a:t>
            </a:r>
            <a:endParaRPr b="1" sz="1200">
              <a:latin typeface="Consolas"/>
              <a:ea typeface="Consolas"/>
              <a:cs typeface="Consolas"/>
              <a:sym typeface="Consolas"/>
            </a:endParaRPr>
          </a:p>
        </p:txBody>
      </p:sp>
      <p:cxnSp>
        <p:nvCxnSpPr>
          <p:cNvPr id="100" name="Google Shape;100;p17"/>
          <p:cNvCxnSpPr>
            <a:stCxn id="101" idx="6"/>
            <a:endCxn id="93" idx="2"/>
          </p:cNvCxnSpPr>
          <p:nvPr/>
        </p:nvCxnSpPr>
        <p:spPr>
          <a:xfrm flipH="1" rot="10800000">
            <a:off x="6280008" y="2411784"/>
            <a:ext cx="995700" cy="15906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7"/>
          <p:cNvCxnSpPr>
            <a:stCxn id="103" idx="6"/>
            <a:endCxn id="93" idx="2"/>
          </p:cNvCxnSpPr>
          <p:nvPr/>
        </p:nvCxnSpPr>
        <p:spPr>
          <a:xfrm>
            <a:off x="6280008" y="2010363"/>
            <a:ext cx="995700" cy="4014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7"/>
          <p:cNvCxnSpPr>
            <a:stCxn id="105" idx="6"/>
            <a:endCxn id="93" idx="2"/>
          </p:cNvCxnSpPr>
          <p:nvPr/>
        </p:nvCxnSpPr>
        <p:spPr>
          <a:xfrm>
            <a:off x="6280008" y="1236091"/>
            <a:ext cx="995700" cy="117570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7"/>
          <p:cNvCxnSpPr>
            <a:stCxn id="107" idx="6"/>
            <a:endCxn id="108" idx="2"/>
          </p:cNvCxnSpPr>
          <p:nvPr/>
        </p:nvCxnSpPr>
        <p:spPr>
          <a:xfrm>
            <a:off x="3592908" y="1236091"/>
            <a:ext cx="750300" cy="0"/>
          </a:xfrm>
          <a:prstGeom prst="straightConnector1">
            <a:avLst/>
          </a:prstGeom>
          <a:noFill/>
          <a:ln cap="flat" cmpd="sng" w="9525">
            <a:solidFill>
              <a:schemeClr val="dk2"/>
            </a:solidFill>
            <a:prstDash val="solid"/>
            <a:round/>
            <a:headEnd len="med" w="med" type="none"/>
            <a:tailEnd len="med" w="med" type="triangle"/>
          </a:ln>
        </p:spPr>
      </p:cxnSp>
      <p:sp>
        <p:nvSpPr>
          <p:cNvPr id="95" name="Google Shape;95;p17"/>
          <p:cNvSpPr txBox="1"/>
          <p:nvPr/>
        </p:nvSpPr>
        <p:spPr>
          <a:xfrm>
            <a:off x="8250575" y="2210175"/>
            <a:ext cx="4521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latin typeface="Consolas"/>
                <a:ea typeface="Consolas"/>
                <a:cs typeface="Consolas"/>
                <a:sym typeface="Consolas"/>
              </a:rPr>
              <a:t>Ŷ</a:t>
            </a:r>
            <a:endParaRPr b="1" sz="1200">
              <a:latin typeface="Consolas"/>
              <a:ea typeface="Consolas"/>
              <a:cs typeface="Consolas"/>
              <a:sym typeface="Consolas"/>
            </a:endParaRPr>
          </a:p>
        </p:txBody>
      </p:sp>
      <p:sp>
        <p:nvSpPr>
          <p:cNvPr id="107" name="Google Shape;107;p17"/>
          <p:cNvSpPr/>
          <p:nvPr/>
        </p:nvSpPr>
        <p:spPr>
          <a:xfrm>
            <a:off x="2999808" y="930241"/>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1</a:t>
            </a:r>
            <a:endParaRPr baseline="-25000" sz="1200"/>
          </a:p>
        </p:txBody>
      </p:sp>
      <p:sp>
        <p:nvSpPr>
          <p:cNvPr id="109" name="Google Shape;109;p17"/>
          <p:cNvSpPr/>
          <p:nvPr/>
        </p:nvSpPr>
        <p:spPr>
          <a:xfrm>
            <a:off x="2999808" y="1741563"/>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2</a:t>
            </a:r>
            <a:endParaRPr sz="1600">
              <a:solidFill>
                <a:schemeClr val="dk1"/>
              </a:solidFill>
            </a:endParaRPr>
          </a:p>
        </p:txBody>
      </p:sp>
      <p:sp>
        <p:nvSpPr>
          <p:cNvPr id="110" name="Google Shape;110;p17"/>
          <p:cNvSpPr/>
          <p:nvPr/>
        </p:nvSpPr>
        <p:spPr>
          <a:xfrm>
            <a:off x="2999808" y="2478686"/>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3</a:t>
            </a:r>
            <a:endParaRPr sz="1600">
              <a:solidFill>
                <a:schemeClr val="dk1"/>
              </a:solidFill>
            </a:endParaRPr>
          </a:p>
        </p:txBody>
      </p:sp>
      <p:sp>
        <p:nvSpPr>
          <p:cNvPr id="111" name="Google Shape;111;p17"/>
          <p:cNvSpPr/>
          <p:nvPr/>
        </p:nvSpPr>
        <p:spPr>
          <a:xfrm>
            <a:off x="2999808" y="3714234"/>
            <a:ext cx="587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n</a:t>
            </a:r>
            <a:endParaRPr sz="1100">
              <a:solidFill>
                <a:schemeClr val="dk1"/>
              </a:solidFill>
            </a:endParaRPr>
          </a:p>
        </p:txBody>
      </p:sp>
      <p:sp>
        <p:nvSpPr>
          <p:cNvPr id="108" name="Google Shape;108;p17"/>
          <p:cNvSpPr/>
          <p:nvPr/>
        </p:nvSpPr>
        <p:spPr>
          <a:xfrm>
            <a:off x="4343108" y="930241"/>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[2]</a:t>
            </a:r>
            <a:r>
              <a:rPr baseline="-25000" lang="en" sz="1100">
                <a:solidFill>
                  <a:schemeClr val="dk1"/>
                </a:solidFill>
              </a:rPr>
              <a:t>1</a:t>
            </a:r>
            <a:endParaRPr baseline="-25000" sz="1200"/>
          </a:p>
        </p:txBody>
      </p:sp>
      <p:sp>
        <p:nvSpPr>
          <p:cNvPr id="112" name="Google Shape;112;p17"/>
          <p:cNvSpPr/>
          <p:nvPr/>
        </p:nvSpPr>
        <p:spPr>
          <a:xfrm>
            <a:off x="4343108" y="1741563"/>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[2]</a:t>
            </a:r>
            <a:r>
              <a:rPr baseline="-25000" lang="en" sz="1100">
                <a:solidFill>
                  <a:schemeClr val="dk1"/>
                </a:solidFill>
              </a:rPr>
              <a:t>2</a:t>
            </a:r>
            <a:endParaRPr sz="1600">
              <a:solidFill>
                <a:schemeClr val="dk1"/>
              </a:solidFill>
            </a:endParaRPr>
          </a:p>
        </p:txBody>
      </p:sp>
      <p:sp>
        <p:nvSpPr>
          <p:cNvPr id="113" name="Google Shape;113;p17"/>
          <p:cNvSpPr/>
          <p:nvPr/>
        </p:nvSpPr>
        <p:spPr>
          <a:xfrm>
            <a:off x="4343108" y="2505761"/>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[2</a:t>
            </a:r>
            <a:r>
              <a:rPr baseline="30000" lang="en" sz="1100">
                <a:solidFill>
                  <a:schemeClr val="dk1"/>
                </a:solidFill>
              </a:rPr>
              <a:t>]</a:t>
            </a:r>
            <a:r>
              <a:rPr baseline="-25000" lang="en" sz="1100">
                <a:solidFill>
                  <a:schemeClr val="dk1"/>
                </a:solidFill>
              </a:rPr>
              <a:t>3</a:t>
            </a:r>
            <a:endParaRPr sz="1600">
              <a:solidFill>
                <a:schemeClr val="dk1"/>
              </a:solidFill>
            </a:endParaRPr>
          </a:p>
        </p:txBody>
      </p:sp>
      <p:sp>
        <p:nvSpPr>
          <p:cNvPr id="114" name="Google Shape;114;p17"/>
          <p:cNvSpPr/>
          <p:nvPr/>
        </p:nvSpPr>
        <p:spPr>
          <a:xfrm>
            <a:off x="4343108" y="3714234"/>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[2]</a:t>
            </a:r>
            <a:r>
              <a:rPr baseline="-25000" lang="en" sz="1100">
                <a:solidFill>
                  <a:schemeClr val="dk1"/>
                </a:solidFill>
              </a:rPr>
              <a:t>n</a:t>
            </a:r>
            <a:endParaRPr sz="1600">
              <a:solidFill>
                <a:schemeClr val="dk1"/>
              </a:solidFill>
            </a:endParaRPr>
          </a:p>
        </p:txBody>
      </p:sp>
      <p:sp>
        <p:nvSpPr>
          <p:cNvPr id="105" name="Google Shape;105;p17"/>
          <p:cNvSpPr/>
          <p:nvPr/>
        </p:nvSpPr>
        <p:spPr>
          <a:xfrm>
            <a:off x="5686908" y="930241"/>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[3]</a:t>
            </a:r>
            <a:r>
              <a:rPr baseline="-25000" lang="en" sz="1100">
                <a:solidFill>
                  <a:schemeClr val="dk1"/>
                </a:solidFill>
              </a:rPr>
              <a:t>1</a:t>
            </a:r>
            <a:endParaRPr baseline="-25000" sz="1200"/>
          </a:p>
        </p:txBody>
      </p:sp>
      <p:sp>
        <p:nvSpPr>
          <p:cNvPr id="103" name="Google Shape;103;p17"/>
          <p:cNvSpPr/>
          <p:nvPr/>
        </p:nvSpPr>
        <p:spPr>
          <a:xfrm>
            <a:off x="5686908" y="1704513"/>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[3]</a:t>
            </a:r>
            <a:r>
              <a:rPr baseline="-25000" lang="en" sz="1100">
                <a:solidFill>
                  <a:schemeClr val="dk1"/>
                </a:solidFill>
              </a:rPr>
              <a:t>2</a:t>
            </a:r>
            <a:endParaRPr sz="1600">
              <a:solidFill>
                <a:schemeClr val="dk1"/>
              </a:solidFill>
            </a:endParaRPr>
          </a:p>
        </p:txBody>
      </p:sp>
      <p:sp>
        <p:nvSpPr>
          <p:cNvPr id="115" name="Google Shape;115;p17"/>
          <p:cNvSpPr/>
          <p:nvPr/>
        </p:nvSpPr>
        <p:spPr>
          <a:xfrm>
            <a:off x="5686896" y="2478811"/>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[3]</a:t>
            </a:r>
            <a:r>
              <a:rPr baseline="-25000" lang="en" sz="1100">
                <a:solidFill>
                  <a:schemeClr val="dk1"/>
                </a:solidFill>
              </a:rPr>
              <a:t>3</a:t>
            </a:r>
            <a:endParaRPr sz="1600">
              <a:solidFill>
                <a:schemeClr val="dk1"/>
              </a:solidFill>
            </a:endParaRPr>
          </a:p>
        </p:txBody>
      </p:sp>
      <p:sp>
        <p:nvSpPr>
          <p:cNvPr id="101" name="Google Shape;101;p17"/>
          <p:cNvSpPr/>
          <p:nvPr/>
        </p:nvSpPr>
        <p:spPr>
          <a:xfrm>
            <a:off x="5686908" y="3696534"/>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[3]</a:t>
            </a:r>
            <a:r>
              <a:rPr baseline="-25000" lang="en" sz="1100">
                <a:solidFill>
                  <a:schemeClr val="dk1"/>
                </a:solidFill>
              </a:rPr>
              <a:t>n</a:t>
            </a:r>
            <a:endParaRPr sz="1600">
              <a:solidFill>
                <a:schemeClr val="dk1"/>
              </a:solidFill>
            </a:endParaRPr>
          </a:p>
        </p:txBody>
      </p:sp>
      <p:cxnSp>
        <p:nvCxnSpPr>
          <p:cNvPr id="116" name="Google Shape;116;p17"/>
          <p:cNvCxnSpPr/>
          <p:nvPr/>
        </p:nvCxnSpPr>
        <p:spPr>
          <a:xfrm flipH="1">
            <a:off x="3293350" y="3215775"/>
            <a:ext cx="6000" cy="450000"/>
          </a:xfrm>
          <a:prstGeom prst="straightConnector1">
            <a:avLst/>
          </a:prstGeom>
          <a:noFill/>
          <a:ln cap="flat" cmpd="sng" w="28575">
            <a:solidFill>
              <a:schemeClr val="dk2"/>
            </a:solidFill>
            <a:prstDash val="dot"/>
            <a:round/>
            <a:headEnd len="med" w="med" type="none"/>
            <a:tailEnd len="med" w="med" type="none"/>
          </a:ln>
        </p:spPr>
      </p:cxnSp>
      <p:sp>
        <p:nvSpPr>
          <p:cNvPr id="117" name="Google Shape;117;p17"/>
          <p:cNvSpPr/>
          <p:nvPr/>
        </p:nvSpPr>
        <p:spPr>
          <a:xfrm>
            <a:off x="1424168" y="2509919"/>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1424168" y="2777406"/>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1424168" y="3044893"/>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1424168" y="3246793"/>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 name="Google Shape;121;p17"/>
          <p:cNvCxnSpPr>
            <a:endCxn id="107" idx="2"/>
          </p:cNvCxnSpPr>
          <p:nvPr/>
        </p:nvCxnSpPr>
        <p:spPr>
          <a:xfrm flipH="1" rot="10800000">
            <a:off x="1510008" y="1236091"/>
            <a:ext cx="1489800" cy="5097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17"/>
          <p:cNvCxnSpPr>
            <a:stCxn id="90" idx="5"/>
            <a:endCxn id="109" idx="2"/>
          </p:cNvCxnSpPr>
          <p:nvPr/>
        </p:nvCxnSpPr>
        <p:spPr>
          <a:xfrm>
            <a:off x="1492026" y="1765827"/>
            <a:ext cx="1507800" cy="28170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17"/>
          <p:cNvCxnSpPr>
            <a:stCxn id="90" idx="5"/>
            <a:endCxn id="110" idx="2"/>
          </p:cNvCxnSpPr>
          <p:nvPr/>
        </p:nvCxnSpPr>
        <p:spPr>
          <a:xfrm>
            <a:off x="1492026" y="1765827"/>
            <a:ext cx="1507800" cy="10188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7"/>
          <p:cNvCxnSpPr>
            <a:stCxn id="90" idx="5"/>
            <a:endCxn id="111" idx="2"/>
          </p:cNvCxnSpPr>
          <p:nvPr/>
        </p:nvCxnSpPr>
        <p:spPr>
          <a:xfrm>
            <a:off x="1492026" y="1765827"/>
            <a:ext cx="1507800" cy="22542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17"/>
          <p:cNvCxnSpPr>
            <a:stCxn id="91" idx="5"/>
            <a:endCxn id="107" idx="2"/>
          </p:cNvCxnSpPr>
          <p:nvPr/>
        </p:nvCxnSpPr>
        <p:spPr>
          <a:xfrm flipH="1" rot="10800000">
            <a:off x="1492026" y="1236214"/>
            <a:ext cx="1507800" cy="79710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17"/>
          <p:cNvCxnSpPr>
            <a:stCxn id="91" idx="5"/>
            <a:endCxn id="110" idx="2"/>
          </p:cNvCxnSpPr>
          <p:nvPr/>
        </p:nvCxnSpPr>
        <p:spPr>
          <a:xfrm>
            <a:off x="1492026" y="2033314"/>
            <a:ext cx="1507800" cy="75120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17"/>
          <p:cNvCxnSpPr>
            <a:stCxn id="91" idx="6"/>
            <a:endCxn id="109" idx="2"/>
          </p:cNvCxnSpPr>
          <p:nvPr/>
        </p:nvCxnSpPr>
        <p:spPr>
          <a:xfrm>
            <a:off x="1503668" y="2009131"/>
            <a:ext cx="1496100" cy="384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7"/>
          <p:cNvCxnSpPr>
            <a:stCxn id="91" idx="6"/>
            <a:endCxn id="111" idx="2"/>
          </p:cNvCxnSpPr>
          <p:nvPr/>
        </p:nvCxnSpPr>
        <p:spPr>
          <a:xfrm>
            <a:off x="1503668" y="2009131"/>
            <a:ext cx="1496100" cy="20109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17"/>
          <p:cNvCxnSpPr>
            <a:stCxn id="92" idx="4"/>
            <a:endCxn id="107" idx="2"/>
          </p:cNvCxnSpPr>
          <p:nvPr/>
        </p:nvCxnSpPr>
        <p:spPr>
          <a:xfrm flipH="1" rot="10800000">
            <a:off x="1463918" y="1236218"/>
            <a:ext cx="1536000" cy="10746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7"/>
          <p:cNvCxnSpPr>
            <a:stCxn id="92" idx="6"/>
            <a:endCxn id="109" idx="2"/>
          </p:cNvCxnSpPr>
          <p:nvPr/>
        </p:nvCxnSpPr>
        <p:spPr>
          <a:xfrm flipH="1" rot="10800000">
            <a:off x="1503668" y="2047418"/>
            <a:ext cx="1496100" cy="2292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7"/>
          <p:cNvCxnSpPr>
            <a:stCxn id="92" idx="6"/>
            <a:endCxn id="110" idx="2"/>
          </p:cNvCxnSpPr>
          <p:nvPr/>
        </p:nvCxnSpPr>
        <p:spPr>
          <a:xfrm>
            <a:off x="1503668" y="2276618"/>
            <a:ext cx="1496100" cy="5079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7"/>
          <p:cNvCxnSpPr>
            <a:stCxn id="92" idx="5"/>
            <a:endCxn id="111" idx="2"/>
          </p:cNvCxnSpPr>
          <p:nvPr/>
        </p:nvCxnSpPr>
        <p:spPr>
          <a:xfrm>
            <a:off x="1492026" y="2300801"/>
            <a:ext cx="1507800" cy="17193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7"/>
          <p:cNvCxnSpPr>
            <a:stCxn id="117" idx="4"/>
            <a:endCxn id="107" idx="2"/>
          </p:cNvCxnSpPr>
          <p:nvPr/>
        </p:nvCxnSpPr>
        <p:spPr>
          <a:xfrm flipH="1" rot="10800000">
            <a:off x="1463918" y="1236119"/>
            <a:ext cx="1536000" cy="13422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17"/>
          <p:cNvCxnSpPr>
            <a:stCxn id="117" idx="5"/>
            <a:endCxn id="109" idx="2"/>
          </p:cNvCxnSpPr>
          <p:nvPr/>
        </p:nvCxnSpPr>
        <p:spPr>
          <a:xfrm flipH="1" rot="10800000">
            <a:off x="1492026" y="2047502"/>
            <a:ext cx="1507800" cy="5208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17"/>
          <p:cNvCxnSpPr>
            <a:stCxn id="117" idx="6"/>
            <a:endCxn id="110" idx="2"/>
          </p:cNvCxnSpPr>
          <p:nvPr/>
        </p:nvCxnSpPr>
        <p:spPr>
          <a:xfrm>
            <a:off x="1503668" y="2544119"/>
            <a:ext cx="1496100" cy="2403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17"/>
          <p:cNvCxnSpPr>
            <a:stCxn id="117" idx="5"/>
            <a:endCxn id="111" idx="2"/>
          </p:cNvCxnSpPr>
          <p:nvPr/>
        </p:nvCxnSpPr>
        <p:spPr>
          <a:xfrm>
            <a:off x="1492026" y="2568302"/>
            <a:ext cx="1507800" cy="145170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17"/>
          <p:cNvCxnSpPr>
            <a:stCxn id="118" idx="5"/>
            <a:endCxn id="107" idx="2"/>
          </p:cNvCxnSpPr>
          <p:nvPr/>
        </p:nvCxnSpPr>
        <p:spPr>
          <a:xfrm flipH="1" rot="10800000">
            <a:off x="1492026" y="1236189"/>
            <a:ext cx="1507800" cy="15996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17"/>
          <p:cNvCxnSpPr>
            <a:stCxn id="118" idx="6"/>
            <a:endCxn id="109" idx="2"/>
          </p:cNvCxnSpPr>
          <p:nvPr/>
        </p:nvCxnSpPr>
        <p:spPr>
          <a:xfrm flipH="1" rot="10800000">
            <a:off x="1503668" y="2047506"/>
            <a:ext cx="1496100" cy="7641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17"/>
          <p:cNvCxnSpPr>
            <a:stCxn id="118" idx="5"/>
            <a:endCxn id="110" idx="2"/>
          </p:cNvCxnSpPr>
          <p:nvPr/>
        </p:nvCxnSpPr>
        <p:spPr>
          <a:xfrm flipH="1" rot="10800000">
            <a:off x="1492026" y="2784489"/>
            <a:ext cx="1507800" cy="513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17"/>
          <p:cNvCxnSpPr>
            <a:stCxn id="118" idx="5"/>
            <a:endCxn id="111" idx="2"/>
          </p:cNvCxnSpPr>
          <p:nvPr/>
        </p:nvCxnSpPr>
        <p:spPr>
          <a:xfrm>
            <a:off x="1492026" y="2835789"/>
            <a:ext cx="1507800" cy="11844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17"/>
          <p:cNvCxnSpPr>
            <a:stCxn id="119" idx="0"/>
            <a:endCxn id="110" idx="2"/>
          </p:cNvCxnSpPr>
          <p:nvPr/>
        </p:nvCxnSpPr>
        <p:spPr>
          <a:xfrm flipH="1" rot="10800000">
            <a:off x="1463918" y="2784493"/>
            <a:ext cx="1536000" cy="2604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17"/>
          <p:cNvCxnSpPr>
            <a:stCxn id="119" idx="5"/>
            <a:endCxn id="109" idx="2"/>
          </p:cNvCxnSpPr>
          <p:nvPr/>
        </p:nvCxnSpPr>
        <p:spPr>
          <a:xfrm flipH="1" rot="10800000">
            <a:off x="1492026" y="2047276"/>
            <a:ext cx="1507800" cy="10560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7"/>
          <p:cNvCxnSpPr>
            <a:stCxn id="119" idx="6"/>
            <a:endCxn id="110" idx="2"/>
          </p:cNvCxnSpPr>
          <p:nvPr/>
        </p:nvCxnSpPr>
        <p:spPr>
          <a:xfrm flipH="1" rot="10800000">
            <a:off x="1503668" y="2784493"/>
            <a:ext cx="1496100" cy="2946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17"/>
          <p:cNvCxnSpPr>
            <a:stCxn id="119" idx="5"/>
            <a:endCxn id="111" idx="2"/>
          </p:cNvCxnSpPr>
          <p:nvPr/>
        </p:nvCxnSpPr>
        <p:spPr>
          <a:xfrm>
            <a:off x="1492026" y="3103276"/>
            <a:ext cx="1507800" cy="9168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17"/>
          <p:cNvCxnSpPr>
            <a:stCxn id="120" idx="5"/>
            <a:endCxn id="107" idx="2"/>
          </p:cNvCxnSpPr>
          <p:nvPr/>
        </p:nvCxnSpPr>
        <p:spPr>
          <a:xfrm flipH="1" rot="10800000">
            <a:off x="1492026" y="1236076"/>
            <a:ext cx="1507800" cy="20691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17"/>
          <p:cNvCxnSpPr>
            <a:stCxn id="120" idx="5"/>
            <a:endCxn id="109" idx="2"/>
          </p:cNvCxnSpPr>
          <p:nvPr/>
        </p:nvCxnSpPr>
        <p:spPr>
          <a:xfrm flipH="1" rot="10800000">
            <a:off x="1492026" y="2047276"/>
            <a:ext cx="1507800" cy="12579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17"/>
          <p:cNvCxnSpPr>
            <a:stCxn id="120" idx="5"/>
            <a:endCxn id="110" idx="2"/>
          </p:cNvCxnSpPr>
          <p:nvPr/>
        </p:nvCxnSpPr>
        <p:spPr>
          <a:xfrm flipH="1" rot="10800000">
            <a:off x="1492026" y="2784676"/>
            <a:ext cx="1507800" cy="5205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17"/>
          <p:cNvCxnSpPr>
            <a:stCxn id="120" idx="5"/>
            <a:endCxn id="111" idx="2"/>
          </p:cNvCxnSpPr>
          <p:nvPr/>
        </p:nvCxnSpPr>
        <p:spPr>
          <a:xfrm>
            <a:off x="1492026" y="3305176"/>
            <a:ext cx="1507800" cy="7149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7"/>
          <p:cNvCxnSpPr>
            <a:stCxn id="107" idx="6"/>
            <a:endCxn id="112" idx="2"/>
          </p:cNvCxnSpPr>
          <p:nvPr/>
        </p:nvCxnSpPr>
        <p:spPr>
          <a:xfrm>
            <a:off x="3592908" y="1236091"/>
            <a:ext cx="750300" cy="8112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17"/>
          <p:cNvCxnSpPr>
            <a:stCxn id="107" idx="6"/>
            <a:endCxn id="113" idx="2"/>
          </p:cNvCxnSpPr>
          <p:nvPr/>
        </p:nvCxnSpPr>
        <p:spPr>
          <a:xfrm>
            <a:off x="3592908" y="1236091"/>
            <a:ext cx="750300" cy="15756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17"/>
          <p:cNvCxnSpPr>
            <a:stCxn id="107" idx="6"/>
            <a:endCxn id="114" idx="2"/>
          </p:cNvCxnSpPr>
          <p:nvPr/>
        </p:nvCxnSpPr>
        <p:spPr>
          <a:xfrm>
            <a:off x="3592908" y="1236091"/>
            <a:ext cx="750300" cy="27840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17"/>
          <p:cNvCxnSpPr>
            <a:stCxn id="109" idx="6"/>
            <a:endCxn id="108" idx="2"/>
          </p:cNvCxnSpPr>
          <p:nvPr/>
        </p:nvCxnSpPr>
        <p:spPr>
          <a:xfrm flipH="1" rot="10800000">
            <a:off x="3592908" y="1236213"/>
            <a:ext cx="750300" cy="8112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17"/>
          <p:cNvCxnSpPr>
            <a:stCxn id="109" idx="6"/>
            <a:endCxn id="112" idx="2"/>
          </p:cNvCxnSpPr>
          <p:nvPr/>
        </p:nvCxnSpPr>
        <p:spPr>
          <a:xfrm>
            <a:off x="3592908" y="2047413"/>
            <a:ext cx="750300" cy="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17"/>
          <p:cNvCxnSpPr>
            <a:stCxn id="109" idx="6"/>
            <a:endCxn id="113" idx="2"/>
          </p:cNvCxnSpPr>
          <p:nvPr/>
        </p:nvCxnSpPr>
        <p:spPr>
          <a:xfrm>
            <a:off x="3592908" y="2047413"/>
            <a:ext cx="750300" cy="7641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17"/>
          <p:cNvCxnSpPr>
            <a:stCxn id="109" idx="6"/>
            <a:endCxn id="114" idx="2"/>
          </p:cNvCxnSpPr>
          <p:nvPr/>
        </p:nvCxnSpPr>
        <p:spPr>
          <a:xfrm>
            <a:off x="3592908" y="2047413"/>
            <a:ext cx="750300" cy="19728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17"/>
          <p:cNvCxnSpPr>
            <a:stCxn id="110" idx="6"/>
            <a:endCxn id="108" idx="2"/>
          </p:cNvCxnSpPr>
          <p:nvPr/>
        </p:nvCxnSpPr>
        <p:spPr>
          <a:xfrm flipH="1" rot="10800000">
            <a:off x="3592908" y="1236236"/>
            <a:ext cx="750300" cy="15483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17"/>
          <p:cNvCxnSpPr>
            <a:stCxn id="110" idx="6"/>
            <a:endCxn id="112" idx="2"/>
          </p:cNvCxnSpPr>
          <p:nvPr/>
        </p:nvCxnSpPr>
        <p:spPr>
          <a:xfrm flipH="1" rot="10800000">
            <a:off x="3592908" y="2047436"/>
            <a:ext cx="750300" cy="7371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17"/>
          <p:cNvCxnSpPr>
            <a:stCxn id="110" idx="6"/>
            <a:endCxn id="113" idx="2"/>
          </p:cNvCxnSpPr>
          <p:nvPr/>
        </p:nvCxnSpPr>
        <p:spPr>
          <a:xfrm>
            <a:off x="3592908" y="2784536"/>
            <a:ext cx="750300" cy="270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17"/>
          <p:cNvCxnSpPr>
            <a:stCxn id="110" idx="6"/>
            <a:endCxn id="114" idx="2"/>
          </p:cNvCxnSpPr>
          <p:nvPr/>
        </p:nvCxnSpPr>
        <p:spPr>
          <a:xfrm>
            <a:off x="3592908" y="2784536"/>
            <a:ext cx="750300" cy="12354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17"/>
          <p:cNvCxnSpPr>
            <a:endCxn id="108" idx="2"/>
          </p:cNvCxnSpPr>
          <p:nvPr/>
        </p:nvCxnSpPr>
        <p:spPr>
          <a:xfrm flipH="1" rot="10800000">
            <a:off x="3592808" y="1236091"/>
            <a:ext cx="750300" cy="28194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17"/>
          <p:cNvCxnSpPr>
            <a:stCxn id="111" idx="6"/>
            <a:endCxn id="112" idx="2"/>
          </p:cNvCxnSpPr>
          <p:nvPr/>
        </p:nvCxnSpPr>
        <p:spPr>
          <a:xfrm flipH="1" rot="10800000">
            <a:off x="3586908" y="2047284"/>
            <a:ext cx="756300" cy="19728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17"/>
          <p:cNvCxnSpPr>
            <a:stCxn id="111" idx="6"/>
            <a:endCxn id="113" idx="2"/>
          </p:cNvCxnSpPr>
          <p:nvPr/>
        </p:nvCxnSpPr>
        <p:spPr>
          <a:xfrm flipH="1" rot="10800000">
            <a:off x="3586908" y="2811684"/>
            <a:ext cx="756300" cy="12084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17"/>
          <p:cNvCxnSpPr>
            <a:stCxn id="111" idx="6"/>
            <a:endCxn id="114" idx="2"/>
          </p:cNvCxnSpPr>
          <p:nvPr/>
        </p:nvCxnSpPr>
        <p:spPr>
          <a:xfrm>
            <a:off x="3586908" y="4020084"/>
            <a:ext cx="756300" cy="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17"/>
          <p:cNvCxnSpPr/>
          <p:nvPr/>
        </p:nvCxnSpPr>
        <p:spPr>
          <a:xfrm>
            <a:off x="4936408" y="1218391"/>
            <a:ext cx="750300" cy="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17"/>
          <p:cNvCxnSpPr/>
          <p:nvPr/>
        </p:nvCxnSpPr>
        <p:spPr>
          <a:xfrm>
            <a:off x="4936408" y="1218391"/>
            <a:ext cx="750300" cy="8112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17"/>
          <p:cNvCxnSpPr/>
          <p:nvPr/>
        </p:nvCxnSpPr>
        <p:spPr>
          <a:xfrm>
            <a:off x="4936408" y="1218391"/>
            <a:ext cx="750300" cy="15756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17"/>
          <p:cNvCxnSpPr/>
          <p:nvPr/>
        </p:nvCxnSpPr>
        <p:spPr>
          <a:xfrm>
            <a:off x="4936408" y="1218391"/>
            <a:ext cx="750300" cy="27840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17"/>
          <p:cNvCxnSpPr/>
          <p:nvPr/>
        </p:nvCxnSpPr>
        <p:spPr>
          <a:xfrm flipH="1" rot="10800000">
            <a:off x="4936408" y="1218513"/>
            <a:ext cx="750300" cy="8112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17"/>
          <p:cNvCxnSpPr/>
          <p:nvPr/>
        </p:nvCxnSpPr>
        <p:spPr>
          <a:xfrm>
            <a:off x="4936408" y="2029713"/>
            <a:ext cx="750300" cy="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17"/>
          <p:cNvCxnSpPr/>
          <p:nvPr/>
        </p:nvCxnSpPr>
        <p:spPr>
          <a:xfrm>
            <a:off x="4936408" y="2029713"/>
            <a:ext cx="750300" cy="7641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17"/>
          <p:cNvCxnSpPr/>
          <p:nvPr/>
        </p:nvCxnSpPr>
        <p:spPr>
          <a:xfrm>
            <a:off x="4936408" y="2029713"/>
            <a:ext cx="750300" cy="19728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17"/>
          <p:cNvCxnSpPr/>
          <p:nvPr/>
        </p:nvCxnSpPr>
        <p:spPr>
          <a:xfrm flipH="1" rot="10800000">
            <a:off x="4936408" y="1218536"/>
            <a:ext cx="750300" cy="15483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17"/>
          <p:cNvCxnSpPr/>
          <p:nvPr/>
        </p:nvCxnSpPr>
        <p:spPr>
          <a:xfrm flipH="1" rot="10800000">
            <a:off x="4936408" y="2029736"/>
            <a:ext cx="750300" cy="7371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17"/>
          <p:cNvCxnSpPr/>
          <p:nvPr/>
        </p:nvCxnSpPr>
        <p:spPr>
          <a:xfrm>
            <a:off x="4936408" y="2766836"/>
            <a:ext cx="750300" cy="270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17"/>
          <p:cNvCxnSpPr/>
          <p:nvPr/>
        </p:nvCxnSpPr>
        <p:spPr>
          <a:xfrm>
            <a:off x="4936408" y="2766836"/>
            <a:ext cx="750300" cy="12354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17"/>
          <p:cNvCxnSpPr/>
          <p:nvPr/>
        </p:nvCxnSpPr>
        <p:spPr>
          <a:xfrm flipH="1" rot="10800000">
            <a:off x="4936308" y="1218391"/>
            <a:ext cx="750300" cy="28194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17"/>
          <p:cNvCxnSpPr/>
          <p:nvPr/>
        </p:nvCxnSpPr>
        <p:spPr>
          <a:xfrm flipH="1" rot="10800000">
            <a:off x="4936408" y="2029584"/>
            <a:ext cx="750300" cy="19728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17"/>
          <p:cNvCxnSpPr/>
          <p:nvPr/>
        </p:nvCxnSpPr>
        <p:spPr>
          <a:xfrm flipH="1" rot="10800000">
            <a:off x="4936408" y="2793984"/>
            <a:ext cx="750300" cy="12084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17"/>
          <p:cNvCxnSpPr/>
          <p:nvPr/>
        </p:nvCxnSpPr>
        <p:spPr>
          <a:xfrm>
            <a:off x="4936408" y="4002384"/>
            <a:ext cx="750300" cy="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17"/>
          <p:cNvSpPr txBox="1"/>
          <p:nvPr/>
        </p:nvSpPr>
        <p:spPr>
          <a:xfrm>
            <a:off x="4183347" y="4451175"/>
            <a:ext cx="9126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[2]</a:t>
            </a:r>
            <a:endParaRPr baseline="30000">
              <a:latin typeface="Consolas"/>
              <a:ea typeface="Consolas"/>
              <a:cs typeface="Consolas"/>
              <a:sym typeface="Consolas"/>
            </a:endParaRPr>
          </a:p>
        </p:txBody>
      </p:sp>
      <p:cxnSp>
        <p:nvCxnSpPr>
          <p:cNvPr id="181" name="Google Shape;181;p17"/>
          <p:cNvCxnSpPr>
            <a:stCxn id="115" idx="6"/>
            <a:endCxn id="93" idx="2"/>
          </p:cNvCxnSpPr>
          <p:nvPr/>
        </p:nvCxnSpPr>
        <p:spPr>
          <a:xfrm flipH="1" rot="10800000">
            <a:off x="6279996" y="2411761"/>
            <a:ext cx="995700" cy="372900"/>
          </a:xfrm>
          <a:prstGeom prst="straightConnector1">
            <a:avLst/>
          </a:prstGeom>
          <a:noFill/>
          <a:ln cap="flat" cmpd="sng" w="9525">
            <a:solidFill>
              <a:schemeClr val="dk2"/>
            </a:solidFill>
            <a:prstDash val="solid"/>
            <a:round/>
            <a:headEnd len="med" w="med" type="none"/>
            <a:tailEnd len="med" w="med" type="triangle"/>
          </a:ln>
        </p:spPr>
      </p:cxnSp>
      <p:sp>
        <p:nvSpPr>
          <p:cNvPr id="182" name="Google Shape;182;p17"/>
          <p:cNvSpPr txBox="1"/>
          <p:nvPr/>
        </p:nvSpPr>
        <p:spPr>
          <a:xfrm>
            <a:off x="7088922" y="3844100"/>
            <a:ext cx="9126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[4]</a:t>
            </a:r>
            <a:endParaRPr baseline="30000">
              <a:latin typeface="Consolas"/>
              <a:ea typeface="Consolas"/>
              <a:cs typeface="Consolas"/>
              <a:sym typeface="Consolas"/>
            </a:endParaRPr>
          </a:p>
        </p:txBody>
      </p:sp>
      <p:cxnSp>
        <p:nvCxnSpPr>
          <p:cNvPr id="183" name="Google Shape;183;p17"/>
          <p:cNvCxnSpPr/>
          <p:nvPr/>
        </p:nvCxnSpPr>
        <p:spPr>
          <a:xfrm flipH="1">
            <a:off x="4636700" y="3215775"/>
            <a:ext cx="6000" cy="450000"/>
          </a:xfrm>
          <a:prstGeom prst="straightConnector1">
            <a:avLst/>
          </a:prstGeom>
          <a:noFill/>
          <a:ln cap="flat" cmpd="sng" w="28575">
            <a:solidFill>
              <a:schemeClr val="dk2"/>
            </a:solidFill>
            <a:prstDash val="dot"/>
            <a:round/>
            <a:headEnd len="med" w="med" type="none"/>
            <a:tailEnd len="med" w="med" type="none"/>
          </a:ln>
        </p:spPr>
      </p:cxnSp>
      <p:cxnSp>
        <p:nvCxnSpPr>
          <p:cNvPr id="184" name="Google Shape;184;p17"/>
          <p:cNvCxnSpPr/>
          <p:nvPr/>
        </p:nvCxnSpPr>
        <p:spPr>
          <a:xfrm flipH="1">
            <a:off x="5980300" y="3215763"/>
            <a:ext cx="6000" cy="450000"/>
          </a:xfrm>
          <a:prstGeom prst="straightConnector1">
            <a:avLst/>
          </a:prstGeom>
          <a:noFill/>
          <a:ln cap="flat" cmpd="sng" w="28575">
            <a:solidFill>
              <a:schemeClr val="dk2"/>
            </a:solidFill>
            <a:prstDash val="dot"/>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88" name="Shape 188"/>
        <p:cNvGrpSpPr/>
        <p:nvPr/>
      </p:nvGrpSpPr>
      <p:grpSpPr>
        <a:xfrm>
          <a:off x="0" y="0"/>
          <a:ext cx="0" cy="0"/>
          <a:chOff x="0" y="0"/>
          <a:chExt cx="0" cy="0"/>
        </a:xfrm>
      </p:grpSpPr>
      <p:sp>
        <p:nvSpPr>
          <p:cNvPr id="189" name="Google Shape;189;p18"/>
          <p:cNvSpPr/>
          <p:nvPr/>
        </p:nvSpPr>
        <p:spPr>
          <a:xfrm>
            <a:off x="858250" y="2176350"/>
            <a:ext cx="3027300" cy="790800"/>
          </a:xfrm>
          <a:prstGeom prst="roundRect">
            <a:avLst>
              <a:gd fmla="val 50000" name="adj"/>
            </a:avLst>
          </a:prstGeom>
          <a:gradFill>
            <a:gsLst>
              <a:gs pos="0">
                <a:srgbClr val="DBD4EB"/>
              </a:gs>
              <a:gs pos="100000">
                <a:srgbClr val="9180BB"/>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4713400" y="2176350"/>
            <a:ext cx="3027300" cy="790800"/>
          </a:xfrm>
          <a:prstGeom prst="roundRect">
            <a:avLst>
              <a:gd fmla="val 50000" name="adj"/>
            </a:avLst>
          </a:prstGeom>
          <a:gradFill>
            <a:gsLst>
              <a:gs pos="0">
                <a:srgbClr val="E0EDBA">
                  <a:alpha val="70980"/>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94" name="Shape 194"/>
        <p:cNvGrpSpPr/>
        <p:nvPr/>
      </p:nvGrpSpPr>
      <p:grpSpPr>
        <a:xfrm>
          <a:off x="0" y="0"/>
          <a:ext cx="0" cy="0"/>
          <a:chOff x="0" y="0"/>
          <a:chExt cx="0" cy="0"/>
        </a:xfrm>
      </p:grpSpPr>
      <p:sp>
        <p:nvSpPr>
          <p:cNvPr id="195" name="Google Shape;195;p19"/>
          <p:cNvSpPr/>
          <p:nvPr/>
        </p:nvSpPr>
        <p:spPr>
          <a:xfrm>
            <a:off x="3613025" y="2105250"/>
            <a:ext cx="811500" cy="7806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96" name="Google Shape;196;p19"/>
          <p:cNvSpPr/>
          <p:nvPr/>
        </p:nvSpPr>
        <p:spPr>
          <a:xfrm>
            <a:off x="4905150" y="2105250"/>
            <a:ext cx="811500" cy="780600"/>
          </a:xfrm>
          <a:prstGeom prst="ellipse">
            <a:avLst/>
          </a:prstGeom>
          <a:gradFill>
            <a:gsLst>
              <a:gs pos="0">
                <a:srgbClr val="E9D4F7"/>
              </a:gs>
              <a:gs pos="100000">
                <a:srgbClr val="E8B7EA"/>
              </a:gs>
            </a:gsLst>
            <a:lin ang="0"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0" name="Shape 200"/>
        <p:cNvGrpSpPr/>
        <p:nvPr/>
      </p:nvGrpSpPr>
      <p:grpSpPr>
        <a:xfrm>
          <a:off x="0" y="0"/>
          <a:ext cx="0" cy="0"/>
          <a:chOff x="0" y="0"/>
          <a:chExt cx="0" cy="0"/>
        </a:xfrm>
      </p:grpSpPr>
      <p:sp>
        <p:nvSpPr>
          <p:cNvPr id="201" name="Google Shape;201;p20"/>
          <p:cNvSpPr/>
          <p:nvPr/>
        </p:nvSpPr>
        <p:spPr>
          <a:xfrm>
            <a:off x="287200" y="129360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666666"/>
                </a:solidFill>
              </a:rPr>
              <a:t>Softmax</a:t>
            </a:r>
            <a:endParaRPr sz="1900">
              <a:solidFill>
                <a:srgbClr val="666666"/>
              </a:solidFill>
            </a:endParaRPr>
          </a:p>
        </p:txBody>
      </p:sp>
      <p:sp>
        <p:nvSpPr>
          <p:cNvPr id="202" name="Google Shape;202;p20"/>
          <p:cNvSpPr/>
          <p:nvPr/>
        </p:nvSpPr>
        <p:spPr>
          <a:xfrm>
            <a:off x="287200" y="222415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666666"/>
                </a:solidFill>
              </a:rPr>
              <a:t>Convolve</a:t>
            </a:r>
            <a:endParaRPr sz="1900">
              <a:solidFill>
                <a:srgbClr val="666666"/>
              </a:solidFill>
            </a:endParaRPr>
          </a:p>
        </p:txBody>
      </p:sp>
      <p:sp>
        <p:nvSpPr>
          <p:cNvPr id="203" name="Google Shape;203;p20"/>
          <p:cNvSpPr/>
          <p:nvPr/>
        </p:nvSpPr>
        <p:spPr>
          <a:xfrm>
            <a:off x="330600" y="315470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666666"/>
                </a:solidFill>
              </a:rPr>
              <a:t>Sharpen</a:t>
            </a:r>
            <a:endParaRPr sz="1900">
              <a:solidFill>
                <a:srgbClr val="666666"/>
              </a:solidFill>
            </a:endParaRPr>
          </a:p>
        </p:txBody>
      </p:sp>
      <p:grpSp>
        <p:nvGrpSpPr>
          <p:cNvPr id="204" name="Google Shape;204;p20"/>
          <p:cNvGrpSpPr/>
          <p:nvPr/>
        </p:nvGrpSpPr>
        <p:grpSpPr>
          <a:xfrm>
            <a:off x="7503475" y="912875"/>
            <a:ext cx="535200" cy="535200"/>
            <a:chOff x="7503475" y="912875"/>
            <a:chExt cx="535200" cy="535200"/>
          </a:xfrm>
        </p:grpSpPr>
        <p:sp>
          <p:nvSpPr>
            <p:cNvPr id="205" name="Google Shape;205;p20"/>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sum" id="206" name="Google Shape;206;p20" title="MathEquation,#565656"/>
            <p:cNvPicPr preferRelativeResize="0"/>
            <p:nvPr/>
          </p:nvPicPr>
          <p:blipFill>
            <a:blip r:embed="rId3">
              <a:alphaModFix/>
            </a:blip>
            <a:stretch>
              <a:fillRect/>
            </a:stretch>
          </p:blipFill>
          <p:spPr>
            <a:xfrm>
              <a:off x="7626450" y="1015775"/>
              <a:ext cx="289262" cy="329399"/>
            </a:xfrm>
            <a:prstGeom prst="rect">
              <a:avLst/>
            </a:prstGeom>
            <a:noFill/>
            <a:ln>
              <a:noFill/>
            </a:ln>
          </p:spPr>
        </p:pic>
      </p:grpSp>
      <p:grpSp>
        <p:nvGrpSpPr>
          <p:cNvPr id="207" name="Google Shape;207;p20"/>
          <p:cNvGrpSpPr/>
          <p:nvPr/>
        </p:nvGrpSpPr>
        <p:grpSpPr>
          <a:xfrm>
            <a:off x="7503475" y="2801025"/>
            <a:ext cx="535200" cy="535200"/>
            <a:chOff x="7503475" y="2981725"/>
            <a:chExt cx="535200" cy="535200"/>
          </a:xfrm>
        </p:grpSpPr>
        <p:sp>
          <p:nvSpPr>
            <p:cNvPr id="208" name="Google Shape;208;p20"/>
            <p:cNvSpPr/>
            <p:nvPr/>
          </p:nvSpPr>
          <p:spPr>
            <a:xfrm>
              <a:off x="7503475" y="2981725"/>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times" id="209" name="Google Shape;209;p20" title="MathEquation,#565656"/>
            <p:cNvPicPr preferRelativeResize="0"/>
            <p:nvPr/>
          </p:nvPicPr>
          <p:blipFill>
            <a:blip r:embed="rId4">
              <a:alphaModFix/>
            </a:blip>
            <a:stretch>
              <a:fillRect/>
            </a:stretch>
          </p:blipFill>
          <p:spPr>
            <a:xfrm>
              <a:off x="7626450" y="3124269"/>
              <a:ext cx="289250" cy="246581"/>
            </a:xfrm>
            <a:prstGeom prst="rect">
              <a:avLst/>
            </a:prstGeom>
            <a:noFill/>
            <a:ln>
              <a:noFill/>
            </a:ln>
          </p:spPr>
        </p:pic>
      </p:grpSp>
      <p:grpSp>
        <p:nvGrpSpPr>
          <p:cNvPr id="210" name="Google Shape;210;p20"/>
          <p:cNvGrpSpPr/>
          <p:nvPr/>
        </p:nvGrpSpPr>
        <p:grpSpPr>
          <a:xfrm>
            <a:off x="7503475" y="1856950"/>
            <a:ext cx="535200" cy="535200"/>
            <a:chOff x="7503475" y="1967125"/>
            <a:chExt cx="535200" cy="535200"/>
          </a:xfrm>
        </p:grpSpPr>
        <p:sp>
          <p:nvSpPr>
            <p:cNvPr id="211" name="Google Shape;211;p20"/>
            <p:cNvSpPr/>
            <p:nvPr/>
          </p:nvSpPr>
          <p:spPr>
            <a:xfrm>
              <a:off x="7503475" y="1967125"/>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cdot" id="212" name="Google Shape;212;p20" title="MathEquation,#565656"/>
            <p:cNvPicPr preferRelativeResize="0"/>
            <p:nvPr/>
          </p:nvPicPr>
          <p:blipFill>
            <a:blip r:embed="rId5">
              <a:alphaModFix/>
            </a:blip>
            <a:stretch>
              <a:fillRect/>
            </a:stretch>
          </p:blipFill>
          <p:spPr>
            <a:xfrm>
              <a:off x="7676213" y="2126400"/>
              <a:ext cx="189716" cy="329401"/>
            </a:xfrm>
            <a:prstGeom prst="rect">
              <a:avLst/>
            </a:prstGeom>
            <a:noFill/>
            <a:ln>
              <a:noFill/>
            </a:ln>
          </p:spPr>
        </p:pic>
      </p:grpSp>
      <p:grpSp>
        <p:nvGrpSpPr>
          <p:cNvPr id="213" name="Google Shape;213;p20"/>
          <p:cNvGrpSpPr/>
          <p:nvPr/>
        </p:nvGrpSpPr>
        <p:grpSpPr>
          <a:xfrm>
            <a:off x="7503475" y="3745100"/>
            <a:ext cx="535200" cy="535200"/>
            <a:chOff x="7503475" y="3745100"/>
            <a:chExt cx="535200" cy="535200"/>
          </a:xfrm>
        </p:grpSpPr>
        <p:pic>
          <p:nvPicPr>
            <p:cNvPr descr="+" id="214" name="Google Shape;214;p20" title="MathEquation,#585858"/>
            <p:cNvPicPr preferRelativeResize="0"/>
            <p:nvPr/>
          </p:nvPicPr>
          <p:blipFill>
            <a:blip r:embed="rId6">
              <a:alphaModFix/>
            </a:blip>
            <a:stretch>
              <a:fillRect/>
            </a:stretch>
          </p:blipFill>
          <p:spPr>
            <a:xfrm>
              <a:off x="7577600" y="3803262"/>
              <a:ext cx="386950" cy="418876"/>
            </a:xfrm>
            <a:prstGeom prst="rect">
              <a:avLst/>
            </a:prstGeom>
            <a:noFill/>
            <a:ln>
              <a:noFill/>
            </a:ln>
          </p:spPr>
        </p:pic>
        <p:sp>
          <p:nvSpPr>
            <p:cNvPr id="215" name="Google Shape;215;p20"/>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1"/>
          <p:cNvSpPr/>
          <p:nvPr/>
        </p:nvSpPr>
        <p:spPr>
          <a:xfrm>
            <a:off x="1950900" y="2187638"/>
            <a:ext cx="5242200" cy="764400"/>
          </a:xfrm>
          <a:prstGeom prst="roundRect">
            <a:avLst>
              <a:gd fmla="val 16667" name="adj"/>
            </a:avLst>
          </a:prstGeom>
          <a:gradFill>
            <a:gsLst>
              <a:gs pos="0">
                <a:srgbClr val="69D4F4">
                  <a:alpha val="26274"/>
                </a:srgbClr>
              </a:gs>
              <a:gs pos="100000">
                <a:srgbClr val="9F39D5">
                  <a:alpha val="16862"/>
                </a:srgbClr>
              </a:gs>
            </a:gsLst>
            <a:lin ang="1350003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1"/>
          <p:cNvCxnSpPr/>
          <p:nvPr/>
        </p:nvCxnSpPr>
        <p:spPr>
          <a:xfrm flipH="1">
            <a:off x="2717925"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222" name="Google Shape;222;p21"/>
          <p:cNvCxnSpPr/>
          <p:nvPr/>
        </p:nvCxnSpPr>
        <p:spPr>
          <a:xfrm flipH="1">
            <a:off x="3458800"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223" name="Google Shape;223;p21"/>
          <p:cNvCxnSpPr/>
          <p:nvPr/>
        </p:nvCxnSpPr>
        <p:spPr>
          <a:xfrm flipH="1">
            <a:off x="4199675"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224" name="Google Shape;224;p21"/>
          <p:cNvCxnSpPr/>
          <p:nvPr/>
        </p:nvCxnSpPr>
        <p:spPr>
          <a:xfrm flipH="1">
            <a:off x="4940550"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225" name="Google Shape;225;p21"/>
          <p:cNvCxnSpPr/>
          <p:nvPr/>
        </p:nvCxnSpPr>
        <p:spPr>
          <a:xfrm flipH="1">
            <a:off x="5681425"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226" name="Google Shape;226;p21"/>
          <p:cNvCxnSpPr/>
          <p:nvPr/>
        </p:nvCxnSpPr>
        <p:spPr>
          <a:xfrm flipH="1">
            <a:off x="6422300" y="2191463"/>
            <a:ext cx="7500" cy="7644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